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2"/>
  </p:notesMasterIdLst>
  <p:sldIdLst>
    <p:sldId id="256" r:id="rId2"/>
    <p:sldId id="257" r:id="rId3"/>
    <p:sldId id="300" r:id="rId4"/>
    <p:sldId id="258" r:id="rId5"/>
    <p:sldId id="301" r:id="rId6"/>
    <p:sldId id="302" r:id="rId7"/>
    <p:sldId id="303" r:id="rId8"/>
    <p:sldId id="259" r:id="rId9"/>
    <p:sldId id="260" r:id="rId10"/>
    <p:sldId id="261" r:id="rId11"/>
  </p:sldIdLst>
  <p:sldSz cx="9144000" cy="5143500" type="screen16x9"/>
  <p:notesSz cx="6858000" cy="9144000"/>
  <p:embeddedFontLst>
    <p:embeddedFont>
      <p:font typeface="Bebas Neue" charset="0"/>
      <p:regular r:id="rId13"/>
    </p:embeddedFont>
    <p:embeddedFont>
      <p:font typeface="Lato" charset="0"/>
      <p:regular r:id="rId14"/>
      <p:bold r:id="rId15"/>
      <p:italic r:id="rId16"/>
      <p:boldItalic r:id="rId17"/>
    </p:embeddedFont>
    <p:embeddedFont>
      <p:font typeface="Passion One" charset="0"/>
      <p:regular r:id="rId18"/>
      <p:bold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B58ACBA-2154-45E8-8003-A7B168029B61}">
  <a:tblStyle styleId="{BB58ACBA-2154-45E8-8003-A7B168029B6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3813272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1082eccd6b7_1_3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9" name="Google Shape;399;g1082eccd6b7_1_3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e1d838b62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e1d838b62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1077c83b040_0_6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1077c83b040_0_6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cffc65fbe0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4" name="Google Shape;504;gcffc65fbe0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ge207fd22f2_0_250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0" name="Google Shape;510;ge207fd22f2_0_250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e1d838b6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e1d838b6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7928146" y="-598888"/>
            <a:ext cx="1522299" cy="1522364"/>
          </a:xfrm>
          <a:custGeom>
            <a:avLst/>
            <a:gdLst/>
            <a:ahLst/>
            <a:cxnLst/>
            <a:rect l="l" t="t" r="r" b="b"/>
            <a:pathLst>
              <a:path w="821754" h="821789" extrusionOk="0">
                <a:moveTo>
                  <a:pt x="410861" y="0"/>
                </a:moveTo>
                <a:cubicBezTo>
                  <a:pt x="301883" y="0"/>
                  <a:pt x="197375" y="43298"/>
                  <a:pt x="120320" y="120353"/>
                </a:cubicBezTo>
                <a:cubicBezTo>
                  <a:pt x="43265" y="197408"/>
                  <a:pt x="0" y="301917"/>
                  <a:pt x="0" y="410895"/>
                </a:cubicBezTo>
                <a:cubicBezTo>
                  <a:pt x="0" y="519873"/>
                  <a:pt x="43265" y="624381"/>
                  <a:pt x="120320" y="701436"/>
                </a:cubicBezTo>
                <a:cubicBezTo>
                  <a:pt x="197375" y="778491"/>
                  <a:pt x="301883" y="821789"/>
                  <a:pt x="410861" y="821789"/>
                </a:cubicBezTo>
                <a:cubicBezTo>
                  <a:pt x="519838" y="821789"/>
                  <a:pt x="624346" y="778491"/>
                  <a:pt x="701401" y="701436"/>
                </a:cubicBezTo>
                <a:cubicBezTo>
                  <a:pt x="778456" y="624381"/>
                  <a:pt x="821754" y="519873"/>
                  <a:pt x="821754" y="410895"/>
                </a:cubicBezTo>
                <a:cubicBezTo>
                  <a:pt x="821754" y="301917"/>
                  <a:pt x="778456" y="197408"/>
                  <a:pt x="701401" y="120353"/>
                </a:cubicBezTo>
                <a:cubicBezTo>
                  <a:pt x="624346" y="43298"/>
                  <a:pt x="519838" y="0"/>
                  <a:pt x="41086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39177" y="1749088"/>
            <a:ext cx="5894700" cy="218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32076" y="3747925"/>
            <a:ext cx="5001900" cy="419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717875" y="4862275"/>
            <a:ext cx="77190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 hasCustomPrompt="1"/>
          </p:nvPr>
        </p:nvSpPr>
        <p:spPr>
          <a:xfrm>
            <a:off x="2996550" y="851078"/>
            <a:ext cx="3150900" cy="134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cxnSp>
        <p:nvCxnSpPr>
          <p:cNvPr id="15" name="Google Shape;15;p3"/>
          <p:cNvCxnSpPr/>
          <p:nvPr/>
        </p:nvCxnSpPr>
        <p:spPr>
          <a:xfrm>
            <a:off x="717875" y="4862275"/>
            <a:ext cx="77190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6" name="Google Shape;16;p3"/>
          <p:cNvGrpSpPr/>
          <p:nvPr/>
        </p:nvGrpSpPr>
        <p:grpSpPr>
          <a:xfrm>
            <a:off x="-47273" y="4559671"/>
            <a:ext cx="2108789" cy="643041"/>
            <a:chOff x="7035201" y="4559671"/>
            <a:chExt cx="2108789" cy="643041"/>
          </a:xfrm>
        </p:grpSpPr>
        <p:grpSp>
          <p:nvGrpSpPr>
            <p:cNvPr id="17" name="Google Shape;17;p3"/>
            <p:cNvGrpSpPr/>
            <p:nvPr/>
          </p:nvGrpSpPr>
          <p:grpSpPr>
            <a:xfrm>
              <a:off x="8157462" y="4677806"/>
              <a:ext cx="986529" cy="511375"/>
              <a:chOff x="8157462" y="4677806"/>
              <a:chExt cx="986529" cy="511375"/>
            </a:xfrm>
          </p:grpSpPr>
          <p:sp>
            <p:nvSpPr>
              <p:cNvPr id="18" name="Google Shape;18;p3"/>
              <p:cNvSpPr/>
              <p:nvPr/>
            </p:nvSpPr>
            <p:spPr>
              <a:xfrm>
                <a:off x="8157462" y="4677806"/>
                <a:ext cx="986529" cy="501044"/>
              </a:xfrm>
              <a:custGeom>
                <a:avLst/>
                <a:gdLst/>
                <a:ahLst/>
                <a:cxnLst/>
                <a:rect l="l" t="t" r="r" b="b"/>
                <a:pathLst>
                  <a:path w="1108459" h="562971" extrusionOk="0">
                    <a:moveTo>
                      <a:pt x="554229" y="1"/>
                    </a:moveTo>
                    <a:cubicBezTo>
                      <a:pt x="248144" y="1"/>
                      <a:pt x="0" y="248145"/>
                      <a:pt x="0" y="554231"/>
                    </a:cubicBezTo>
                    <a:cubicBezTo>
                      <a:pt x="0" y="557166"/>
                      <a:pt x="100" y="560035"/>
                      <a:pt x="134" y="562970"/>
                    </a:cubicBezTo>
                    <a:lnTo>
                      <a:pt x="1108358" y="562970"/>
                    </a:lnTo>
                    <a:cubicBezTo>
                      <a:pt x="1108392" y="560035"/>
                      <a:pt x="1108458" y="557166"/>
                      <a:pt x="1108458" y="554231"/>
                    </a:cubicBezTo>
                    <a:cubicBezTo>
                      <a:pt x="1108458" y="248145"/>
                      <a:pt x="860348" y="1"/>
                      <a:pt x="55422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3"/>
              <p:cNvSpPr/>
              <p:nvPr/>
            </p:nvSpPr>
            <p:spPr>
              <a:xfrm>
                <a:off x="8467344" y="4677806"/>
                <a:ext cx="183383" cy="511375"/>
              </a:xfrm>
              <a:custGeom>
                <a:avLst/>
                <a:gdLst/>
                <a:ahLst/>
                <a:cxnLst/>
                <a:rect l="l" t="t" r="r" b="b"/>
                <a:pathLst>
                  <a:path w="206048" h="574579" fill="none" extrusionOk="0">
                    <a:moveTo>
                      <a:pt x="0" y="40663"/>
                    </a:moveTo>
                    <a:lnTo>
                      <a:pt x="206047" y="574579"/>
                    </a:lnTo>
                    <a:lnTo>
                      <a:pt x="206047" y="1"/>
                    </a:lnTo>
                  </a:path>
                </a:pathLst>
              </a:custGeom>
              <a:solidFill>
                <a:schemeClr val="dk1"/>
              </a:solidFill>
              <a:ln w="7500" cap="rnd" cmpd="sng">
                <a:solidFill>
                  <a:srgbClr val="211D1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3"/>
              <p:cNvSpPr/>
              <p:nvPr/>
            </p:nvSpPr>
            <p:spPr>
              <a:xfrm>
                <a:off x="8188426" y="4827641"/>
                <a:ext cx="455116" cy="350793"/>
              </a:xfrm>
              <a:custGeom>
                <a:avLst/>
                <a:gdLst/>
                <a:ahLst/>
                <a:cxnLst/>
                <a:rect l="l" t="t" r="r" b="b"/>
                <a:pathLst>
                  <a:path w="511366" h="394150" fill="none" extrusionOk="0">
                    <a:moveTo>
                      <a:pt x="1" y="185700"/>
                    </a:moveTo>
                    <a:lnTo>
                      <a:pt x="511366" y="394149"/>
                    </a:lnTo>
                    <a:lnTo>
                      <a:pt x="133496" y="1"/>
                    </a:lnTo>
                  </a:path>
                </a:pathLst>
              </a:custGeom>
              <a:solidFill>
                <a:schemeClr val="dk1"/>
              </a:solidFill>
              <a:ln w="7500" cap="rnd" cmpd="sng">
                <a:solidFill>
                  <a:srgbClr val="211D1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3"/>
              <p:cNvSpPr/>
              <p:nvPr/>
            </p:nvSpPr>
            <p:spPr>
              <a:xfrm>
                <a:off x="8653278" y="4708800"/>
                <a:ext cx="183384" cy="475245"/>
              </a:xfrm>
              <a:custGeom>
                <a:avLst/>
                <a:gdLst/>
                <a:ahLst/>
                <a:cxnLst/>
                <a:rect l="l" t="t" r="r" b="b"/>
                <a:pathLst>
                  <a:path w="206049" h="533983" fill="none" extrusionOk="0">
                    <a:moveTo>
                      <a:pt x="206048" y="1"/>
                    </a:moveTo>
                    <a:lnTo>
                      <a:pt x="1" y="533983"/>
                    </a:lnTo>
                  </a:path>
                </a:pathLst>
              </a:custGeom>
              <a:solidFill>
                <a:schemeClr val="dk1"/>
              </a:solidFill>
              <a:ln w="7500" cap="rnd" cmpd="sng">
                <a:solidFill>
                  <a:srgbClr val="211D1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3"/>
              <p:cNvSpPr/>
              <p:nvPr/>
            </p:nvSpPr>
            <p:spPr>
              <a:xfrm>
                <a:off x="8653278" y="4822475"/>
                <a:ext cx="462301" cy="361570"/>
              </a:xfrm>
              <a:custGeom>
                <a:avLst/>
                <a:gdLst/>
                <a:ahLst/>
                <a:cxnLst/>
                <a:rect l="l" t="t" r="r" b="b"/>
                <a:pathLst>
                  <a:path w="519439" h="406258" fill="none" extrusionOk="0">
                    <a:moveTo>
                      <a:pt x="519439" y="185700"/>
                    </a:moveTo>
                    <a:lnTo>
                      <a:pt x="1" y="406258"/>
                    </a:lnTo>
                    <a:lnTo>
                      <a:pt x="385943" y="0"/>
                    </a:lnTo>
                  </a:path>
                </a:pathLst>
              </a:custGeom>
              <a:solidFill>
                <a:schemeClr val="dk1"/>
              </a:solidFill>
              <a:ln w="7500" cap="rnd" cmpd="sng">
                <a:solidFill>
                  <a:srgbClr val="211D1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" name="Google Shape;23;p3"/>
            <p:cNvSpPr/>
            <p:nvPr/>
          </p:nvSpPr>
          <p:spPr>
            <a:xfrm>
              <a:off x="7035201" y="4559671"/>
              <a:ext cx="1240567" cy="630037"/>
            </a:xfrm>
            <a:custGeom>
              <a:avLst/>
              <a:gdLst/>
              <a:ahLst/>
              <a:cxnLst/>
              <a:rect l="l" t="t" r="r" b="b"/>
              <a:pathLst>
                <a:path w="1393896" h="707907" extrusionOk="0">
                  <a:moveTo>
                    <a:pt x="696931" y="0"/>
                  </a:moveTo>
                  <a:cubicBezTo>
                    <a:pt x="311990" y="0"/>
                    <a:pt x="0" y="312057"/>
                    <a:pt x="0" y="696966"/>
                  </a:cubicBezTo>
                  <a:cubicBezTo>
                    <a:pt x="0" y="700635"/>
                    <a:pt x="67" y="704238"/>
                    <a:pt x="100" y="707907"/>
                  </a:cubicBezTo>
                  <a:lnTo>
                    <a:pt x="1393762" y="707907"/>
                  </a:lnTo>
                  <a:cubicBezTo>
                    <a:pt x="1393829" y="704304"/>
                    <a:pt x="1393895" y="700635"/>
                    <a:pt x="1393895" y="696966"/>
                  </a:cubicBezTo>
                  <a:cubicBezTo>
                    <a:pt x="1393895" y="312023"/>
                    <a:pt x="1081839" y="0"/>
                    <a:pt x="6969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7424884" y="4559671"/>
              <a:ext cx="230586" cy="643041"/>
            </a:xfrm>
            <a:custGeom>
              <a:avLst/>
              <a:gdLst/>
              <a:ahLst/>
              <a:cxnLst/>
              <a:rect l="l" t="t" r="r" b="b"/>
              <a:pathLst>
                <a:path w="259085" h="722518" fill="none" extrusionOk="0">
                  <a:moveTo>
                    <a:pt x="0" y="51070"/>
                  </a:moveTo>
                  <a:lnTo>
                    <a:pt x="259085" y="722517"/>
                  </a:lnTo>
                  <a:lnTo>
                    <a:pt x="259085" y="0"/>
                  </a:lnTo>
                </a:path>
              </a:pathLst>
            </a:custGeom>
            <a:solidFill>
              <a:schemeClr val="dk1"/>
            </a:solidFill>
            <a:ln w="9175" cap="rnd" cmpd="sng">
              <a:solidFill>
                <a:srgbClr val="211D1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7074151" y="4748041"/>
              <a:ext cx="572264" cy="441134"/>
            </a:xfrm>
            <a:custGeom>
              <a:avLst/>
              <a:gdLst/>
              <a:ahLst/>
              <a:cxnLst/>
              <a:rect l="l" t="t" r="r" b="b"/>
              <a:pathLst>
                <a:path w="642993" h="495656" fill="none" extrusionOk="0">
                  <a:moveTo>
                    <a:pt x="1" y="233534"/>
                  </a:moveTo>
                  <a:lnTo>
                    <a:pt x="642993" y="495655"/>
                  </a:lnTo>
                  <a:lnTo>
                    <a:pt x="167821" y="1"/>
                  </a:lnTo>
                </a:path>
              </a:pathLst>
            </a:custGeom>
            <a:solidFill>
              <a:schemeClr val="dk1"/>
            </a:solidFill>
            <a:ln w="9175" cap="rnd" cmpd="sng">
              <a:solidFill>
                <a:srgbClr val="211D1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7658705" y="4598621"/>
              <a:ext cx="230617" cy="597589"/>
            </a:xfrm>
            <a:custGeom>
              <a:avLst/>
              <a:gdLst/>
              <a:ahLst/>
              <a:cxnLst/>
              <a:rect l="l" t="t" r="r" b="b"/>
              <a:pathLst>
                <a:path w="259120" h="671448" fill="none" extrusionOk="0">
                  <a:moveTo>
                    <a:pt x="259119" y="1"/>
                  </a:moveTo>
                  <a:lnTo>
                    <a:pt x="1" y="671448"/>
                  </a:lnTo>
                </a:path>
              </a:pathLst>
            </a:custGeom>
            <a:solidFill>
              <a:schemeClr val="dk1"/>
            </a:solidFill>
            <a:ln w="9175" cap="rnd" cmpd="sng">
              <a:solidFill>
                <a:srgbClr val="211D1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7658705" y="4741539"/>
              <a:ext cx="581378" cy="454671"/>
            </a:xfrm>
            <a:custGeom>
              <a:avLst/>
              <a:gdLst/>
              <a:ahLst/>
              <a:cxnLst/>
              <a:rect l="l" t="t" r="r" b="b"/>
              <a:pathLst>
                <a:path w="653234" h="510866" fill="none" extrusionOk="0">
                  <a:moveTo>
                    <a:pt x="653234" y="233534"/>
                  </a:moveTo>
                  <a:lnTo>
                    <a:pt x="1" y="510866"/>
                  </a:lnTo>
                  <a:lnTo>
                    <a:pt x="485348" y="0"/>
                  </a:lnTo>
                </a:path>
              </a:pathLst>
            </a:custGeom>
            <a:solidFill>
              <a:schemeClr val="dk1"/>
            </a:solidFill>
            <a:ln w="9175" cap="rnd" cmpd="sng">
              <a:solidFill>
                <a:srgbClr val="211D1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3"/>
          <p:cNvSpPr/>
          <p:nvPr/>
        </p:nvSpPr>
        <p:spPr>
          <a:xfrm>
            <a:off x="7183403" y="-622606"/>
            <a:ext cx="2268041" cy="2268138"/>
          </a:xfrm>
          <a:custGeom>
            <a:avLst/>
            <a:gdLst/>
            <a:ahLst/>
            <a:cxnLst/>
            <a:rect l="l" t="t" r="r" b="b"/>
            <a:pathLst>
              <a:path w="821754" h="821789" extrusionOk="0">
                <a:moveTo>
                  <a:pt x="410861" y="0"/>
                </a:moveTo>
                <a:cubicBezTo>
                  <a:pt x="301883" y="0"/>
                  <a:pt x="197375" y="43298"/>
                  <a:pt x="120320" y="120353"/>
                </a:cubicBezTo>
                <a:cubicBezTo>
                  <a:pt x="43265" y="197408"/>
                  <a:pt x="0" y="301917"/>
                  <a:pt x="0" y="410895"/>
                </a:cubicBezTo>
                <a:cubicBezTo>
                  <a:pt x="0" y="519873"/>
                  <a:pt x="43265" y="624381"/>
                  <a:pt x="120320" y="701436"/>
                </a:cubicBezTo>
                <a:cubicBezTo>
                  <a:pt x="197375" y="778491"/>
                  <a:pt x="301883" y="821789"/>
                  <a:pt x="410861" y="821789"/>
                </a:cubicBezTo>
                <a:cubicBezTo>
                  <a:pt x="519838" y="821789"/>
                  <a:pt x="624346" y="778491"/>
                  <a:pt x="701401" y="701436"/>
                </a:cubicBezTo>
                <a:cubicBezTo>
                  <a:pt x="778456" y="624381"/>
                  <a:pt x="821754" y="519873"/>
                  <a:pt x="821754" y="410895"/>
                </a:cubicBezTo>
                <a:cubicBezTo>
                  <a:pt x="821754" y="301917"/>
                  <a:pt x="778456" y="197408"/>
                  <a:pt x="701401" y="120353"/>
                </a:cubicBezTo>
                <a:cubicBezTo>
                  <a:pt x="624346" y="43298"/>
                  <a:pt x="519838" y="0"/>
                  <a:pt x="41086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3"/>
          <p:cNvSpPr/>
          <p:nvPr/>
        </p:nvSpPr>
        <p:spPr>
          <a:xfrm flipH="1">
            <a:off x="649778" y="3118596"/>
            <a:ext cx="220984" cy="220984"/>
          </a:xfrm>
          <a:custGeom>
            <a:avLst/>
            <a:gdLst/>
            <a:ahLst/>
            <a:cxnLst/>
            <a:rect l="l" t="t" r="r" b="b"/>
            <a:pathLst>
              <a:path w="146105" h="146105" fill="none" extrusionOk="0">
                <a:moveTo>
                  <a:pt x="146105" y="73053"/>
                </a:moveTo>
                <a:cubicBezTo>
                  <a:pt x="146105" y="113415"/>
                  <a:pt x="113415" y="146105"/>
                  <a:pt x="73053" y="146105"/>
                </a:cubicBezTo>
                <a:cubicBezTo>
                  <a:pt x="32690" y="146105"/>
                  <a:pt x="0" y="113415"/>
                  <a:pt x="0" y="73053"/>
                </a:cubicBezTo>
                <a:cubicBezTo>
                  <a:pt x="0" y="32690"/>
                  <a:pt x="32690" y="0"/>
                  <a:pt x="73053" y="0"/>
                </a:cubicBezTo>
                <a:cubicBezTo>
                  <a:pt x="113415" y="0"/>
                  <a:pt x="146105" y="32690"/>
                  <a:pt x="146105" y="7305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3"/>
          <p:cNvSpPr/>
          <p:nvPr/>
        </p:nvSpPr>
        <p:spPr>
          <a:xfrm flipH="1">
            <a:off x="555687" y="2904886"/>
            <a:ext cx="138140" cy="138091"/>
          </a:xfrm>
          <a:custGeom>
            <a:avLst/>
            <a:gdLst/>
            <a:ahLst/>
            <a:cxnLst/>
            <a:rect l="l" t="t" r="r" b="b"/>
            <a:pathLst>
              <a:path w="91332" h="91300" fill="none" extrusionOk="0">
                <a:moveTo>
                  <a:pt x="91332" y="45633"/>
                </a:moveTo>
                <a:cubicBezTo>
                  <a:pt x="91332" y="70885"/>
                  <a:pt x="70884" y="91299"/>
                  <a:pt x="45666" y="91299"/>
                </a:cubicBezTo>
                <a:cubicBezTo>
                  <a:pt x="20448" y="91299"/>
                  <a:pt x="0" y="70885"/>
                  <a:pt x="0" y="45633"/>
                </a:cubicBezTo>
                <a:cubicBezTo>
                  <a:pt x="0" y="20415"/>
                  <a:pt x="20448" y="1"/>
                  <a:pt x="45666" y="1"/>
                </a:cubicBezTo>
                <a:cubicBezTo>
                  <a:pt x="70884" y="1"/>
                  <a:pt x="91332" y="20415"/>
                  <a:pt x="91332" y="4563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"/>
          <p:cNvSpPr/>
          <p:nvPr/>
        </p:nvSpPr>
        <p:spPr>
          <a:xfrm>
            <a:off x="8073568" y="648052"/>
            <a:ext cx="369280" cy="369280"/>
          </a:xfrm>
          <a:custGeom>
            <a:avLst/>
            <a:gdLst/>
            <a:ahLst/>
            <a:cxnLst/>
            <a:rect l="l" t="t" r="r" b="b"/>
            <a:pathLst>
              <a:path w="146105" h="146105" fill="none" extrusionOk="0">
                <a:moveTo>
                  <a:pt x="146105" y="73053"/>
                </a:moveTo>
                <a:cubicBezTo>
                  <a:pt x="146105" y="113415"/>
                  <a:pt x="113415" y="146105"/>
                  <a:pt x="73053" y="146105"/>
                </a:cubicBezTo>
                <a:cubicBezTo>
                  <a:pt x="32690" y="146105"/>
                  <a:pt x="0" y="113415"/>
                  <a:pt x="0" y="73053"/>
                </a:cubicBezTo>
                <a:cubicBezTo>
                  <a:pt x="0" y="32690"/>
                  <a:pt x="32690" y="0"/>
                  <a:pt x="73053" y="0"/>
                </a:cubicBezTo>
                <a:cubicBezTo>
                  <a:pt x="113415" y="0"/>
                  <a:pt x="146105" y="32690"/>
                  <a:pt x="146105" y="7305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8537435" y="539500"/>
            <a:ext cx="156863" cy="156808"/>
          </a:xfrm>
          <a:custGeom>
            <a:avLst/>
            <a:gdLst/>
            <a:ahLst/>
            <a:cxnLst/>
            <a:rect l="l" t="t" r="r" b="b"/>
            <a:pathLst>
              <a:path w="91332" h="91300" fill="none" extrusionOk="0">
                <a:moveTo>
                  <a:pt x="91332" y="45633"/>
                </a:moveTo>
                <a:cubicBezTo>
                  <a:pt x="91332" y="70885"/>
                  <a:pt x="70884" y="91299"/>
                  <a:pt x="45666" y="91299"/>
                </a:cubicBezTo>
                <a:cubicBezTo>
                  <a:pt x="20448" y="91299"/>
                  <a:pt x="0" y="70885"/>
                  <a:pt x="0" y="45633"/>
                </a:cubicBezTo>
                <a:cubicBezTo>
                  <a:pt x="0" y="20415"/>
                  <a:pt x="20448" y="1"/>
                  <a:pt x="45666" y="1"/>
                </a:cubicBezTo>
                <a:cubicBezTo>
                  <a:pt x="70884" y="1"/>
                  <a:pt x="91332" y="20415"/>
                  <a:pt x="91332" y="4563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title" idx="2"/>
          </p:nvPr>
        </p:nvSpPr>
        <p:spPr>
          <a:xfrm>
            <a:off x="2152350" y="2643638"/>
            <a:ext cx="4839300" cy="658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4" name="Google Shape;34;p3"/>
          <p:cNvSpPr txBox="1">
            <a:spLocks noGrp="1"/>
          </p:cNvSpPr>
          <p:nvPr>
            <p:ph type="subTitle" idx="1"/>
          </p:nvPr>
        </p:nvSpPr>
        <p:spPr>
          <a:xfrm>
            <a:off x="1713675" y="3279325"/>
            <a:ext cx="5716800" cy="52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 sz="1150">
                <a:solidFill>
                  <a:srgbClr val="434343"/>
                </a:solidFill>
              </a:defRPr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4"/>
          <p:cNvSpPr/>
          <p:nvPr/>
        </p:nvSpPr>
        <p:spPr>
          <a:xfrm flipH="1">
            <a:off x="8667217" y="4821604"/>
            <a:ext cx="577282" cy="577307"/>
          </a:xfrm>
          <a:custGeom>
            <a:avLst/>
            <a:gdLst/>
            <a:ahLst/>
            <a:cxnLst/>
            <a:rect l="l" t="t" r="r" b="b"/>
            <a:pathLst>
              <a:path w="821754" h="821789" extrusionOk="0">
                <a:moveTo>
                  <a:pt x="410861" y="0"/>
                </a:moveTo>
                <a:cubicBezTo>
                  <a:pt x="301883" y="0"/>
                  <a:pt x="197375" y="43298"/>
                  <a:pt x="120320" y="120353"/>
                </a:cubicBezTo>
                <a:cubicBezTo>
                  <a:pt x="43265" y="197408"/>
                  <a:pt x="0" y="301917"/>
                  <a:pt x="0" y="410895"/>
                </a:cubicBezTo>
                <a:cubicBezTo>
                  <a:pt x="0" y="519873"/>
                  <a:pt x="43265" y="624381"/>
                  <a:pt x="120320" y="701436"/>
                </a:cubicBezTo>
                <a:cubicBezTo>
                  <a:pt x="197375" y="778491"/>
                  <a:pt x="301883" y="821789"/>
                  <a:pt x="410861" y="821789"/>
                </a:cubicBezTo>
                <a:cubicBezTo>
                  <a:pt x="519838" y="821789"/>
                  <a:pt x="624346" y="778491"/>
                  <a:pt x="701401" y="701436"/>
                </a:cubicBezTo>
                <a:cubicBezTo>
                  <a:pt x="778456" y="624381"/>
                  <a:pt x="821754" y="519873"/>
                  <a:pt x="821754" y="410895"/>
                </a:cubicBezTo>
                <a:cubicBezTo>
                  <a:pt x="821754" y="301917"/>
                  <a:pt x="778456" y="197408"/>
                  <a:pt x="701401" y="120353"/>
                </a:cubicBezTo>
                <a:cubicBezTo>
                  <a:pt x="624346" y="43298"/>
                  <a:pt x="519838" y="0"/>
                  <a:pt x="41086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4"/>
          <p:cNvSpPr/>
          <p:nvPr/>
        </p:nvSpPr>
        <p:spPr>
          <a:xfrm flipH="1">
            <a:off x="-47926" y="-714963"/>
            <a:ext cx="1522299" cy="1522364"/>
          </a:xfrm>
          <a:custGeom>
            <a:avLst/>
            <a:gdLst/>
            <a:ahLst/>
            <a:cxnLst/>
            <a:rect l="l" t="t" r="r" b="b"/>
            <a:pathLst>
              <a:path w="821754" h="821789" extrusionOk="0">
                <a:moveTo>
                  <a:pt x="410861" y="0"/>
                </a:moveTo>
                <a:cubicBezTo>
                  <a:pt x="301883" y="0"/>
                  <a:pt x="197375" y="43298"/>
                  <a:pt x="120320" y="120353"/>
                </a:cubicBezTo>
                <a:cubicBezTo>
                  <a:pt x="43265" y="197408"/>
                  <a:pt x="0" y="301917"/>
                  <a:pt x="0" y="410895"/>
                </a:cubicBezTo>
                <a:cubicBezTo>
                  <a:pt x="0" y="519873"/>
                  <a:pt x="43265" y="624381"/>
                  <a:pt x="120320" y="701436"/>
                </a:cubicBezTo>
                <a:cubicBezTo>
                  <a:pt x="197375" y="778491"/>
                  <a:pt x="301883" y="821789"/>
                  <a:pt x="410861" y="821789"/>
                </a:cubicBezTo>
                <a:cubicBezTo>
                  <a:pt x="519838" y="821789"/>
                  <a:pt x="624346" y="778491"/>
                  <a:pt x="701401" y="701436"/>
                </a:cubicBezTo>
                <a:cubicBezTo>
                  <a:pt x="778456" y="624381"/>
                  <a:pt x="821754" y="519873"/>
                  <a:pt x="821754" y="410895"/>
                </a:cubicBezTo>
                <a:cubicBezTo>
                  <a:pt x="821754" y="301917"/>
                  <a:pt x="778456" y="197408"/>
                  <a:pt x="701401" y="120353"/>
                </a:cubicBezTo>
                <a:cubicBezTo>
                  <a:pt x="624346" y="43298"/>
                  <a:pt x="519838" y="0"/>
                  <a:pt x="41086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4"/>
          <p:cNvSpPr/>
          <p:nvPr/>
        </p:nvSpPr>
        <p:spPr>
          <a:xfrm flipH="1">
            <a:off x="339856" y="637858"/>
            <a:ext cx="250935" cy="250935"/>
          </a:xfrm>
          <a:custGeom>
            <a:avLst/>
            <a:gdLst/>
            <a:ahLst/>
            <a:cxnLst/>
            <a:rect l="l" t="t" r="r" b="b"/>
            <a:pathLst>
              <a:path w="146105" h="146105" fill="none" extrusionOk="0">
                <a:moveTo>
                  <a:pt x="146105" y="73053"/>
                </a:moveTo>
                <a:cubicBezTo>
                  <a:pt x="146105" y="113415"/>
                  <a:pt x="113415" y="146105"/>
                  <a:pt x="73053" y="146105"/>
                </a:cubicBezTo>
                <a:cubicBezTo>
                  <a:pt x="32690" y="146105"/>
                  <a:pt x="0" y="113415"/>
                  <a:pt x="0" y="73053"/>
                </a:cubicBezTo>
                <a:cubicBezTo>
                  <a:pt x="0" y="32690"/>
                  <a:pt x="32690" y="0"/>
                  <a:pt x="73053" y="0"/>
                </a:cubicBezTo>
                <a:cubicBezTo>
                  <a:pt x="113415" y="0"/>
                  <a:pt x="146105" y="32690"/>
                  <a:pt x="146105" y="7305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4"/>
          <p:cNvSpPr/>
          <p:nvPr/>
        </p:nvSpPr>
        <p:spPr>
          <a:xfrm flipH="1">
            <a:off x="183008" y="408537"/>
            <a:ext cx="156863" cy="156808"/>
          </a:xfrm>
          <a:custGeom>
            <a:avLst/>
            <a:gdLst/>
            <a:ahLst/>
            <a:cxnLst/>
            <a:rect l="l" t="t" r="r" b="b"/>
            <a:pathLst>
              <a:path w="91332" h="91300" fill="none" extrusionOk="0">
                <a:moveTo>
                  <a:pt x="91332" y="45633"/>
                </a:moveTo>
                <a:cubicBezTo>
                  <a:pt x="91332" y="70885"/>
                  <a:pt x="70884" y="91299"/>
                  <a:pt x="45666" y="91299"/>
                </a:cubicBezTo>
                <a:cubicBezTo>
                  <a:pt x="20448" y="91299"/>
                  <a:pt x="0" y="70885"/>
                  <a:pt x="0" y="45633"/>
                </a:cubicBezTo>
                <a:cubicBezTo>
                  <a:pt x="0" y="20415"/>
                  <a:pt x="20448" y="1"/>
                  <a:pt x="45666" y="1"/>
                </a:cubicBezTo>
                <a:cubicBezTo>
                  <a:pt x="70884" y="1"/>
                  <a:pt x="91332" y="20415"/>
                  <a:pt x="91332" y="4563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4"/>
          <p:cNvSpPr/>
          <p:nvPr/>
        </p:nvSpPr>
        <p:spPr>
          <a:xfrm>
            <a:off x="8733639" y="4817795"/>
            <a:ext cx="94053" cy="94054"/>
          </a:xfrm>
          <a:custGeom>
            <a:avLst/>
            <a:gdLst/>
            <a:ahLst/>
            <a:cxnLst/>
            <a:rect l="l" t="t" r="r" b="b"/>
            <a:pathLst>
              <a:path w="106576" h="106577" extrusionOk="0">
                <a:moveTo>
                  <a:pt x="53305" y="0"/>
                </a:moveTo>
                <a:cubicBezTo>
                  <a:pt x="23850" y="0"/>
                  <a:pt x="0" y="23851"/>
                  <a:pt x="0" y="53305"/>
                </a:cubicBezTo>
                <a:cubicBezTo>
                  <a:pt x="0" y="82726"/>
                  <a:pt x="23850" y="106577"/>
                  <a:pt x="53305" y="106577"/>
                </a:cubicBezTo>
                <a:cubicBezTo>
                  <a:pt x="82726" y="106577"/>
                  <a:pt x="106576" y="82726"/>
                  <a:pt x="106576" y="53305"/>
                </a:cubicBezTo>
                <a:cubicBezTo>
                  <a:pt x="106576" y="23851"/>
                  <a:pt x="82726" y="0"/>
                  <a:pt x="5330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4"/>
          <p:cNvSpPr/>
          <p:nvPr/>
        </p:nvSpPr>
        <p:spPr>
          <a:xfrm>
            <a:off x="8733639" y="4565484"/>
            <a:ext cx="94053" cy="94054"/>
          </a:xfrm>
          <a:custGeom>
            <a:avLst/>
            <a:gdLst/>
            <a:ahLst/>
            <a:cxnLst/>
            <a:rect l="l" t="t" r="r" b="b"/>
            <a:pathLst>
              <a:path w="106576" h="106577" extrusionOk="0">
                <a:moveTo>
                  <a:pt x="53305" y="1"/>
                </a:moveTo>
                <a:cubicBezTo>
                  <a:pt x="23850" y="1"/>
                  <a:pt x="0" y="23851"/>
                  <a:pt x="0" y="53272"/>
                </a:cubicBezTo>
                <a:cubicBezTo>
                  <a:pt x="0" y="82727"/>
                  <a:pt x="23850" y="106577"/>
                  <a:pt x="53305" y="106577"/>
                </a:cubicBezTo>
                <a:cubicBezTo>
                  <a:pt x="82726" y="106577"/>
                  <a:pt x="106576" y="82727"/>
                  <a:pt x="106576" y="53272"/>
                </a:cubicBezTo>
                <a:cubicBezTo>
                  <a:pt x="106576" y="23851"/>
                  <a:pt x="82726" y="1"/>
                  <a:pt x="5330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4"/>
          <p:cNvSpPr/>
          <p:nvPr/>
        </p:nvSpPr>
        <p:spPr>
          <a:xfrm>
            <a:off x="8733639" y="4288534"/>
            <a:ext cx="94053" cy="94054"/>
          </a:xfrm>
          <a:custGeom>
            <a:avLst/>
            <a:gdLst/>
            <a:ahLst/>
            <a:cxnLst/>
            <a:rect l="l" t="t" r="r" b="b"/>
            <a:pathLst>
              <a:path w="106576" h="106577" extrusionOk="0">
                <a:moveTo>
                  <a:pt x="53305" y="0"/>
                </a:moveTo>
                <a:cubicBezTo>
                  <a:pt x="23850" y="0"/>
                  <a:pt x="0" y="23850"/>
                  <a:pt x="0" y="53305"/>
                </a:cubicBezTo>
                <a:cubicBezTo>
                  <a:pt x="0" y="82726"/>
                  <a:pt x="23850" y="106576"/>
                  <a:pt x="53305" y="106576"/>
                </a:cubicBezTo>
                <a:cubicBezTo>
                  <a:pt x="82726" y="106576"/>
                  <a:pt x="106576" y="82726"/>
                  <a:pt x="106576" y="53305"/>
                </a:cubicBezTo>
                <a:cubicBezTo>
                  <a:pt x="106576" y="23850"/>
                  <a:pt x="82726" y="0"/>
                  <a:pt x="5330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4"/>
          <p:cNvSpPr/>
          <p:nvPr/>
        </p:nvSpPr>
        <p:spPr>
          <a:xfrm>
            <a:off x="175588" y="4386398"/>
            <a:ext cx="347811" cy="347829"/>
          </a:xfrm>
          <a:custGeom>
            <a:avLst/>
            <a:gdLst/>
            <a:ahLst/>
            <a:cxnLst/>
            <a:rect l="l" t="t" r="r" b="b"/>
            <a:pathLst>
              <a:path w="644094" h="644128" extrusionOk="0">
                <a:moveTo>
                  <a:pt x="322030" y="0"/>
                </a:moveTo>
                <a:lnTo>
                  <a:pt x="208182" y="208216"/>
                </a:lnTo>
                <a:lnTo>
                  <a:pt x="0" y="322064"/>
                </a:lnTo>
                <a:lnTo>
                  <a:pt x="208182" y="435946"/>
                </a:lnTo>
                <a:lnTo>
                  <a:pt x="322030" y="644128"/>
                </a:lnTo>
                <a:lnTo>
                  <a:pt x="435911" y="435946"/>
                </a:lnTo>
                <a:lnTo>
                  <a:pt x="644093" y="322064"/>
                </a:lnTo>
                <a:lnTo>
                  <a:pt x="435911" y="208216"/>
                </a:lnTo>
                <a:lnTo>
                  <a:pt x="32203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4"/>
          <p:cNvSpPr/>
          <p:nvPr/>
        </p:nvSpPr>
        <p:spPr>
          <a:xfrm>
            <a:off x="8553208" y="637858"/>
            <a:ext cx="250935" cy="250935"/>
          </a:xfrm>
          <a:custGeom>
            <a:avLst/>
            <a:gdLst/>
            <a:ahLst/>
            <a:cxnLst/>
            <a:rect l="l" t="t" r="r" b="b"/>
            <a:pathLst>
              <a:path w="146105" h="146105" fill="none" extrusionOk="0">
                <a:moveTo>
                  <a:pt x="146105" y="73053"/>
                </a:moveTo>
                <a:cubicBezTo>
                  <a:pt x="146105" y="113415"/>
                  <a:pt x="113415" y="146105"/>
                  <a:pt x="73053" y="146105"/>
                </a:cubicBezTo>
                <a:cubicBezTo>
                  <a:pt x="32690" y="146105"/>
                  <a:pt x="0" y="113415"/>
                  <a:pt x="0" y="73053"/>
                </a:cubicBezTo>
                <a:cubicBezTo>
                  <a:pt x="0" y="32690"/>
                  <a:pt x="32690" y="0"/>
                  <a:pt x="73053" y="0"/>
                </a:cubicBezTo>
                <a:cubicBezTo>
                  <a:pt x="113415" y="0"/>
                  <a:pt x="146105" y="32690"/>
                  <a:pt x="146105" y="7305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4"/>
          <p:cNvSpPr/>
          <p:nvPr/>
        </p:nvSpPr>
        <p:spPr>
          <a:xfrm>
            <a:off x="8804128" y="408537"/>
            <a:ext cx="156863" cy="156808"/>
          </a:xfrm>
          <a:custGeom>
            <a:avLst/>
            <a:gdLst/>
            <a:ahLst/>
            <a:cxnLst/>
            <a:rect l="l" t="t" r="r" b="b"/>
            <a:pathLst>
              <a:path w="91332" h="91300" fill="none" extrusionOk="0">
                <a:moveTo>
                  <a:pt x="91332" y="45633"/>
                </a:moveTo>
                <a:cubicBezTo>
                  <a:pt x="91332" y="70885"/>
                  <a:pt x="70884" y="91299"/>
                  <a:pt x="45666" y="91299"/>
                </a:cubicBezTo>
                <a:cubicBezTo>
                  <a:pt x="20448" y="91299"/>
                  <a:pt x="0" y="70885"/>
                  <a:pt x="0" y="45633"/>
                </a:cubicBezTo>
                <a:cubicBezTo>
                  <a:pt x="0" y="20415"/>
                  <a:pt x="20448" y="1"/>
                  <a:pt x="45666" y="1"/>
                </a:cubicBezTo>
                <a:cubicBezTo>
                  <a:pt x="70884" y="1"/>
                  <a:pt x="91332" y="20415"/>
                  <a:pt x="91332" y="4563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8" name="Google Shape;48;p4"/>
          <p:cNvCxnSpPr/>
          <p:nvPr/>
        </p:nvCxnSpPr>
        <p:spPr>
          <a:xfrm>
            <a:off x="717875" y="4862275"/>
            <a:ext cx="77190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lt1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9"/>
          <p:cNvSpPr txBox="1">
            <a:spLocks noGrp="1"/>
          </p:cNvSpPr>
          <p:nvPr>
            <p:ph type="title"/>
          </p:nvPr>
        </p:nvSpPr>
        <p:spPr>
          <a:xfrm>
            <a:off x="713225" y="1600672"/>
            <a:ext cx="4402200" cy="695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8" name="Google Shape;158;p9"/>
          <p:cNvSpPr txBox="1">
            <a:spLocks noGrp="1"/>
          </p:cNvSpPr>
          <p:nvPr>
            <p:ph type="subTitle" idx="1"/>
          </p:nvPr>
        </p:nvSpPr>
        <p:spPr>
          <a:xfrm>
            <a:off x="713225" y="2371998"/>
            <a:ext cx="3807000" cy="13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9"/>
          <p:cNvSpPr/>
          <p:nvPr/>
        </p:nvSpPr>
        <p:spPr>
          <a:xfrm>
            <a:off x="5622818" y="3443806"/>
            <a:ext cx="1522608" cy="369883"/>
          </a:xfrm>
          <a:custGeom>
            <a:avLst/>
            <a:gdLst/>
            <a:ahLst/>
            <a:cxnLst/>
            <a:rect l="l" t="t" r="r" b="b"/>
            <a:pathLst>
              <a:path w="2230927" h="541953" extrusionOk="0">
                <a:moveTo>
                  <a:pt x="1719982" y="0"/>
                </a:moveTo>
                <a:cubicBezTo>
                  <a:pt x="1512915" y="0"/>
                  <a:pt x="1307657" y="138918"/>
                  <a:pt x="1241387" y="336939"/>
                </a:cubicBezTo>
                <a:cubicBezTo>
                  <a:pt x="1191655" y="253368"/>
                  <a:pt x="1079193" y="216485"/>
                  <a:pt x="974217" y="216485"/>
                </a:cubicBezTo>
                <a:cubicBezTo>
                  <a:pt x="944565" y="216485"/>
                  <a:pt x="915510" y="219428"/>
                  <a:pt x="888635" y="225092"/>
                </a:cubicBezTo>
                <a:cubicBezTo>
                  <a:pt x="766581" y="250811"/>
                  <a:pt x="663908" y="336339"/>
                  <a:pt x="591423" y="437878"/>
                </a:cubicBezTo>
                <a:cubicBezTo>
                  <a:pt x="535416" y="379469"/>
                  <a:pt x="464465" y="333970"/>
                  <a:pt x="384241" y="323563"/>
                </a:cubicBezTo>
                <a:cubicBezTo>
                  <a:pt x="376143" y="322510"/>
                  <a:pt x="368039" y="322004"/>
                  <a:pt x="359938" y="322004"/>
                </a:cubicBezTo>
                <a:cubicBezTo>
                  <a:pt x="228962" y="322004"/>
                  <a:pt x="98609" y="454181"/>
                  <a:pt x="0" y="541952"/>
                </a:cubicBezTo>
                <a:lnTo>
                  <a:pt x="2215316" y="541952"/>
                </a:lnTo>
                <a:cubicBezTo>
                  <a:pt x="2230927" y="304482"/>
                  <a:pt x="2039924" y="54270"/>
                  <a:pt x="1806424" y="8337"/>
                </a:cubicBezTo>
                <a:cubicBezTo>
                  <a:pt x="1777823" y="2707"/>
                  <a:pt x="1748885" y="0"/>
                  <a:pt x="171998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9"/>
          <p:cNvSpPr/>
          <p:nvPr/>
        </p:nvSpPr>
        <p:spPr>
          <a:xfrm flipH="1">
            <a:off x="7451260" y="2195401"/>
            <a:ext cx="1658731" cy="402963"/>
          </a:xfrm>
          <a:custGeom>
            <a:avLst/>
            <a:gdLst/>
            <a:ahLst/>
            <a:cxnLst/>
            <a:rect l="l" t="t" r="r" b="b"/>
            <a:pathLst>
              <a:path w="987340" h="239859" extrusionOk="0">
                <a:moveTo>
                  <a:pt x="761202" y="0"/>
                </a:moveTo>
                <a:cubicBezTo>
                  <a:pt x="669571" y="0"/>
                  <a:pt x="578691" y="61514"/>
                  <a:pt x="549360" y="149127"/>
                </a:cubicBezTo>
                <a:cubicBezTo>
                  <a:pt x="527359" y="112173"/>
                  <a:pt x="477604" y="95838"/>
                  <a:pt x="431152" y="95838"/>
                </a:cubicBezTo>
                <a:cubicBezTo>
                  <a:pt x="418020" y="95838"/>
                  <a:pt x="405151" y="97144"/>
                  <a:pt x="393248" y="99658"/>
                </a:cubicBezTo>
                <a:cubicBezTo>
                  <a:pt x="339243" y="111033"/>
                  <a:pt x="293744" y="148893"/>
                  <a:pt x="261721" y="193792"/>
                </a:cubicBezTo>
                <a:cubicBezTo>
                  <a:pt x="236970" y="167940"/>
                  <a:pt x="205514" y="147793"/>
                  <a:pt x="170056" y="143189"/>
                </a:cubicBezTo>
                <a:cubicBezTo>
                  <a:pt x="166469" y="142723"/>
                  <a:pt x="162881" y="142499"/>
                  <a:pt x="159293" y="142499"/>
                </a:cubicBezTo>
                <a:cubicBezTo>
                  <a:pt x="101319" y="142499"/>
                  <a:pt x="43634" y="201000"/>
                  <a:pt x="1" y="239859"/>
                </a:cubicBezTo>
                <a:lnTo>
                  <a:pt x="980401" y="239859"/>
                </a:lnTo>
                <a:cubicBezTo>
                  <a:pt x="987339" y="134750"/>
                  <a:pt x="902812" y="24037"/>
                  <a:pt x="799438" y="3689"/>
                </a:cubicBezTo>
                <a:cubicBezTo>
                  <a:pt x="786788" y="1198"/>
                  <a:pt x="773988" y="0"/>
                  <a:pt x="76120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9"/>
          <p:cNvSpPr/>
          <p:nvPr/>
        </p:nvSpPr>
        <p:spPr>
          <a:xfrm flipH="1">
            <a:off x="-303991" y="-1017850"/>
            <a:ext cx="1916741" cy="1916823"/>
          </a:xfrm>
          <a:custGeom>
            <a:avLst/>
            <a:gdLst/>
            <a:ahLst/>
            <a:cxnLst/>
            <a:rect l="l" t="t" r="r" b="b"/>
            <a:pathLst>
              <a:path w="821754" h="821789" extrusionOk="0">
                <a:moveTo>
                  <a:pt x="410861" y="0"/>
                </a:moveTo>
                <a:cubicBezTo>
                  <a:pt x="301883" y="0"/>
                  <a:pt x="197375" y="43298"/>
                  <a:pt x="120320" y="120353"/>
                </a:cubicBezTo>
                <a:cubicBezTo>
                  <a:pt x="43265" y="197408"/>
                  <a:pt x="0" y="301917"/>
                  <a:pt x="0" y="410895"/>
                </a:cubicBezTo>
                <a:cubicBezTo>
                  <a:pt x="0" y="519873"/>
                  <a:pt x="43265" y="624381"/>
                  <a:pt x="120320" y="701436"/>
                </a:cubicBezTo>
                <a:cubicBezTo>
                  <a:pt x="197375" y="778491"/>
                  <a:pt x="301883" y="821789"/>
                  <a:pt x="410861" y="821789"/>
                </a:cubicBezTo>
                <a:cubicBezTo>
                  <a:pt x="519838" y="821789"/>
                  <a:pt x="624346" y="778491"/>
                  <a:pt x="701401" y="701436"/>
                </a:cubicBezTo>
                <a:cubicBezTo>
                  <a:pt x="778456" y="624381"/>
                  <a:pt x="821754" y="519873"/>
                  <a:pt x="821754" y="410895"/>
                </a:cubicBezTo>
                <a:cubicBezTo>
                  <a:pt x="821754" y="301917"/>
                  <a:pt x="778456" y="197408"/>
                  <a:pt x="701401" y="120353"/>
                </a:cubicBezTo>
                <a:cubicBezTo>
                  <a:pt x="624346" y="43298"/>
                  <a:pt x="519838" y="0"/>
                  <a:pt x="41086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9"/>
          <p:cNvSpPr/>
          <p:nvPr/>
        </p:nvSpPr>
        <p:spPr>
          <a:xfrm flipH="1">
            <a:off x="6008588" y="1256767"/>
            <a:ext cx="921737" cy="223936"/>
          </a:xfrm>
          <a:custGeom>
            <a:avLst/>
            <a:gdLst/>
            <a:ahLst/>
            <a:cxnLst/>
            <a:rect l="l" t="t" r="r" b="b"/>
            <a:pathLst>
              <a:path w="1134445" h="275613" extrusionOk="0">
                <a:moveTo>
                  <a:pt x="874548" y="0"/>
                </a:moveTo>
                <a:cubicBezTo>
                  <a:pt x="769264" y="0"/>
                  <a:pt x="664938" y="70664"/>
                  <a:pt x="631252" y="171372"/>
                </a:cubicBezTo>
                <a:cubicBezTo>
                  <a:pt x="605949" y="128880"/>
                  <a:pt x="548778" y="110108"/>
                  <a:pt x="495408" y="110108"/>
                </a:cubicBezTo>
                <a:cubicBezTo>
                  <a:pt x="480318" y="110108"/>
                  <a:pt x="465532" y="111608"/>
                  <a:pt x="451857" y="114498"/>
                </a:cubicBezTo>
                <a:cubicBezTo>
                  <a:pt x="389812" y="127574"/>
                  <a:pt x="337575" y="171072"/>
                  <a:pt x="300749" y="222708"/>
                </a:cubicBezTo>
                <a:cubicBezTo>
                  <a:pt x="272262" y="193021"/>
                  <a:pt x="236203" y="169871"/>
                  <a:pt x="195374" y="164567"/>
                </a:cubicBezTo>
                <a:cubicBezTo>
                  <a:pt x="191253" y="164030"/>
                  <a:pt x="187129" y="163772"/>
                  <a:pt x="183006" y="163772"/>
                </a:cubicBezTo>
                <a:cubicBezTo>
                  <a:pt x="116416" y="163772"/>
                  <a:pt x="50103" y="231007"/>
                  <a:pt x="1" y="275613"/>
                </a:cubicBezTo>
                <a:lnTo>
                  <a:pt x="1126472" y="275613"/>
                </a:lnTo>
                <a:cubicBezTo>
                  <a:pt x="1134444" y="154860"/>
                  <a:pt x="1037275" y="27636"/>
                  <a:pt x="918557" y="4252"/>
                </a:cubicBezTo>
                <a:cubicBezTo>
                  <a:pt x="903995" y="1381"/>
                  <a:pt x="889262" y="0"/>
                  <a:pt x="8745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9"/>
          <p:cNvSpPr/>
          <p:nvPr/>
        </p:nvSpPr>
        <p:spPr>
          <a:xfrm flipH="1">
            <a:off x="8383539" y="1528901"/>
            <a:ext cx="142087" cy="142087"/>
          </a:xfrm>
          <a:custGeom>
            <a:avLst/>
            <a:gdLst/>
            <a:ahLst/>
            <a:cxnLst/>
            <a:rect l="l" t="t" r="r" b="b"/>
            <a:pathLst>
              <a:path w="146105" h="146105" fill="none" extrusionOk="0">
                <a:moveTo>
                  <a:pt x="146105" y="73053"/>
                </a:moveTo>
                <a:cubicBezTo>
                  <a:pt x="146105" y="113415"/>
                  <a:pt x="113415" y="146105"/>
                  <a:pt x="73053" y="146105"/>
                </a:cubicBezTo>
                <a:cubicBezTo>
                  <a:pt x="32690" y="146105"/>
                  <a:pt x="0" y="113415"/>
                  <a:pt x="0" y="73053"/>
                </a:cubicBezTo>
                <a:cubicBezTo>
                  <a:pt x="0" y="32690"/>
                  <a:pt x="32690" y="0"/>
                  <a:pt x="73053" y="0"/>
                </a:cubicBezTo>
                <a:cubicBezTo>
                  <a:pt x="113415" y="0"/>
                  <a:pt x="146105" y="32690"/>
                  <a:pt x="146105" y="7305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9"/>
          <p:cNvSpPr/>
          <p:nvPr/>
        </p:nvSpPr>
        <p:spPr>
          <a:xfrm flipH="1">
            <a:off x="8243164" y="1351525"/>
            <a:ext cx="88820" cy="88789"/>
          </a:xfrm>
          <a:custGeom>
            <a:avLst/>
            <a:gdLst/>
            <a:ahLst/>
            <a:cxnLst/>
            <a:rect l="l" t="t" r="r" b="b"/>
            <a:pathLst>
              <a:path w="91332" h="91300" fill="none" extrusionOk="0">
                <a:moveTo>
                  <a:pt x="91332" y="45633"/>
                </a:moveTo>
                <a:cubicBezTo>
                  <a:pt x="91332" y="70885"/>
                  <a:pt x="70884" y="91299"/>
                  <a:pt x="45666" y="91299"/>
                </a:cubicBezTo>
                <a:cubicBezTo>
                  <a:pt x="20448" y="91299"/>
                  <a:pt x="0" y="70885"/>
                  <a:pt x="0" y="45633"/>
                </a:cubicBezTo>
                <a:cubicBezTo>
                  <a:pt x="0" y="20415"/>
                  <a:pt x="20448" y="1"/>
                  <a:pt x="45666" y="1"/>
                </a:cubicBezTo>
                <a:cubicBezTo>
                  <a:pt x="70884" y="1"/>
                  <a:pt x="91332" y="20415"/>
                  <a:pt x="91332" y="4563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5" name="Google Shape;165;p9"/>
          <p:cNvGrpSpPr/>
          <p:nvPr/>
        </p:nvGrpSpPr>
        <p:grpSpPr>
          <a:xfrm>
            <a:off x="314414" y="4288534"/>
            <a:ext cx="94053" cy="623315"/>
            <a:chOff x="314414" y="227844"/>
            <a:chExt cx="94053" cy="623315"/>
          </a:xfrm>
        </p:grpSpPr>
        <p:sp>
          <p:nvSpPr>
            <p:cNvPr id="166" name="Google Shape;166;p9"/>
            <p:cNvSpPr/>
            <p:nvPr/>
          </p:nvSpPr>
          <p:spPr>
            <a:xfrm>
              <a:off x="314414" y="757105"/>
              <a:ext cx="94053" cy="94054"/>
            </a:xfrm>
            <a:custGeom>
              <a:avLst/>
              <a:gdLst/>
              <a:ahLst/>
              <a:cxnLst/>
              <a:rect l="l" t="t" r="r" b="b"/>
              <a:pathLst>
                <a:path w="106576" h="106577" extrusionOk="0">
                  <a:moveTo>
                    <a:pt x="53305" y="0"/>
                  </a:moveTo>
                  <a:cubicBezTo>
                    <a:pt x="23850" y="0"/>
                    <a:pt x="0" y="23851"/>
                    <a:pt x="0" y="53305"/>
                  </a:cubicBezTo>
                  <a:cubicBezTo>
                    <a:pt x="0" y="82726"/>
                    <a:pt x="23850" y="106577"/>
                    <a:pt x="53305" y="106577"/>
                  </a:cubicBezTo>
                  <a:cubicBezTo>
                    <a:pt x="82726" y="106577"/>
                    <a:pt x="106576" y="82726"/>
                    <a:pt x="106576" y="53305"/>
                  </a:cubicBezTo>
                  <a:cubicBezTo>
                    <a:pt x="106576" y="23851"/>
                    <a:pt x="82726" y="0"/>
                    <a:pt x="533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9"/>
            <p:cNvSpPr/>
            <p:nvPr/>
          </p:nvSpPr>
          <p:spPr>
            <a:xfrm>
              <a:off x="314414" y="504794"/>
              <a:ext cx="94053" cy="94054"/>
            </a:xfrm>
            <a:custGeom>
              <a:avLst/>
              <a:gdLst/>
              <a:ahLst/>
              <a:cxnLst/>
              <a:rect l="l" t="t" r="r" b="b"/>
              <a:pathLst>
                <a:path w="106576" h="106577" extrusionOk="0">
                  <a:moveTo>
                    <a:pt x="53305" y="1"/>
                  </a:moveTo>
                  <a:cubicBezTo>
                    <a:pt x="23850" y="1"/>
                    <a:pt x="0" y="23851"/>
                    <a:pt x="0" y="53272"/>
                  </a:cubicBezTo>
                  <a:cubicBezTo>
                    <a:pt x="0" y="82727"/>
                    <a:pt x="23850" y="106577"/>
                    <a:pt x="53305" y="106577"/>
                  </a:cubicBezTo>
                  <a:cubicBezTo>
                    <a:pt x="82726" y="106577"/>
                    <a:pt x="106576" y="82727"/>
                    <a:pt x="106576" y="53272"/>
                  </a:cubicBezTo>
                  <a:cubicBezTo>
                    <a:pt x="106576" y="23851"/>
                    <a:pt x="82726" y="1"/>
                    <a:pt x="533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9"/>
            <p:cNvSpPr/>
            <p:nvPr/>
          </p:nvSpPr>
          <p:spPr>
            <a:xfrm>
              <a:off x="314414" y="227844"/>
              <a:ext cx="94053" cy="94054"/>
            </a:xfrm>
            <a:custGeom>
              <a:avLst/>
              <a:gdLst/>
              <a:ahLst/>
              <a:cxnLst/>
              <a:rect l="l" t="t" r="r" b="b"/>
              <a:pathLst>
                <a:path w="106576" h="106577" extrusionOk="0">
                  <a:moveTo>
                    <a:pt x="53305" y="0"/>
                  </a:moveTo>
                  <a:cubicBezTo>
                    <a:pt x="23850" y="0"/>
                    <a:pt x="0" y="23850"/>
                    <a:pt x="0" y="53305"/>
                  </a:cubicBezTo>
                  <a:cubicBezTo>
                    <a:pt x="0" y="82726"/>
                    <a:pt x="23850" y="106576"/>
                    <a:pt x="53305" y="106576"/>
                  </a:cubicBezTo>
                  <a:cubicBezTo>
                    <a:pt x="82726" y="106576"/>
                    <a:pt x="106576" y="82726"/>
                    <a:pt x="106576" y="53305"/>
                  </a:cubicBezTo>
                  <a:cubicBezTo>
                    <a:pt x="106576" y="23850"/>
                    <a:pt x="82726" y="0"/>
                    <a:pt x="533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9" name="Google Shape;169;p9"/>
          <p:cNvSpPr/>
          <p:nvPr/>
        </p:nvSpPr>
        <p:spPr>
          <a:xfrm>
            <a:off x="362663" y="1054025"/>
            <a:ext cx="352844" cy="352844"/>
          </a:xfrm>
          <a:custGeom>
            <a:avLst/>
            <a:gdLst/>
            <a:ahLst/>
            <a:cxnLst/>
            <a:rect l="l" t="t" r="r" b="b"/>
            <a:pathLst>
              <a:path w="146105" h="146105" fill="none" extrusionOk="0">
                <a:moveTo>
                  <a:pt x="146105" y="73053"/>
                </a:moveTo>
                <a:cubicBezTo>
                  <a:pt x="146105" y="113415"/>
                  <a:pt x="113415" y="146105"/>
                  <a:pt x="73053" y="146105"/>
                </a:cubicBezTo>
                <a:cubicBezTo>
                  <a:pt x="32690" y="146105"/>
                  <a:pt x="0" y="113415"/>
                  <a:pt x="0" y="73053"/>
                </a:cubicBezTo>
                <a:cubicBezTo>
                  <a:pt x="0" y="32690"/>
                  <a:pt x="32690" y="0"/>
                  <a:pt x="73053" y="0"/>
                </a:cubicBezTo>
                <a:cubicBezTo>
                  <a:pt x="113415" y="0"/>
                  <a:pt x="146105" y="32690"/>
                  <a:pt x="146105" y="7305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9"/>
          <p:cNvSpPr/>
          <p:nvPr/>
        </p:nvSpPr>
        <p:spPr>
          <a:xfrm>
            <a:off x="843233" y="613820"/>
            <a:ext cx="220567" cy="220489"/>
          </a:xfrm>
          <a:custGeom>
            <a:avLst/>
            <a:gdLst/>
            <a:ahLst/>
            <a:cxnLst/>
            <a:rect l="l" t="t" r="r" b="b"/>
            <a:pathLst>
              <a:path w="91332" h="91300" fill="none" extrusionOk="0">
                <a:moveTo>
                  <a:pt x="91332" y="45633"/>
                </a:moveTo>
                <a:cubicBezTo>
                  <a:pt x="91332" y="70885"/>
                  <a:pt x="70884" y="91299"/>
                  <a:pt x="45666" y="91299"/>
                </a:cubicBezTo>
                <a:cubicBezTo>
                  <a:pt x="20448" y="91299"/>
                  <a:pt x="0" y="70885"/>
                  <a:pt x="0" y="45633"/>
                </a:cubicBezTo>
                <a:cubicBezTo>
                  <a:pt x="0" y="20415"/>
                  <a:pt x="20448" y="1"/>
                  <a:pt x="45666" y="1"/>
                </a:cubicBezTo>
                <a:cubicBezTo>
                  <a:pt x="70884" y="1"/>
                  <a:pt x="91332" y="20415"/>
                  <a:pt x="91332" y="4563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71" name="Google Shape;171;p9"/>
          <p:cNvCxnSpPr/>
          <p:nvPr/>
        </p:nvCxnSpPr>
        <p:spPr>
          <a:xfrm>
            <a:off x="717875" y="4862275"/>
            <a:ext cx="77190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ONLY_1_1_1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5"/>
          <p:cNvSpPr/>
          <p:nvPr/>
        </p:nvSpPr>
        <p:spPr>
          <a:xfrm flipH="1">
            <a:off x="8667217" y="4821604"/>
            <a:ext cx="577282" cy="577307"/>
          </a:xfrm>
          <a:custGeom>
            <a:avLst/>
            <a:gdLst/>
            <a:ahLst/>
            <a:cxnLst/>
            <a:rect l="l" t="t" r="r" b="b"/>
            <a:pathLst>
              <a:path w="821754" h="821789" extrusionOk="0">
                <a:moveTo>
                  <a:pt x="410861" y="0"/>
                </a:moveTo>
                <a:cubicBezTo>
                  <a:pt x="301883" y="0"/>
                  <a:pt x="197375" y="43298"/>
                  <a:pt x="120320" y="120353"/>
                </a:cubicBezTo>
                <a:cubicBezTo>
                  <a:pt x="43265" y="197408"/>
                  <a:pt x="0" y="301917"/>
                  <a:pt x="0" y="410895"/>
                </a:cubicBezTo>
                <a:cubicBezTo>
                  <a:pt x="0" y="519873"/>
                  <a:pt x="43265" y="624381"/>
                  <a:pt x="120320" y="701436"/>
                </a:cubicBezTo>
                <a:cubicBezTo>
                  <a:pt x="197375" y="778491"/>
                  <a:pt x="301883" y="821789"/>
                  <a:pt x="410861" y="821789"/>
                </a:cubicBezTo>
                <a:cubicBezTo>
                  <a:pt x="519838" y="821789"/>
                  <a:pt x="624346" y="778491"/>
                  <a:pt x="701401" y="701436"/>
                </a:cubicBezTo>
                <a:cubicBezTo>
                  <a:pt x="778456" y="624381"/>
                  <a:pt x="821754" y="519873"/>
                  <a:pt x="821754" y="410895"/>
                </a:cubicBezTo>
                <a:cubicBezTo>
                  <a:pt x="821754" y="301917"/>
                  <a:pt x="778456" y="197408"/>
                  <a:pt x="701401" y="120353"/>
                </a:cubicBezTo>
                <a:cubicBezTo>
                  <a:pt x="624346" y="43298"/>
                  <a:pt x="519838" y="0"/>
                  <a:pt x="41086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5"/>
          <p:cNvSpPr/>
          <p:nvPr/>
        </p:nvSpPr>
        <p:spPr>
          <a:xfrm flipH="1">
            <a:off x="-47926" y="-714963"/>
            <a:ext cx="1522299" cy="1522364"/>
          </a:xfrm>
          <a:custGeom>
            <a:avLst/>
            <a:gdLst/>
            <a:ahLst/>
            <a:cxnLst/>
            <a:rect l="l" t="t" r="r" b="b"/>
            <a:pathLst>
              <a:path w="821754" h="821789" extrusionOk="0">
                <a:moveTo>
                  <a:pt x="410861" y="0"/>
                </a:moveTo>
                <a:cubicBezTo>
                  <a:pt x="301883" y="0"/>
                  <a:pt x="197375" y="43298"/>
                  <a:pt x="120320" y="120353"/>
                </a:cubicBezTo>
                <a:cubicBezTo>
                  <a:pt x="43265" y="197408"/>
                  <a:pt x="0" y="301917"/>
                  <a:pt x="0" y="410895"/>
                </a:cubicBezTo>
                <a:cubicBezTo>
                  <a:pt x="0" y="519873"/>
                  <a:pt x="43265" y="624381"/>
                  <a:pt x="120320" y="701436"/>
                </a:cubicBezTo>
                <a:cubicBezTo>
                  <a:pt x="197375" y="778491"/>
                  <a:pt x="301883" y="821789"/>
                  <a:pt x="410861" y="821789"/>
                </a:cubicBezTo>
                <a:cubicBezTo>
                  <a:pt x="519838" y="821789"/>
                  <a:pt x="624346" y="778491"/>
                  <a:pt x="701401" y="701436"/>
                </a:cubicBezTo>
                <a:cubicBezTo>
                  <a:pt x="778456" y="624381"/>
                  <a:pt x="821754" y="519873"/>
                  <a:pt x="821754" y="410895"/>
                </a:cubicBezTo>
                <a:cubicBezTo>
                  <a:pt x="821754" y="301917"/>
                  <a:pt x="778456" y="197408"/>
                  <a:pt x="701401" y="120353"/>
                </a:cubicBezTo>
                <a:cubicBezTo>
                  <a:pt x="624346" y="43298"/>
                  <a:pt x="519838" y="0"/>
                  <a:pt x="41086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5"/>
          <p:cNvSpPr/>
          <p:nvPr/>
        </p:nvSpPr>
        <p:spPr>
          <a:xfrm flipH="1">
            <a:off x="339856" y="637858"/>
            <a:ext cx="250935" cy="250935"/>
          </a:xfrm>
          <a:custGeom>
            <a:avLst/>
            <a:gdLst/>
            <a:ahLst/>
            <a:cxnLst/>
            <a:rect l="l" t="t" r="r" b="b"/>
            <a:pathLst>
              <a:path w="146105" h="146105" fill="none" extrusionOk="0">
                <a:moveTo>
                  <a:pt x="146105" y="73053"/>
                </a:moveTo>
                <a:cubicBezTo>
                  <a:pt x="146105" y="113415"/>
                  <a:pt x="113415" y="146105"/>
                  <a:pt x="73053" y="146105"/>
                </a:cubicBezTo>
                <a:cubicBezTo>
                  <a:pt x="32690" y="146105"/>
                  <a:pt x="0" y="113415"/>
                  <a:pt x="0" y="73053"/>
                </a:cubicBezTo>
                <a:cubicBezTo>
                  <a:pt x="0" y="32690"/>
                  <a:pt x="32690" y="0"/>
                  <a:pt x="73053" y="0"/>
                </a:cubicBezTo>
                <a:cubicBezTo>
                  <a:pt x="113415" y="0"/>
                  <a:pt x="146105" y="32690"/>
                  <a:pt x="146105" y="7305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5"/>
          <p:cNvSpPr/>
          <p:nvPr/>
        </p:nvSpPr>
        <p:spPr>
          <a:xfrm flipH="1">
            <a:off x="183008" y="408537"/>
            <a:ext cx="156863" cy="156808"/>
          </a:xfrm>
          <a:custGeom>
            <a:avLst/>
            <a:gdLst/>
            <a:ahLst/>
            <a:cxnLst/>
            <a:rect l="l" t="t" r="r" b="b"/>
            <a:pathLst>
              <a:path w="91332" h="91300" fill="none" extrusionOk="0">
                <a:moveTo>
                  <a:pt x="91332" y="45633"/>
                </a:moveTo>
                <a:cubicBezTo>
                  <a:pt x="91332" y="70885"/>
                  <a:pt x="70884" y="91299"/>
                  <a:pt x="45666" y="91299"/>
                </a:cubicBezTo>
                <a:cubicBezTo>
                  <a:pt x="20448" y="91299"/>
                  <a:pt x="0" y="70885"/>
                  <a:pt x="0" y="45633"/>
                </a:cubicBezTo>
                <a:cubicBezTo>
                  <a:pt x="0" y="20415"/>
                  <a:pt x="20448" y="1"/>
                  <a:pt x="45666" y="1"/>
                </a:cubicBezTo>
                <a:cubicBezTo>
                  <a:pt x="70884" y="1"/>
                  <a:pt x="91332" y="20415"/>
                  <a:pt x="91332" y="4563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5"/>
          <p:cNvSpPr/>
          <p:nvPr/>
        </p:nvSpPr>
        <p:spPr>
          <a:xfrm>
            <a:off x="8733639" y="4817795"/>
            <a:ext cx="94053" cy="94054"/>
          </a:xfrm>
          <a:custGeom>
            <a:avLst/>
            <a:gdLst/>
            <a:ahLst/>
            <a:cxnLst/>
            <a:rect l="l" t="t" r="r" b="b"/>
            <a:pathLst>
              <a:path w="106576" h="106577" extrusionOk="0">
                <a:moveTo>
                  <a:pt x="53305" y="0"/>
                </a:moveTo>
                <a:cubicBezTo>
                  <a:pt x="23850" y="0"/>
                  <a:pt x="0" y="23851"/>
                  <a:pt x="0" y="53305"/>
                </a:cubicBezTo>
                <a:cubicBezTo>
                  <a:pt x="0" y="82726"/>
                  <a:pt x="23850" y="106577"/>
                  <a:pt x="53305" y="106577"/>
                </a:cubicBezTo>
                <a:cubicBezTo>
                  <a:pt x="82726" y="106577"/>
                  <a:pt x="106576" y="82726"/>
                  <a:pt x="106576" y="53305"/>
                </a:cubicBezTo>
                <a:cubicBezTo>
                  <a:pt x="106576" y="23851"/>
                  <a:pt x="82726" y="0"/>
                  <a:pt x="5330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5"/>
          <p:cNvSpPr/>
          <p:nvPr/>
        </p:nvSpPr>
        <p:spPr>
          <a:xfrm>
            <a:off x="8733639" y="4565484"/>
            <a:ext cx="94053" cy="94054"/>
          </a:xfrm>
          <a:custGeom>
            <a:avLst/>
            <a:gdLst/>
            <a:ahLst/>
            <a:cxnLst/>
            <a:rect l="l" t="t" r="r" b="b"/>
            <a:pathLst>
              <a:path w="106576" h="106577" extrusionOk="0">
                <a:moveTo>
                  <a:pt x="53305" y="1"/>
                </a:moveTo>
                <a:cubicBezTo>
                  <a:pt x="23850" y="1"/>
                  <a:pt x="0" y="23851"/>
                  <a:pt x="0" y="53272"/>
                </a:cubicBezTo>
                <a:cubicBezTo>
                  <a:pt x="0" y="82727"/>
                  <a:pt x="23850" y="106577"/>
                  <a:pt x="53305" y="106577"/>
                </a:cubicBezTo>
                <a:cubicBezTo>
                  <a:pt x="82726" y="106577"/>
                  <a:pt x="106576" y="82727"/>
                  <a:pt x="106576" y="53272"/>
                </a:cubicBezTo>
                <a:cubicBezTo>
                  <a:pt x="106576" y="23851"/>
                  <a:pt x="82726" y="1"/>
                  <a:pt x="5330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5"/>
          <p:cNvSpPr/>
          <p:nvPr/>
        </p:nvSpPr>
        <p:spPr>
          <a:xfrm>
            <a:off x="8733639" y="4288534"/>
            <a:ext cx="94053" cy="94054"/>
          </a:xfrm>
          <a:custGeom>
            <a:avLst/>
            <a:gdLst/>
            <a:ahLst/>
            <a:cxnLst/>
            <a:rect l="l" t="t" r="r" b="b"/>
            <a:pathLst>
              <a:path w="106576" h="106577" extrusionOk="0">
                <a:moveTo>
                  <a:pt x="53305" y="0"/>
                </a:moveTo>
                <a:cubicBezTo>
                  <a:pt x="23850" y="0"/>
                  <a:pt x="0" y="23850"/>
                  <a:pt x="0" y="53305"/>
                </a:cubicBezTo>
                <a:cubicBezTo>
                  <a:pt x="0" y="82726"/>
                  <a:pt x="23850" y="106576"/>
                  <a:pt x="53305" y="106576"/>
                </a:cubicBezTo>
                <a:cubicBezTo>
                  <a:pt x="82726" y="106576"/>
                  <a:pt x="106576" y="82726"/>
                  <a:pt x="106576" y="53305"/>
                </a:cubicBezTo>
                <a:cubicBezTo>
                  <a:pt x="106576" y="23850"/>
                  <a:pt x="82726" y="0"/>
                  <a:pt x="5330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5"/>
          <p:cNvSpPr/>
          <p:nvPr/>
        </p:nvSpPr>
        <p:spPr>
          <a:xfrm>
            <a:off x="175588" y="4386398"/>
            <a:ext cx="347811" cy="347829"/>
          </a:xfrm>
          <a:custGeom>
            <a:avLst/>
            <a:gdLst/>
            <a:ahLst/>
            <a:cxnLst/>
            <a:rect l="l" t="t" r="r" b="b"/>
            <a:pathLst>
              <a:path w="644094" h="644128" extrusionOk="0">
                <a:moveTo>
                  <a:pt x="322030" y="0"/>
                </a:moveTo>
                <a:lnTo>
                  <a:pt x="208182" y="208216"/>
                </a:lnTo>
                <a:lnTo>
                  <a:pt x="0" y="322064"/>
                </a:lnTo>
                <a:lnTo>
                  <a:pt x="208182" y="435946"/>
                </a:lnTo>
                <a:lnTo>
                  <a:pt x="322030" y="644128"/>
                </a:lnTo>
                <a:lnTo>
                  <a:pt x="435911" y="435946"/>
                </a:lnTo>
                <a:lnTo>
                  <a:pt x="644093" y="322064"/>
                </a:lnTo>
                <a:lnTo>
                  <a:pt x="435911" y="208216"/>
                </a:lnTo>
                <a:lnTo>
                  <a:pt x="32203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5"/>
          <p:cNvSpPr/>
          <p:nvPr/>
        </p:nvSpPr>
        <p:spPr>
          <a:xfrm>
            <a:off x="8553208" y="637858"/>
            <a:ext cx="250935" cy="250935"/>
          </a:xfrm>
          <a:custGeom>
            <a:avLst/>
            <a:gdLst/>
            <a:ahLst/>
            <a:cxnLst/>
            <a:rect l="l" t="t" r="r" b="b"/>
            <a:pathLst>
              <a:path w="146105" h="146105" fill="none" extrusionOk="0">
                <a:moveTo>
                  <a:pt x="146105" y="73053"/>
                </a:moveTo>
                <a:cubicBezTo>
                  <a:pt x="146105" y="113415"/>
                  <a:pt x="113415" y="146105"/>
                  <a:pt x="73053" y="146105"/>
                </a:cubicBezTo>
                <a:cubicBezTo>
                  <a:pt x="32690" y="146105"/>
                  <a:pt x="0" y="113415"/>
                  <a:pt x="0" y="73053"/>
                </a:cubicBezTo>
                <a:cubicBezTo>
                  <a:pt x="0" y="32690"/>
                  <a:pt x="32690" y="0"/>
                  <a:pt x="73053" y="0"/>
                </a:cubicBezTo>
                <a:cubicBezTo>
                  <a:pt x="113415" y="0"/>
                  <a:pt x="146105" y="32690"/>
                  <a:pt x="146105" y="7305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5"/>
          <p:cNvSpPr/>
          <p:nvPr/>
        </p:nvSpPr>
        <p:spPr>
          <a:xfrm>
            <a:off x="8804128" y="408537"/>
            <a:ext cx="156863" cy="156808"/>
          </a:xfrm>
          <a:custGeom>
            <a:avLst/>
            <a:gdLst/>
            <a:ahLst/>
            <a:cxnLst/>
            <a:rect l="l" t="t" r="r" b="b"/>
            <a:pathLst>
              <a:path w="91332" h="91300" fill="none" extrusionOk="0">
                <a:moveTo>
                  <a:pt x="91332" y="45633"/>
                </a:moveTo>
                <a:cubicBezTo>
                  <a:pt x="91332" y="70885"/>
                  <a:pt x="70884" y="91299"/>
                  <a:pt x="45666" y="91299"/>
                </a:cubicBezTo>
                <a:cubicBezTo>
                  <a:pt x="20448" y="91299"/>
                  <a:pt x="0" y="70885"/>
                  <a:pt x="0" y="45633"/>
                </a:cubicBezTo>
                <a:cubicBezTo>
                  <a:pt x="0" y="20415"/>
                  <a:pt x="20448" y="1"/>
                  <a:pt x="45666" y="1"/>
                </a:cubicBezTo>
                <a:cubicBezTo>
                  <a:pt x="70884" y="1"/>
                  <a:pt x="91332" y="20415"/>
                  <a:pt x="91332" y="4563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19" name="Google Shape;219;p15"/>
          <p:cNvCxnSpPr/>
          <p:nvPr/>
        </p:nvCxnSpPr>
        <p:spPr>
          <a:xfrm>
            <a:off x="717875" y="4862275"/>
            <a:ext cx="77190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0" name="Google Shape;220;p15"/>
          <p:cNvSpPr txBox="1">
            <a:spLocks noGrp="1"/>
          </p:cNvSpPr>
          <p:nvPr>
            <p:ph type="title"/>
          </p:nvPr>
        </p:nvSpPr>
        <p:spPr>
          <a:xfrm>
            <a:off x="3071300" y="3437150"/>
            <a:ext cx="53595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21" name="Google Shape;221;p15"/>
          <p:cNvSpPr txBox="1">
            <a:spLocks noGrp="1"/>
          </p:cNvSpPr>
          <p:nvPr>
            <p:ph type="subTitle" idx="1"/>
          </p:nvPr>
        </p:nvSpPr>
        <p:spPr>
          <a:xfrm>
            <a:off x="1958950" y="1063900"/>
            <a:ext cx="6471900" cy="23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2">
    <p:bg>
      <p:bgPr>
        <a:solidFill>
          <a:schemeClr val="lt1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3" name="Google Shape;223;p16"/>
          <p:cNvCxnSpPr/>
          <p:nvPr/>
        </p:nvCxnSpPr>
        <p:spPr>
          <a:xfrm>
            <a:off x="717875" y="4862275"/>
            <a:ext cx="77190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24" name="Google Shape;224;p16"/>
          <p:cNvGrpSpPr/>
          <p:nvPr/>
        </p:nvGrpSpPr>
        <p:grpSpPr>
          <a:xfrm>
            <a:off x="314414" y="227844"/>
            <a:ext cx="94053" cy="623315"/>
            <a:chOff x="314414" y="227844"/>
            <a:chExt cx="94053" cy="623315"/>
          </a:xfrm>
        </p:grpSpPr>
        <p:sp>
          <p:nvSpPr>
            <p:cNvPr id="225" name="Google Shape;225;p16"/>
            <p:cNvSpPr/>
            <p:nvPr/>
          </p:nvSpPr>
          <p:spPr>
            <a:xfrm>
              <a:off x="314414" y="757105"/>
              <a:ext cx="94053" cy="94054"/>
            </a:xfrm>
            <a:custGeom>
              <a:avLst/>
              <a:gdLst/>
              <a:ahLst/>
              <a:cxnLst/>
              <a:rect l="l" t="t" r="r" b="b"/>
              <a:pathLst>
                <a:path w="106576" h="106577" extrusionOk="0">
                  <a:moveTo>
                    <a:pt x="53305" y="0"/>
                  </a:moveTo>
                  <a:cubicBezTo>
                    <a:pt x="23850" y="0"/>
                    <a:pt x="0" y="23851"/>
                    <a:pt x="0" y="53305"/>
                  </a:cubicBezTo>
                  <a:cubicBezTo>
                    <a:pt x="0" y="82726"/>
                    <a:pt x="23850" y="106577"/>
                    <a:pt x="53305" y="106577"/>
                  </a:cubicBezTo>
                  <a:cubicBezTo>
                    <a:pt x="82726" y="106577"/>
                    <a:pt x="106576" y="82726"/>
                    <a:pt x="106576" y="53305"/>
                  </a:cubicBezTo>
                  <a:cubicBezTo>
                    <a:pt x="106576" y="23851"/>
                    <a:pt x="82726" y="0"/>
                    <a:pt x="533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6"/>
            <p:cNvSpPr/>
            <p:nvPr/>
          </p:nvSpPr>
          <p:spPr>
            <a:xfrm>
              <a:off x="314414" y="504794"/>
              <a:ext cx="94053" cy="94054"/>
            </a:xfrm>
            <a:custGeom>
              <a:avLst/>
              <a:gdLst/>
              <a:ahLst/>
              <a:cxnLst/>
              <a:rect l="l" t="t" r="r" b="b"/>
              <a:pathLst>
                <a:path w="106576" h="106577" extrusionOk="0">
                  <a:moveTo>
                    <a:pt x="53305" y="1"/>
                  </a:moveTo>
                  <a:cubicBezTo>
                    <a:pt x="23850" y="1"/>
                    <a:pt x="0" y="23851"/>
                    <a:pt x="0" y="53272"/>
                  </a:cubicBezTo>
                  <a:cubicBezTo>
                    <a:pt x="0" y="82727"/>
                    <a:pt x="23850" y="106577"/>
                    <a:pt x="53305" y="106577"/>
                  </a:cubicBezTo>
                  <a:cubicBezTo>
                    <a:pt x="82726" y="106577"/>
                    <a:pt x="106576" y="82727"/>
                    <a:pt x="106576" y="53272"/>
                  </a:cubicBezTo>
                  <a:cubicBezTo>
                    <a:pt x="106576" y="23851"/>
                    <a:pt x="82726" y="1"/>
                    <a:pt x="533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6"/>
            <p:cNvSpPr/>
            <p:nvPr/>
          </p:nvSpPr>
          <p:spPr>
            <a:xfrm>
              <a:off x="314414" y="227844"/>
              <a:ext cx="94053" cy="94054"/>
            </a:xfrm>
            <a:custGeom>
              <a:avLst/>
              <a:gdLst/>
              <a:ahLst/>
              <a:cxnLst/>
              <a:rect l="l" t="t" r="r" b="b"/>
              <a:pathLst>
                <a:path w="106576" h="106577" extrusionOk="0">
                  <a:moveTo>
                    <a:pt x="53305" y="0"/>
                  </a:moveTo>
                  <a:cubicBezTo>
                    <a:pt x="23850" y="0"/>
                    <a:pt x="0" y="23850"/>
                    <a:pt x="0" y="53305"/>
                  </a:cubicBezTo>
                  <a:cubicBezTo>
                    <a:pt x="0" y="82726"/>
                    <a:pt x="23850" y="106576"/>
                    <a:pt x="53305" y="106576"/>
                  </a:cubicBezTo>
                  <a:cubicBezTo>
                    <a:pt x="82726" y="106576"/>
                    <a:pt x="106576" y="82726"/>
                    <a:pt x="106576" y="53305"/>
                  </a:cubicBezTo>
                  <a:cubicBezTo>
                    <a:pt x="106576" y="23850"/>
                    <a:pt x="82726" y="0"/>
                    <a:pt x="533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8" name="Google Shape;228;p16"/>
          <p:cNvSpPr/>
          <p:nvPr/>
        </p:nvSpPr>
        <p:spPr>
          <a:xfrm>
            <a:off x="8667004" y="4896057"/>
            <a:ext cx="118345" cy="118345"/>
          </a:xfrm>
          <a:custGeom>
            <a:avLst/>
            <a:gdLst/>
            <a:ahLst/>
            <a:cxnLst/>
            <a:rect l="l" t="t" r="r" b="b"/>
            <a:pathLst>
              <a:path w="146105" h="146105" fill="none" extrusionOk="0">
                <a:moveTo>
                  <a:pt x="146105" y="73053"/>
                </a:moveTo>
                <a:cubicBezTo>
                  <a:pt x="146105" y="113415"/>
                  <a:pt x="113415" y="146105"/>
                  <a:pt x="73053" y="146105"/>
                </a:cubicBezTo>
                <a:cubicBezTo>
                  <a:pt x="32690" y="146105"/>
                  <a:pt x="0" y="113415"/>
                  <a:pt x="0" y="73053"/>
                </a:cubicBezTo>
                <a:cubicBezTo>
                  <a:pt x="0" y="32690"/>
                  <a:pt x="32690" y="0"/>
                  <a:pt x="73053" y="0"/>
                </a:cubicBezTo>
                <a:cubicBezTo>
                  <a:pt x="113415" y="0"/>
                  <a:pt x="146105" y="32690"/>
                  <a:pt x="146105" y="7305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6"/>
          <p:cNvSpPr/>
          <p:nvPr/>
        </p:nvSpPr>
        <p:spPr>
          <a:xfrm>
            <a:off x="8606431" y="3493020"/>
            <a:ext cx="223911" cy="223913"/>
          </a:xfrm>
          <a:custGeom>
            <a:avLst/>
            <a:gdLst/>
            <a:ahLst/>
            <a:cxnLst/>
            <a:rect l="l" t="t" r="r" b="b"/>
            <a:pathLst>
              <a:path w="91299" h="91300" fill="none" extrusionOk="0">
                <a:moveTo>
                  <a:pt x="91299" y="45666"/>
                </a:moveTo>
                <a:cubicBezTo>
                  <a:pt x="91299" y="70885"/>
                  <a:pt x="70884" y="91299"/>
                  <a:pt x="45666" y="91299"/>
                </a:cubicBezTo>
                <a:cubicBezTo>
                  <a:pt x="20415" y="91299"/>
                  <a:pt x="0" y="70885"/>
                  <a:pt x="0" y="45666"/>
                </a:cubicBezTo>
                <a:cubicBezTo>
                  <a:pt x="0" y="20415"/>
                  <a:pt x="20415" y="0"/>
                  <a:pt x="45666" y="0"/>
                </a:cubicBezTo>
                <a:cubicBezTo>
                  <a:pt x="70884" y="0"/>
                  <a:pt x="91299" y="20482"/>
                  <a:pt x="91299" y="45666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6"/>
          <p:cNvSpPr/>
          <p:nvPr/>
        </p:nvSpPr>
        <p:spPr>
          <a:xfrm>
            <a:off x="8828684" y="4747960"/>
            <a:ext cx="73979" cy="73953"/>
          </a:xfrm>
          <a:custGeom>
            <a:avLst/>
            <a:gdLst/>
            <a:ahLst/>
            <a:cxnLst/>
            <a:rect l="l" t="t" r="r" b="b"/>
            <a:pathLst>
              <a:path w="91332" h="91300" fill="none" extrusionOk="0">
                <a:moveTo>
                  <a:pt x="91332" y="45633"/>
                </a:moveTo>
                <a:cubicBezTo>
                  <a:pt x="91332" y="70885"/>
                  <a:pt x="70884" y="91299"/>
                  <a:pt x="45666" y="91299"/>
                </a:cubicBezTo>
                <a:cubicBezTo>
                  <a:pt x="20448" y="91299"/>
                  <a:pt x="0" y="70885"/>
                  <a:pt x="0" y="45633"/>
                </a:cubicBezTo>
                <a:cubicBezTo>
                  <a:pt x="0" y="20415"/>
                  <a:pt x="20448" y="1"/>
                  <a:pt x="45666" y="1"/>
                </a:cubicBezTo>
                <a:cubicBezTo>
                  <a:pt x="70884" y="1"/>
                  <a:pt x="91332" y="20415"/>
                  <a:pt x="91332" y="45633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6"/>
          <p:cNvSpPr/>
          <p:nvPr/>
        </p:nvSpPr>
        <p:spPr>
          <a:xfrm>
            <a:off x="8873059" y="3787419"/>
            <a:ext cx="59174" cy="59173"/>
          </a:xfrm>
          <a:custGeom>
            <a:avLst/>
            <a:gdLst/>
            <a:ahLst/>
            <a:cxnLst/>
            <a:rect l="l" t="t" r="r" b="b"/>
            <a:pathLst>
              <a:path w="73054" h="73053" fill="none" extrusionOk="0">
                <a:moveTo>
                  <a:pt x="73053" y="36527"/>
                </a:moveTo>
                <a:cubicBezTo>
                  <a:pt x="73053" y="56708"/>
                  <a:pt x="56708" y="73053"/>
                  <a:pt x="36527" y="73053"/>
                </a:cubicBezTo>
                <a:cubicBezTo>
                  <a:pt x="16346" y="73053"/>
                  <a:pt x="1" y="56708"/>
                  <a:pt x="1" y="36527"/>
                </a:cubicBezTo>
                <a:cubicBezTo>
                  <a:pt x="1" y="16379"/>
                  <a:pt x="16346" y="1"/>
                  <a:pt x="36527" y="1"/>
                </a:cubicBezTo>
                <a:cubicBezTo>
                  <a:pt x="56708" y="1"/>
                  <a:pt x="73053" y="16379"/>
                  <a:pt x="73053" y="36527"/>
                </a:cubicBezTo>
                <a:close/>
              </a:path>
            </a:pathLst>
          </a:custGeom>
          <a:noFill/>
          <a:ln w="5000" cap="flat" cmpd="sng">
            <a:solidFill>
              <a:schemeClr val="dk1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2" name="Google Shape;232;p16"/>
          <p:cNvGrpSpPr/>
          <p:nvPr/>
        </p:nvGrpSpPr>
        <p:grpSpPr>
          <a:xfrm>
            <a:off x="-47273" y="4559671"/>
            <a:ext cx="2108789" cy="643041"/>
            <a:chOff x="7035201" y="4559671"/>
            <a:chExt cx="2108789" cy="643041"/>
          </a:xfrm>
        </p:grpSpPr>
        <p:grpSp>
          <p:nvGrpSpPr>
            <p:cNvPr id="233" name="Google Shape;233;p16"/>
            <p:cNvGrpSpPr/>
            <p:nvPr/>
          </p:nvGrpSpPr>
          <p:grpSpPr>
            <a:xfrm>
              <a:off x="8157462" y="4677806"/>
              <a:ext cx="986529" cy="511375"/>
              <a:chOff x="8157462" y="4677806"/>
              <a:chExt cx="986529" cy="511375"/>
            </a:xfrm>
          </p:grpSpPr>
          <p:sp>
            <p:nvSpPr>
              <p:cNvPr id="234" name="Google Shape;234;p16"/>
              <p:cNvSpPr/>
              <p:nvPr/>
            </p:nvSpPr>
            <p:spPr>
              <a:xfrm>
                <a:off x="8157462" y="4677806"/>
                <a:ext cx="986529" cy="501044"/>
              </a:xfrm>
              <a:custGeom>
                <a:avLst/>
                <a:gdLst/>
                <a:ahLst/>
                <a:cxnLst/>
                <a:rect l="l" t="t" r="r" b="b"/>
                <a:pathLst>
                  <a:path w="1108459" h="562971" extrusionOk="0">
                    <a:moveTo>
                      <a:pt x="554229" y="1"/>
                    </a:moveTo>
                    <a:cubicBezTo>
                      <a:pt x="248144" y="1"/>
                      <a:pt x="0" y="248145"/>
                      <a:pt x="0" y="554231"/>
                    </a:cubicBezTo>
                    <a:cubicBezTo>
                      <a:pt x="0" y="557166"/>
                      <a:pt x="100" y="560035"/>
                      <a:pt x="134" y="562970"/>
                    </a:cubicBezTo>
                    <a:lnTo>
                      <a:pt x="1108358" y="562970"/>
                    </a:lnTo>
                    <a:cubicBezTo>
                      <a:pt x="1108392" y="560035"/>
                      <a:pt x="1108458" y="557166"/>
                      <a:pt x="1108458" y="554231"/>
                    </a:cubicBezTo>
                    <a:cubicBezTo>
                      <a:pt x="1108458" y="248145"/>
                      <a:pt x="860348" y="1"/>
                      <a:pt x="55422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16"/>
              <p:cNvSpPr/>
              <p:nvPr/>
            </p:nvSpPr>
            <p:spPr>
              <a:xfrm>
                <a:off x="8467344" y="4677806"/>
                <a:ext cx="183383" cy="511375"/>
              </a:xfrm>
              <a:custGeom>
                <a:avLst/>
                <a:gdLst/>
                <a:ahLst/>
                <a:cxnLst/>
                <a:rect l="l" t="t" r="r" b="b"/>
                <a:pathLst>
                  <a:path w="206048" h="574579" fill="none" extrusionOk="0">
                    <a:moveTo>
                      <a:pt x="0" y="40663"/>
                    </a:moveTo>
                    <a:lnTo>
                      <a:pt x="206047" y="574579"/>
                    </a:lnTo>
                    <a:lnTo>
                      <a:pt x="206047" y="1"/>
                    </a:lnTo>
                  </a:path>
                </a:pathLst>
              </a:custGeom>
              <a:solidFill>
                <a:schemeClr val="dk1"/>
              </a:solidFill>
              <a:ln w="7500" cap="rnd" cmpd="sng">
                <a:solidFill>
                  <a:srgbClr val="211D1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6"/>
              <p:cNvSpPr/>
              <p:nvPr/>
            </p:nvSpPr>
            <p:spPr>
              <a:xfrm>
                <a:off x="8188426" y="4827641"/>
                <a:ext cx="455116" cy="350793"/>
              </a:xfrm>
              <a:custGeom>
                <a:avLst/>
                <a:gdLst/>
                <a:ahLst/>
                <a:cxnLst/>
                <a:rect l="l" t="t" r="r" b="b"/>
                <a:pathLst>
                  <a:path w="511366" h="394150" fill="none" extrusionOk="0">
                    <a:moveTo>
                      <a:pt x="1" y="185700"/>
                    </a:moveTo>
                    <a:lnTo>
                      <a:pt x="511366" y="394149"/>
                    </a:lnTo>
                    <a:lnTo>
                      <a:pt x="133496" y="1"/>
                    </a:lnTo>
                  </a:path>
                </a:pathLst>
              </a:custGeom>
              <a:solidFill>
                <a:schemeClr val="dk1"/>
              </a:solidFill>
              <a:ln w="7500" cap="rnd" cmpd="sng">
                <a:solidFill>
                  <a:srgbClr val="211D1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6"/>
              <p:cNvSpPr/>
              <p:nvPr/>
            </p:nvSpPr>
            <p:spPr>
              <a:xfrm>
                <a:off x="8653278" y="4708800"/>
                <a:ext cx="183384" cy="475245"/>
              </a:xfrm>
              <a:custGeom>
                <a:avLst/>
                <a:gdLst/>
                <a:ahLst/>
                <a:cxnLst/>
                <a:rect l="l" t="t" r="r" b="b"/>
                <a:pathLst>
                  <a:path w="206049" h="533983" fill="none" extrusionOk="0">
                    <a:moveTo>
                      <a:pt x="206048" y="1"/>
                    </a:moveTo>
                    <a:lnTo>
                      <a:pt x="1" y="533983"/>
                    </a:lnTo>
                  </a:path>
                </a:pathLst>
              </a:custGeom>
              <a:solidFill>
                <a:schemeClr val="dk1"/>
              </a:solidFill>
              <a:ln w="7500" cap="rnd" cmpd="sng">
                <a:solidFill>
                  <a:srgbClr val="211D1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6"/>
              <p:cNvSpPr/>
              <p:nvPr/>
            </p:nvSpPr>
            <p:spPr>
              <a:xfrm>
                <a:off x="8653278" y="4822475"/>
                <a:ext cx="462301" cy="361570"/>
              </a:xfrm>
              <a:custGeom>
                <a:avLst/>
                <a:gdLst/>
                <a:ahLst/>
                <a:cxnLst/>
                <a:rect l="l" t="t" r="r" b="b"/>
                <a:pathLst>
                  <a:path w="519439" h="406258" fill="none" extrusionOk="0">
                    <a:moveTo>
                      <a:pt x="519439" y="185700"/>
                    </a:moveTo>
                    <a:lnTo>
                      <a:pt x="1" y="406258"/>
                    </a:lnTo>
                    <a:lnTo>
                      <a:pt x="385943" y="0"/>
                    </a:lnTo>
                  </a:path>
                </a:pathLst>
              </a:custGeom>
              <a:solidFill>
                <a:schemeClr val="dk1"/>
              </a:solidFill>
              <a:ln w="7500" cap="rnd" cmpd="sng">
                <a:solidFill>
                  <a:srgbClr val="211D1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9" name="Google Shape;239;p16"/>
            <p:cNvSpPr/>
            <p:nvPr/>
          </p:nvSpPr>
          <p:spPr>
            <a:xfrm>
              <a:off x="7035201" y="4559671"/>
              <a:ext cx="1240567" cy="630037"/>
            </a:xfrm>
            <a:custGeom>
              <a:avLst/>
              <a:gdLst/>
              <a:ahLst/>
              <a:cxnLst/>
              <a:rect l="l" t="t" r="r" b="b"/>
              <a:pathLst>
                <a:path w="1393896" h="707907" extrusionOk="0">
                  <a:moveTo>
                    <a:pt x="696931" y="0"/>
                  </a:moveTo>
                  <a:cubicBezTo>
                    <a:pt x="311990" y="0"/>
                    <a:pt x="0" y="312057"/>
                    <a:pt x="0" y="696966"/>
                  </a:cubicBezTo>
                  <a:cubicBezTo>
                    <a:pt x="0" y="700635"/>
                    <a:pt x="67" y="704238"/>
                    <a:pt x="100" y="707907"/>
                  </a:cubicBezTo>
                  <a:lnTo>
                    <a:pt x="1393762" y="707907"/>
                  </a:lnTo>
                  <a:cubicBezTo>
                    <a:pt x="1393829" y="704304"/>
                    <a:pt x="1393895" y="700635"/>
                    <a:pt x="1393895" y="696966"/>
                  </a:cubicBezTo>
                  <a:cubicBezTo>
                    <a:pt x="1393895" y="312023"/>
                    <a:pt x="1081839" y="0"/>
                    <a:pt x="6969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6"/>
            <p:cNvSpPr/>
            <p:nvPr/>
          </p:nvSpPr>
          <p:spPr>
            <a:xfrm>
              <a:off x="7424884" y="4559671"/>
              <a:ext cx="230586" cy="643041"/>
            </a:xfrm>
            <a:custGeom>
              <a:avLst/>
              <a:gdLst/>
              <a:ahLst/>
              <a:cxnLst/>
              <a:rect l="l" t="t" r="r" b="b"/>
              <a:pathLst>
                <a:path w="259085" h="722518" fill="none" extrusionOk="0">
                  <a:moveTo>
                    <a:pt x="0" y="51070"/>
                  </a:moveTo>
                  <a:lnTo>
                    <a:pt x="259085" y="722517"/>
                  </a:lnTo>
                  <a:lnTo>
                    <a:pt x="259085" y="0"/>
                  </a:lnTo>
                </a:path>
              </a:pathLst>
            </a:custGeom>
            <a:solidFill>
              <a:schemeClr val="dk1"/>
            </a:solidFill>
            <a:ln w="9175" cap="rnd" cmpd="sng">
              <a:solidFill>
                <a:srgbClr val="211D1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6"/>
            <p:cNvSpPr/>
            <p:nvPr/>
          </p:nvSpPr>
          <p:spPr>
            <a:xfrm>
              <a:off x="7074151" y="4748041"/>
              <a:ext cx="572264" cy="441134"/>
            </a:xfrm>
            <a:custGeom>
              <a:avLst/>
              <a:gdLst/>
              <a:ahLst/>
              <a:cxnLst/>
              <a:rect l="l" t="t" r="r" b="b"/>
              <a:pathLst>
                <a:path w="642993" h="495656" fill="none" extrusionOk="0">
                  <a:moveTo>
                    <a:pt x="1" y="233534"/>
                  </a:moveTo>
                  <a:lnTo>
                    <a:pt x="642993" y="495655"/>
                  </a:lnTo>
                  <a:lnTo>
                    <a:pt x="167821" y="1"/>
                  </a:lnTo>
                </a:path>
              </a:pathLst>
            </a:custGeom>
            <a:solidFill>
              <a:schemeClr val="dk1"/>
            </a:solidFill>
            <a:ln w="9175" cap="rnd" cmpd="sng">
              <a:solidFill>
                <a:srgbClr val="211D1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6"/>
            <p:cNvSpPr/>
            <p:nvPr/>
          </p:nvSpPr>
          <p:spPr>
            <a:xfrm>
              <a:off x="7658705" y="4598621"/>
              <a:ext cx="230617" cy="597589"/>
            </a:xfrm>
            <a:custGeom>
              <a:avLst/>
              <a:gdLst/>
              <a:ahLst/>
              <a:cxnLst/>
              <a:rect l="l" t="t" r="r" b="b"/>
              <a:pathLst>
                <a:path w="259120" h="671448" fill="none" extrusionOk="0">
                  <a:moveTo>
                    <a:pt x="259119" y="1"/>
                  </a:moveTo>
                  <a:lnTo>
                    <a:pt x="1" y="671448"/>
                  </a:lnTo>
                </a:path>
              </a:pathLst>
            </a:custGeom>
            <a:solidFill>
              <a:schemeClr val="dk1"/>
            </a:solidFill>
            <a:ln w="9175" cap="rnd" cmpd="sng">
              <a:solidFill>
                <a:srgbClr val="211D1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6"/>
            <p:cNvSpPr/>
            <p:nvPr/>
          </p:nvSpPr>
          <p:spPr>
            <a:xfrm>
              <a:off x="7658705" y="4741539"/>
              <a:ext cx="581378" cy="454671"/>
            </a:xfrm>
            <a:custGeom>
              <a:avLst/>
              <a:gdLst/>
              <a:ahLst/>
              <a:cxnLst/>
              <a:rect l="l" t="t" r="r" b="b"/>
              <a:pathLst>
                <a:path w="653234" h="510866" fill="none" extrusionOk="0">
                  <a:moveTo>
                    <a:pt x="653234" y="233534"/>
                  </a:moveTo>
                  <a:lnTo>
                    <a:pt x="1" y="510866"/>
                  </a:lnTo>
                  <a:lnTo>
                    <a:pt x="485348" y="0"/>
                  </a:lnTo>
                </a:path>
              </a:pathLst>
            </a:custGeom>
            <a:solidFill>
              <a:schemeClr val="dk1"/>
            </a:solidFill>
            <a:ln w="9175" cap="rnd" cmpd="sng">
              <a:solidFill>
                <a:srgbClr val="211D1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4" name="Google Shape;244;p16"/>
          <p:cNvSpPr txBox="1">
            <a:spLocks noGrp="1"/>
          </p:cNvSpPr>
          <p:nvPr>
            <p:ph type="title"/>
          </p:nvPr>
        </p:nvSpPr>
        <p:spPr>
          <a:xfrm>
            <a:off x="1972675" y="14849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245" name="Google Shape;245;p16"/>
          <p:cNvSpPr txBox="1">
            <a:spLocks noGrp="1"/>
          </p:cNvSpPr>
          <p:nvPr>
            <p:ph type="subTitle" idx="1"/>
          </p:nvPr>
        </p:nvSpPr>
        <p:spPr>
          <a:xfrm>
            <a:off x="1972675" y="19952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46" name="Google Shape;246;p16"/>
          <p:cNvSpPr txBox="1">
            <a:spLocks noGrp="1"/>
          </p:cNvSpPr>
          <p:nvPr>
            <p:ph type="title" idx="2" hasCustomPrompt="1"/>
          </p:nvPr>
        </p:nvSpPr>
        <p:spPr>
          <a:xfrm>
            <a:off x="547650" y="1535375"/>
            <a:ext cx="1445100" cy="8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9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r>
              <a:t>xx%</a:t>
            </a:r>
          </a:p>
        </p:txBody>
      </p:sp>
      <p:sp>
        <p:nvSpPr>
          <p:cNvPr id="247" name="Google Shape;247;p16"/>
          <p:cNvSpPr txBox="1">
            <a:spLocks noGrp="1"/>
          </p:cNvSpPr>
          <p:nvPr>
            <p:ph type="title" idx="3"/>
          </p:nvPr>
        </p:nvSpPr>
        <p:spPr>
          <a:xfrm>
            <a:off x="5875350" y="14849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248" name="Google Shape;248;p16"/>
          <p:cNvSpPr txBox="1">
            <a:spLocks noGrp="1"/>
          </p:cNvSpPr>
          <p:nvPr>
            <p:ph type="subTitle" idx="4"/>
          </p:nvPr>
        </p:nvSpPr>
        <p:spPr>
          <a:xfrm>
            <a:off x="5875350" y="19952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49" name="Google Shape;249;p16"/>
          <p:cNvSpPr txBox="1">
            <a:spLocks noGrp="1"/>
          </p:cNvSpPr>
          <p:nvPr>
            <p:ph type="title" idx="5" hasCustomPrompt="1"/>
          </p:nvPr>
        </p:nvSpPr>
        <p:spPr>
          <a:xfrm>
            <a:off x="4450325" y="1535375"/>
            <a:ext cx="1445100" cy="8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9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r>
              <a:t>xx%</a:t>
            </a:r>
          </a:p>
        </p:txBody>
      </p:sp>
      <p:sp>
        <p:nvSpPr>
          <p:cNvPr id="250" name="Google Shape;250;p16"/>
          <p:cNvSpPr txBox="1">
            <a:spLocks noGrp="1"/>
          </p:cNvSpPr>
          <p:nvPr>
            <p:ph type="title" idx="6"/>
          </p:nvPr>
        </p:nvSpPr>
        <p:spPr>
          <a:xfrm>
            <a:off x="1972675" y="3097325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251" name="Google Shape;251;p16"/>
          <p:cNvSpPr txBox="1">
            <a:spLocks noGrp="1"/>
          </p:cNvSpPr>
          <p:nvPr>
            <p:ph type="subTitle" idx="7"/>
          </p:nvPr>
        </p:nvSpPr>
        <p:spPr>
          <a:xfrm>
            <a:off x="1972675" y="3607650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2" name="Google Shape;252;p16"/>
          <p:cNvSpPr txBox="1">
            <a:spLocks noGrp="1"/>
          </p:cNvSpPr>
          <p:nvPr>
            <p:ph type="title" idx="8" hasCustomPrompt="1"/>
          </p:nvPr>
        </p:nvSpPr>
        <p:spPr>
          <a:xfrm>
            <a:off x="547650" y="3147750"/>
            <a:ext cx="1445100" cy="8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9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r>
              <a:t>xx%</a:t>
            </a:r>
          </a:p>
        </p:txBody>
      </p:sp>
      <p:sp>
        <p:nvSpPr>
          <p:cNvPr id="253" name="Google Shape;253;p16"/>
          <p:cNvSpPr txBox="1">
            <a:spLocks noGrp="1"/>
          </p:cNvSpPr>
          <p:nvPr>
            <p:ph type="title" idx="9"/>
          </p:nvPr>
        </p:nvSpPr>
        <p:spPr>
          <a:xfrm>
            <a:off x="5875350" y="3097325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Font typeface="Passion One"/>
              <a:buNone/>
              <a:defRPr sz="25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254" name="Google Shape;254;p16"/>
          <p:cNvSpPr txBox="1">
            <a:spLocks noGrp="1"/>
          </p:cNvSpPr>
          <p:nvPr>
            <p:ph type="subTitle" idx="13"/>
          </p:nvPr>
        </p:nvSpPr>
        <p:spPr>
          <a:xfrm>
            <a:off x="5875350" y="3607650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16"/>
          <p:cNvSpPr txBox="1">
            <a:spLocks noGrp="1"/>
          </p:cNvSpPr>
          <p:nvPr>
            <p:ph type="title" idx="14" hasCustomPrompt="1"/>
          </p:nvPr>
        </p:nvSpPr>
        <p:spPr>
          <a:xfrm>
            <a:off x="4450325" y="3147750"/>
            <a:ext cx="1445100" cy="8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9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Font typeface="Passion One"/>
              <a:buNone/>
              <a:defRPr sz="60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r>
              <a:t>xx%</a:t>
            </a:r>
          </a:p>
        </p:txBody>
      </p:sp>
      <p:sp>
        <p:nvSpPr>
          <p:cNvPr id="256" name="Google Shape;256;p16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bg>
      <p:bgPr>
        <a:solidFill>
          <a:schemeClr val="lt1"/>
        </a:solidFill>
        <a:effectLst/>
      </p:bgPr>
    </p:bg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ssion One"/>
              <a:buNone/>
              <a:defRPr sz="3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ebas Neue"/>
              <a:buNone/>
              <a:defRPr sz="3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ebas Neue"/>
              <a:buNone/>
              <a:defRPr sz="3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ebas Neue"/>
              <a:buNone/>
              <a:defRPr sz="3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ebas Neue"/>
              <a:buNone/>
              <a:defRPr sz="3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ebas Neue"/>
              <a:buNone/>
              <a:defRPr sz="3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ebas Neue"/>
              <a:buNone/>
              <a:defRPr sz="3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ebas Neue"/>
              <a:buNone/>
              <a:defRPr sz="3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ebas Neue"/>
              <a:buNone/>
              <a:defRPr sz="3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5" r:id="rId4"/>
    <p:sldLayoutId id="2147483658" r:id="rId5"/>
    <p:sldLayoutId id="2147483661" r:id="rId6"/>
    <p:sldLayoutId id="2147483662" r:id="rId7"/>
    <p:sldLayoutId id="2147483670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28"/>
          <p:cNvSpPr txBox="1">
            <a:spLocks noGrp="1"/>
          </p:cNvSpPr>
          <p:nvPr>
            <p:ph type="ctrTitle"/>
          </p:nvPr>
        </p:nvSpPr>
        <p:spPr>
          <a:xfrm>
            <a:off x="2773488" y="918759"/>
            <a:ext cx="5894700" cy="218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dirty="0" smtClean="0"/>
              <a:t>INFORMASI PROGRAM KALENDER TANAM</a:t>
            </a:r>
            <a:endParaRPr sz="9200" dirty="0"/>
          </a:p>
        </p:txBody>
      </p:sp>
      <p:sp>
        <p:nvSpPr>
          <p:cNvPr id="402" name="Google Shape;402;p28"/>
          <p:cNvSpPr txBox="1">
            <a:spLocks noGrp="1"/>
          </p:cNvSpPr>
          <p:nvPr>
            <p:ph type="subTitle" idx="1"/>
          </p:nvPr>
        </p:nvSpPr>
        <p:spPr>
          <a:xfrm>
            <a:off x="3432076" y="3291830"/>
            <a:ext cx="5001900" cy="129614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KELOMPOK 6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FAJRI ADHI GUNA (2114161044)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KRISTINA NATALIA (2114161046)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PUSPITA RENI NURBAITI (2114161048)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KHATRYN ANGELIKA PAKPAHAN (2114161050)</a:t>
            </a:r>
            <a:endParaRPr dirty="0"/>
          </a:p>
        </p:txBody>
      </p:sp>
      <p:sp>
        <p:nvSpPr>
          <p:cNvPr id="403" name="Google Shape;403;p28"/>
          <p:cNvSpPr/>
          <p:nvPr/>
        </p:nvSpPr>
        <p:spPr>
          <a:xfrm>
            <a:off x="2154137" y="125495"/>
            <a:ext cx="19168" cy="661123"/>
          </a:xfrm>
          <a:custGeom>
            <a:avLst/>
            <a:gdLst/>
            <a:ahLst/>
            <a:cxnLst/>
            <a:rect l="l" t="t" r="r" b="b"/>
            <a:pathLst>
              <a:path w="22684" h="782394" extrusionOk="0">
                <a:moveTo>
                  <a:pt x="11342" y="0"/>
                </a:moveTo>
                <a:cubicBezTo>
                  <a:pt x="5104" y="0"/>
                  <a:pt x="1" y="5070"/>
                  <a:pt x="1" y="11342"/>
                </a:cubicBezTo>
                <a:lnTo>
                  <a:pt x="1" y="771052"/>
                </a:lnTo>
                <a:cubicBezTo>
                  <a:pt x="1" y="777290"/>
                  <a:pt x="5104" y="782394"/>
                  <a:pt x="11342" y="782394"/>
                </a:cubicBezTo>
                <a:cubicBezTo>
                  <a:pt x="17613" y="782394"/>
                  <a:pt x="22684" y="777290"/>
                  <a:pt x="22684" y="771052"/>
                </a:cubicBezTo>
                <a:lnTo>
                  <a:pt x="22684" y="11342"/>
                </a:lnTo>
                <a:cubicBezTo>
                  <a:pt x="22684" y="5070"/>
                  <a:pt x="17613" y="0"/>
                  <a:pt x="1134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28"/>
          <p:cNvSpPr/>
          <p:nvPr/>
        </p:nvSpPr>
        <p:spPr>
          <a:xfrm>
            <a:off x="1981636" y="-90547"/>
            <a:ext cx="386555" cy="386583"/>
          </a:xfrm>
          <a:custGeom>
            <a:avLst/>
            <a:gdLst/>
            <a:ahLst/>
            <a:cxnLst/>
            <a:rect l="l" t="t" r="r" b="b"/>
            <a:pathLst>
              <a:path w="457461" h="457495" extrusionOk="0">
                <a:moveTo>
                  <a:pt x="228730" y="1"/>
                </a:moveTo>
                <a:cubicBezTo>
                  <a:pt x="168053" y="1"/>
                  <a:pt x="109879" y="24085"/>
                  <a:pt x="66981" y="66982"/>
                </a:cubicBezTo>
                <a:cubicBezTo>
                  <a:pt x="24084" y="109879"/>
                  <a:pt x="0" y="168054"/>
                  <a:pt x="0" y="228731"/>
                </a:cubicBezTo>
                <a:cubicBezTo>
                  <a:pt x="0" y="289408"/>
                  <a:pt x="24084" y="347583"/>
                  <a:pt x="66981" y="390480"/>
                </a:cubicBezTo>
                <a:cubicBezTo>
                  <a:pt x="109879" y="433377"/>
                  <a:pt x="168053" y="457495"/>
                  <a:pt x="228730" y="457495"/>
                </a:cubicBezTo>
                <a:cubicBezTo>
                  <a:pt x="289407" y="457495"/>
                  <a:pt x="347582" y="433377"/>
                  <a:pt x="390479" y="390480"/>
                </a:cubicBezTo>
                <a:cubicBezTo>
                  <a:pt x="433376" y="347583"/>
                  <a:pt x="457460" y="289408"/>
                  <a:pt x="457460" y="228731"/>
                </a:cubicBezTo>
                <a:cubicBezTo>
                  <a:pt x="457460" y="168054"/>
                  <a:pt x="433376" y="109879"/>
                  <a:pt x="390479" y="66982"/>
                </a:cubicBezTo>
                <a:cubicBezTo>
                  <a:pt x="347582" y="24085"/>
                  <a:pt x="289407" y="1"/>
                  <a:pt x="22873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28"/>
          <p:cNvSpPr/>
          <p:nvPr/>
        </p:nvSpPr>
        <p:spPr>
          <a:xfrm>
            <a:off x="1157311" y="787601"/>
            <a:ext cx="402903" cy="277253"/>
          </a:xfrm>
          <a:custGeom>
            <a:avLst/>
            <a:gdLst/>
            <a:ahLst/>
            <a:cxnLst/>
            <a:rect l="l" t="t" r="r" b="b"/>
            <a:pathLst>
              <a:path w="476808" h="328110" extrusionOk="0">
                <a:moveTo>
                  <a:pt x="12925" y="1"/>
                </a:moveTo>
                <a:cubicBezTo>
                  <a:pt x="9275" y="1"/>
                  <a:pt x="5692" y="1747"/>
                  <a:pt x="3503" y="4978"/>
                </a:cubicBezTo>
                <a:cubicBezTo>
                  <a:pt x="0" y="10149"/>
                  <a:pt x="1401" y="17254"/>
                  <a:pt x="6572" y="20756"/>
                </a:cubicBezTo>
                <a:lnTo>
                  <a:pt x="457560" y="326142"/>
                </a:lnTo>
                <a:cubicBezTo>
                  <a:pt x="459462" y="327476"/>
                  <a:pt x="461663" y="328110"/>
                  <a:pt x="463898" y="328110"/>
                </a:cubicBezTo>
                <a:cubicBezTo>
                  <a:pt x="467501" y="328110"/>
                  <a:pt x="471070" y="326375"/>
                  <a:pt x="473305" y="323106"/>
                </a:cubicBezTo>
                <a:cubicBezTo>
                  <a:pt x="476807" y="317936"/>
                  <a:pt x="475440" y="310831"/>
                  <a:pt x="470269" y="307328"/>
                </a:cubicBezTo>
                <a:lnTo>
                  <a:pt x="19281" y="1943"/>
                </a:lnTo>
                <a:cubicBezTo>
                  <a:pt x="17329" y="629"/>
                  <a:pt x="15115" y="1"/>
                  <a:pt x="1292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28"/>
          <p:cNvSpPr/>
          <p:nvPr/>
        </p:nvSpPr>
        <p:spPr>
          <a:xfrm>
            <a:off x="875363" y="501460"/>
            <a:ext cx="386582" cy="386555"/>
          </a:xfrm>
          <a:custGeom>
            <a:avLst/>
            <a:gdLst/>
            <a:ahLst/>
            <a:cxnLst/>
            <a:rect l="l" t="t" r="r" b="b"/>
            <a:pathLst>
              <a:path w="457494" h="457462" extrusionOk="0">
                <a:moveTo>
                  <a:pt x="228730" y="1"/>
                </a:moveTo>
                <a:cubicBezTo>
                  <a:pt x="168087" y="1"/>
                  <a:pt x="109912" y="24084"/>
                  <a:pt x="66982" y="66982"/>
                </a:cubicBezTo>
                <a:cubicBezTo>
                  <a:pt x="24084" y="109879"/>
                  <a:pt x="0" y="168054"/>
                  <a:pt x="0" y="228731"/>
                </a:cubicBezTo>
                <a:cubicBezTo>
                  <a:pt x="0" y="289408"/>
                  <a:pt x="24084" y="347583"/>
                  <a:pt x="66982" y="390480"/>
                </a:cubicBezTo>
                <a:cubicBezTo>
                  <a:pt x="109912" y="433377"/>
                  <a:pt x="168087" y="457461"/>
                  <a:pt x="228730" y="457461"/>
                </a:cubicBezTo>
                <a:cubicBezTo>
                  <a:pt x="289407" y="457461"/>
                  <a:pt x="347582" y="433377"/>
                  <a:pt x="390479" y="390480"/>
                </a:cubicBezTo>
                <a:cubicBezTo>
                  <a:pt x="433376" y="347583"/>
                  <a:pt x="457494" y="289408"/>
                  <a:pt x="457494" y="228731"/>
                </a:cubicBezTo>
                <a:cubicBezTo>
                  <a:pt x="457494" y="168054"/>
                  <a:pt x="433376" y="109879"/>
                  <a:pt x="390479" y="66982"/>
                </a:cubicBezTo>
                <a:cubicBezTo>
                  <a:pt x="347582" y="24084"/>
                  <a:pt x="289407" y="1"/>
                  <a:pt x="22873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8"/>
          <p:cNvSpPr/>
          <p:nvPr/>
        </p:nvSpPr>
        <p:spPr>
          <a:xfrm>
            <a:off x="1396844" y="751032"/>
            <a:ext cx="1376644" cy="1341356"/>
          </a:xfrm>
          <a:custGeom>
            <a:avLst/>
            <a:gdLst/>
            <a:ahLst/>
            <a:cxnLst/>
            <a:rect l="l" t="t" r="r" b="b"/>
            <a:pathLst>
              <a:path w="1629165" h="1587404" extrusionOk="0">
                <a:moveTo>
                  <a:pt x="814583" y="1"/>
                </a:moveTo>
                <a:cubicBezTo>
                  <a:pt x="598562" y="1"/>
                  <a:pt x="391347" y="83627"/>
                  <a:pt x="238605" y="232467"/>
                </a:cubicBezTo>
                <a:cubicBezTo>
                  <a:pt x="85829" y="381307"/>
                  <a:pt x="1" y="583218"/>
                  <a:pt x="1" y="793702"/>
                </a:cubicBezTo>
                <a:cubicBezTo>
                  <a:pt x="1" y="1004186"/>
                  <a:pt x="85829" y="1206098"/>
                  <a:pt x="238605" y="1354937"/>
                </a:cubicBezTo>
                <a:cubicBezTo>
                  <a:pt x="391347" y="1503777"/>
                  <a:pt x="598562" y="1587404"/>
                  <a:pt x="814583" y="1587404"/>
                </a:cubicBezTo>
                <a:cubicBezTo>
                  <a:pt x="1030637" y="1587404"/>
                  <a:pt x="1237818" y="1503777"/>
                  <a:pt x="1390594" y="1354937"/>
                </a:cubicBezTo>
                <a:cubicBezTo>
                  <a:pt x="1543336" y="1206098"/>
                  <a:pt x="1629164" y="1004186"/>
                  <a:pt x="1629164" y="793702"/>
                </a:cubicBezTo>
                <a:cubicBezTo>
                  <a:pt x="1629164" y="583218"/>
                  <a:pt x="1543336" y="381307"/>
                  <a:pt x="1390594" y="232467"/>
                </a:cubicBezTo>
                <a:cubicBezTo>
                  <a:pt x="1237818" y="83627"/>
                  <a:pt x="1030637" y="1"/>
                  <a:pt x="81458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28"/>
          <p:cNvSpPr/>
          <p:nvPr/>
        </p:nvSpPr>
        <p:spPr>
          <a:xfrm>
            <a:off x="543529" y="2069504"/>
            <a:ext cx="1376644" cy="1341328"/>
          </a:xfrm>
          <a:custGeom>
            <a:avLst/>
            <a:gdLst/>
            <a:ahLst/>
            <a:cxnLst/>
            <a:rect l="l" t="t" r="r" b="b"/>
            <a:pathLst>
              <a:path w="1629165" h="1587371" extrusionOk="0">
                <a:moveTo>
                  <a:pt x="814582" y="1"/>
                </a:moveTo>
                <a:cubicBezTo>
                  <a:pt x="598562" y="1"/>
                  <a:pt x="391380" y="83627"/>
                  <a:pt x="238604" y="232467"/>
                </a:cubicBezTo>
                <a:cubicBezTo>
                  <a:pt x="85829" y="381307"/>
                  <a:pt x="1" y="583185"/>
                  <a:pt x="1" y="793702"/>
                </a:cubicBezTo>
                <a:cubicBezTo>
                  <a:pt x="1" y="1004186"/>
                  <a:pt x="85829" y="1206064"/>
                  <a:pt x="238604" y="1354904"/>
                </a:cubicBezTo>
                <a:cubicBezTo>
                  <a:pt x="391380" y="1503777"/>
                  <a:pt x="598562" y="1587370"/>
                  <a:pt x="814582" y="1587370"/>
                </a:cubicBezTo>
                <a:cubicBezTo>
                  <a:pt x="1030637" y="1587370"/>
                  <a:pt x="1237818" y="1503777"/>
                  <a:pt x="1390594" y="1354904"/>
                </a:cubicBezTo>
                <a:cubicBezTo>
                  <a:pt x="1543370" y="1206064"/>
                  <a:pt x="1629164" y="1004186"/>
                  <a:pt x="1629164" y="793702"/>
                </a:cubicBezTo>
                <a:cubicBezTo>
                  <a:pt x="1629164" y="583185"/>
                  <a:pt x="1543370" y="381307"/>
                  <a:pt x="1390594" y="232467"/>
                </a:cubicBezTo>
                <a:cubicBezTo>
                  <a:pt x="1237818" y="83627"/>
                  <a:pt x="1030637" y="1"/>
                  <a:pt x="81458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28"/>
          <p:cNvSpPr/>
          <p:nvPr/>
        </p:nvSpPr>
        <p:spPr>
          <a:xfrm>
            <a:off x="853367" y="2361658"/>
            <a:ext cx="757267" cy="757325"/>
          </a:xfrm>
          <a:custGeom>
            <a:avLst/>
            <a:gdLst/>
            <a:ahLst/>
            <a:cxnLst/>
            <a:rect l="l" t="t" r="r" b="b"/>
            <a:pathLst>
              <a:path w="896174" h="896243" extrusionOk="0">
                <a:moveTo>
                  <a:pt x="448021" y="1"/>
                </a:moveTo>
                <a:cubicBezTo>
                  <a:pt x="200577" y="1"/>
                  <a:pt x="1" y="200611"/>
                  <a:pt x="1" y="448121"/>
                </a:cubicBezTo>
                <a:cubicBezTo>
                  <a:pt x="1" y="695599"/>
                  <a:pt x="200577" y="896242"/>
                  <a:pt x="448021" y="896242"/>
                </a:cubicBezTo>
                <a:cubicBezTo>
                  <a:pt x="515069" y="896242"/>
                  <a:pt x="578681" y="881465"/>
                  <a:pt x="635788" y="855113"/>
                </a:cubicBezTo>
                <a:cubicBezTo>
                  <a:pt x="781159" y="787931"/>
                  <a:pt x="884532" y="645096"/>
                  <a:pt x="895173" y="477042"/>
                </a:cubicBezTo>
                <a:cubicBezTo>
                  <a:pt x="895840" y="467502"/>
                  <a:pt x="896174" y="457862"/>
                  <a:pt x="896174" y="448121"/>
                </a:cubicBezTo>
                <a:cubicBezTo>
                  <a:pt x="896174" y="334407"/>
                  <a:pt x="853777" y="230566"/>
                  <a:pt x="783794" y="151476"/>
                </a:cubicBezTo>
                <a:cubicBezTo>
                  <a:pt x="783727" y="151276"/>
                  <a:pt x="783494" y="151009"/>
                  <a:pt x="783260" y="150809"/>
                </a:cubicBezTo>
                <a:cubicBezTo>
                  <a:pt x="701735" y="58876"/>
                  <a:pt x="582984" y="734"/>
                  <a:pt x="45058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28"/>
          <p:cNvSpPr/>
          <p:nvPr/>
        </p:nvSpPr>
        <p:spPr>
          <a:xfrm>
            <a:off x="1232155" y="2361630"/>
            <a:ext cx="283729" cy="378691"/>
          </a:xfrm>
          <a:custGeom>
            <a:avLst/>
            <a:gdLst/>
            <a:ahLst/>
            <a:cxnLst/>
            <a:rect l="l" t="t" r="r" b="b"/>
            <a:pathLst>
              <a:path w="335774" h="448155" extrusionOk="0">
                <a:moveTo>
                  <a:pt x="2602" y="0"/>
                </a:moveTo>
                <a:lnTo>
                  <a:pt x="934" y="283603"/>
                </a:lnTo>
                <a:lnTo>
                  <a:pt x="0" y="444685"/>
                </a:lnTo>
                <a:lnTo>
                  <a:pt x="0" y="448154"/>
                </a:lnTo>
                <a:lnTo>
                  <a:pt x="123221" y="339276"/>
                </a:lnTo>
                <a:lnTo>
                  <a:pt x="335773" y="151509"/>
                </a:lnTo>
                <a:cubicBezTo>
                  <a:pt x="335740" y="151342"/>
                  <a:pt x="335540" y="151075"/>
                  <a:pt x="335239" y="150808"/>
                </a:cubicBezTo>
                <a:cubicBezTo>
                  <a:pt x="253715" y="58876"/>
                  <a:pt x="134963" y="734"/>
                  <a:pt x="26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28"/>
          <p:cNvSpPr/>
          <p:nvPr/>
        </p:nvSpPr>
        <p:spPr>
          <a:xfrm>
            <a:off x="1195888" y="2489151"/>
            <a:ext cx="414911" cy="280122"/>
          </a:xfrm>
          <a:custGeom>
            <a:avLst/>
            <a:gdLst/>
            <a:ahLst/>
            <a:cxnLst/>
            <a:rect l="l" t="t" r="r" b="b"/>
            <a:pathLst>
              <a:path w="491019" h="331505" extrusionOk="0">
                <a:moveTo>
                  <a:pt x="378137" y="1"/>
                </a:moveTo>
                <a:lnTo>
                  <a:pt x="164919" y="186968"/>
                </a:lnTo>
                <a:lnTo>
                  <a:pt x="42898" y="293844"/>
                </a:lnTo>
                <a:lnTo>
                  <a:pt x="1" y="331505"/>
                </a:lnTo>
                <a:lnTo>
                  <a:pt x="204280" y="329303"/>
                </a:lnTo>
                <a:lnTo>
                  <a:pt x="490017" y="326234"/>
                </a:lnTo>
                <a:cubicBezTo>
                  <a:pt x="490684" y="316694"/>
                  <a:pt x="491018" y="307054"/>
                  <a:pt x="491018" y="297313"/>
                </a:cubicBezTo>
                <a:cubicBezTo>
                  <a:pt x="491018" y="183599"/>
                  <a:pt x="448621" y="79758"/>
                  <a:pt x="378671" y="668"/>
                </a:cubicBezTo>
                <a:cubicBezTo>
                  <a:pt x="378604" y="468"/>
                  <a:pt x="378404" y="234"/>
                  <a:pt x="37813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28"/>
          <p:cNvSpPr/>
          <p:nvPr/>
        </p:nvSpPr>
        <p:spPr>
          <a:xfrm>
            <a:off x="1195888" y="2764950"/>
            <a:ext cx="414065" cy="319470"/>
          </a:xfrm>
          <a:custGeom>
            <a:avLst/>
            <a:gdLst/>
            <a:ahLst/>
            <a:cxnLst/>
            <a:rect l="l" t="t" r="r" b="b"/>
            <a:pathLst>
              <a:path w="490018" h="378071" extrusionOk="0">
                <a:moveTo>
                  <a:pt x="490017" y="0"/>
                </a:moveTo>
                <a:lnTo>
                  <a:pt x="204280" y="3069"/>
                </a:lnTo>
                <a:lnTo>
                  <a:pt x="1" y="5271"/>
                </a:lnTo>
                <a:lnTo>
                  <a:pt x="19915" y="71651"/>
                </a:lnTo>
                <a:lnTo>
                  <a:pt x="63012" y="134330"/>
                </a:lnTo>
                <a:lnTo>
                  <a:pt x="230632" y="378071"/>
                </a:lnTo>
                <a:cubicBezTo>
                  <a:pt x="376003" y="310889"/>
                  <a:pt x="479376" y="168054"/>
                  <a:pt x="49001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28"/>
          <p:cNvSpPr/>
          <p:nvPr/>
        </p:nvSpPr>
        <p:spPr>
          <a:xfrm>
            <a:off x="1093126" y="2601416"/>
            <a:ext cx="278007" cy="278008"/>
          </a:xfrm>
          <a:custGeom>
            <a:avLst/>
            <a:gdLst/>
            <a:ahLst/>
            <a:cxnLst/>
            <a:rect l="l" t="t" r="r" b="b"/>
            <a:pathLst>
              <a:path w="329002" h="329003" extrusionOk="0">
                <a:moveTo>
                  <a:pt x="164484" y="1"/>
                </a:moveTo>
                <a:cubicBezTo>
                  <a:pt x="73653" y="1"/>
                  <a:pt x="0" y="73653"/>
                  <a:pt x="0" y="164518"/>
                </a:cubicBezTo>
                <a:cubicBezTo>
                  <a:pt x="0" y="208150"/>
                  <a:pt x="17346" y="249980"/>
                  <a:pt x="48201" y="280835"/>
                </a:cubicBezTo>
                <a:cubicBezTo>
                  <a:pt x="79023" y="311657"/>
                  <a:pt x="120887" y="329003"/>
                  <a:pt x="164484" y="329003"/>
                </a:cubicBezTo>
                <a:cubicBezTo>
                  <a:pt x="208116" y="329003"/>
                  <a:pt x="249979" y="311657"/>
                  <a:pt x="280801" y="280835"/>
                </a:cubicBezTo>
                <a:cubicBezTo>
                  <a:pt x="311656" y="249980"/>
                  <a:pt x="329002" y="208150"/>
                  <a:pt x="329002" y="164518"/>
                </a:cubicBezTo>
                <a:cubicBezTo>
                  <a:pt x="329002" y="120887"/>
                  <a:pt x="311656" y="79057"/>
                  <a:pt x="280801" y="48202"/>
                </a:cubicBezTo>
                <a:cubicBezTo>
                  <a:pt x="249979" y="17346"/>
                  <a:pt x="208116" y="1"/>
                  <a:pt x="164484" y="1"/>
                </a:cubicBezTo>
                <a:close/>
              </a:path>
            </a:pathLst>
          </a:custGeom>
          <a:solidFill>
            <a:srgbClr val="C6C3F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28"/>
          <p:cNvSpPr/>
          <p:nvPr/>
        </p:nvSpPr>
        <p:spPr>
          <a:xfrm>
            <a:off x="-394923" y="3087157"/>
            <a:ext cx="1067012" cy="1080157"/>
          </a:xfrm>
          <a:custGeom>
            <a:avLst/>
            <a:gdLst/>
            <a:ahLst/>
            <a:cxnLst/>
            <a:rect l="l" t="t" r="r" b="b"/>
            <a:pathLst>
              <a:path w="1262736" h="1278292" extrusionOk="0">
                <a:moveTo>
                  <a:pt x="1057486" y="0"/>
                </a:moveTo>
                <a:cubicBezTo>
                  <a:pt x="1040485" y="0"/>
                  <a:pt x="1020449" y="9658"/>
                  <a:pt x="994244" y="32533"/>
                </a:cubicBezTo>
                <a:lnTo>
                  <a:pt x="0" y="868164"/>
                </a:lnTo>
                <a:cubicBezTo>
                  <a:pt x="98437" y="962165"/>
                  <a:pt x="200077" y="1052863"/>
                  <a:pt x="303584" y="1141293"/>
                </a:cubicBezTo>
                <a:cubicBezTo>
                  <a:pt x="357689" y="1187560"/>
                  <a:pt x="412462" y="1233126"/>
                  <a:pt x="467501" y="1278291"/>
                </a:cubicBezTo>
                <a:lnTo>
                  <a:pt x="1188082" y="437356"/>
                </a:lnTo>
                <a:cubicBezTo>
                  <a:pt x="1261234" y="352162"/>
                  <a:pt x="1262735" y="223937"/>
                  <a:pt x="1186714" y="136908"/>
                </a:cubicBezTo>
                <a:cubicBezTo>
                  <a:pt x="1126196" y="67602"/>
                  <a:pt x="1102464" y="0"/>
                  <a:pt x="1057486" y="0"/>
                </a:cubicBezTo>
                <a:close/>
              </a:path>
            </a:pathLst>
          </a:custGeom>
          <a:solidFill>
            <a:srgbClr val="FF8B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28"/>
          <p:cNvSpPr/>
          <p:nvPr/>
        </p:nvSpPr>
        <p:spPr>
          <a:xfrm>
            <a:off x="-481301" y="3447789"/>
            <a:ext cx="865419" cy="773984"/>
          </a:xfrm>
          <a:custGeom>
            <a:avLst/>
            <a:gdLst/>
            <a:ahLst/>
            <a:cxnLst/>
            <a:rect l="l" t="t" r="r" b="b"/>
            <a:pathLst>
              <a:path w="1024165" h="915957" extrusionOk="0">
                <a:moveTo>
                  <a:pt x="607935" y="1"/>
                </a:moveTo>
                <a:lnTo>
                  <a:pt x="0" y="454626"/>
                </a:lnTo>
                <a:lnTo>
                  <a:pt x="522140" y="915956"/>
                </a:lnTo>
                <a:lnTo>
                  <a:pt x="1024165" y="321331"/>
                </a:lnTo>
                <a:cubicBezTo>
                  <a:pt x="889436" y="209017"/>
                  <a:pt x="751037" y="101373"/>
                  <a:pt x="60793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8"/>
          <p:cNvSpPr/>
          <p:nvPr/>
        </p:nvSpPr>
        <p:spPr>
          <a:xfrm>
            <a:off x="302980" y="2585951"/>
            <a:ext cx="806904" cy="896946"/>
          </a:xfrm>
          <a:custGeom>
            <a:avLst/>
            <a:gdLst/>
            <a:ahLst/>
            <a:cxnLst/>
            <a:rect l="l" t="t" r="r" b="b"/>
            <a:pathLst>
              <a:path w="954916" h="1061474" extrusionOk="0">
                <a:moveTo>
                  <a:pt x="427288" y="0"/>
                </a:moveTo>
                <a:cubicBezTo>
                  <a:pt x="426918" y="0"/>
                  <a:pt x="426545" y="5"/>
                  <a:pt x="426171" y="14"/>
                </a:cubicBezTo>
                <a:cubicBezTo>
                  <a:pt x="401487" y="581"/>
                  <a:pt x="382307" y="23431"/>
                  <a:pt x="375502" y="47214"/>
                </a:cubicBezTo>
                <a:cubicBezTo>
                  <a:pt x="368697" y="71031"/>
                  <a:pt x="370832" y="96283"/>
                  <a:pt x="368830" y="120934"/>
                </a:cubicBezTo>
                <a:cubicBezTo>
                  <a:pt x="361725" y="208663"/>
                  <a:pt x="304017" y="282616"/>
                  <a:pt x="254515" y="355402"/>
                </a:cubicBezTo>
                <a:cubicBezTo>
                  <a:pt x="205047" y="428154"/>
                  <a:pt x="159948" y="515550"/>
                  <a:pt x="182064" y="600777"/>
                </a:cubicBezTo>
                <a:cubicBezTo>
                  <a:pt x="165218" y="621425"/>
                  <a:pt x="16846" y="752386"/>
                  <a:pt x="0" y="773034"/>
                </a:cubicBezTo>
                <a:cubicBezTo>
                  <a:pt x="47201" y="912067"/>
                  <a:pt x="254916" y="931414"/>
                  <a:pt x="322998" y="1061474"/>
                </a:cubicBezTo>
                <a:cubicBezTo>
                  <a:pt x="393515" y="1004933"/>
                  <a:pt x="475807" y="965438"/>
                  <a:pt x="554663" y="921240"/>
                </a:cubicBezTo>
                <a:cubicBezTo>
                  <a:pt x="633519" y="877042"/>
                  <a:pt x="711308" y="826172"/>
                  <a:pt x="765147" y="753587"/>
                </a:cubicBezTo>
                <a:cubicBezTo>
                  <a:pt x="818985" y="681001"/>
                  <a:pt x="847539" y="583798"/>
                  <a:pt x="814715" y="499571"/>
                </a:cubicBezTo>
                <a:cubicBezTo>
                  <a:pt x="853376" y="444232"/>
                  <a:pt x="848706" y="370112"/>
                  <a:pt x="802040" y="321377"/>
                </a:cubicBezTo>
                <a:cubicBezTo>
                  <a:pt x="866853" y="223340"/>
                  <a:pt x="863083" y="227910"/>
                  <a:pt x="927896" y="129840"/>
                </a:cubicBezTo>
                <a:cubicBezTo>
                  <a:pt x="941106" y="109893"/>
                  <a:pt x="954915" y="86709"/>
                  <a:pt x="949011" y="63526"/>
                </a:cubicBezTo>
                <a:cubicBezTo>
                  <a:pt x="943108" y="40214"/>
                  <a:pt x="918889" y="28084"/>
                  <a:pt x="894295" y="28084"/>
                </a:cubicBezTo>
                <a:cubicBezTo>
                  <a:pt x="883451" y="28084"/>
                  <a:pt x="872535" y="30442"/>
                  <a:pt x="863083" y="35239"/>
                </a:cubicBezTo>
                <a:cubicBezTo>
                  <a:pt x="832194" y="50950"/>
                  <a:pt x="775687" y="140281"/>
                  <a:pt x="755673" y="168534"/>
                </a:cubicBezTo>
                <a:cubicBezTo>
                  <a:pt x="653767" y="312638"/>
                  <a:pt x="670979" y="291723"/>
                  <a:pt x="549626" y="411542"/>
                </a:cubicBezTo>
                <a:cubicBezTo>
                  <a:pt x="533548" y="427386"/>
                  <a:pt x="516669" y="443331"/>
                  <a:pt x="495754" y="451704"/>
                </a:cubicBezTo>
                <a:cubicBezTo>
                  <a:pt x="487231" y="455092"/>
                  <a:pt x="477854" y="456965"/>
                  <a:pt x="468617" y="456965"/>
                </a:cubicBezTo>
                <a:cubicBezTo>
                  <a:pt x="455116" y="456965"/>
                  <a:pt x="441913" y="452962"/>
                  <a:pt x="432109" y="443832"/>
                </a:cubicBezTo>
                <a:cubicBezTo>
                  <a:pt x="416531" y="429288"/>
                  <a:pt x="413095" y="405337"/>
                  <a:pt x="417432" y="384489"/>
                </a:cubicBezTo>
                <a:cubicBezTo>
                  <a:pt x="421735" y="363641"/>
                  <a:pt x="432542" y="344794"/>
                  <a:pt x="441849" y="325647"/>
                </a:cubicBezTo>
                <a:cubicBezTo>
                  <a:pt x="478175" y="250927"/>
                  <a:pt x="493719" y="166166"/>
                  <a:pt x="486247" y="83407"/>
                </a:cubicBezTo>
                <a:cubicBezTo>
                  <a:pt x="482846" y="46053"/>
                  <a:pt x="464401" y="0"/>
                  <a:pt x="427288" y="0"/>
                </a:cubicBezTo>
                <a:close/>
              </a:path>
            </a:pathLst>
          </a:custGeom>
          <a:solidFill>
            <a:srgbClr val="FF8B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8"/>
          <p:cNvSpPr/>
          <p:nvPr/>
        </p:nvSpPr>
        <p:spPr>
          <a:xfrm>
            <a:off x="869103" y="2848168"/>
            <a:ext cx="122697" cy="272681"/>
          </a:xfrm>
          <a:custGeom>
            <a:avLst/>
            <a:gdLst/>
            <a:ahLst/>
            <a:cxnLst/>
            <a:rect l="l" t="t" r="r" b="b"/>
            <a:pathLst>
              <a:path w="145204" h="322699" extrusionOk="0">
                <a:moveTo>
                  <a:pt x="132410" y="0"/>
                </a:moveTo>
                <a:cubicBezTo>
                  <a:pt x="128360" y="0"/>
                  <a:pt x="124451" y="2211"/>
                  <a:pt x="122421" y="6039"/>
                </a:cubicBezTo>
                <a:cubicBezTo>
                  <a:pt x="111546" y="27054"/>
                  <a:pt x="47934" y="129494"/>
                  <a:pt x="47301" y="130528"/>
                </a:cubicBezTo>
                <a:cubicBezTo>
                  <a:pt x="46266" y="132196"/>
                  <a:pt x="45666" y="134164"/>
                  <a:pt x="45633" y="136165"/>
                </a:cubicBezTo>
                <a:cubicBezTo>
                  <a:pt x="45599" y="137166"/>
                  <a:pt x="42697" y="236237"/>
                  <a:pt x="3069" y="305987"/>
                </a:cubicBezTo>
                <a:cubicBezTo>
                  <a:pt x="0" y="311357"/>
                  <a:pt x="1901" y="318196"/>
                  <a:pt x="7272" y="321265"/>
                </a:cubicBezTo>
                <a:cubicBezTo>
                  <a:pt x="9007" y="322199"/>
                  <a:pt x="10941" y="322699"/>
                  <a:pt x="12809" y="322699"/>
                </a:cubicBezTo>
                <a:cubicBezTo>
                  <a:pt x="16745" y="322699"/>
                  <a:pt x="20515" y="320664"/>
                  <a:pt x="22583" y="317095"/>
                </a:cubicBezTo>
                <a:cubicBezTo>
                  <a:pt x="61344" y="248813"/>
                  <a:pt x="67148" y="158048"/>
                  <a:pt x="67949" y="139868"/>
                </a:cubicBezTo>
                <a:cubicBezTo>
                  <a:pt x="78123" y="123490"/>
                  <a:pt x="131894" y="36494"/>
                  <a:pt x="142368" y="16413"/>
                </a:cubicBezTo>
                <a:cubicBezTo>
                  <a:pt x="145204" y="10909"/>
                  <a:pt x="143069" y="4104"/>
                  <a:pt x="137565" y="1269"/>
                </a:cubicBezTo>
                <a:cubicBezTo>
                  <a:pt x="135912" y="407"/>
                  <a:pt x="134148" y="0"/>
                  <a:pt x="13241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8"/>
          <p:cNvSpPr/>
          <p:nvPr/>
        </p:nvSpPr>
        <p:spPr>
          <a:xfrm>
            <a:off x="-47127" y="2344682"/>
            <a:ext cx="386582" cy="386583"/>
          </a:xfrm>
          <a:custGeom>
            <a:avLst/>
            <a:gdLst/>
            <a:ahLst/>
            <a:cxnLst/>
            <a:rect l="l" t="t" r="r" b="b"/>
            <a:pathLst>
              <a:path w="457494" h="457495" extrusionOk="0">
                <a:moveTo>
                  <a:pt x="228764" y="1"/>
                </a:moveTo>
                <a:cubicBezTo>
                  <a:pt x="168087" y="1"/>
                  <a:pt x="109912" y="24084"/>
                  <a:pt x="67015" y="66982"/>
                </a:cubicBezTo>
                <a:cubicBezTo>
                  <a:pt x="24117" y="109879"/>
                  <a:pt x="0" y="168054"/>
                  <a:pt x="0" y="228731"/>
                </a:cubicBezTo>
                <a:cubicBezTo>
                  <a:pt x="0" y="289408"/>
                  <a:pt x="24117" y="347583"/>
                  <a:pt x="67015" y="390480"/>
                </a:cubicBezTo>
                <a:cubicBezTo>
                  <a:pt x="109912" y="433377"/>
                  <a:pt x="168087" y="457495"/>
                  <a:pt x="228764" y="457495"/>
                </a:cubicBezTo>
                <a:cubicBezTo>
                  <a:pt x="289440" y="457495"/>
                  <a:pt x="347615" y="433377"/>
                  <a:pt x="390512" y="390480"/>
                </a:cubicBezTo>
                <a:cubicBezTo>
                  <a:pt x="433410" y="347583"/>
                  <a:pt x="457494" y="289408"/>
                  <a:pt x="457494" y="228731"/>
                </a:cubicBezTo>
                <a:cubicBezTo>
                  <a:pt x="457494" y="168054"/>
                  <a:pt x="433410" y="109879"/>
                  <a:pt x="390512" y="66982"/>
                </a:cubicBezTo>
                <a:cubicBezTo>
                  <a:pt x="347615" y="24084"/>
                  <a:pt x="289440" y="1"/>
                  <a:pt x="2287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28"/>
          <p:cNvSpPr/>
          <p:nvPr/>
        </p:nvSpPr>
        <p:spPr>
          <a:xfrm>
            <a:off x="330109" y="2528490"/>
            <a:ext cx="256726" cy="19168"/>
          </a:xfrm>
          <a:custGeom>
            <a:avLst/>
            <a:gdLst/>
            <a:ahLst/>
            <a:cxnLst/>
            <a:rect l="l" t="t" r="r" b="b"/>
            <a:pathLst>
              <a:path w="303818" h="22684" extrusionOk="0">
                <a:moveTo>
                  <a:pt x="11342" y="1"/>
                </a:moveTo>
                <a:cubicBezTo>
                  <a:pt x="5071" y="1"/>
                  <a:pt x="1" y="5104"/>
                  <a:pt x="1" y="11342"/>
                </a:cubicBezTo>
                <a:cubicBezTo>
                  <a:pt x="1" y="17613"/>
                  <a:pt x="5071" y="22684"/>
                  <a:pt x="11342" y="22684"/>
                </a:cubicBezTo>
                <a:lnTo>
                  <a:pt x="292476" y="22684"/>
                </a:lnTo>
                <a:cubicBezTo>
                  <a:pt x="298747" y="22684"/>
                  <a:pt x="303818" y="17580"/>
                  <a:pt x="303818" y="11342"/>
                </a:cubicBezTo>
                <a:cubicBezTo>
                  <a:pt x="303818" y="5104"/>
                  <a:pt x="298747" y="1"/>
                  <a:pt x="29247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28"/>
          <p:cNvSpPr/>
          <p:nvPr/>
        </p:nvSpPr>
        <p:spPr>
          <a:xfrm>
            <a:off x="-362436" y="3664065"/>
            <a:ext cx="357945" cy="277689"/>
          </a:xfrm>
          <a:custGeom>
            <a:avLst/>
            <a:gdLst/>
            <a:ahLst/>
            <a:cxnLst/>
            <a:rect l="l" t="t" r="r" b="b"/>
            <a:pathLst>
              <a:path w="423604" h="328626" extrusionOk="0">
                <a:moveTo>
                  <a:pt x="409635" y="1"/>
                </a:moveTo>
                <a:cubicBezTo>
                  <a:pt x="408245" y="1"/>
                  <a:pt x="406834" y="234"/>
                  <a:pt x="405457" y="724"/>
                </a:cubicBezTo>
                <a:cubicBezTo>
                  <a:pt x="403055" y="1625"/>
                  <a:pt x="164952" y="90555"/>
                  <a:pt x="4037" y="308945"/>
                </a:cubicBezTo>
                <a:cubicBezTo>
                  <a:pt x="1" y="314449"/>
                  <a:pt x="1168" y="322187"/>
                  <a:pt x="6672" y="326224"/>
                </a:cubicBezTo>
                <a:cubicBezTo>
                  <a:pt x="8874" y="327858"/>
                  <a:pt x="11442" y="328625"/>
                  <a:pt x="13977" y="328625"/>
                </a:cubicBezTo>
                <a:cubicBezTo>
                  <a:pt x="17780" y="328625"/>
                  <a:pt x="21516" y="326924"/>
                  <a:pt x="23885" y="323588"/>
                </a:cubicBezTo>
                <a:cubicBezTo>
                  <a:pt x="180296" y="111403"/>
                  <a:pt x="411595" y="24741"/>
                  <a:pt x="413930" y="23907"/>
                </a:cubicBezTo>
                <a:cubicBezTo>
                  <a:pt x="420301" y="21539"/>
                  <a:pt x="423603" y="14467"/>
                  <a:pt x="421268" y="8063"/>
                </a:cubicBezTo>
                <a:cubicBezTo>
                  <a:pt x="419438" y="3068"/>
                  <a:pt x="414676" y="1"/>
                  <a:pt x="40963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28"/>
          <p:cNvSpPr/>
          <p:nvPr/>
        </p:nvSpPr>
        <p:spPr>
          <a:xfrm>
            <a:off x="-142868" y="3848317"/>
            <a:ext cx="127489" cy="127461"/>
          </a:xfrm>
          <a:custGeom>
            <a:avLst/>
            <a:gdLst/>
            <a:ahLst/>
            <a:cxnLst/>
            <a:rect l="l" t="t" r="r" b="b"/>
            <a:pathLst>
              <a:path w="150875" h="150842" extrusionOk="0">
                <a:moveTo>
                  <a:pt x="75455" y="24684"/>
                </a:moveTo>
                <a:cubicBezTo>
                  <a:pt x="103408" y="24684"/>
                  <a:pt x="126191" y="47434"/>
                  <a:pt x="126191" y="75421"/>
                </a:cubicBezTo>
                <a:cubicBezTo>
                  <a:pt x="126191" y="103407"/>
                  <a:pt x="103408" y="126157"/>
                  <a:pt x="75455" y="126157"/>
                </a:cubicBezTo>
                <a:cubicBezTo>
                  <a:pt x="47468" y="126157"/>
                  <a:pt x="24685" y="103407"/>
                  <a:pt x="24685" y="75421"/>
                </a:cubicBezTo>
                <a:cubicBezTo>
                  <a:pt x="24685" y="47434"/>
                  <a:pt x="47468" y="24684"/>
                  <a:pt x="75455" y="24684"/>
                </a:cubicBezTo>
                <a:close/>
                <a:moveTo>
                  <a:pt x="75455" y="0"/>
                </a:moveTo>
                <a:cubicBezTo>
                  <a:pt x="33825" y="0"/>
                  <a:pt x="1" y="33858"/>
                  <a:pt x="1" y="75421"/>
                </a:cubicBezTo>
                <a:cubicBezTo>
                  <a:pt x="1" y="117017"/>
                  <a:pt x="33858" y="150841"/>
                  <a:pt x="75455" y="150841"/>
                </a:cubicBezTo>
                <a:cubicBezTo>
                  <a:pt x="117018" y="150841"/>
                  <a:pt x="150875" y="117017"/>
                  <a:pt x="150875" y="75421"/>
                </a:cubicBezTo>
                <a:cubicBezTo>
                  <a:pt x="150875" y="33791"/>
                  <a:pt x="117018" y="0"/>
                  <a:pt x="7545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28"/>
          <p:cNvSpPr/>
          <p:nvPr/>
        </p:nvSpPr>
        <p:spPr>
          <a:xfrm>
            <a:off x="3546898" y="-7751"/>
            <a:ext cx="392023" cy="280488"/>
          </a:xfrm>
          <a:custGeom>
            <a:avLst/>
            <a:gdLst/>
            <a:ahLst/>
            <a:cxnLst/>
            <a:rect l="l" t="t" r="r" b="b"/>
            <a:pathLst>
              <a:path w="463932" h="331938" extrusionOk="0">
                <a:moveTo>
                  <a:pt x="449138" y="0"/>
                </a:moveTo>
                <a:cubicBezTo>
                  <a:pt x="445299" y="0"/>
                  <a:pt x="441499" y="1672"/>
                  <a:pt x="438914" y="4904"/>
                </a:cubicBezTo>
                <a:cubicBezTo>
                  <a:pt x="263121" y="223660"/>
                  <a:pt x="13209" y="305519"/>
                  <a:pt x="10708" y="306286"/>
                </a:cubicBezTo>
                <a:cubicBezTo>
                  <a:pt x="3836" y="308521"/>
                  <a:pt x="0" y="315893"/>
                  <a:pt x="2202" y="322798"/>
                </a:cubicBezTo>
                <a:cubicBezTo>
                  <a:pt x="4003" y="328402"/>
                  <a:pt x="9173" y="331938"/>
                  <a:pt x="14711" y="331938"/>
                </a:cubicBezTo>
                <a:cubicBezTo>
                  <a:pt x="16045" y="331938"/>
                  <a:pt x="17379" y="331738"/>
                  <a:pt x="18713" y="331304"/>
                </a:cubicBezTo>
                <a:cubicBezTo>
                  <a:pt x="21282" y="330504"/>
                  <a:pt x="278532" y="246510"/>
                  <a:pt x="459395" y="21382"/>
                </a:cubicBezTo>
                <a:cubicBezTo>
                  <a:pt x="463931" y="15712"/>
                  <a:pt x="463064" y="7439"/>
                  <a:pt x="457393" y="2902"/>
                </a:cubicBezTo>
                <a:cubicBezTo>
                  <a:pt x="454955" y="952"/>
                  <a:pt x="452035" y="0"/>
                  <a:pt x="449138" y="0"/>
                </a:cubicBezTo>
                <a:close/>
              </a:path>
            </a:pathLst>
          </a:custGeom>
          <a:solidFill>
            <a:srgbClr val="2D1A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28"/>
          <p:cNvSpPr/>
          <p:nvPr/>
        </p:nvSpPr>
        <p:spPr>
          <a:xfrm>
            <a:off x="3568358" y="-55972"/>
            <a:ext cx="137073" cy="135662"/>
          </a:xfrm>
          <a:custGeom>
            <a:avLst/>
            <a:gdLst/>
            <a:ahLst/>
            <a:cxnLst/>
            <a:rect l="l" t="t" r="r" b="b"/>
            <a:pathLst>
              <a:path w="162217" h="160547" extrusionOk="0">
                <a:moveTo>
                  <a:pt x="81125" y="26217"/>
                </a:moveTo>
                <a:cubicBezTo>
                  <a:pt x="81893" y="26217"/>
                  <a:pt x="82626" y="26251"/>
                  <a:pt x="83427" y="26251"/>
                </a:cubicBezTo>
                <a:cubicBezTo>
                  <a:pt x="97804" y="26885"/>
                  <a:pt x="111147" y="33056"/>
                  <a:pt x="120920" y="43696"/>
                </a:cubicBezTo>
                <a:cubicBezTo>
                  <a:pt x="130661" y="54271"/>
                  <a:pt x="135731" y="68081"/>
                  <a:pt x="135131" y="82524"/>
                </a:cubicBezTo>
                <a:cubicBezTo>
                  <a:pt x="134497" y="96901"/>
                  <a:pt x="128326" y="110244"/>
                  <a:pt x="117718" y="119984"/>
                </a:cubicBezTo>
                <a:cubicBezTo>
                  <a:pt x="107774" y="129178"/>
                  <a:pt x="94987" y="134297"/>
                  <a:pt x="81582" y="134297"/>
                </a:cubicBezTo>
                <a:cubicBezTo>
                  <a:pt x="80687" y="134297"/>
                  <a:pt x="79790" y="134274"/>
                  <a:pt x="78890" y="134228"/>
                </a:cubicBezTo>
                <a:cubicBezTo>
                  <a:pt x="64514" y="133594"/>
                  <a:pt x="51171" y="127423"/>
                  <a:pt x="41397" y="116782"/>
                </a:cubicBezTo>
                <a:cubicBezTo>
                  <a:pt x="31657" y="106208"/>
                  <a:pt x="26586" y="92398"/>
                  <a:pt x="27187" y="77954"/>
                </a:cubicBezTo>
                <a:cubicBezTo>
                  <a:pt x="28388" y="49000"/>
                  <a:pt x="52372" y="26217"/>
                  <a:pt x="81125" y="26217"/>
                </a:cubicBezTo>
                <a:close/>
                <a:moveTo>
                  <a:pt x="81189" y="0"/>
                </a:moveTo>
                <a:cubicBezTo>
                  <a:pt x="38243" y="0"/>
                  <a:pt x="2691" y="33780"/>
                  <a:pt x="901" y="76920"/>
                </a:cubicBezTo>
                <a:cubicBezTo>
                  <a:pt x="1" y="98369"/>
                  <a:pt x="7506" y="118817"/>
                  <a:pt x="22017" y="134628"/>
                </a:cubicBezTo>
                <a:cubicBezTo>
                  <a:pt x="36527" y="150406"/>
                  <a:pt x="56341" y="159579"/>
                  <a:pt x="77756" y="160480"/>
                </a:cubicBezTo>
                <a:cubicBezTo>
                  <a:pt x="78924" y="160513"/>
                  <a:pt x="80091" y="160547"/>
                  <a:pt x="81225" y="160547"/>
                </a:cubicBezTo>
                <a:cubicBezTo>
                  <a:pt x="101407" y="160547"/>
                  <a:pt x="120587" y="153108"/>
                  <a:pt x="135464" y="139365"/>
                </a:cubicBezTo>
                <a:cubicBezTo>
                  <a:pt x="151209" y="124855"/>
                  <a:pt x="160382" y="105074"/>
                  <a:pt x="161316" y="83625"/>
                </a:cubicBezTo>
                <a:cubicBezTo>
                  <a:pt x="162217" y="62210"/>
                  <a:pt x="154711" y="41728"/>
                  <a:pt x="140201" y="25917"/>
                </a:cubicBezTo>
                <a:cubicBezTo>
                  <a:pt x="125691" y="10173"/>
                  <a:pt x="105910" y="999"/>
                  <a:pt x="84461" y="65"/>
                </a:cubicBezTo>
                <a:cubicBezTo>
                  <a:pt x="83366" y="22"/>
                  <a:pt x="82275" y="0"/>
                  <a:pt x="81189" y="0"/>
                </a:cubicBezTo>
                <a:close/>
              </a:path>
            </a:pathLst>
          </a:custGeom>
          <a:solidFill>
            <a:srgbClr val="2D1A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28"/>
          <p:cNvSpPr/>
          <p:nvPr/>
        </p:nvSpPr>
        <p:spPr>
          <a:xfrm>
            <a:off x="1986881" y="1448366"/>
            <a:ext cx="214671" cy="376747"/>
          </a:xfrm>
          <a:custGeom>
            <a:avLst/>
            <a:gdLst/>
            <a:ahLst/>
            <a:cxnLst/>
            <a:rect l="l" t="t" r="r" b="b"/>
            <a:pathLst>
              <a:path w="254049" h="445854" extrusionOk="0">
                <a:moveTo>
                  <a:pt x="126991" y="1"/>
                </a:moveTo>
                <a:cubicBezTo>
                  <a:pt x="57141" y="1"/>
                  <a:pt x="1" y="57108"/>
                  <a:pt x="1" y="126992"/>
                </a:cubicBezTo>
                <a:lnTo>
                  <a:pt x="1" y="318829"/>
                </a:lnTo>
                <a:cubicBezTo>
                  <a:pt x="1" y="388679"/>
                  <a:pt x="57108" y="445853"/>
                  <a:pt x="126991" y="445853"/>
                </a:cubicBezTo>
                <a:cubicBezTo>
                  <a:pt x="196874" y="445853"/>
                  <a:pt x="254049" y="388679"/>
                  <a:pt x="254015" y="318829"/>
                </a:cubicBezTo>
                <a:lnTo>
                  <a:pt x="254015" y="126992"/>
                </a:lnTo>
                <a:cubicBezTo>
                  <a:pt x="254015" y="57142"/>
                  <a:pt x="196874" y="1"/>
                  <a:pt x="12699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28"/>
          <p:cNvSpPr/>
          <p:nvPr/>
        </p:nvSpPr>
        <p:spPr>
          <a:xfrm>
            <a:off x="1986881" y="1717876"/>
            <a:ext cx="214671" cy="1"/>
          </a:xfrm>
          <a:custGeom>
            <a:avLst/>
            <a:gdLst/>
            <a:ahLst/>
            <a:cxnLst/>
            <a:rect l="l" t="t" r="r" b="b"/>
            <a:pathLst>
              <a:path w="254049" h="1" extrusionOk="0">
                <a:moveTo>
                  <a:pt x="1" y="1"/>
                </a:moveTo>
                <a:lnTo>
                  <a:pt x="254049" y="1"/>
                </a:lnTo>
              </a:path>
            </a:pathLst>
          </a:custGeom>
          <a:solidFill>
            <a:srgbClr val="8DDA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28"/>
          <p:cNvSpPr/>
          <p:nvPr/>
        </p:nvSpPr>
        <p:spPr>
          <a:xfrm>
            <a:off x="2070128" y="1790210"/>
            <a:ext cx="43832" cy="92002"/>
          </a:xfrm>
          <a:custGeom>
            <a:avLst/>
            <a:gdLst/>
            <a:ahLst/>
            <a:cxnLst/>
            <a:rect l="l" t="t" r="r" b="b"/>
            <a:pathLst>
              <a:path w="51872" h="108878" extrusionOk="0">
                <a:moveTo>
                  <a:pt x="25953" y="0"/>
                </a:moveTo>
                <a:cubicBezTo>
                  <a:pt x="11676" y="0"/>
                  <a:pt x="1" y="11675"/>
                  <a:pt x="1" y="25952"/>
                </a:cubicBezTo>
                <a:lnTo>
                  <a:pt x="1" y="82959"/>
                </a:lnTo>
                <a:cubicBezTo>
                  <a:pt x="1" y="97203"/>
                  <a:pt x="11676" y="108878"/>
                  <a:pt x="25953" y="108878"/>
                </a:cubicBezTo>
                <a:cubicBezTo>
                  <a:pt x="40196" y="108878"/>
                  <a:pt x="51871" y="97203"/>
                  <a:pt x="51871" y="82959"/>
                </a:cubicBezTo>
                <a:lnTo>
                  <a:pt x="51871" y="25952"/>
                </a:lnTo>
                <a:cubicBezTo>
                  <a:pt x="51871" y="11675"/>
                  <a:pt x="40196" y="0"/>
                  <a:pt x="2595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28"/>
          <p:cNvSpPr/>
          <p:nvPr/>
        </p:nvSpPr>
        <p:spPr>
          <a:xfrm>
            <a:off x="1772135" y="961828"/>
            <a:ext cx="626453" cy="626453"/>
          </a:xfrm>
          <a:custGeom>
            <a:avLst/>
            <a:gdLst/>
            <a:ahLst/>
            <a:cxnLst/>
            <a:rect l="l" t="t" r="r" b="b"/>
            <a:pathLst>
              <a:path w="741364" h="741365" extrusionOk="0">
                <a:moveTo>
                  <a:pt x="370666" y="1"/>
                </a:moveTo>
                <a:cubicBezTo>
                  <a:pt x="166820" y="1"/>
                  <a:pt x="1" y="166787"/>
                  <a:pt x="1" y="370700"/>
                </a:cubicBezTo>
                <a:cubicBezTo>
                  <a:pt x="1" y="574546"/>
                  <a:pt x="166787" y="741365"/>
                  <a:pt x="370666" y="741365"/>
                </a:cubicBezTo>
                <a:cubicBezTo>
                  <a:pt x="574544" y="741365"/>
                  <a:pt x="741364" y="574546"/>
                  <a:pt x="741364" y="370700"/>
                </a:cubicBezTo>
                <a:cubicBezTo>
                  <a:pt x="741364" y="166820"/>
                  <a:pt x="574578" y="1"/>
                  <a:pt x="37066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28"/>
          <p:cNvSpPr/>
          <p:nvPr/>
        </p:nvSpPr>
        <p:spPr>
          <a:xfrm>
            <a:off x="2032481" y="1305476"/>
            <a:ext cx="44620" cy="408231"/>
          </a:xfrm>
          <a:custGeom>
            <a:avLst/>
            <a:gdLst/>
            <a:ahLst/>
            <a:cxnLst/>
            <a:rect l="l" t="t" r="r" b="b"/>
            <a:pathLst>
              <a:path w="52805" h="483114" extrusionOk="0">
                <a:moveTo>
                  <a:pt x="26386" y="6139"/>
                </a:moveTo>
                <a:cubicBezTo>
                  <a:pt x="37560" y="6139"/>
                  <a:pt x="46667" y="15245"/>
                  <a:pt x="46667" y="26420"/>
                </a:cubicBezTo>
                <a:lnTo>
                  <a:pt x="46667" y="456728"/>
                </a:lnTo>
                <a:cubicBezTo>
                  <a:pt x="46667" y="467903"/>
                  <a:pt x="37560" y="476976"/>
                  <a:pt x="26386" y="476976"/>
                </a:cubicBezTo>
                <a:cubicBezTo>
                  <a:pt x="15211" y="476976"/>
                  <a:pt x="6138" y="467903"/>
                  <a:pt x="6138" y="456728"/>
                </a:cubicBezTo>
                <a:lnTo>
                  <a:pt x="6138" y="26420"/>
                </a:lnTo>
                <a:cubicBezTo>
                  <a:pt x="6138" y="15245"/>
                  <a:pt x="15211" y="6139"/>
                  <a:pt x="26386" y="6139"/>
                </a:cubicBezTo>
                <a:close/>
                <a:moveTo>
                  <a:pt x="26386" y="1"/>
                </a:moveTo>
                <a:cubicBezTo>
                  <a:pt x="11842" y="1"/>
                  <a:pt x="0" y="11843"/>
                  <a:pt x="0" y="26420"/>
                </a:cubicBezTo>
                <a:lnTo>
                  <a:pt x="0" y="456728"/>
                </a:lnTo>
                <a:cubicBezTo>
                  <a:pt x="0" y="471272"/>
                  <a:pt x="11842" y="483113"/>
                  <a:pt x="26386" y="483113"/>
                </a:cubicBezTo>
                <a:cubicBezTo>
                  <a:pt x="40963" y="483113"/>
                  <a:pt x="52804" y="471272"/>
                  <a:pt x="52804" y="456728"/>
                </a:cubicBezTo>
                <a:lnTo>
                  <a:pt x="52804" y="26420"/>
                </a:lnTo>
                <a:cubicBezTo>
                  <a:pt x="52804" y="11876"/>
                  <a:pt x="40963" y="1"/>
                  <a:pt x="2638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8"/>
          <p:cNvSpPr/>
          <p:nvPr/>
        </p:nvSpPr>
        <p:spPr>
          <a:xfrm>
            <a:off x="2098244" y="1305476"/>
            <a:ext cx="44592" cy="408231"/>
          </a:xfrm>
          <a:custGeom>
            <a:avLst/>
            <a:gdLst/>
            <a:ahLst/>
            <a:cxnLst/>
            <a:rect l="l" t="t" r="r" b="b"/>
            <a:pathLst>
              <a:path w="52772" h="483114" extrusionOk="0">
                <a:moveTo>
                  <a:pt x="26386" y="6139"/>
                </a:moveTo>
                <a:cubicBezTo>
                  <a:pt x="37561" y="6139"/>
                  <a:pt x="46668" y="15245"/>
                  <a:pt x="46634" y="26420"/>
                </a:cubicBezTo>
                <a:lnTo>
                  <a:pt x="46634" y="456728"/>
                </a:lnTo>
                <a:cubicBezTo>
                  <a:pt x="46634" y="467903"/>
                  <a:pt x="37561" y="476976"/>
                  <a:pt x="26386" y="476976"/>
                </a:cubicBezTo>
                <a:cubicBezTo>
                  <a:pt x="15212" y="476976"/>
                  <a:pt x="6105" y="467903"/>
                  <a:pt x="6105" y="456728"/>
                </a:cubicBezTo>
                <a:lnTo>
                  <a:pt x="6105" y="26420"/>
                </a:lnTo>
                <a:cubicBezTo>
                  <a:pt x="6105" y="15245"/>
                  <a:pt x="15212" y="6139"/>
                  <a:pt x="26386" y="6139"/>
                </a:cubicBezTo>
                <a:close/>
                <a:moveTo>
                  <a:pt x="26386" y="1"/>
                </a:moveTo>
                <a:cubicBezTo>
                  <a:pt x="11843" y="1"/>
                  <a:pt x="1" y="11843"/>
                  <a:pt x="1" y="26420"/>
                </a:cubicBezTo>
                <a:lnTo>
                  <a:pt x="1" y="456728"/>
                </a:lnTo>
                <a:cubicBezTo>
                  <a:pt x="1" y="471272"/>
                  <a:pt x="11843" y="483113"/>
                  <a:pt x="26386" y="483113"/>
                </a:cubicBezTo>
                <a:cubicBezTo>
                  <a:pt x="40930" y="483113"/>
                  <a:pt x="52772" y="471272"/>
                  <a:pt x="52772" y="456728"/>
                </a:cubicBezTo>
                <a:lnTo>
                  <a:pt x="52772" y="26420"/>
                </a:lnTo>
                <a:cubicBezTo>
                  <a:pt x="52772" y="11876"/>
                  <a:pt x="40930" y="1"/>
                  <a:pt x="2638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8"/>
          <p:cNvSpPr/>
          <p:nvPr/>
        </p:nvSpPr>
        <p:spPr>
          <a:xfrm>
            <a:off x="1986881" y="1654340"/>
            <a:ext cx="214644" cy="170842"/>
          </a:xfrm>
          <a:custGeom>
            <a:avLst/>
            <a:gdLst/>
            <a:ahLst/>
            <a:cxnLst/>
            <a:rect l="l" t="t" r="r" b="b"/>
            <a:pathLst>
              <a:path w="254016" h="202180" extrusionOk="0">
                <a:moveTo>
                  <a:pt x="1" y="1"/>
                </a:moveTo>
                <a:lnTo>
                  <a:pt x="1" y="75155"/>
                </a:lnTo>
                <a:cubicBezTo>
                  <a:pt x="1" y="145038"/>
                  <a:pt x="57141" y="202179"/>
                  <a:pt x="126991" y="202179"/>
                </a:cubicBezTo>
                <a:cubicBezTo>
                  <a:pt x="196874" y="202179"/>
                  <a:pt x="254015" y="145005"/>
                  <a:pt x="254015" y="75155"/>
                </a:cubicBezTo>
                <a:lnTo>
                  <a:pt x="254015" y="1"/>
                </a:lnTo>
                <a:close/>
              </a:path>
            </a:pathLst>
          </a:custGeom>
          <a:solidFill>
            <a:srgbClr val="9898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8"/>
          <p:cNvSpPr/>
          <p:nvPr/>
        </p:nvSpPr>
        <p:spPr>
          <a:xfrm>
            <a:off x="1250202" y="3399820"/>
            <a:ext cx="19168" cy="402566"/>
          </a:xfrm>
          <a:custGeom>
            <a:avLst/>
            <a:gdLst/>
            <a:ahLst/>
            <a:cxnLst/>
            <a:rect l="l" t="t" r="r" b="b"/>
            <a:pathLst>
              <a:path w="22684" h="476409" extrusionOk="0">
                <a:moveTo>
                  <a:pt x="11342" y="1"/>
                </a:moveTo>
                <a:cubicBezTo>
                  <a:pt x="5104" y="1"/>
                  <a:pt x="1" y="5071"/>
                  <a:pt x="1" y="11342"/>
                </a:cubicBezTo>
                <a:lnTo>
                  <a:pt x="1" y="465067"/>
                </a:lnTo>
                <a:cubicBezTo>
                  <a:pt x="1" y="471338"/>
                  <a:pt x="5104" y="476409"/>
                  <a:pt x="11342" y="476409"/>
                </a:cubicBezTo>
                <a:cubicBezTo>
                  <a:pt x="17647" y="476409"/>
                  <a:pt x="22683" y="471338"/>
                  <a:pt x="22683" y="465067"/>
                </a:cubicBezTo>
                <a:lnTo>
                  <a:pt x="22683" y="11342"/>
                </a:lnTo>
                <a:cubicBezTo>
                  <a:pt x="22683" y="5071"/>
                  <a:pt x="17613" y="1"/>
                  <a:pt x="1134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8"/>
          <p:cNvSpPr/>
          <p:nvPr/>
        </p:nvSpPr>
        <p:spPr>
          <a:xfrm>
            <a:off x="1048570" y="3666510"/>
            <a:ext cx="386582" cy="386583"/>
          </a:xfrm>
          <a:custGeom>
            <a:avLst/>
            <a:gdLst/>
            <a:ahLst/>
            <a:cxnLst/>
            <a:rect l="l" t="t" r="r" b="b"/>
            <a:pathLst>
              <a:path w="457494" h="457495" extrusionOk="0">
                <a:moveTo>
                  <a:pt x="228763" y="0"/>
                </a:moveTo>
                <a:cubicBezTo>
                  <a:pt x="168087" y="0"/>
                  <a:pt x="109912" y="24117"/>
                  <a:pt x="67015" y="67015"/>
                </a:cubicBezTo>
                <a:cubicBezTo>
                  <a:pt x="24117" y="109912"/>
                  <a:pt x="0" y="168087"/>
                  <a:pt x="0" y="228764"/>
                </a:cubicBezTo>
                <a:cubicBezTo>
                  <a:pt x="0" y="289407"/>
                  <a:pt x="24117" y="347616"/>
                  <a:pt x="67015" y="390513"/>
                </a:cubicBezTo>
                <a:cubicBezTo>
                  <a:pt x="109912" y="433410"/>
                  <a:pt x="168087" y="457494"/>
                  <a:pt x="228763" y="457494"/>
                </a:cubicBezTo>
                <a:cubicBezTo>
                  <a:pt x="289407" y="457494"/>
                  <a:pt x="347615" y="433410"/>
                  <a:pt x="390512" y="390513"/>
                </a:cubicBezTo>
                <a:cubicBezTo>
                  <a:pt x="433409" y="347616"/>
                  <a:pt x="457493" y="289407"/>
                  <a:pt x="457493" y="228764"/>
                </a:cubicBezTo>
                <a:cubicBezTo>
                  <a:pt x="457493" y="168087"/>
                  <a:pt x="433409" y="109912"/>
                  <a:pt x="390512" y="67015"/>
                </a:cubicBezTo>
                <a:cubicBezTo>
                  <a:pt x="347615" y="24117"/>
                  <a:pt x="289407" y="0"/>
                  <a:pt x="22876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8"/>
          <p:cNvSpPr/>
          <p:nvPr/>
        </p:nvSpPr>
        <p:spPr>
          <a:xfrm>
            <a:off x="2951729" y="-394375"/>
            <a:ext cx="1159183" cy="1076107"/>
          </a:xfrm>
          <a:custGeom>
            <a:avLst/>
            <a:gdLst/>
            <a:ahLst/>
            <a:cxnLst/>
            <a:rect l="l" t="t" r="r" b="b"/>
            <a:pathLst>
              <a:path w="1371814" h="1273499" extrusionOk="0">
                <a:moveTo>
                  <a:pt x="892838" y="0"/>
                </a:moveTo>
                <a:lnTo>
                  <a:pt x="88897" y="862317"/>
                </a:lnTo>
                <a:cubicBezTo>
                  <a:pt x="7272" y="949680"/>
                  <a:pt x="0" y="1085977"/>
                  <a:pt x="76955" y="1181946"/>
                </a:cubicBezTo>
                <a:cubicBezTo>
                  <a:pt x="125266" y="1242177"/>
                  <a:pt x="196247" y="1273499"/>
                  <a:pt x="267872" y="1273499"/>
                </a:cubicBezTo>
                <a:cubicBezTo>
                  <a:pt x="321517" y="1273499"/>
                  <a:pt x="375523" y="1255928"/>
                  <a:pt x="420634" y="1219773"/>
                </a:cubicBezTo>
                <a:lnTo>
                  <a:pt x="1371813" y="457094"/>
                </a:lnTo>
                <a:cubicBezTo>
                  <a:pt x="1271308" y="352653"/>
                  <a:pt x="1167234" y="251614"/>
                  <a:pt x="1061091" y="152976"/>
                </a:cubicBezTo>
                <a:cubicBezTo>
                  <a:pt x="1005585" y="101339"/>
                  <a:pt x="949378" y="50470"/>
                  <a:pt x="892838" y="0"/>
                </a:cubicBezTo>
                <a:close/>
              </a:path>
            </a:pathLst>
          </a:custGeom>
          <a:solidFill>
            <a:srgbClr val="783F0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28"/>
          <p:cNvSpPr/>
          <p:nvPr/>
        </p:nvSpPr>
        <p:spPr>
          <a:xfrm>
            <a:off x="3277866" y="-450409"/>
            <a:ext cx="925543" cy="820040"/>
          </a:xfrm>
          <a:custGeom>
            <a:avLst/>
            <a:gdLst/>
            <a:ahLst/>
            <a:cxnLst/>
            <a:rect l="l" t="t" r="r" b="b"/>
            <a:pathLst>
              <a:path w="1095317" h="970462" extrusionOk="0">
                <a:moveTo>
                  <a:pt x="560468" y="0"/>
                </a:moveTo>
                <a:lnTo>
                  <a:pt x="1" y="610104"/>
                </a:lnTo>
                <a:cubicBezTo>
                  <a:pt x="138266" y="735527"/>
                  <a:pt x="280701" y="856246"/>
                  <a:pt x="428373" y="970462"/>
                </a:cubicBezTo>
                <a:lnTo>
                  <a:pt x="1095316" y="514001"/>
                </a:lnTo>
                <a:lnTo>
                  <a:pt x="56046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8"/>
          <p:cNvSpPr/>
          <p:nvPr/>
        </p:nvSpPr>
        <p:spPr>
          <a:xfrm>
            <a:off x="134962" y="1056299"/>
            <a:ext cx="978562" cy="952660"/>
          </a:xfrm>
          <a:custGeom>
            <a:avLst/>
            <a:gdLst/>
            <a:ahLst/>
            <a:cxnLst/>
            <a:rect l="l" t="t" r="r" b="b"/>
            <a:pathLst>
              <a:path w="1158061" h="1127408" extrusionOk="0">
                <a:moveTo>
                  <a:pt x="573843" y="380273"/>
                </a:moveTo>
                <a:cubicBezTo>
                  <a:pt x="679852" y="380273"/>
                  <a:pt x="765647" y="463933"/>
                  <a:pt x="765647" y="567007"/>
                </a:cubicBezTo>
                <a:cubicBezTo>
                  <a:pt x="765647" y="670247"/>
                  <a:pt x="679852" y="753840"/>
                  <a:pt x="573843" y="753840"/>
                </a:cubicBezTo>
                <a:cubicBezTo>
                  <a:pt x="467868" y="753840"/>
                  <a:pt x="382040" y="670180"/>
                  <a:pt x="382040" y="567007"/>
                </a:cubicBezTo>
                <a:cubicBezTo>
                  <a:pt x="382040" y="463933"/>
                  <a:pt x="467868" y="380273"/>
                  <a:pt x="573843" y="380273"/>
                </a:cubicBezTo>
                <a:close/>
                <a:moveTo>
                  <a:pt x="579014" y="1"/>
                </a:moveTo>
                <a:cubicBezTo>
                  <a:pt x="538552" y="1"/>
                  <a:pt x="505761" y="31890"/>
                  <a:pt x="505761" y="71318"/>
                </a:cubicBezTo>
                <a:lnTo>
                  <a:pt x="505761" y="167454"/>
                </a:lnTo>
                <a:cubicBezTo>
                  <a:pt x="448654" y="177127"/>
                  <a:pt x="395349" y="198009"/>
                  <a:pt x="348482" y="227664"/>
                </a:cubicBezTo>
                <a:lnTo>
                  <a:pt x="281101" y="159548"/>
                </a:lnTo>
                <a:cubicBezTo>
                  <a:pt x="266701" y="144942"/>
                  <a:pt x="247484" y="137597"/>
                  <a:pt x="228238" y="137597"/>
                </a:cubicBezTo>
                <a:cubicBezTo>
                  <a:pt x="209990" y="137597"/>
                  <a:pt x="191715" y="144200"/>
                  <a:pt x="177494" y="157480"/>
                </a:cubicBezTo>
                <a:cubicBezTo>
                  <a:pt x="148306" y="184900"/>
                  <a:pt x="147472" y="230032"/>
                  <a:pt x="175492" y="258352"/>
                </a:cubicBezTo>
                <a:lnTo>
                  <a:pt x="241206" y="324866"/>
                </a:lnTo>
                <a:cubicBezTo>
                  <a:pt x="203212" y="373435"/>
                  <a:pt x="176126" y="430409"/>
                  <a:pt x="163350" y="492353"/>
                </a:cubicBezTo>
                <a:lnTo>
                  <a:pt x="73253" y="492353"/>
                </a:lnTo>
                <a:cubicBezTo>
                  <a:pt x="32757" y="492353"/>
                  <a:pt x="0" y="524343"/>
                  <a:pt x="0" y="563671"/>
                </a:cubicBezTo>
                <a:cubicBezTo>
                  <a:pt x="0" y="603066"/>
                  <a:pt x="32757" y="634955"/>
                  <a:pt x="73253" y="634955"/>
                </a:cubicBezTo>
                <a:lnTo>
                  <a:pt x="159681" y="634955"/>
                </a:lnTo>
                <a:cubicBezTo>
                  <a:pt x="169621" y="699968"/>
                  <a:pt x="195240" y="759978"/>
                  <a:pt x="232533" y="811315"/>
                </a:cubicBezTo>
                <a:lnTo>
                  <a:pt x="175492" y="869056"/>
                </a:lnTo>
                <a:cubicBezTo>
                  <a:pt x="147439" y="897376"/>
                  <a:pt x="148273" y="942475"/>
                  <a:pt x="177494" y="969795"/>
                </a:cubicBezTo>
                <a:cubicBezTo>
                  <a:pt x="191704" y="983138"/>
                  <a:pt x="210050" y="989776"/>
                  <a:pt x="228230" y="989776"/>
                </a:cubicBezTo>
                <a:cubicBezTo>
                  <a:pt x="247510" y="989776"/>
                  <a:pt x="266624" y="982437"/>
                  <a:pt x="281068" y="967860"/>
                </a:cubicBezTo>
                <a:lnTo>
                  <a:pt x="336307" y="912053"/>
                </a:lnTo>
                <a:cubicBezTo>
                  <a:pt x="386009" y="945978"/>
                  <a:pt x="443550" y="969695"/>
                  <a:pt x="505728" y="980302"/>
                </a:cubicBezTo>
                <a:lnTo>
                  <a:pt x="505728" y="1056090"/>
                </a:lnTo>
                <a:cubicBezTo>
                  <a:pt x="505728" y="1095418"/>
                  <a:pt x="538451" y="1127408"/>
                  <a:pt x="578980" y="1127408"/>
                </a:cubicBezTo>
                <a:cubicBezTo>
                  <a:pt x="619376" y="1127408"/>
                  <a:pt x="652233" y="1095418"/>
                  <a:pt x="652233" y="1056090"/>
                </a:cubicBezTo>
                <a:lnTo>
                  <a:pt x="652233" y="980302"/>
                </a:lnTo>
                <a:cubicBezTo>
                  <a:pt x="714410" y="969695"/>
                  <a:pt x="771952" y="945978"/>
                  <a:pt x="821654" y="912053"/>
                </a:cubicBezTo>
                <a:lnTo>
                  <a:pt x="876893" y="967860"/>
                </a:lnTo>
                <a:cubicBezTo>
                  <a:pt x="891237" y="982437"/>
                  <a:pt x="910517" y="989776"/>
                  <a:pt x="929664" y="989776"/>
                </a:cubicBezTo>
                <a:cubicBezTo>
                  <a:pt x="947944" y="989776"/>
                  <a:pt x="966257" y="983138"/>
                  <a:pt x="980534" y="969795"/>
                </a:cubicBezTo>
                <a:cubicBezTo>
                  <a:pt x="1009621" y="942475"/>
                  <a:pt x="1010555" y="897376"/>
                  <a:pt x="982535" y="869056"/>
                </a:cubicBezTo>
                <a:lnTo>
                  <a:pt x="925495" y="811315"/>
                </a:lnTo>
                <a:cubicBezTo>
                  <a:pt x="962721" y="759978"/>
                  <a:pt x="988373" y="699968"/>
                  <a:pt x="998313" y="634955"/>
                </a:cubicBezTo>
                <a:lnTo>
                  <a:pt x="1084775" y="634955"/>
                </a:lnTo>
                <a:cubicBezTo>
                  <a:pt x="1125237" y="634955"/>
                  <a:pt x="1158027" y="603066"/>
                  <a:pt x="1158027" y="563671"/>
                </a:cubicBezTo>
                <a:cubicBezTo>
                  <a:pt x="1158061" y="524343"/>
                  <a:pt x="1125337" y="492353"/>
                  <a:pt x="1084808" y="492353"/>
                </a:cubicBezTo>
                <a:lnTo>
                  <a:pt x="994711" y="492353"/>
                </a:lnTo>
                <a:cubicBezTo>
                  <a:pt x="981801" y="430442"/>
                  <a:pt x="954715" y="373468"/>
                  <a:pt x="916855" y="324866"/>
                </a:cubicBezTo>
                <a:lnTo>
                  <a:pt x="982569" y="258352"/>
                </a:lnTo>
                <a:cubicBezTo>
                  <a:pt x="1010622" y="230032"/>
                  <a:pt x="1009655" y="184933"/>
                  <a:pt x="980567" y="157480"/>
                </a:cubicBezTo>
                <a:cubicBezTo>
                  <a:pt x="966362" y="144200"/>
                  <a:pt x="948088" y="137597"/>
                  <a:pt x="929836" y="137597"/>
                </a:cubicBezTo>
                <a:cubicBezTo>
                  <a:pt x="910586" y="137597"/>
                  <a:pt x="891360" y="144942"/>
                  <a:pt x="876960" y="159548"/>
                </a:cubicBezTo>
                <a:lnTo>
                  <a:pt x="809445" y="227664"/>
                </a:lnTo>
                <a:cubicBezTo>
                  <a:pt x="762578" y="198042"/>
                  <a:pt x="709407" y="177127"/>
                  <a:pt x="652299" y="167454"/>
                </a:cubicBezTo>
                <a:lnTo>
                  <a:pt x="652299" y="71318"/>
                </a:lnTo>
                <a:cubicBezTo>
                  <a:pt x="652299" y="31890"/>
                  <a:pt x="619443" y="1"/>
                  <a:pt x="57901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28"/>
          <p:cNvSpPr/>
          <p:nvPr/>
        </p:nvSpPr>
        <p:spPr>
          <a:xfrm>
            <a:off x="527399" y="1441965"/>
            <a:ext cx="194715" cy="189981"/>
          </a:xfrm>
          <a:custGeom>
            <a:avLst/>
            <a:gdLst/>
            <a:ahLst/>
            <a:cxnLst/>
            <a:rect l="l" t="t" r="r" b="b"/>
            <a:pathLst>
              <a:path w="230432" h="224829" extrusionOk="0">
                <a:moveTo>
                  <a:pt x="115216" y="21416"/>
                </a:moveTo>
                <a:cubicBezTo>
                  <a:pt x="166953" y="21416"/>
                  <a:pt x="209016" y="62212"/>
                  <a:pt x="209016" y="112415"/>
                </a:cubicBezTo>
                <a:cubicBezTo>
                  <a:pt x="209016" y="162617"/>
                  <a:pt x="166953" y="203446"/>
                  <a:pt x="115216" y="203446"/>
                </a:cubicBezTo>
                <a:cubicBezTo>
                  <a:pt x="63446" y="203446"/>
                  <a:pt x="21382" y="162617"/>
                  <a:pt x="21382" y="112415"/>
                </a:cubicBezTo>
                <a:cubicBezTo>
                  <a:pt x="21382" y="62212"/>
                  <a:pt x="63512" y="21416"/>
                  <a:pt x="115216" y="21416"/>
                </a:cubicBezTo>
                <a:close/>
                <a:moveTo>
                  <a:pt x="115216" y="1"/>
                </a:moveTo>
                <a:cubicBezTo>
                  <a:pt x="51671" y="1"/>
                  <a:pt x="0" y="50470"/>
                  <a:pt x="0" y="112415"/>
                </a:cubicBezTo>
                <a:cubicBezTo>
                  <a:pt x="0" y="174392"/>
                  <a:pt x="51704" y="224828"/>
                  <a:pt x="115216" y="224828"/>
                </a:cubicBezTo>
                <a:cubicBezTo>
                  <a:pt x="178761" y="224828"/>
                  <a:pt x="230432" y="174392"/>
                  <a:pt x="230432" y="112415"/>
                </a:cubicBezTo>
                <a:cubicBezTo>
                  <a:pt x="230432" y="50470"/>
                  <a:pt x="178761" y="1"/>
                  <a:pt x="11521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28"/>
          <p:cNvSpPr/>
          <p:nvPr/>
        </p:nvSpPr>
        <p:spPr>
          <a:xfrm>
            <a:off x="333746" y="1253418"/>
            <a:ext cx="581833" cy="566923"/>
          </a:xfrm>
          <a:custGeom>
            <a:avLst/>
            <a:gdLst/>
            <a:ahLst/>
            <a:cxnLst/>
            <a:rect l="l" t="t" r="r" b="b"/>
            <a:pathLst>
              <a:path w="688560" h="670915" extrusionOk="0">
                <a:moveTo>
                  <a:pt x="344280" y="21383"/>
                </a:moveTo>
                <a:cubicBezTo>
                  <a:pt x="522307" y="21383"/>
                  <a:pt x="667177" y="162283"/>
                  <a:pt x="667177" y="335441"/>
                </a:cubicBezTo>
                <a:cubicBezTo>
                  <a:pt x="667177" y="508631"/>
                  <a:pt x="522307" y="649532"/>
                  <a:pt x="344280" y="649532"/>
                </a:cubicBezTo>
                <a:cubicBezTo>
                  <a:pt x="166220" y="649532"/>
                  <a:pt x="21383" y="508631"/>
                  <a:pt x="21383" y="335441"/>
                </a:cubicBezTo>
                <a:cubicBezTo>
                  <a:pt x="21383" y="162283"/>
                  <a:pt x="166220" y="21383"/>
                  <a:pt x="344280" y="21383"/>
                </a:cubicBezTo>
                <a:close/>
                <a:moveTo>
                  <a:pt x="344280" y="1"/>
                </a:moveTo>
                <a:cubicBezTo>
                  <a:pt x="154411" y="1"/>
                  <a:pt x="1" y="150475"/>
                  <a:pt x="1" y="335441"/>
                </a:cubicBezTo>
                <a:cubicBezTo>
                  <a:pt x="1" y="520440"/>
                  <a:pt x="154411" y="670914"/>
                  <a:pt x="344280" y="670914"/>
                </a:cubicBezTo>
                <a:cubicBezTo>
                  <a:pt x="534116" y="670914"/>
                  <a:pt x="688559" y="520440"/>
                  <a:pt x="688559" y="335441"/>
                </a:cubicBezTo>
                <a:cubicBezTo>
                  <a:pt x="688559" y="150475"/>
                  <a:pt x="534116" y="1"/>
                  <a:pt x="34428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28"/>
          <p:cNvSpPr/>
          <p:nvPr/>
        </p:nvSpPr>
        <p:spPr>
          <a:xfrm>
            <a:off x="3124089" y="839468"/>
            <a:ext cx="655231" cy="655204"/>
          </a:xfrm>
          <a:custGeom>
            <a:avLst/>
            <a:gdLst/>
            <a:ahLst/>
            <a:cxnLst/>
            <a:rect l="l" t="t" r="r" b="b"/>
            <a:pathLst>
              <a:path w="775421" h="775389" extrusionOk="0">
                <a:moveTo>
                  <a:pt x="384241" y="261587"/>
                </a:moveTo>
                <a:cubicBezTo>
                  <a:pt x="455192" y="261587"/>
                  <a:pt x="512666" y="319128"/>
                  <a:pt x="512666" y="390013"/>
                </a:cubicBezTo>
                <a:cubicBezTo>
                  <a:pt x="512666" y="460997"/>
                  <a:pt x="455192" y="518505"/>
                  <a:pt x="384241" y="518505"/>
                </a:cubicBezTo>
                <a:cubicBezTo>
                  <a:pt x="313257" y="518505"/>
                  <a:pt x="255816" y="460963"/>
                  <a:pt x="255816" y="390013"/>
                </a:cubicBezTo>
                <a:cubicBezTo>
                  <a:pt x="255816" y="319062"/>
                  <a:pt x="313257" y="261587"/>
                  <a:pt x="384241" y="261587"/>
                </a:cubicBezTo>
                <a:close/>
                <a:moveTo>
                  <a:pt x="387710" y="0"/>
                </a:moveTo>
                <a:cubicBezTo>
                  <a:pt x="360591" y="0"/>
                  <a:pt x="338675" y="21949"/>
                  <a:pt x="338675" y="49035"/>
                </a:cubicBezTo>
                <a:lnTo>
                  <a:pt x="338675" y="115182"/>
                </a:lnTo>
                <a:cubicBezTo>
                  <a:pt x="300381" y="121854"/>
                  <a:pt x="264723" y="136198"/>
                  <a:pt x="233333" y="156579"/>
                </a:cubicBezTo>
                <a:lnTo>
                  <a:pt x="188235" y="109712"/>
                </a:lnTo>
                <a:cubicBezTo>
                  <a:pt x="178595" y="99679"/>
                  <a:pt x="165722" y="94628"/>
                  <a:pt x="152831" y="94628"/>
                </a:cubicBezTo>
                <a:cubicBezTo>
                  <a:pt x="140607" y="94628"/>
                  <a:pt x="128366" y="99170"/>
                  <a:pt x="118852" y="108311"/>
                </a:cubicBezTo>
                <a:cubicBezTo>
                  <a:pt x="99271" y="127158"/>
                  <a:pt x="98737" y="158180"/>
                  <a:pt x="117517" y="177694"/>
                </a:cubicBezTo>
                <a:lnTo>
                  <a:pt x="161482" y="223427"/>
                </a:lnTo>
                <a:cubicBezTo>
                  <a:pt x="136064" y="256851"/>
                  <a:pt x="117918" y="296012"/>
                  <a:pt x="109378" y="338642"/>
                </a:cubicBezTo>
                <a:lnTo>
                  <a:pt x="49035" y="338642"/>
                </a:lnTo>
                <a:cubicBezTo>
                  <a:pt x="21949" y="338642"/>
                  <a:pt x="0" y="360658"/>
                  <a:pt x="0" y="387678"/>
                </a:cubicBezTo>
                <a:cubicBezTo>
                  <a:pt x="0" y="414764"/>
                  <a:pt x="21949" y="436713"/>
                  <a:pt x="49035" y="436713"/>
                </a:cubicBezTo>
                <a:lnTo>
                  <a:pt x="106910" y="436713"/>
                </a:lnTo>
                <a:cubicBezTo>
                  <a:pt x="113581" y="481411"/>
                  <a:pt x="130727" y="522674"/>
                  <a:pt x="155711" y="557999"/>
                </a:cubicBezTo>
                <a:lnTo>
                  <a:pt x="117517" y="597728"/>
                </a:lnTo>
                <a:cubicBezTo>
                  <a:pt x="98737" y="617209"/>
                  <a:pt x="99271" y="648264"/>
                  <a:pt x="118852" y="667044"/>
                </a:cubicBezTo>
                <a:cubicBezTo>
                  <a:pt x="128392" y="676217"/>
                  <a:pt x="140634" y="680754"/>
                  <a:pt x="152809" y="680754"/>
                </a:cubicBezTo>
                <a:cubicBezTo>
                  <a:pt x="165719" y="680754"/>
                  <a:pt x="178561" y="675717"/>
                  <a:pt x="188235" y="665710"/>
                </a:cubicBezTo>
                <a:lnTo>
                  <a:pt x="225194" y="627282"/>
                </a:lnTo>
                <a:cubicBezTo>
                  <a:pt x="258485" y="650632"/>
                  <a:pt x="297012" y="666944"/>
                  <a:pt x="338675" y="674249"/>
                </a:cubicBezTo>
                <a:lnTo>
                  <a:pt x="338675" y="726353"/>
                </a:lnTo>
                <a:cubicBezTo>
                  <a:pt x="338675" y="753439"/>
                  <a:pt x="360591" y="775388"/>
                  <a:pt x="387710" y="775388"/>
                </a:cubicBezTo>
                <a:cubicBezTo>
                  <a:pt x="414763" y="775388"/>
                  <a:pt x="436745" y="753373"/>
                  <a:pt x="436745" y="726353"/>
                </a:cubicBezTo>
                <a:lnTo>
                  <a:pt x="436745" y="674249"/>
                </a:lnTo>
                <a:cubicBezTo>
                  <a:pt x="478342" y="666944"/>
                  <a:pt x="516869" y="650632"/>
                  <a:pt x="550193" y="627282"/>
                </a:cubicBezTo>
                <a:lnTo>
                  <a:pt x="587186" y="665710"/>
                </a:lnTo>
                <a:cubicBezTo>
                  <a:pt x="596760" y="675717"/>
                  <a:pt x="609636" y="680754"/>
                  <a:pt x="622478" y="680754"/>
                </a:cubicBezTo>
                <a:cubicBezTo>
                  <a:pt x="634753" y="680754"/>
                  <a:pt x="646996" y="676217"/>
                  <a:pt x="656569" y="667044"/>
                </a:cubicBezTo>
                <a:cubicBezTo>
                  <a:pt x="676016" y="648264"/>
                  <a:pt x="676650" y="617209"/>
                  <a:pt x="657903" y="597728"/>
                </a:cubicBezTo>
                <a:lnTo>
                  <a:pt x="619709" y="557999"/>
                </a:lnTo>
                <a:cubicBezTo>
                  <a:pt x="644627" y="522674"/>
                  <a:pt x="661806" y="481411"/>
                  <a:pt x="668478" y="436713"/>
                </a:cubicBezTo>
                <a:lnTo>
                  <a:pt x="726352" y="436713"/>
                </a:lnTo>
                <a:cubicBezTo>
                  <a:pt x="753472" y="436713"/>
                  <a:pt x="775387" y="414764"/>
                  <a:pt x="775387" y="387678"/>
                </a:cubicBezTo>
                <a:cubicBezTo>
                  <a:pt x="775421" y="360658"/>
                  <a:pt x="753505" y="338642"/>
                  <a:pt x="726352" y="338642"/>
                </a:cubicBezTo>
                <a:lnTo>
                  <a:pt x="666009" y="338642"/>
                </a:lnTo>
                <a:cubicBezTo>
                  <a:pt x="657403" y="296012"/>
                  <a:pt x="639257" y="256851"/>
                  <a:pt x="613905" y="223427"/>
                </a:cubicBezTo>
                <a:lnTo>
                  <a:pt x="657903" y="177694"/>
                </a:lnTo>
                <a:cubicBezTo>
                  <a:pt x="676650" y="158213"/>
                  <a:pt x="676016" y="127158"/>
                  <a:pt x="656569" y="108311"/>
                </a:cubicBezTo>
                <a:cubicBezTo>
                  <a:pt x="647039" y="99170"/>
                  <a:pt x="634798" y="94628"/>
                  <a:pt x="622577" y="94628"/>
                </a:cubicBezTo>
                <a:cubicBezTo>
                  <a:pt x="609690" y="94628"/>
                  <a:pt x="596825" y="99679"/>
                  <a:pt x="587186" y="109712"/>
                </a:cubicBezTo>
                <a:lnTo>
                  <a:pt x="541987" y="156579"/>
                </a:lnTo>
                <a:cubicBezTo>
                  <a:pt x="510565" y="136198"/>
                  <a:pt x="475006" y="121854"/>
                  <a:pt x="436745" y="115182"/>
                </a:cubicBezTo>
                <a:lnTo>
                  <a:pt x="436745" y="49035"/>
                </a:lnTo>
                <a:cubicBezTo>
                  <a:pt x="436745" y="21949"/>
                  <a:pt x="414730" y="0"/>
                  <a:pt x="387710" y="0"/>
                </a:cubicBezTo>
                <a:close/>
              </a:path>
            </a:pathLst>
          </a:custGeom>
          <a:solidFill>
            <a:srgbClr val="8383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28"/>
          <p:cNvSpPr/>
          <p:nvPr/>
        </p:nvSpPr>
        <p:spPr>
          <a:xfrm>
            <a:off x="3386776" y="1104832"/>
            <a:ext cx="130505" cy="130506"/>
          </a:xfrm>
          <a:custGeom>
            <a:avLst/>
            <a:gdLst/>
            <a:ahLst/>
            <a:cxnLst/>
            <a:rect l="l" t="t" r="r" b="b"/>
            <a:pathLst>
              <a:path w="154444" h="154445" extrusionOk="0">
                <a:moveTo>
                  <a:pt x="77222" y="14477"/>
                </a:moveTo>
                <a:cubicBezTo>
                  <a:pt x="111847" y="14477"/>
                  <a:pt x="139933" y="42631"/>
                  <a:pt x="139933" y="77189"/>
                </a:cubicBezTo>
                <a:cubicBezTo>
                  <a:pt x="139933" y="111780"/>
                  <a:pt x="111780" y="139901"/>
                  <a:pt x="77222" y="139901"/>
                </a:cubicBezTo>
                <a:cubicBezTo>
                  <a:pt x="42664" y="139901"/>
                  <a:pt x="14510" y="111780"/>
                  <a:pt x="14510" y="77189"/>
                </a:cubicBezTo>
                <a:cubicBezTo>
                  <a:pt x="14510" y="42631"/>
                  <a:pt x="42664" y="14477"/>
                  <a:pt x="77222" y="14477"/>
                </a:cubicBezTo>
                <a:close/>
                <a:moveTo>
                  <a:pt x="77222" y="0"/>
                </a:moveTo>
                <a:cubicBezTo>
                  <a:pt x="34658" y="0"/>
                  <a:pt x="0" y="34659"/>
                  <a:pt x="0" y="77222"/>
                </a:cubicBezTo>
                <a:cubicBezTo>
                  <a:pt x="0" y="119819"/>
                  <a:pt x="34658" y="154444"/>
                  <a:pt x="77222" y="154444"/>
                </a:cubicBezTo>
                <a:cubicBezTo>
                  <a:pt x="119852" y="154444"/>
                  <a:pt x="154444" y="119819"/>
                  <a:pt x="154444" y="77222"/>
                </a:cubicBezTo>
                <a:cubicBezTo>
                  <a:pt x="154444" y="34659"/>
                  <a:pt x="119786" y="0"/>
                  <a:pt x="7722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28"/>
          <p:cNvSpPr/>
          <p:nvPr/>
        </p:nvSpPr>
        <p:spPr>
          <a:xfrm>
            <a:off x="3308745" y="1026801"/>
            <a:ext cx="286491" cy="286492"/>
          </a:xfrm>
          <a:custGeom>
            <a:avLst/>
            <a:gdLst/>
            <a:ahLst/>
            <a:cxnLst/>
            <a:rect l="l" t="t" r="r" b="b"/>
            <a:pathLst>
              <a:path w="339043" h="339044" extrusionOk="0">
                <a:moveTo>
                  <a:pt x="169522" y="14511"/>
                </a:moveTo>
                <a:cubicBezTo>
                  <a:pt x="255016" y="14511"/>
                  <a:pt x="324499" y="84028"/>
                  <a:pt x="324499" y="169489"/>
                </a:cubicBezTo>
                <a:cubicBezTo>
                  <a:pt x="324499" y="254984"/>
                  <a:pt x="255016" y="324533"/>
                  <a:pt x="169522" y="324533"/>
                </a:cubicBezTo>
                <a:cubicBezTo>
                  <a:pt x="84061" y="324533"/>
                  <a:pt x="14511" y="254950"/>
                  <a:pt x="14511" y="169489"/>
                </a:cubicBezTo>
                <a:cubicBezTo>
                  <a:pt x="14511" y="84061"/>
                  <a:pt x="84061" y="14511"/>
                  <a:pt x="169522" y="14511"/>
                </a:cubicBezTo>
                <a:close/>
                <a:moveTo>
                  <a:pt x="169522" y="1"/>
                </a:moveTo>
                <a:cubicBezTo>
                  <a:pt x="76055" y="1"/>
                  <a:pt x="1" y="76022"/>
                  <a:pt x="1" y="169489"/>
                </a:cubicBezTo>
                <a:cubicBezTo>
                  <a:pt x="1" y="262989"/>
                  <a:pt x="76055" y="339044"/>
                  <a:pt x="169522" y="339044"/>
                </a:cubicBezTo>
                <a:cubicBezTo>
                  <a:pt x="263022" y="339044"/>
                  <a:pt x="339043" y="262989"/>
                  <a:pt x="339010" y="169489"/>
                </a:cubicBezTo>
                <a:cubicBezTo>
                  <a:pt x="339010" y="76055"/>
                  <a:pt x="263022" y="1"/>
                  <a:pt x="16952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28"/>
          <p:cNvSpPr/>
          <p:nvPr/>
        </p:nvSpPr>
        <p:spPr>
          <a:xfrm>
            <a:off x="213449" y="399026"/>
            <a:ext cx="330071" cy="330072"/>
          </a:xfrm>
          <a:custGeom>
            <a:avLst/>
            <a:gdLst/>
            <a:ahLst/>
            <a:cxnLst/>
            <a:rect l="l" t="t" r="r" b="b"/>
            <a:pathLst>
              <a:path w="666810" h="666812" extrusionOk="0">
                <a:moveTo>
                  <a:pt x="333405" y="22684"/>
                </a:moveTo>
                <a:cubicBezTo>
                  <a:pt x="504728" y="22684"/>
                  <a:pt x="644127" y="162084"/>
                  <a:pt x="644127" y="333406"/>
                </a:cubicBezTo>
                <a:cubicBezTo>
                  <a:pt x="644127" y="504762"/>
                  <a:pt x="504728" y="644129"/>
                  <a:pt x="333405" y="644129"/>
                </a:cubicBezTo>
                <a:cubicBezTo>
                  <a:pt x="162049" y="644129"/>
                  <a:pt x="22683" y="504762"/>
                  <a:pt x="22683" y="333406"/>
                </a:cubicBezTo>
                <a:cubicBezTo>
                  <a:pt x="22683" y="162084"/>
                  <a:pt x="162049" y="22684"/>
                  <a:pt x="333405" y="22684"/>
                </a:cubicBezTo>
                <a:close/>
                <a:moveTo>
                  <a:pt x="333405" y="1"/>
                </a:moveTo>
                <a:cubicBezTo>
                  <a:pt x="149541" y="1"/>
                  <a:pt x="0" y="149575"/>
                  <a:pt x="0" y="333406"/>
                </a:cubicBezTo>
                <a:cubicBezTo>
                  <a:pt x="0" y="517271"/>
                  <a:pt x="149541" y="666811"/>
                  <a:pt x="333405" y="666811"/>
                </a:cubicBezTo>
                <a:cubicBezTo>
                  <a:pt x="517236" y="666811"/>
                  <a:pt x="666810" y="517271"/>
                  <a:pt x="666810" y="333406"/>
                </a:cubicBezTo>
                <a:cubicBezTo>
                  <a:pt x="666810" y="149575"/>
                  <a:pt x="517236" y="1"/>
                  <a:pt x="333405" y="1"/>
                </a:cubicBezTo>
                <a:close/>
              </a:path>
            </a:pathLst>
          </a:custGeom>
          <a:solidFill>
            <a:srgbClr val="2D1A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28"/>
          <p:cNvSpPr/>
          <p:nvPr/>
        </p:nvSpPr>
        <p:spPr>
          <a:xfrm>
            <a:off x="2300064" y="2344673"/>
            <a:ext cx="347811" cy="347829"/>
          </a:xfrm>
          <a:custGeom>
            <a:avLst/>
            <a:gdLst/>
            <a:ahLst/>
            <a:cxnLst/>
            <a:rect l="l" t="t" r="r" b="b"/>
            <a:pathLst>
              <a:path w="644094" h="644128" extrusionOk="0">
                <a:moveTo>
                  <a:pt x="322030" y="0"/>
                </a:moveTo>
                <a:lnTo>
                  <a:pt x="208182" y="208216"/>
                </a:lnTo>
                <a:lnTo>
                  <a:pt x="0" y="322064"/>
                </a:lnTo>
                <a:lnTo>
                  <a:pt x="208182" y="435946"/>
                </a:lnTo>
                <a:lnTo>
                  <a:pt x="322030" y="644128"/>
                </a:lnTo>
                <a:lnTo>
                  <a:pt x="435911" y="435946"/>
                </a:lnTo>
                <a:lnTo>
                  <a:pt x="644093" y="322064"/>
                </a:lnTo>
                <a:lnTo>
                  <a:pt x="435911" y="208216"/>
                </a:lnTo>
                <a:lnTo>
                  <a:pt x="32203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28"/>
          <p:cNvSpPr/>
          <p:nvPr/>
        </p:nvSpPr>
        <p:spPr>
          <a:xfrm>
            <a:off x="110373" y="2982546"/>
            <a:ext cx="104144" cy="104145"/>
          </a:xfrm>
          <a:custGeom>
            <a:avLst/>
            <a:gdLst/>
            <a:ahLst/>
            <a:cxnLst/>
            <a:rect l="l" t="t" r="r" b="b"/>
            <a:pathLst>
              <a:path w="295445" h="295446" extrusionOk="0">
                <a:moveTo>
                  <a:pt x="147706" y="0"/>
                </a:moveTo>
                <a:cubicBezTo>
                  <a:pt x="66147" y="0"/>
                  <a:pt x="0" y="66148"/>
                  <a:pt x="0" y="147740"/>
                </a:cubicBezTo>
                <a:cubicBezTo>
                  <a:pt x="0" y="229298"/>
                  <a:pt x="66147" y="295445"/>
                  <a:pt x="147706" y="295445"/>
                </a:cubicBezTo>
                <a:cubicBezTo>
                  <a:pt x="229297" y="295445"/>
                  <a:pt x="295444" y="229298"/>
                  <a:pt x="295444" y="147740"/>
                </a:cubicBezTo>
                <a:cubicBezTo>
                  <a:pt x="295444" y="66148"/>
                  <a:pt x="229297" y="0"/>
                  <a:pt x="14770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28"/>
          <p:cNvSpPr/>
          <p:nvPr/>
        </p:nvSpPr>
        <p:spPr>
          <a:xfrm>
            <a:off x="2473365" y="353240"/>
            <a:ext cx="829369" cy="738003"/>
          </a:xfrm>
          <a:custGeom>
            <a:avLst/>
            <a:gdLst/>
            <a:ahLst/>
            <a:cxnLst/>
            <a:rect l="l" t="t" r="r" b="b"/>
            <a:pathLst>
              <a:path w="981502" h="873376" extrusionOk="0">
                <a:moveTo>
                  <a:pt x="686291" y="0"/>
                </a:moveTo>
                <a:cubicBezTo>
                  <a:pt x="675283" y="0"/>
                  <a:pt x="320363" y="117484"/>
                  <a:pt x="166153" y="168754"/>
                </a:cubicBezTo>
                <a:cubicBezTo>
                  <a:pt x="122688" y="183164"/>
                  <a:pt x="90499" y="219991"/>
                  <a:pt x="81859" y="264990"/>
                </a:cubicBezTo>
                <a:lnTo>
                  <a:pt x="10809" y="636289"/>
                </a:lnTo>
                <a:cubicBezTo>
                  <a:pt x="1" y="692829"/>
                  <a:pt x="26687" y="749937"/>
                  <a:pt x="77022" y="777924"/>
                </a:cubicBezTo>
                <a:lnTo>
                  <a:pt x="67949" y="805076"/>
                </a:lnTo>
                <a:cubicBezTo>
                  <a:pt x="60778" y="828393"/>
                  <a:pt x="65514" y="844905"/>
                  <a:pt x="76922" y="856980"/>
                </a:cubicBezTo>
                <a:cubicBezTo>
                  <a:pt x="87433" y="868064"/>
                  <a:pt x="101736" y="873376"/>
                  <a:pt x="116295" y="873376"/>
                </a:cubicBezTo>
                <a:cubicBezTo>
                  <a:pt x="129689" y="873376"/>
                  <a:pt x="143301" y="868880"/>
                  <a:pt x="154378" y="860249"/>
                </a:cubicBezTo>
                <a:lnTo>
                  <a:pt x="163718" y="852944"/>
                </a:lnTo>
                <a:lnTo>
                  <a:pt x="406224" y="496756"/>
                </a:lnTo>
                <a:lnTo>
                  <a:pt x="700301" y="543622"/>
                </a:lnTo>
                <a:lnTo>
                  <a:pt x="981502" y="328068"/>
                </a:lnTo>
                <a:lnTo>
                  <a:pt x="686291" y="0"/>
                </a:lnTo>
                <a:close/>
              </a:path>
            </a:pathLst>
          </a:custGeom>
          <a:solidFill>
            <a:srgbClr val="783F0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5" name="Google Shape;445;p28"/>
          <p:cNvSpPr/>
          <p:nvPr/>
        </p:nvSpPr>
        <p:spPr>
          <a:xfrm>
            <a:off x="2760135" y="486499"/>
            <a:ext cx="520470" cy="458364"/>
          </a:xfrm>
          <a:custGeom>
            <a:avLst/>
            <a:gdLst/>
            <a:ahLst/>
            <a:cxnLst/>
            <a:rect l="l" t="t" r="r" b="b"/>
            <a:pathLst>
              <a:path w="615941" h="542443" extrusionOk="0">
                <a:moveTo>
                  <a:pt x="504062" y="0"/>
                </a:moveTo>
                <a:cubicBezTo>
                  <a:pt x="502443" y="0"/>
                  <a:pt x="500820" y="50"/>
                  <a:pt x="499191" y="152"/>
                </a:cubicBezTo>
                <a:cubicBezTo>
                  <a:pt x="497022" y="285"/>
                  <a:pt x="494888" y="452"/>
                  <a:pt x="492719" y="652"/>
                </a:cubicBezTo>
                <a:cubicBezTo>
                  <a:pt x="485581" y="1319"/>
                  <a:pt x="478509" y="2453"/>
                  <a:pt x="471504" y="3888"/>
                </a:cubicBezTo>
                <a:cubicBezTo>
                  <a:pt x="465200" y="5189"/>
                  <a:pt x="458995" y="6823"/>
                  <a:pt x="452857" y="8691"/>
                </a:cubicBezTo>
                <a:cubicBezTo>
                  <a:pt x="326434" y="47252"/>
                  <a:pt x="182097" y="198694"/>
                  <a:pt x="264756" y="328353"/>
                </a:cubicBezTo>
                <a:cubicBezTo>
                  <a:pt x="271884" y="339481"/>
                  <a:pt x="294683" y="351204"/>
                  <a:pt x="309614" y="351204"/>
                </a:cubicBezTo>
                <a:cubicBezTo>
                  <a:pt x="311244" y="351204"/>
                  <a:pt x="312780" y="351065"/>
                  <a:pt x="314192" y="350769"/>
                </a:cubicBezTo>
                <a:lnTo>
                  <a:pt x="314192" y="350769"/>
                </a:lnTo>
                <a:cubicBezTo>
                  <a:pt x="239472" y="371217"/>
                  <a:pt x="169755" y="400338"/>
                  <a:pt x="94969" y="420786"/>
                </a:cubicBezTo>
                <a:cubicBezTo>
                  <a:pt x="71018" y="427324"/>
                  <a:pt x="46034" y="434429"/>
                  <a:pt x="27654" y="451174"/>
                </a:cubicBezTo>
                <a:cubicBezTo>
                  <a:pt x="9241" y="467953"/>
                  <a:pt x="1" y="497541"/>
                  <a:pt x="13811" y="518289"/>
                </a:cubicBezTo>
                <a:cubicBezTo>
                  <a:pt x="24151" y="533834"/>
                  <a:pt x="44032" y="540038"/>
                  <a:pt x="62612" y="541739"/>
                </a:cubicBezTo>
                <a:cubicBezTo>
                  <a:pt x="67849" y="542225"/>
                  <a:pt x="73091" y="542442"/>
                  <a:pt x="78334" y="542442"/>
                </a:cubicBezTo>
                <a:cubicBezTo>
                  <a:pt x="100807" y="542442"/>
                  <a:pt x="123293" y="538450"/>
                  <a:pt x="145471" y="534501"/>
                </a:cubicBezTo>
                <a:cubicBezTo>
                  <a:pt x="213687" y="522325"/>
                  <a:pt x="281935" y="510117"/>
                  <a:pt x="350218" y="497941"/>
                </a:cubicBezTo>
                <a:cubicBezTo>
                  <a:pt x="403689" y="488368"/>
                  <a:pt x="458962" y="478127"/>
                  <a:pt x="503927" y="447672"/>
                </a:cubicBezTo>
                <a:cubicBezTo>
                  <a:pt x="564404" y="406776"/>
                  <a:pt x="597494" y="334191"/>
                  <a:pt x="606734" y="261772"/>
                </a:cubicBezTo>
                <a:cubicBezTo>
                  <a:pt x="615941" y="189320"/>
                  <a:pt x="604232" y="116035"/>
                  <a:pt x="591490" y="44150"/>
                </a:cubicBezTo>
                <a:cubicBezTo>
                  <a:pt x="590789" y="40180"/>
                  <a:pt x="590055" y="36077"/>
                  <a:pt x="587821" y="32742"/>
                </a:cubicBezTo>
                <a:cubicBezTo>
                  <a:pt x="587387" y="32041"/>
                  <a:pt x="586820" y="31374"/>
                  <a:pt x="586253" y="30740"/>
                </a:cubicBezTo>
                <a:cubicBezTo>
                  <a:pt x="583551" y="27838"/>
                  <a:pt x="579815" y="25837"/>
                  <a:pt x="576146" y="24002"/>
                </a:cubicBezTo>
                <a:cubicBezTo>
                  <a:pt x="553505" y="12149"/>
                  <a:pt x="529449" y="0"/>
                  <a:pt x="504062" y="0"/>
                </a:cubicBezTo>
                <a:close/>
              </a:path>
            </a:pathLst>
          </a:custGeom>
          <a:solidFill>
            <a:srgbClr val="783F0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6" name="Google Shape;446;p28"/>
          <p:cNvSpPr/>
          <p:nvPr/>
        </p:nvSpPr>
        <p:spPr>
          <a:xfrm>
            <a:off x="2568796" y="458004"/>
            <a:ext cx="565597" cy="654362"/>
          </a:xfrm>
          <a:custGeom>
            <a:avLst/>
            <a:gdLst/>
            <a:ahLst/>
            <a:cxnLst/>
            <a:rect l="l" t="t" r="r" b="b"/>
            <a:pathLst>
              <a:path w="669346" h="774393" extrusionOk="0">
                <a:moveTo>
                  <a:pt x="602064" y="0"/>
                </a:moveTo>
                <a:lnTo>
                  <a:pt x="55440" y="637556"/>
                </a:lnTo>
                <a:cubicBezTo>
                  <a:pt x="32090" y="664943"/>
                  <a:pt x="15178" y="693463"/>
                  <a:pt x="6705" y="717347"/>
                </a:cubicBezTo>
                <a:cubicBezTo>
                  <a:pt x="3269" y="726987"/>
                  <a:pt x="1268" y="735893"/>
                  <a:pt x="734" y="743632"/>
                </a:cubicBezTo>
                <a:cubicBezTo>
                  <a:pt x="0" y="755074"/>
                  <a:pt x="2536" y="764047"/>
                  <a:pt x="8840" y="769351"/>
                </a:cubicBezTo>
                <a:cubicBezTo>
                  <a:pt x="12891" y="772774"/>
                  <a:pt x="18236" y="774392"/>
                  <a:pt x="24561" y="774392"/>
                </a:cubicBezTo>
                <a:cubicBezTo>
                  <a:pt x="25631" y="774392"/>
                  <a:pt x="26729" y="774346"/>
                  <a:pt x="27854" y="774254"/>
                </a:cubicBezTo>
                <a:cubicBezTo>
                  <a:pt x="54506" y="772153"/>
                  <a:pt x="95936" y="744400"/>
                  <a:pt x="132128" y="701969"/>
                </a:cubicBezTo>
                <a:lnTo>
                  <a:pt x="669345" y="73786"/>
                </a:lnTo>
                <a:lnTo>
                  <a:pt x="602064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7" name="Google Shape;447;p28"/>
          <p:cNvSpPr/>
          <p:nvPr/>
        </p:nvSpPr>
        <p:spPr>
          <a:xfrm>
            <a:off x="2568796" y="486965"/>
            <a:ext cx="540934" cy="625415"/>
          </a:xfrm>
          <a:custGeom>
            <a:avLst/>
            <a:gdLst/>
            <a:ahLst/>
            <a:cxnLst/>
            <a:rect l="l" t="t" r="r" b="b"/>
            <a:pathLst>
              <a:path w="640158" h="740136" extrusionOk="0">
                <a:moveTo>
                  <a:pt x="606067" y="1"/>
                </a:moveTo>
                <a:lnTo>
                  <a:pt x="734" y="709342"/>
                </a:lnTo>
                <a:cubicBezTo>
                  <a:pt x="0" y="720817"/>
                  <a:pt x="2536" y="729790"/>
                  <a:pt x="8840" y="735094"/>
                </a:cubicBezTo>
                <a:cubicBezTo>
                  <a:pt x="12891" y="738517"/>
                  <a:pt x="18236" y="740135"/>
                  <a:pt x="24561" y="740135"/>
                </a:cubicBezTo>
                <a:cubicBezTo>
                  <a:pt x="25631" y="740135"/>
                  <a:pt x="26729" y="740089"/>
                  <a:pt x="27854" y="739997"/>
                </a:cubicBezTo>
                <a:lnTo>
                  <a:pt x="640158" y="22517"/>
                </a:lnTo>
                <a:lnTo>
                  <a:pt x="60606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28"/>
          <p:cNvSpPr/>
          <p:nvPr/>
        </p:nvSpPr>
        <p:spPr>
          <a:xfrm>
            <a:off x="2521560" y="1042453"/>
            <a:ext cx="118836" cy="128601"/>
          </a:xfrm>
          <a:custGeom>
            <a:avLst/>
            <a:gdLst/>
            <a:ahLst/>
            <a:cxnLst/>
            <a:rect l="l" t="t" r="r" b="b"/>
            <a:pathLst>
              <a:path w="140634" h="152191" extrusionOk="0">
                <a:moveTo>
                  <a:pt x="73519" y="0"/>
                </a:moveTo>
                <a:cubicBezTo>
                  <a:pt x="73519" y="0"/>
                  <a:pt x="4741" y="144000"/>
                  <a:pt x="242" y="151857"/>
                </a:cubicBezTo>
                <a:lnTo>
                  <a:pt x="242" y="151857"/>
                </a:lnTo>
                <a:lnTo>
                  <a:pt x="140634" y="56374"/>
                </a:lnTo>
                <a:lnTo>
                  <a:pt x="73519" y="0"/>
                </a:lnTo>
                <a:close/>
                <a:moveTo>
                  <a:pt x="242" y="151857"/>
                </a:moveTo>
                <a:lnTo>
                  <a:pt x="67" y="151976"/>
                </a:lnTo>
                <a:cubicBezTo>
                  <a:pt x="16" y="152120"/>
                  <a:pt x="0" y="152190"/>
                  <a:pt x="18" y="152190"/>
                </a:cubicBezTo>
                <a:cubicBezTo>
                  <a:pt x="40" y="152190"/>
                  <a:pt x="116" y="152077"/>
                  <a:pt x="242" y="151857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28"/>
          <p:cNvSpPr/>
          <p:nvPr/>
        </p:nvSpPr>
        <p:spPr>
          <a:xfrm>
            <a:off x="2521757" y="1121865"/>
            <a:ext cx="45382" cy="48933"/>
          </a:xfrm>
          <a:custGeom>
            <a:avLst/>
            <a:gdLst/>
            <a:ahLst/>
            <a:cxnLst/>
            <a:rect l="l" t="t" r="r" b="b"/>
            <a:pathLst>
              <a:path w="53706" h="57909" extrusionOk="0">
                <a:moveTo>
                  <a:pt x="28254" y="0"/>
                </a:moveTo>
                <a:cubicBezTo>
                  <a:pt x="14177" y="29221"/>
                  <a:pt x="1802" y="54739"/>
                  <a:pt x="1" y="57908"/>
                </a:cubicBezTo>
                <a:lnTo>
                  <a:pt x="53706" y="21382"/>
                </a:lnTo>
                <a:lnTo>
                  <a:pt x="28254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0" name="Google Shape;450;p28"/>
          <p:cNvSpPr/>
          <p:nvPr/>
        </p:nvSpPr>
        <p:spPr>
          <a:xfrm>
            <a:off x="3080604" y="414523"/>
            <a:ext cx="98513" cy="94479"/>
          </a:xfrm>
          <a:custGeom>
            <a:avLst/>
            <a:gdLst/>
            <a:ahLst/>
            <a:cxnLst/>
            <a:rect l="l" t="t" r="r" b="b"/>
            <a:pathLst>
              <a:path w="116584" h="111809" extrusionOk="0">
                <a:moveTo>
                  <a:pt x="67822" y="0"/>
                </a:moveTo>
                <a:cubicBezTo>
                  <a:pt x="50816" y="0"/>
                  <a:pt x="32506" y="8401"/>
                  <a:pt x="19214" y="24113"/>
                </a:cubicBezTo>
                <a:lnTo>
                  <a:pt x="0" y="46595"/>
                </a:lnTo>
                <a:lnTo>
                  <a:pt x="76455" y="111809"/>
                </a:lnTo>
                <a:lnTo>
                  <a:pt x="95669" y="89326"/>
                </a:lnTo>
                <a:cubicBezTo>
                  <a:pt x="112481" y="69512"/>
                  <a:pt x="116584" y="43727"/>
                  <a:pt x="107811" y="24746"/>
                </a:cubicBezTo>
                <a:cubicBezTo>
                  <a:pt x="105276" y="19209"/>
                  <a:pt x="101606" y="14272"/>
                  <a:pt x="96903" y="10236"/>
                </a:cubicBezTo>
                <a:cubicBezTo>
                  <a:pt x="90632" y="4899"/>
                  <a:pt x="83126" y="1696"/>
                  <a:pt x="75087" y="529"/>
                </a:cubicBezTo>
                <a:cubicBezTo>
                  <a:pt x="72705" y="175"/>
                  <a:pt x="70277" y="0"/>
                  <a:pt x="6782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28"/>
          <p:cNvSpPr/>
          <p:nvPr/>
        </p:nvSpPr>
        <p:spPr>
          <a:xfrm>
            <a:off x="3080604" y="414476"/>
            <a:ext cx="74357" cy="61012"/>
          </a:xfrm>
          <a:custGeom>
            <a:avLst/>
            <a:gdLst/>
            <a:ahLst/>
            <a:cxnLst/>
            <a:rect l="l" t="t" r="r" b="b"/>
            <a:pathLst>
              <a:path w="87997" h="72203" extrusionOk="0">
                <a:moveTo>
                  <a:pt x="67890" y="1"/>
                </a:moveTo>
                <a:cubicBezTo>
                  <a:pt x="50864" y="1"/>
                  <a:pt x="32524" y="8403"/>
                  <a:pt x="19214" y="24135"/>
                </a:cubicBezTo>
                <a:lnTo>
                  <a:pt x="0" y="46618"/>
                </a:lnTo>
                <a:lnTo>
                  <a:pt x="30022" y="72203"/>
                </a:lnTo>
                <a:lnTo>
                  <a:pt x="87997" y="4488"/>
                </a:lnTo>
                <a:cubicBezTo>
                  <a:pt x="83960" y="2520"/>
                  <a:pt x="79591" y="1185"/>
                  <a:pt x="75087" y="518"/>
                </a:cubicBezTo>
                <a:cubicBezTo>
                  <a:pt x="72727" y="172"/>
                  <a:pt x="70322" y="1"/>
                  <a:pt x="6789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2" name="Google Shape;452;p28"/>
          <p:cNvSpPr/>
          <p:nvPr/>
        </p:nvSpPr>
        <p:spPr>
          <a:xfrm>
            <a:off x="3014700" y="486892"/>
            <a:ext cx="103982" cy="92867"/>
          </a:xfrm>
          <a:custGeom>
            <a:avLst/>
            <a:gdLst/>
            <a:ahLst/>
            <a:cxnLst/>
            <a:rect l="l" t="t" r="r" b="b"/>
            <a:pathLst>
              <a:path w="123056" h="109902" extrusionOk="0">
                <a:moveTo>
                  <a:pt x="38074" y="1"/>
                </a:moveTo>
                <a:cubicBezTo>
                  <a:pt x="31976" y="1"/>
                  <a:pt x="22651" y="5796"/>
                  <a:pt x="14745" y="15064"/>
                </a:cubicBezTo>
                <a:lnTo>
                  <a:pt x="14144" y="15765"/>
                </a:lnTo>
                <a:cubicBezTo>
                  <a:pt x="4104" y="27573"/>
                  <a:pt x="1" y="40716"/>
                  <a:pt x="5104" y="44952"/>
                </a:cubicBezTo>
                <a:lnTo>
                  <a:pt x="80825" y="108565"/>
                </a:lnTo>
                <a:cubicBezTo>
                  <a:pt x="81910" y="109471"/>
                  <a:pt x="83332" y="109901"/>
                  <a:pt x="84994" y="109901"/>
                </a:cubicBezTo>
                <a:cubicBezTo>
                  <a:pt x="91099" y="109901"/>
                  <a:pt x="100453" y="104103"/>
                  <a:pt x="108345" y="94821"/>
                </a:cubicBezTo>
                <a:lnTo>
                  <a:pt x="108912" y="94121"/>
                </a:lnTo>
                <a:cubicBezTo>
                  <a:pt x="118986" y="82312"/>
                  <a:pt x="123055" y="69203"/>
                  <a:pt x="117985" y="64933"/>
                </a:cubicBezTo>
                <a:lnTo>
                  <a:pt x="42264" y="1354"/>
                </a:lnTo>
                <a:cubicBezTo>
                  <a:pt x="41174" y="436"/>
                  <a:pt x="39745" y="1"/>
                  <a:pt x="38074" y="1"/>
                </a:cubicBezTo>
                <a:close/>
              </a:path>
            </a:pathLst>
          </a:custGeom>
          <a:solidFill>
            <a:srgbClr val="E0DED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28"/>
          <p:cNvSpPr/>
          <p:nvPr/>
        </p:nvSpPr>
        <p:spPr>
          <a:xfrm>
            <a:off x="3045184" y="452186"/>
            <a:ext cx="104348" cy="93313"/>
          </a:xfrm>
          <a:custGeom>
            <a:avLst/>
            <a:gdLst/>
            <a:ahLst/>
            <a:cxnLst/>
            <a:rect l="l" t="t" r="r" b="b"/>
            <a:pathLst>
              <a:path w="123489" h="110430" extrusionOk="0">
                <a:moveTo>
                  <a:pt x="38243" y="0"/>
                </a:moveTo>
                <a:cubicBezTo>
                  <a:pt x="32325" y="0"/>
                  <a:pt x="22856" y="6102"/>
                  <a:pt x="14711" y="15688"/>
                </a:cubicBezTo>
                <a:cubicBezTo>
                  <a:pt x="4471" y="27630"/>
                  <a:pt x="1" y="40740"/>
                  <a:pt x="4771" y="44742"/>
                </a:cubicBezTo>
                <a:lnTo>
                  <a:pt x="81559" y="109255"/>
                </a:lnTo>
                <a:cubicBezTo>
                  <a:pt x="82508" y="110052"/>
                  <a:pt x="83754" y="110430"/>
                  <a:pt x="85220" y="110430"/>
                </a:cubicBezTo>
                <a:cubicBezTo>
                  <a:pt x="91123" y="110430"/>
                  <a:pt x="100609" y="104310"/>
                  <a:pt x="108812" y="94745"/>
                </a:cubicBezTo>
                <a:cubicBezTo>
                  <a:pt x="119019" y="82770"/>
                  <a:pt x="123489" y="69660"/>
                  <a:pt x="118719" y="65657"/>
                </a:cubicBezTo>
                <a:lnTo>
                  <a:pt x="41931" y="1178"/>
                </a:lnTo>
                <a:cubicBezTo>
                  <a:pt x="40972" y="379"/>
                  <a:pt x="39718" y="0"/>
                  <a:pt x="3824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4" name="Google Shape;454;p28"/>
          <p:cNvSpPr/>
          <p:nvPr/>
        </p:nvSpPr>
        <p:spPr>
          <a:xfrm>
            <a:off x="2753987" y="791612"/>
            <a:ext cx="318427" cy="160324"/>
          </a:xfrm>
          <a:custGeom>
            <a:avLst/>
            <a:gdLst/>
            <a:ahLst/>
            <a:cxnLst/>
            <a:rect l="l" t="t" r="r" b="b"/>
            <a:pathLst>
              <a:path w="376837" h="189732" extrusionOk="0">
                <a:moveTo>
                  <a:pt x="318462" y="1"/>
                </a:moveTo>
                <a:lnTo>
                  <a:pt x="93334" y="65648"/>
                </a:lnTo>
                <a:cubicBezTo>
                  <a:pt x="70751" y="72219"/>
                  <a:pt x="47501" y="79158"/>
                  <a:pt x="29489" y="94235"/>
                </a:cubicBezTo>
                <a:cubicBezTo>
                  <a:pt x="11476" y="109279"/>
                  <a:pt x="1" y="134864"/>
                  <a:pt x="8340" y="156780"/>
                </a:cubicBezTo>
                <a:cubicBezTo>
                  <a:pt x="17924" y="181990"/>
                  <a:pt x="44960" y="189731"/>
                  <a:pt x="73572" y="189731"/>
                </a:cubicBezTo>
                <a:cubicBezTo>
                  <a:pt x="87285" y="189731"/>
                  <a:pt x="101360" y="187953"/>
                  <a:pt x="114049" y="185467"/>
                </a:cubicBezTo>
                <a:lnTo>
                  <a:pt x="357856" y="137566"/>
                </a:lnTo>
                <a:cubicBezTo>
                  <a:pt x="364161" y="136298"/>
                  <a:pt x="370499" y="135064"/>
                  <a:pt x="376837" y="133763"/>
                </a:cubicBezTo>
                <a:cubicBezTo>
                  <a:pt x="367864" y="103208"/>
                  <a:pt x="357023" y="73353"/>
                  <a:pt x="343179" y="44900"/>
                </a:cubicBezTo>
                <a:cubicBezTo>
                  <a:pt x="335707" y="29522"/>
                  <a:pt x="327235" y="14678"/>
                  <a:pt x="318462" y="1"/>
                </a:cubicBezTo>
                <a:close/>
              </a:path>
            </a:pathLst>
          </a:custGeom>
          <a:solidFill>
            <a:srgbClr val="783F0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5" name="Google Shape;455;p28"/>
          <p:cNvSpPr/>
          <p:nvPr/>
        </p:nvSpPr>
        <p:spPr>
          <a:xfrm>
            <a:off x="2539185" y="527045"/>
            <a:ext cx="164893" cy="475674"/>
          </a:xfrm>
          <a:custGeom>
            <a:avLst/>
            <a:gdLst/>
            <a:ahLst/>
            <a:cxnLst/>
            <a:rect l="l" t="t" r="r" b="b"/>
            <a:pathLst>
              <a:path w="195140" h="562928" extrusionOk="0">
                <a:moveTo>
                  <a:pt x="170971" y="0"/>
                </a:moveTo>
                <a:cubicBezTo>
                  <a:pt x="167534" y="0"/>
                  <a:pt x="164141" y="1573"/>
                  <a:pt x="161949" y="4561"/>
                </a:cubicBezTo>
                <a:cubicBezTo>
                  <a:pt x="126624" y="52496"/>
                  <a:pt x="130394" y="124614"/>
                  <a:pt x="169288" y="169313"/>
                </a:cubicBezTo>
                <a:cubicBezTo>
                  <a:pt x="103474" y="294636"/>
                  <a:pt x="50170" y="425096"/>
                  <a:pt x="2235" y="547650"/>
                </a:cubicBezTo>
                <a:cubicBezTo>
                  <a:pt x="0" y="553421"/>
                  <a:pt x="2869" y="559926"/>
                  <a:pt x="8640" y="562161"/>
                </a:cubicBezTo>
                <a:cubicBezTo>
                  <a:pt x="9974" y="562661"/>
                  <a:pt x="11342" y="562928"/>
                  <a:pt x="12710" y="562928"/>
                </a:cubicBezTo>
                <a:cubicBezTo>
                  <a:pt x="17213" y="562928"/>
                  <a:pt x="21416" y="560192"/>
                  <a:pt x="23150" y="555823"/>
                </a:cubicBezTo>
                <a:cubicBezTo>
                  <a:pt x="71718" y="431600"/>
                  <a:pt x="125890" y="299239"/>
                  <a:pt x="192838" y="172715"/>
                </a:cubicBezTo>
                <a:cubicBezTo>
                  <a:pt x="195140" y="168379"/>
                  <a:pt x="194339" y="163008"/>
                  <a:pt x="190837" y="159539"/>
                </a:cubicBezTo>
                <a:cubicBezTo>
                  <a:pt x="154177" y="123046"/>
                  <a:pt x="149340" y="59501"/>
                  <a:pt x="179996" y="17871"/>
                </a:cubicBezTo>
                <a:cubicBezTo>
                  <a:pt x="183665" y="12867"/>
                  <a:pt x="182631" y="5862"/>
                  <a:pt x="177627" y="2193"/>
                </a:cubicBezTo>
                <a:cubicBezTo>
                  <a:pt x="175626" y="715"/>
                  <a:pt x="173289" y="0"/>
                  <a:pt x="17097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Google Shape;456;p28"/>
          <p:cNvSpPr/>
          <p:nvPr/>
        </p:nvSpPr>
        <p:spPr>
          <a:xfrm>
            <a:off x="3239428" y="507962"/>
            <a:ext cx="44367" cy="149826"/>
          </a:xfrm>
          <a:custGeom>
            <a:avLst/>
            <a:gdLst/>
            <a:ahLst/>
            <a:cxnLst/>
            <a:rect l="l" t="t" r="r" b="b"/>
            <a:pathLst>
              <a:path w="52505" h="177309" extrusionOk="0">
                <a:moveTo>
                  <a:pt x="12724" y="1"/>
                </a:moveTo>
                <a:cubicBezTo>
                  <a:pt x="11363" y="1"/>
                  <a:pt x="9981" y="252"/>
                  <a:pt x="8640" y="782"/>
                </a:cubicBezTo>
                <a:cubicBezTo>
                  <a:pt x="2836" y="3017"/>
                  <a:pt x="1" y="9522"/>
                  <a:pt x="2236" y="15293"/>
                </a:cubicBezTo>
                <a:cubicBezTo>
                  <a:pt x="20816" y="62827"/>
                  <a:pt x="30022" y="114864"/>
                  <a:pt x="28855" y="165867"/>
                </a:cubicBezTo>
                <a:cubicBezTo>
                  <a:pt x="28721" y="172072"/>
                  <a:pt x="33658" y="177209"/>
                  <a:pt x="39829" y="177309"/>
                </a:cubicBezTo>
                <a:lnTo>
                  <a:pt x="40063" y="177309"/>
                </a:lnTo>
                <a:cubicBezTo>
                  <a:pt x="46167" y="177309"/>
                  <a:pt x="51137" y="172438"/>
                  <a:pt x="51238" y="166367"/>
                </a:cubicBezTo>
                <a:cubicBezTo>
                  <a:pt x="52505" y="112429"/>
                  <a:pt x="42731" y="57389"/>
                  <a:pt x="23151" y="7153"/>
                </a:cubicBezTo>
                <a:cubicBezTo>
                  <a:pt x="21412" y="2705"/>
                  <a:pt x="17186" y="1"/>
                  <a:pt x="1272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p28"/>
          <p:cNvSpPr/>
          <p:nvPr/>
        </p:nvSpPr>
        <p:spPr>
          <a:xfrm>
            <a:off x="866523" y="164200"/>
            <a:ext cx="80017" cy="80017"/>
          </a:xfrm>
          <a:custGeom>
            <a:avLst/>
            <a:gdLst/>
            <a:ahLst/>
            <a:cxnLst/>
            <a:rect l="l" t="t" r="r" b="b"/>
            <a:pathLst>
              <a:path w="666810" h="666812" extrusionOk="0">
                <a:moveTo>
                  <a:pt x="333405" y="22684"/>
                </a:moveTo>
                <a:cubicBezTo>
                  <a:pt x="504728" y="22684"/>
                  <a:pt x="644127" y="162084"/>
                  <a:pt x="644127" y="333406"/>
                </a:cubicBezTo>
                <a:cubicBezTo>
                  <a:pt x="644127" y="504762"/>
                  <a:pt x="504728" y="644129"/>
                  <a:pt x="333405" y="644129"/>
                </a:cubicBezTo>
                <a:cubicBezTo>
                  <a:pt x="162049" y="644129"/>
                  <a:pt x="22683" y="504762"/>
                  <a:pt x="22683" y="333406"/>
                </a:cubicBezTo>
                <a:cubicBezTo>
                  <a:pt x="22683" y="162084"/>
                  <a:pt x="162049" y="22684"/>
                  <a:pt x="333405" y="22684"/>
                </a:cubicBezTo>
                <a:close/>
                <a:moveTo>
                  <a:pt x="333405" y="1"/>
                </a:moveTo>
                <a:cubicBezTo>
                  <a:pt x="149541" y="1"/>
                  <a:pt x="0" y="149575"/>
                  <a:pt x="0" y="333406"/>
                </a:cubicBezTo>
                <a:cubicBezTo>
                  <a:pt x="0" y="517271"/>
                  <a:pt x="149541" y="666811"/>
                  <a:pt x="333405" y="666811"/>
                </a:cubicBezTo>
                <a:cubicBezTo>
                  <a:pt x="517236" y="666811"/>
                  <a:pt x="666810" y="517271"/>
                  <a:pt x="666810" y="333406"/>
                </a:cubicBezTo>
                <a:cubicBezTo>
                  <a:pt x="666810" y="149575"/>
                  <a:pt x="517236" y="1"/>
                  <a:pt x="333405" y="1"/>
                </a:cubicBezTo>
                <a:close/>
              </a:path>
            </a:pathLst>
          </a:custGeom>
          <a:solidFill>
            <a:srgbClr val="2D1A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28"/>
          <p:cNvSpPr/>
          <p:nvPr/>
        </p:nvSpPr>
        <p:spPr>
          <a:xfrm>
            <a:off x="8622909" y="1904468"/>
            <a:ext cx="330071" cy="330072"/>
          </a:xfrm>
          <a:custGeom>
            <a:avLst/>
            <a:gdLst/>
            <a:ahLst/>
            <a:cxnLst/>
            <a:rect l="l" t="t" r="r" b="b"/>
            <a:pathLst>
              <a:path w="666810" h="666812" extrusionOk="0">
                <a:moveTo>
                  <a:pt x="333405" y="22684"/>
                </a:moveTo>
                <a:cubicBezTo>
                  <a:pt x="504728" y="22684"/>
                  <a:pt x="644127" y="162084"/>
                  <a:pt x="644127" y="333406"/>
                </a:cubicBezTo>
                <a:cubicBezTo>
                  <a:pt x="644127" y="504762"/>
                  <a:pt x="504728" y="644129"/>
                  <a:pt x="333405" y="644129"/>
                </a:cubicBezTo>
                <a:cubicBezTo>
                  <a:pt x="162049" y="644129"/>
                  <a:pt x="22683" y="504762"/>
                  <a:pt x="22683" y="333406"/>
                </a:cubicBezTo>
                <a:cubicBezTo>
                  <a:pt x="22683" y="162084"/>
                  <a:pt x="162049" y="22684"/>
                  <a:pt x="333405" y="22684"/>
                </a:cubicBezTo>
                <a:close/>
                <a:moveTo>
                  <a:pt x="333405" y="1"/>
                </a:moveTo>
                <a:cubicBezTo>
                  <a:pt x="149541" y="1"/>
                  <a:pt x="0" y="149575"/>
                  <a:pt x="0" y="333406"/>
                </a:cubicBezTo>
                <a:cubicBezTo>
                  <a:pt x="0" y="517271"/>
                  <a:pt x="149541" y="666811"/>
                  <a:pt x="333405" y="666811"/>
                </a:cubicBezTo>
                <a:cubicBezTo>
                  <a:pt x="517236" y="666811"/>
                  <a:pt x="666810" y="517271"/>
                  <a:pt x="666810" y="333406"/>
                </a:cubicBezTo>
                <a:cubicBezTo>
                  <a:pt x="666810" y="149575"/>
                  <a:pt x="517236" y="1"/>
                  <a:pt x="333405" y="1"/>
                </a:cubicBezTo>
                <a:close/>
              </a:path>
            </a:pathLst>
          </a:custGeom>
          <a:solidFill>
            <a:srgbClr val="2D1A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9" name="Google Shape;459;p28"/>
          <p:cNvSpPr/>
          <p:nvPr/>
        </p:nvSpPr>
        <p:spPr>
          <a:xfrm>
            <a:off x="8335948" y="1749112"/>
            <a:ext cx="80017" cy="80017"/>
          </a:xfrm>
          <a:custGeom>
            <a:avLst/>
            <a:gdLst/>
            <a:ahLst/>
            <a:cxnLst/>
            <a:rect l="l" t="t" r="r" b="b"/>
            <a:pathLst>
              <a:path w="666810" h="666812" extrusionOk="0">
                <a:moveTo>
                  <a:pt x="333405" y="22684"/>
                </a:moveTo>
                <a:cubicBezTo>
                  <a:pt x="504728" y="22684"/>
                  <a:pt x="644127" y="162084"/>
                  <a:pt x="644127" y="333406"/>
                </a:cubicBezTo>
                <a:cubicBezTo>
                  <a:pt x="644127" y="504762"/>
                  <a:pt x="504728" y="644129"/>
                  <a:pt x="333405" y="644129"/>
                </a:cubicBezTo>
                <a:cubicBezTo>
                  <a:pt x="162049" y="644129"/>
                  <a:pt x="22683" y="504762"/>
                  <a:pt x="22683" y="333406"/>
                </a:cubicBezTo>
                <a:cubicBezTo>
                  <a:pt x="22683" y="162084"/>
                  <a:pt x="162049" y="22684"/>
                  <a:pt x="333405" y="22684"/>
                </a:cubicBezTo>
                <a:close/>
                <a:moveTo>
                  <a:pt x="333405" y="1"/>
                </a:moveTo>
                <a:cubicBezTo>
                  <a:pt x="149541" y="1"/>
                  <a:pt x="0" y="149575"/>
                  <a:pt x="0" y="333406"/>
                </a:cubicBezTo>
                <a:cubicBezTo>
                  <a:pt x="0" y="517271"/>
                  <a:pt x="149541" y="666811"/>
                  <a:pt x="333405" y="666811"/>
                </a:cubicBezTo>
                <a:cubicBezTo>
                  <a:pt x="517236" y="666811"/>
                  <a:pt x="666810" y="517271"/>
                  <a:pt x="666810" y="333406"/>
                </a:cubicBezTo>
                <a:cubicBezTo>
                  <a:pt x="666810" y="149575"/>
                  <a:pt x="517236" y="1"/>
                  <a:pt x="333405" y="1"/>
                </a:cubicBezTo>
                <a:close/>
              </a:path>
            </a:pathLst>
          </a:custGeom>
          <a:solidFill>
            <a:srgbClr val="2D1A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33"/>
          <p:cNvSpPr/>
          <p:nvPr/>
        </p:nvSpPr>
        <p:spPr>
          <a:xfrm>
            <a:off x="3719508" y="1058303"/>
            <a:ext cx="435521" cy="435505"/>
          </a:xfrm>
          <a:custGeom>
            <a:avLst/>
            <a:gdLst/>
            <a:ahLst/>
            <a:cxnLst/>
            <a:rect l="l" t="t" r="r" b="b"/>
            <a:pathLst>
              <a:path w="1777637" h="1777573" extrusionOk="0">
                <a:moveTo>
                  <a:pt x="888835" y="0"/>
                </a:moveTo>
                <a:lnTo>
                  <a:pt x="773786" y="459529"/>
                </a:lnTo>
                <a:lnTo>
                  <a:pt x="444418" y="119086"/>
                </a:lnTo>
                <a:lnTo>
                  <a:pt x="574544" y="574545"/>
                </a:lnTo>
                <a:lnTo>
                  <a:pt x="119119" y="444385"/>
                </a:lnTo>
                <a:lnTo>
                  <a:pt x="459562" y="773754"/>
                </a:lnTo>
                <a:lnTo>
                  <a:pt x="1" y="888803"/>
                </a:lnTo>
                <a:lnTo>
                  <a:pt x="459562" y="1003785"/>
                </a:lnTo>
                <a:lnTo>
                  <a:pt x="119119" y="1333155"/>
                </a:lnTo>
                <a:lnTo>
                  <a:pt x="574544" y="1203028"/>
                </a:lnTo>
                <a:lnTo>
                  <a:pt x="444418" y="1658521"/>
                </a:lnTo>
                <a:lnTo>
                  <a:pt x="773786" y="1318010"/>
                </a:lnTo>
                <a:lnTo>
                  <a:pt x="888835" y="1777573"/>
                </a:lnTo>
                <a:lnTo>
                  <a:pt x="1003817" y="1318010"/>
                </a:lnTo>
                <a:lnTo>
                  <a:pt x="1333219" y="1658521"/>
                </a:lnTo>
                <a:lnTo>
                  <a:pt x="1203060" y="1203028"/>
                </a:lnTo>
                <a:lnTo>
                  <a:pt x="1658552" y="1333155"/>
                </a:lnTo>
                <a:lnTo>
                  <a:pt x="1318075" y="1003785"/>
                </a:lnTo>
                <a:lnTo>
                  <a:pt x="1777637" y="888803"/>
                </a:lnTo>
                <a:lnTo>
                  <a:pt x="1318075" y="773754"/>
                </a:lnTo>
                <a:lnTo>
                  <a:pt x="1658552" y="444385"/>
                </a:lnTo>
                <a:lnTo>
                  <a:pt x="1203060" y="574545"/>
                </a:lnTo>
                <a:lnTo>
                  <a:pt x="1333219" y="119086"/>
                </a:lnTo>
                <a:lnTo>
                  <a:pt x="1003817" y="459529"/>
                </a:lnTo>
                <a:lnTo>
                  <a:pt x="8888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8" name="Google Shape;568;p33"/>
          <p:cNvGrpSpPr/>
          <p:nvPr/>
        </p:nvGrpSpPr>
        <p:grpSpPr>
          <a:xfrm rot="9000542" flipH="1">
            <a:off x="868230" y="1296693"/>
            <a:ext cx="781808" cy="726358"/>
            <a:chOff x="180983" y="3586945"/>
            <a:chExt cx="1592492" cy="1479542"/>
          </a:xfrm>
        </p:grpSpPr>
        <p:sp>
          <p:nvSpPr>
            <p:cNvPr id="569" name="Google Shape;569;p33"/>
            <p:cNvSpPr/>
            <p:nvPr/>
          </p:nvSpPr>
          <p:spPr>
            <a:xfrm>
              <a:off x="180983" y="4057242"/>
              <a:ext cx="1047011" cy="1009245"/>
            </a:xfrm>
            <a:custGeom>
              <a:avLst/>
              <a:gdLst/>
              <a:ahLst/>
              <a:cxnLst/>
              <a:rect l="l" t="t" r="r" b="b"/>
              <a:pathLst>
                <a:path w="1186415" h="1143620" extrusionOk="0">
                  <a:moveTo>
                    <a:pt x="1" y="1"/>
                  </a:moveTo>
                  <a:lnTo>
                    <a:pt x="1" y="404624"/>
                  </a:lnTo>
                  <a:cubicBezTo>
                    <a:pt x="52005" y="334107"/>
                    <a:pt x="137499" y="288107"/>
                    <a:pt x="234068" y="288107"/>
                  </a:cubicBezTo>
                  <a:cubicBezTo>
                    <a:pt x="392548" y="288107"/>
                    <a:pt x="521073" y="411962"/>
                    <a:pt x="521073" y="564738"/>
                  </a:cubicBezTo>
                  <a:cubicBezTo>
                    <a:pt x="521073" y="717514"/>
                    <a:pt x="392581" y="841336"/>
                    <a:pt x="234068" y="841336"/>
                  </a:cubicBezTo>
                  <a:cubicBezTo>
                    <a:pt x="137499" y="841336"/>
                    <a:pt x="52005" y="795370"/>
                    <a:pt x="34" y="724853"/>
                  </a:cubicBezTo>
                  <a:lnTo>
                    <a:pt x="34" y="1143619"/>
                  </a:lnTo>
                  <a:lnTo>
                    <a:pt x="1186415" y="1143619"/>
                  </a:lnTo>
                  <a:lnTo>
                    <a:pt x="118641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3"/>
            <p:cNvSpPr/>
            <p:nvPr/>
          </p:nvSpPr>
          <p:spPr>
            <a:xfrm>
              <a:off x="444451" y="3586945"/>
              <a:ext cx="506565" cy="488226"/>
            </a:xfrm>
            <a:custGeom>
              <a:avLst/>
              <a:gdLst/>
              <a:ahLst/>
              <a:cxnLst/>
              <a:rect l="l" t="t" r="r" b="b"/>
              <a:pathLst>
                <a:path w="574011" h="553231" extrusionOk="0">
                  <a:moveTo>
                    <a:pt x="287005" y="1"/>
                  </a:moveTo>
                  <a:cubicBezTo>
                    <a:pt x="210884" y="1"/>
                    <a:pt x="137899" y="29122"/>
                    <a:pt x="84060" y="80992"/>
                  </a:cubicBezTo>
                  <a:cubicBezTo>
                    <a:pt x="30255" y="132863"/>
                    <a:pt x="0" y="203246"/>
                    <a:pt x="0" y="276599"/>
                  </a:cubicBezTo>
                  <a:cubicBezTo>
                    <a:pt x="0" y="349951"/>
                    <a:pt x="30255" y="420335"/>
                    <a:pt x="84060" y="472206"/>
                  </a:cubicBezTo>
                  <a:cubicBezTo>
                    <a:pt x="137899" y="524076"/>
                    <a:pt x="210884" y="553230"/>
                    <a:pt x="287005" y="553230"/>
                  </a:cubicBezTo>
                  <a:cubicBezTo>
                    <a:pt x="363126" y="553230"/>
                    <a:pt x="436145" y="524076"/>
                    <a:pt x="489950" y="472206"/>
                  </a:cubicBezTo>
                  <a:cubicBezTo>
                    <a:pt x="543789" y="420335"/>
                    <a:pt x="574010" y="349951"/>
                    <a:pt x="574010" y="276599"/>
                  </a:cubicBezTo>
                  <a:cubicBezTo>
                    <a:pt x="574010" y="203246"/>
                    <a:pt x="543789" y="132863"/>
                    <a:pt x="489950" y="80992"/>
                  </a:cubicBezTo>
                  <a:cubicBezTo>
                    <a:pt x="436145" y="29122"/>
                    <a:pt x="363126" y="1"/>
                    <a:pt x="2870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3"/>
            <p:cNvSpPr/>
            <p:nvPr/>
          </p:nvSpPr>
          <p:spPr>
            <a:xfrm>
              <a:off x="1214188" y="4249765"/>
              <a:ext cx="559287" cy="559318"/>
            </a:xfrm>
            <a:custGeom>
              <a:avLst/>
              <a:gdLst/>
              <a:ahLst/>
              <a:cxnLst/>
              <a:rect l="l" t="t" r="r" b="b"/>
              <a:pathLst>
                <a:path w="633753" h="633788" extrusionOk="0">
                  <a:moveTo>
                    <a:pt x="316860" y="1"/>
                  </a:moveTo>
                  <a:cubicBezTo>
                    <a:pt x="141868" y="1"/>
                    <a:pt x="0" y="141902"/>
                    <a:pt x="0" y="316894"/>
                  </a:cubicBezTo>
                  <a:cubicBezTo>
                    <a:pt x="0" y="491920"/>
                    <a:pt x="141902" y="633788"/>
                    <a:pt x="316860" y="633788"/>
                  </a:cubicBezTo>
                  <a:cubicBezTo>
                    <a:pt x="491885" y="633788"/>
                    <a:pt x="633753" y="491920"/>
                    <a:pt x="633753" y="316894"/>
                  </a:cubicBezTo>
                  <a:cubicBezTo>
                    <a:pt x="633753" y="141836"/>
                    <a:pt x="491852" y="1"/>
                    <a:pt x="31686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2" name="Google Shape;572;p33"/>
          <p:cNvGrpSpPr/>
          <p:nvPr/>
        </p:nvGrpSpPr>
        <p:grpSpPr>
          <a:xfrm rot="-9000072" flipH="1">
            <a:off x="351515" y="489873"/>
            <a:ext cx="915079" cy="711188"/>
            <a:chOff x="890873" y="2802488"/>
            <a:chExt cx="1028142" cy="799059"/>
          </a:xfrm>
        </p:grpSpPr>
        <p:sp>
          <p:nvSpPr>
            <p:cNvPr id="573" name="Google Shape;573;p33"/>
            <p:cNvSpPr/>
            <p:nvPr/>
          </p:nvSpPr>
          <p:spPr>
            <a:xfrm>
              <a:off x="890873" y="2843142"/>
              <a:ext cx="723992" cy="723992"/>
            </a:xfrm>
            <a:custGeom>
              <a:avLst/>
              <a:gdLst/>
              <a:ahLst/>
              <a:cxnLst/>
              <a:rect l="l" t="t" r="r" b="b"/>
              <a:pathLst>
                <a:path w="820387" h="820388" extrusionOk="0">
                  <a:moveTo>
                    <a:pt x="1" y="0"/>
                  </a:moveTo>
                  <a:lnTo>
                    <a:pt x="1" y="820387"/>
                  </a:lnTo>
                  <a:lnTo>
                    <a:pt x="820387" y="820387"/>
                  </a:lnTo>
                  <a:lnTo>
                    <a:pt x="82038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3"/>
            <p:cNvSpPr/>
            <p:nvPr/>
          </p:nvSpPr>
          <p:spPr>
            <a:xfrm>
              <a:off x="1123520" y="2802488"/>
              <a:ext cx="278628" cy="278600"/>
            </a:xfrm>
            <a:custGeom>
              <a:avLst/>
              <a:gdLst/>
              <a:ahLst/>
              <a:cxnLst/>
              <a:rect l="l" t="t" r="r" b="b"/>
              <a:pathLst>
                <a:path w="315726" h="315694" extrusionOk="0">
                  <a:moveTo>
                    <a:pt x="157880" y="1"/>
                  </a:moveTo>
                  <a:cubicBezTo>
                    <a:pt x="70684" y="1"/>
                    <a:pt x="0" y="70685"/>
                    <a:pt x="0" y="157814"/>
                  </a:cubicBezTo>
                  <a:cubicBezTo>
                    <a:pt x="0" y="244976"/>
                    <a:pt x="70684" y="315660"/>
                    <a:pt x="157880" y="315694"/>
                  </a:cubicBezTo>
                  <a:cubicBezTo>
                    <a:pt x="245042" y="315694"/>
                    <a:pt x="315726" y="245010"/>
                    <a:pt x="315726" y="157814"/>
                  </a:cubicBezTo>
                  <a:cubicBezTo>
                    <a:pt x="315726" y="70685"/>
                    <a:pt x="245042" y="1"/>
                    <a:pt x="1578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3"/>
            <p:cNvSpPr/>
            <p:nvPr/>
          </p:nvSpPr>
          <p:spPr>
            <a:xfrm>
              <a:off x="1587104" y="3037283"/>
              <a:ext cx="331911" cy="331883"/>
            </a:xfrm>
            <a:custGeom>
              <a:avLst/>
              <a:gdLst/>
              <a:ahLst/>
              <a:cxnLst/>
              <a:rect l="l" t="t" r="r" b="b"/>
              <a:pathLst>
                <a:path w="376103" h="376071" extrusionOk="0">
                  <a:moveTo>
                    <a:pt x="188035" y="1"/>
                  </a:moveTo>
                  <a:cubicBezTo>
                    <a:pt x="84161" y="1"/>
                    <a:pt x="1" y="84195"/>
                    <a:pt x="1" y="188036"/>
                  </a:cubicBezTo>
                  <a:cubicBezTo>
                    <a:pt x="1" y="291877"/>
                    <a:pt x="84161" y="376070"/>
                    <a:pt x="188035" y="376070"/>
                  </a:cubicBezTo>
                  <a:cubicBezTo>
                    <a:pt x="291909" y="376070"/>
                    <a:pt x="376103" y="291877"/>
                    <a:pt x="376103" y="188036"/>
                  </a:cubicBezTo>
                  <a:cubicBezTo>
                    <a:pt x="376103" y="84195"/>
                    <a:pt x="291909" y="1"/>
                    <a:pt x="1880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3"/>
            <p:cNvSpPr/>
            <p:nvPr/>
          </p:nvSpPr>
          <p:spPr>
            <a:xfrm>
              <a:off x="1123520" y="3322948"/>
              <a:ext cx="278628" cy="278599"/>
            </a:xfrm>
            <a:custGeom>
              <a:avLst/>
              <a:gdLst/>
              <a:ahLst/>
              <a:cxnLst/>
              <a:rect l="l" t="t" r="r" b="b"/>
              <a:pathLst>
                <a:path w="315726" h="315693" extrusionOk="0">
                  <a:moveTo>
                    <a:pt x="157880" y="0"/>
                  </a:moveTo>
                  <a:cubicBezTo>
                    <a:pt x="70684" y="0"/>
                    <a:pt x="0" y="70684"/>
                    <a:pt x="0" y="157813"/>
                  </a:cubicBezTo>
                  <a:cubicBezTo>
                    <a:pt x="0" y="245009"/>
                    <a:pt x="70684" y="315693"/>
                    <a:pt x="157880" y="315693"/>
                  </a:cubicBezTo>
                  <a:cubicBezTo>
                    <a:pt x="245042" y="315693"/>
                    <a:pt x="315726" y="245009"/>
                    <a:pt x="315726" y="157813"/>
                  </a:cubicBezTo>
                  <a:cubicBezTo>
                    <a:pt x="315726" y="70684"/>
                    <a:pt x="245042" y="0"/>
                    <a:pt x="1578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9" name="Google Shape;579;p33"/>
          <p:cNvSpPr txBox="1">
            <a:spLocks noGrp="1"/>
          </p:cNvSpPr>
          <p:nvPr>
            <p:ph type="title" idx="2"/>
          </p:nvPr>
        </p:nvSpPr>
        <p:spPr>
          <a:xfrm>
            <a:off x="2279688" y="2105167"/>
            <a:ext cx="4839300" cy="65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TERIMAKASIH</a:t>
            </a:r>
            <a:endParaRPr dirty="0"/>
          </a:p>
        </p:txBody>
      </p:sp>
      <p:sp>
        <p:nvSpPr>
          <p:cNvPr id="580" name="Google Shape;580;p33"/>
          <p:cNvSpPr/>
          <p:nvPr/>
        </p:nvSpPr>
        <p:spPr>
          <a:xfrm flipH="1">
            <a:off x="8123713" y="2953682"/>
            <a:ext cx="1392149" cy="338201"/>
          </a:xfrm>
          <a:custGeom>
            <a:avLst/>
            <a:gdLst/>
            <a:ahLst/>
            <a:cxnLst/>
            <a:rect l="l" t="t" r="r" b="b"/>
            <a:pathLst>
              <a:path w="987340" h="239859" extrusionOk="0">
                <a:moveTo>
                  <a:pt x="761202" y="0"/>
                </a:moveTo>
                <a:cubicBezTo>
                  <a:pt x="669571" y="0"/>
                  <a:pt x="578691" y="61514"/>
                  <a:pt x="549360" y="149127"/>
                </a:cubicBezTo>
                <a:cubicBezTo>
                  <a:pt x="527359" y="112173"/>
                  <a:pt x="477604" y="95838"/>
                  <a:pt x="431152" y="95838"/>
                </a:cubicBezTo>
                <a:cubicBezTo>
                  <a:pt x="418020" y="95838"/>
                  <a:pt x="405151" y="97144"/>
                  <a:pt x="393248" y="99658"/>
                </a:cubicBezTo>
                <a:cubicBezTo>
                  <a:pt x="339243" y="111033"/>
                  <a:pt x="293744" y="148893"/>
                  <a:pt x="261721" y="193792"/>
                </a:cubicBezTo>
                <a:cubicBezTo>
                  <a:pt x="236970" y="167940"/>
                  <a:pt x="205514" y="147793"/>
                  <a:pt x="170056" y="143189"/>
                </a:cubicBezTo>
                <a:cubicBezTo>
                  <a:pt x="166469" y="142723"/>
                  <a:pt x="162881" y="142499"/>
                  <a:pt x="159293" y="142499"/>
                </a:cubicBezTo>
                <a:cubicBezTo>
                  <a:pt x="101319" y="142499"/>
                  <a:pt x="43634" y="201000"/>
                  <a:pt x="1" y="239859"/>
                </a:cubicBezTo>
                <a:lnTo>
                  <a:pt x="980401" y="239859"/>
                </a:lnTo>
                <a:cubicBezTo>
                  <a:pt x="987339" y="134750"/>
                  <a:pt x="902812" y="24037"/>
                  <a:pt x="799438" y="3689"/>
                </a:cubicBezTo>
                <a:cubicBezTo>
                  <a:pt x="786788" y="1198"/>
                  <a:pt x="773988" y="0"/>
                  <a:pt x="76120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1" name="Google Shape;581;p33"/>
          <p:cNvSpPr/>
          <p:nvPr/>
        </p:nvSpPr>
        <p:spPr>
          <a:xfrm>
            <a:off x="7118988" y="4365319"/>
            <a:ext cx="774259" cy="188106"/>
          </a:xfrm>
          <a:custGeom>
            <a:avLst/>
            <a:gdLst/>
            <a:ahLst/>
            <a:cxnLst/>
            <a:rect l="l" t="t" r="r" b="b"/>
            <a:pathLst>
              <a:path w="1134445" h="275613" extrusionOk="0">
                <a:moveTo>
                  <a:pt x="874548" y="0"/>
                </a:moveTo>
                <a:cubicBezTo>
                  <a:pt x="769264" y="0"/>
                  <a:pt x="664938" y="70664"/>
                  <a:pt x="631252" y="171372"/>
                </a:cubicBezTo>
                <a:cubicBezTo>
                  <a:pt x="605949" y="128880"/>
                  <a:pt x="548778" y="110108"/>
                  <a:pt x="495408" y="110108"/>
                </a:cubicBezTo>
                <a:cubicBezTo>
                  <a:pt x="480318" y="110108"/>
                  <a:pt x="465532" y="111608"/>
                  <a:pt x="451857" y="114498"/>
                </a:cubicBezTo>
                <a:cubicBezTo>
                  <a:pt x="389812" y="127574"/>
                  <a:pt x="337575" y="171072"/>
                  <a:pt x="300749" y="222708"/>
                </a:cubicBezTo>
                <a:cubicBezTo>
                  <a:pt x="272262" y="193021"/>
                  <a:pt x="236203" y="169871"/>
                  <a:pt x="195374" y="164567"/>
                </a:cubicBezTo>
                <a:cubicBezTo>
                  <a:pt x="191253" y="164030"/>
                  <a:pt x="187129" y="163772"/>
                  <a:pt x="183006" y="163772"/>
                </a:cubicBezTo>
                <a:cubicBezTo>
                  <a:pt x="116416" y="163772"/>
                  <a:pt x="50103" y="231007"/>
                  <a:pt x="1" y="275613"/>
                </a:cubicBezTo>
                <a:lnTo>
                  <a:pt x="1126472" y="275613"/>
                </a:lnTo>
                <a:cubicBezTo>
                  <a:pt x="1134444" y="154860"/>
                  <a:pt x="1037275" y="27636"/>
                  <a:pt x="918557" y="4252"/>
                </a:cubicBezTo>
                <a:cubicBezTo>
                  <a:pt x="903995" y="1381"/>
                  <a:pt x="889262" y="0"/>
                  <a:pt x="8745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2" name="Google Shape;582;p33"/>
          <p:cNvSpPr/>
          <p:nvPr/>
        </p:nvSpPr>
        <p:spPr>
          <a:xfrm>
            <a:off x="7526954" y="2881323"/>
            <a:ext cx="1484327" cy="1484273"/>
          </a:xfrm>
          <a:custGeom>
            <a:avLst/>
            <a:gdLst/>
            <a:ahLst/>
            <a:cxnLst/>
            <a:rect l="l" t="t" r="r" b="b"/>
            <a:pathLst>
              <a:path w="1777637" h="1777573" extrusionOk="0">
                <a:moveTo>
                  <a:pt x="888835" y="0"/>
                </a:moveTo>
                <a:lnTo>
                  <a:pt x="773786" y="459529"/>
                </a:lnTo>
                <a:lnTo>
                  <a:pt x="444418" y="119086"/>
                </a:lnTo>
                <a:lnTo>
                  <a:pt x="574544" y="574545"/>
                </a:lnTo>
                <a:lnTo>
                  <a:pt x="119119" y="444385"/>
                </a:lnTo>
                <a:lnTo>
                  <a:pt x="459562" y="773754"/>
                </a:lnTo>
                <a:lnTo>
                  <a:pt x="1" y="888803"/>
                </a:lnTo>
                <a:lnTo>
                  <a:pt x="459562" y="1003785"/>
                </a:lnTo>
                <a:lnTo>
                  <a:pt x="119119" y="1333155"/>
                </a:lnTo>
                <a:lnTo>
                  <a:pt x="574544" y="1203028"/>
                </a:lnTo>
                <a:lnTo>
                  <a:pt x="444418" y="1658521"/>
                </a:lnTo>
                <a:lnTo>
                  <a:pt x="773786" y="1318010"/>
                </a:lnTo>
                <a:lnTo>
                  <a:pt x="888835" y="1777573"/>
                </a:lnTo>
                <a:lnTo>
                  <a:pt x="1003817" y="1318010"/>
                </a:lnTo>
                <a:lnTo>
                  <a:pt x="1333219" y="1658521"/>
                </a:lnTo>
                <a:lnTo>
                  <a:pt x="1203060" y="1203028"/>
                </a:lnTo>
                <a:lnTo>
                  <a:pt x="1658552" y="1333155"/>
                </a:lnTo>
                <a:lnTo>
                  <a:pt x="1318075" y="1003785"/>
                </a:lnTo>
                <a:lnTo>
                  <a:pt x="1777637" y="888803"/>
                </a:lnTo>
                <a:lnTo>
                  <a:pt x="1318075" y="773754"/>
                </a:lnTo>
                <a:lnTo>
                  <a:pt x="1658552" y="444385"/>
                </a:lnTo>
                <a:lnTo>
                  <a:pt x="1203060" y="574545"/>
                </a:lnTo>
                <a:lnTo>
                  <a:pt x="1333219" y="119086"/>
                </a:lnTo>
                <a:lnTo>
                  <a:pt x="1003817" y="459529"/>
                </a:lnTo>
                <a:lnTo>
                  <a:pt x="8888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3" name="Google Shape;583;p33"/>
          <p:cNvGrpSpPr/>
          <p:nvPr/>
        </p:nvGrpSpPr>
        <p:grpSpPr>
          <a:xfrm>
            <a:off x="7672493" y="2915093"/>
            <a:ext cx="944256" cy="2287596"/>
            <a:chOff x="7759411" y="2179625"/>
            <a:chExt cx="1247366" cy="3021923"/>
          </a:xfrm>
        </p:grpSpPr>
        <p:sp>
          <p:nvSpPr>
            <p:cNvPr id="584" name="Google Shape;584;p33"/>
            <p:cNvSpPr/>
            <p:nvPr/>
          </p:nvSpPr>
          <p:spPr>
            <a:xfrm rot="5400000">
              <a:off x="7490498" y="3329813"/>
              <a:ext cx="1881834" cy="1150723"/>
            </a:xfrm>
            <a:custGeom>
              <a:avLst/>
              <a:gdLst/>
              <a:ahLst/>
              <a:cxnLst/>
              <a:rect l="l" t="t" r="r" b="b"/>
              <a:pathLst>
                <a:path w="2132390" h="1303935" extrusionOk="0">
                  <a:moveTo>
                    <a:pt x="148873" y="1"/>
                  </a:moveTo>
                  <a:cubicBezTo>
                    <a:pt x="63613" y="25553"/>
                    <a:pt x="901" y="104009"/>
                    <a:pt x="434" y="196508"/>
                  </a:cubicBezTo>
                  <a:cubicBezTo>
                    <a:pt x="0" y="293377"/>
                    <a:pt x="67982" y="375269"/>
                    <a:pt x="159181" y="397619"/>
                  </a:cubicBezTo>
                  <a:cubicBezTo>
                    <a:pt x="69550" y="479010"/>
                    <a:pt x="47568" y="615275"/>
                    <a:pt x="113815" y="721184"/>
                  </a:cubicBezTo>
                  <a:cubicBezTo>
                    <a:pt x="128092" y="743967"/>
                    <a:pt x="145504" y="763781"/>
                    <a:pt x="165118" y="780426"/>
                  </a:cubicBezTo>
                  <a:cubicBezTo>
                    <a:pt x="123489" y="825659"/>
                    <a:pt x="97737" y="885435"/>
                    <a:pt x="97403" y="951048"/>
                  </a:cubicBezTo>
                  <a:cubicBezTo>
                    <a:pt x="96770" y="1077339"/>
                    <a:pt x="189969" y="1183214"/>
                    <a:pt x="311790" y="1204263"/>
                  </a:cubicBezTo>
                  <a:cubicBezTo>
                    <a:pt x="311790" y="1204263"/>
                    <a:pt x="984573" y="1212369"/>
                    <a:pt x="1398492" y="1212369"/>
                  </a:cubicBezTo>
                  <a:cubicBezTo>
                    <a:pt x="1535825" y="1212369"/>
                    <a:pt x="1644662" y="1211476"/>
                    <a:pt x="1690975" y="1209100"/>
                  </a:cubicBezTo>
                  <a:cubicBezTo>
                    <a:pt x="1831809" y="1242724"/>
                    <a:pt x="1978247" y="1274613"/>
                    <a:pt x="2128120" y="1303934"/>
                  </a:cubicBezTo>
                  <a:lnTo>
                    <a:pt x="2132390" y="427373"/>
                  </a:lnTo>
                  <a:lnTo>
                    <a:pt x="2132390" y="427373"/>
                  </a:lnTo>
                  <a:cubicBezTo>
                    <a:pt x="2039290" y="433578"/>
                    <a:pt x="1945623" y="438181"/>
                    <a:pt x="1851556" y="441617"/>
                  </a:cubicBezTo>
                  <a:cubicBezTo>
                    <a:pt x="1861230" y="366396"/>
                    <a:pt x="1852557" y="287206"/>
                    <a:pt x="1828273" y="215522"/>
                  </a:cubicBezTo>
                  <a:cubicBezTo>
                    <a:pt x="1828006" y="214721"/>
                    <a:pt x="1827706" y="213987"/>
                    <a:pt x="1827472" y="213187"/>
                  </a:cubicBezTo>
                  <a:cubicBezTo>
                    <a:pt x="1783474" y="85128"/>
                    <a:pt x="1660686" y="1"/>
                    <a:pt x="1524022" y="1"/>
                  </a:cubicBezTo>
                  <a:close/>
                </a:path>
              </a:pathLst>
            </a:custGeom>
            <a:solidFill>
              <a:srgbClr val="ED71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3"/>
            <p:cNvSpPr/>
            <p:nvPr/>
          </p:nvSpPr>
          <p:spPr>
            <a:xfrm rot="5400000">
              <a:off x="7979606" y="4399429"/>
              <a:ext cx="581923" cy="1022314"/>
            </a:xfrm>
            <a:custGeom>
              <a:avLst/>
              <a:gdLst/>
              <a:ahLst/>
              <a:cxnLst/>
              <a:rect l="l" t="t" r="r" b="b"/>
              <a:pathLst>
                <a:path w="589289" h="1158430" extrusionOk="0">
                  <a:moveTo>
                    <a:pt x="5505" y="1"/>
                  </a:moveTo>
                  <a:lnTo>
                    <a:pt x="1" y="1155661"/>
                  </a:lnTo>
                  <a:lnTo>
                    <a:pt x="583784" y="1158430"/>
                  </a:lnTo>
                  <a:lnTo>
                    <a:pt x="589288" y="2769"/>
                  </a:lnTo>
                  <a:lnTo>
                    <a:pt x="550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3"/>
            <p:cNvSpPr/>
            <p:nvPr/>
          </p:nvSpPr>
          <p:spPr>
            <a:xfrm rot="5400000">
              <a:off x="8374246" y="4827103"/>
              <a:ext cx="211834" cy="209716"/>
            </a:xfrm>
            <a:custGeom>
              <a:avLst/>
              <a:gdLst/>
              <a:ahLst/>
              <a:cxnLst/>
              <a:rect l="l" t="t" r="r" b="b"/>
              <a:pathLst>
                <a:path w="240039" h="237638" extrusionOk="0">
                  <a:moveTo>
                    <a:pt x="120387" y="31823"/>
                  </a:moveTo>
                  <a:cubicBezTo>
                    <a:pt x="143937" y="31957"/>
                    <a:pt x="166019" y="41130"/>
                    <a:pt x="182598" y="57675"/>
                  </a:cubicBezTo>
                  <a:cubicBezTo>
                    <a:pt x="199076" y="74187"/>
                    <a:pt x="208149" y="96036"/>
                    <a:pt x="208016" y="119253"/>
                  </a:cubicBezTo>
                  <a:cubicBezTo>
                    <a:pt x="207782" y="167087"/>
                    <a:pt x="168321" y="205815"/>
                    <a:pt x="119953" y="205815"/>
                  </a:cubicBezTo>
                  <a:lnTo>
                    <a:pt x="119553" y="205815"/>
                  </a:lnTo>
                  <a:cubicBezTo>
                    <a:pt x="95969" y="205681"/>
                    <a:pt x="73887" y="196508"/>
                    <a:pt x="57342" y="179963"/>
                  </a:cubicBezTo>
                  <a:cubicBezTo>
                    <a:pt x="40830" y="163451"/>
                    <a:pt x="31757" y="141602"/>
                    <a:pt x="31890" y="118385"/>
                  </a:cubicBezTo>
                  <a:cubicBezTo>
                    <a:pt x="32157" y="70551"/>
                    <a:pt x="71585" y="31823"/>
                    <a:pt x="119953" y="31823"/>
                  </a:cubicBezTo>
                  <a:close/>
                  <a:moveTo>
                    <a:pt x="120053" y="1"/>
                  </a:moveTo>
                  <a:cubicBezTo>
                    <a:pt x="54206" y="1"/>
                    <a:pt x="501" y="52972"/>
                    <a:pt x="167" y="118252"/>
                  </a:cubicBezTo>
                  <a:cubicBezTo>
                    <a:pt x="1" y="150041"/>
                    <a:pt x="12343" y="179929"/>
                    <a:pt x="34892" y="202479"/>
                  </a:cubicBezTo>
                  <a:cubicBezTo>
                    <a:pt x="57408" y="224995"/>
                    <a:pt x="87430" y="237471"/>
                    <a:pt x="119419" y="237637"/>
                  </a:cubicBezTo>
                  <a:lnTo>
                    <a:pt x="119986" y="237637"/>
                  </a:lnTo>
                  <a:cubicBezTo>
                    <a:pt x="185833" y="237637"/>
                    <a:pt x="239538" y="184733"/>
                    <a:pt x="239905" y="119386"/>
                  </a:cubicBezTo>
                  <a:cubicBezTo>
                    <a:pt x="240039" y="87597"/>
                    <a:pt x="227697" y="57709"/>
                    <a:pt x="205147" y="35159"/>
                  </a:cubicBezTo>
                  <a:cubicBezTo>
                    <a:pt x="182631" y="12643"/>
                    <a:pt x="152610" y="167"/>
                    <a:pt x="1206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3"/>
            <p:cNvSpPr/>
            <p:nvPr/>
          </p:nvSpPr>
          <p:spPr>
            <a:xfrm rot="5400000">
              <a:off x="8092543" y="3588616"/>
              <a:ext cx="935648" cy="689638"/>
            </a:xfrm>
            <a:custGeom>
              <a:avLst/>
              <a:gdLst/>
              <a:ahLst/>
              <a:cxnLst/>
              <a:rect l="l" t="t" r="r" b="b"/>
              <a:pathLst>
                <a:path w="1060224" h="781460" extrusionOk="0">
                  <a:moveTo>
                    <a:pt x="502159" y="1"/>
                  </a:moveTo>
                  <a:cubicBezTo>
                    <a:pt x="497022" y="1"/>
                    <a:pt x="492218" y="2469"/>
                    <a:pt x="489216" y="6639"/>
                  </a:cubicBezTo>
                  <a:lnTo>
                    <a:pt x="4036" y="681255"/>
                  </a:lnTo>
                  <a:cubicBezTo>
                    <a:pt x="0" y="686859"/>
                    <a:pt x="33" y="694531"/>
                    <a:pt x="4236" y="700102"/>
                  </a:cubicBezTo>
                  <a:cubicBezTo>
                    <a:pt x="6605" y="703171"/>
                    <a:pt x="62478" y="776023"/>
                    <a:pt x="156278" y="781193"/>
                  </a:cubicBezTo>
                  <a:cubicBezTo>
                    <a:pt x="159781" y="781393"/>
                    <a:pt x="163283" y="781460"/>
                    <a:pt x="166786" y="781460"/>
                  </a:cubicBezTo>
                  <a:cubicBezTo>
                    <a:pt x="235268" y="781460"/>
                    <a:pt x="304584" y="744700"/>
                    <a:pt x="372966" y="672115"/>
                  </a:cubicBezTo>
                  <a:lnTo>
                    <a:pt x="594625" y="438815"/>
                  </a:lnTo>
                  <a:cubicBezTo>
                    <a:pt x="638083" y="484195"/>
                    <a:pt x="793435" y="631221"/>
                    <a:pt x="982092" y="631221"/>
                  </a:cubicBezTo>
                  <a:cubicBezTo>
                    <a:pt x="1002971" y="631221"/>
                    <a:pt x="1024258" y="629420"/>
                    <a:pt x="1045847" y="625482"/>
                  </a:cubicBezTo>
                  <a:cubicBezTo>
                    <a:pt x="1054520" y="623914"/>
                    <a:pt x="1060224" y="615608"/>
                    <a:pt x="1058623" y="606968"/>
                  </a:cubicBezTo>
                  <a:cubicBezTo>
                    <a:pt x="1057233" y="599279"/>
                    <a:pt x="1050546" y="593923"/>
                    <a:pt x="1043027" y="593923"/>
                  </a:cubicBezTo>
                  <a:cubicBezTo>
                    <a:pt x="1042065" y="593923"/>
                    <a:pt x="1041089" y="594011"/>
                    <a:pt x="1040110" y="594193"/>
                  </a:cubicBezTo>
                  <a:cubicBezTo>
                    <a:pt x="1020945" y="597693"/>
                    <a:pt x="1001966" y="599297"/>
                    <a:pt x="983274" y="599297"/>
                  </a:cubicBezTo>
                  <a:cubicBezTo>
                    <a:pt x="778747" y="599297"/>
                    <a:pt x="608634" y="407230"/>
                    <a:pt x="606800" y="405091"/>
                  </a:cubicBezTo>
                  <a:cubicBezTo>
                    <a:pt x="603865" y="401688"/>
                    <a:pt x="599595" y="399687"/>
                    <a:pt x="595125" y="399620"/>
                  </a:cubicBezTo>
                  <a:cubicBezTo>
                    <a:pt x="594853" y="399604"/>
                    <a:pt x="594581" y="399596"/>
                    <a:pt x="594311" y="399596"/>
                  </a:cubicBezTo>
                  <a:cubicBezTo>
                    <a:pt x="590110" y="399596"/>
                    <a:pt x="586165" y="401519"/>
                    <a:pt x="583250" y="404590"/>
                  </a:cubicBezTo>
                  <a:lnTo>
                    <a:pt x="349883" y="650266"/>
                  </a:lnTo>
                  <a:cubicBezTo>
                    <a:pt x="287817" y="716184"/>
                    <a:pt x="226267" y="749635"/>
                    <a:pt x="166943" y="749635"/>
                  </a:cubicBezTo>
                  <a:cubicBezTo>
                    <a:pt x="164095" y="749635"/>
                    <a:pt x="161251" y="749558"/>
                    <a:pt x="158413" y="749404"/>
                  </a:cubicBezTo>
                  <a:cubicBezTo>
                    <a:pt x="97236" y="746201"/>
                    <a:pt x="53905" y="707240"/>
                    <a:pt x="37227" y="689561"/>
                  </a:cubicBezTo>
                  <a:lnTo>
                    <a:pt x="510331" y="31857"/>
                  </a:lnTo>
                  <a:lnTo>
                    <a:pt x="920691" y="31857"/>
                  </a:lnTo>
                  <a:cubicBezTo>
                    <a:pt x="929497" y="31857"/>
                    <a:pt x="936636" y="24718"/>
                    <a:pt x="936636" y="15912"/>
                  </a:cubicBezTo>
                  <a:cubicBezTo>
                    <a:pt x="936636" y="7139"/>
                    <a:pt x="929497" y="1"/>
                    <a:pt x="9206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3"/>
            <p:cNvSpPr/>
            <p:nvPr/>
          </p:nvSpPr>
          <p:spPr>
            <a:xfrm rot="5400000">
              <a:off x="7960237" y="2479567"/>
              <a:ext cx="1323814" cy="723930"/>
            </a:xfrm>
            <a:custGeom>
              <a:avLst/>
              <a:gdLst/>
              <a:ahLst/>
              <a:cxnLst/>
              <a:rect l="l" t="t" r="r" b="b"/>
              <a:pathLst>
                <a:path w="1500072" h="820317" extrusionOk="0">
                  <a:moveTo>
                    <a:pt x="986105" y="1"/>
                  </a:moveTo>
                  <a:lnTo>
                    <a:pt x="1" y="717615"/>
                  </a:lnTo>
                  <a:cubicBezTo>
                    <a:pt x="1" y="717615"/>
                    <a:pt x="71915" y="820316"/>
                    <a:pt x="229367" y="820316"/>
                  </a:cubicBezTo>
                  <a:cubicBezTo>
                    <a:pt x="282052" y="820316"/>
                    <a:pt x="344315" y="808818"/>
                    <a:pt x="416665" y="778125"/>
                  </a:cubicBezTo>
                  <a:cubicBezTo>
                    <a:pt x="494454" y="745134"/>
                    <a:pt x="1050051" y="349218"/>
                    <a:pt x="1050051" y="349218"/>
                  </a:cubicBezTo>
                  <a:lnTo>
                    <a:pt x="1500072" y="310723"/>
                  </a:lnTo>
                  <a:lnTo>
                    <a:pt x="1477856" y="57742"/>
                  </a:lnTo>
                  <a:lnTo>
                    <a:pt x="979667" y="8240"/>
                  </a:lnTo>
                  <a:lnTo>
                    <a:pt x="986105" y="1"/>
                  </a:lnTo>
                  <a:close/>
                </a:path>
              </a:pathLst>
            </a:custGeom>
            <a:solidFill>
              <a:srgbClr val="ED71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3"/>
            <p:cNvSpPr/>
            <p:nvPr/>
          </p:nvSpPr>
          <p:spPr>
            <a:xfrm rot="5400000">
              <a:off x="8228686" y="3778965"/>
              <a:ext cx="217545" cy="430106"/>
            </a:xfrm>
            <a:custGeom>
              <a:avLst/>
              <a:gdLst/>
              <a:ahLst/>
              <a:cxnLst/>
              <a:rect l="l" t="t" r="r" b="b"/>
              <a:pathLst>
                <a:path w="246510" h="487372" extrusionOk="0">
                  <a:moveTo>
                    <a:pt x="119196" y="0"/>
                  </a:moveTo>
                  <a:cubicBezTo>
                    <a:pt x="112500" y="0"/>
                    <a:pt x="106308" y="4296"/>
                    <a:pt x="104108" y="11030"/>
                  </a:cubicBezTo>
                  <a:cubicBezTo>
                    <a:pt x="0" y="333861"/>
                    <a:pt x="217356" y="483235"/>
                    <a:pt x="219591" y="484703"/>
                  </a:cubicBezTo>
                  <a:cubicBezTo>
                    <a:pt x="222292" y="486504"/>
                    <a:pt x="225328" y="487371"/>
                    <a:pt x="228363" y="487371"/>
                  </a:cubicBezTo>
                  <a:cubicBezTo>
                    <a:pt x="233500" y="487371"/>
                    <a:pt x="238537" y="484869"/>
                    <a:pt x="241640" y="480233"/>
                  </a:cubicBezTo>
                  <a:cubicBezTo>
                    <a:pt x="246510" y="472961"/>
                    <a:pt x="244508" y="463054"/>
                    <a:pt x="237203" y="458184"/>
                  </a:cubicBezTo>
                  <a:cubicBezTo>
                    <a:pt x="235168" y="456849"/>
                    <a:pt x="37561" y="320952"/>
                    <a:pt x="134396" y="20804"/>
                  </a:cubicBezTo>
                  <a:cubicBezTo>
                    <a:pt x="137098" y="12465"/>
                    <a:pt x="132528" y="3491"/>
                    <a:pt x="124122" y="790"/>
                  </a:cubicBezTo>
                  <a:cubicBezTo>
                    <a:pt x="122484" y="254"/>
                    <a:pt x="120825" y="0"/>
                    <a:pt x="119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3"/>
            <p:cNvSpPr/>
            <p:nvPr/>
          </p:nvSpPr>
          <p:spPr>
            <a:xfrm rot="5400000">
              <a:off x="8438598" y="3504115"/>
              <a:ext cx="356785" cy="28084"/>
            </a:xfrm>
            <a:custGeom>
              <a:avLst/>
              <a:gdLst/>
              <a:ahLst/>
              <a:cxnLst/>
              <a:rect l="l" t="t" r="r" b="b"/>
              <a:pathLst>
                <a:path w="404289" h="31823" extrusionOk="0">
                  <a:moveTo>
                    <a:pt x="15912" y="0"/>
                  </a:moveTo>
                  <a:cubicBezTo>
                    <a:pt x="7139" y="0"/>
                    <a:pt x="0" y="7105"/>
                    <a:pt x="0" y="15912"/>
                  </a:cubicBezTo>
                  <a:cubicBezTo>
                    <a:pt x="0" y="24718"/>
                    <a:pt x="7139" y="31823"/>
                    <a:pt x="15912" y="31823"/>
                  </a:cubicBezTo>
                  <a:lnTo>
                    <a:pt x="388378" y="31823"/>
                  </a:lnTo>
                  <a:cubicBezTo>
                    <a:pt x="397151" y="31823"/>
                    <a:pt x="404289" y="24718"/>
                    <a:pt x="404289" y="15912"/>
                  </a:cubicBezTo>
                  <a:cubicBezTo>
                    <a:pt x="404289" y="7105"/>
                    <a:pt x="397151" y="0"/>
                    <a:pt x="3883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2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 smtClean="0"/>
              <a:t>LATAR BELAKANG</a:t>
            </a:r>
            <a:endParaRPr sz="3000" dirty="0"/>
          </a:p>
        </p:txBody>
      </p:sp>
      <p:sp>
        <p:nvSpPr>
          <p:cNvPr id="465" name="Google Shape;465;p29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1300" dirty="0" err="1" smtClean="0"/>
              <a:t>Jadwal</a:t>
            </a:r>
            <a:r>
              <a:rPr lang="en-US" sz="1300" dirty="0" smtClean="0"/>
              <a:t> </a:t>
            </a:r>
            <a:r>
              <a:rPr lang="en-US" sz="1300" dirty="0" err="1" smtClean="0"/>
              <a:t>penanaman</a:t>
            </a:r>
            <a:r>
              <a:rPr lang="en-US" sz="1300" dirty="0" smtClean="0"/>
              <a:t> </a:t>
            </a:r>
            <a:r>
              <a:rPr lang="en-US" sz="1300" dirty="0" err="1" smtClean="0"/>
              <a:t>selama</a:t>
            </a:r>
            <a:r>
              <a:rPr lang="en-US" sz="1300" dirty="0" smtClean="0"/>
              <a:t> </a:t>
            </a:r>
            <a:r>
              <a:rPr lang="en-US" sz="1300" dirty="0" err="1" smtClean="0"/>
              <a:t>setahun</a:t>
            </a:r>
            <a:r>
              <a:rPr lang="en-US" sz="1300" dirty="0" smtClean="0"/>
              <a:t> di </a:t>
            </a:r>
            <a:r>
              <a:rPr lang="en-US" sz="1300" dirty="0" err="1" smtClean="0"/>
              <a:t>daerah</a:t>
            </a:r>
            <a:r>
              <a:rPr lang="en-US" sz="1300" dirty="0" smtClean="0"/>
              <a:t> </a:t>
            </a:r>
            <a:r>
              <a:rPr lang="en-US" sz="1300" dirty="0" err="1" smtClean="0"/>
              <a:t>dari</a:t>
            </a:r>
            <a:r>
              <a:rPr lang="en-US" sz="1300" dirty="0" smtClean="0"/>
              <a:t> </a:t>
            </a:r>
            <a:r>
              <a:rPr lang="en-US" sz="1300" dirty="0" err="1" smtClean="0"/>
              <a:t>tahap</a:t>
            </a:r>
            <a:r>
              <a:rPr lang="en-US" sz="1300" dirty="0" smtClean="0"/>
              <a:t> </a:t>
            </a:r>
            <a:r>
              <a:rPr lang="en-US" sz="1300" dirty="0" err="1" smtClean="0"/>
              <a:t>persiapan</a:t>
            </a:r>
            <a:r>
              <a:rPr lang="en-US" sz="1300" dirty="0" smtClean="0"/>
              <a:t> </a:t>
            </a:r>
            <a:r>
              <a:rPr lang="en-US" sz="1300" dirty="0" err="1" smtClean="0"/>
              <a:t>tanah</a:t>
            </a:r>
            <a:r>
              <a:rPr lang="en-US" sz="1300" dirty="0" smtClean="0"/>
              <a:t>, </a:t>
            </a:r>
            <a:r>
              <a:rPr lang="en-US" sz="1300" dirty="0" err="1" smtClean="0"/>
              <a:t>penanaman</a:t>
            </a:r>
            <a:r>
              <a:rPr lang="en-US" sz="1300" dirty="0" smtClean="0"/>
              <a:t>, </a:t>
            </a:r>
            <a:r>
              <a:rPr lang="en-US" sz="1300" dirty="0" err="1" smtClean="0"/>
              <a:t>dan</a:t>
            </a:r>
            <a:r>
              <a:rPr lang="en-US" sz="1300" dirty="0" smtClean="0"/>
              <a:t> </a:t>
            </a:r>
            <a:r>
              <a:rPr lang="en-US" sz="1300" dirty="0" err="1" smtClean="0"/>
              <a:t>panen</a:t>
            </a:r>
            <a:r>
              <a:rPr lang="en-US" sz="1300" dirty="0" smtClean="0"/>
              <a:t> </a:t>
            </a:r>
            <a:r>
              <a:rPr lang="en-US" sz="1300" dirty="0" err="1" smtClean="0"/>
              <a:t>disebut</a:t>
            </a:r>
            <a:r>
              <a:rPr lang="en-US" sz="1300" dirty="0" smtClean="0"/>
              <a:t> </a:t>
            </a:r>
            <a:r>
              <a:rPr lang="en-US" sz="1300" dirty="0" err="1" smtClean="0"/>
              <a:t>kalender</a:t>
            </a:r>
            <a:r>
              <a:rPr lang="en-US" sz="1300" dirty="0" smtClean="0"/>
              <a:t> </a:t>
            </a:r>
            <a:r>
              <a:rPr lang="en-US" sz="1300" dirty="0" err="1" smtClean="0"/>
              <a:t>tanam</a:t>
            </a:r>
            <a:r>
              <a:rPr lang="en-US" sz="1300" dirty="0" smtClean="0"/>
              <a:t> (cropping calendar). </a:t>
            </a:r>
            <a:r>
              <a:rPr lang="en-US" sz="1300" dirty="0" err="1" smtClean="0"/>
              <a:t>Penentuan</a:t>
            </a:r>
            <a:r>
              <a:rPr lang="en-US" sz="1300" dirty="0" smtClean="0"/>
              <a:t> </a:t>
            </a:r>
            <a:r>
              <a:rPr lang="en-US" sz="1300" dirty="0" err="1" smtClean="0"/>
              <a:t>waktu</a:t>
            </a:r>
            <a:r>
              <a:rPr lang="en-US" sz="1300" dirty="0" smtClean="0"/>
              <a:t> </a:t>
            </a:r>
            <a:r>
              <a:rPr lang="en-US" sz="1300" dirty="0" err="1" smtClean="0"/>
              <a:t>tanam</a:t>
            </a:r>
            <a:r>
              <a:rPr lang="en-US" sz="1300" dirty="0" smtClean="0"/>
              <a:t> </a:t>
            </a:r>
            <a:r>
              <a:rPr lang="en-US" sz="1300" dirty="0" err="1" smtClean="0"/>
              <a:t>sangat</a:t>
            </a:r>
            <a:r>
              <a:rPr lang="en-US" sz="1300" dirty="0" smtClean="0"/>
              <a:t> </a:t>
            </a:r>
            <a:r>
              <a:rPr lang="en-US" sz="1300" dirty="0" err="1" smtClean="0"/>
              <a:t>bergam</a:t>
            </a:r>
            <a:r>
              <a:rPr lang="en-US" sz="1300" dirty="0" smtClean="0"/>
              <a:t>. </a:t>
            </a:r>
            <a:r>
              <a:rPr lang="en-US" sz="1300" dirty="0" err="1" smtClean="0"/>
              <a:t>Penentuan</a:t>
            </a:r>
            <a:r>
              <a:rPr lang="en-US" sz="1300" dirty="0" smtClean="0"/>
              <a:t> </a:t>
            </a:r>
            <a:r>
              <a:rPr lang="en-US" sz="1300" dirty="0" err="1" smtClean="0"/>
              <a:t>waktu</a:t>
            </a:r>
            <a:r>
              <a:rPr lang="en-US" sz="1300" dirty="0" smtClean="0"/>
              <a:t> </a:t>
            </a:r>
            <a:r>
              <a:rPr lang="en-US" sz="1300" dirty="0" err="1" smtClean="0"/>
              <a:t>tanam</a:t>
            </a:r>
            <a:r>
              <a:rPr lang="en-US" sz="1300" dirty="0" smtClean="0"/>
              <a:t> yang </a:t>
            </a:r>
            <a:r>
              <a:rPr lang="en-US" sz="1300" dirty="0" err="1" smtClean="0"/>
              <a:t>tepat</a:t>
            </a:r>
            <a:r>
              <a:rPr lang="en-US" sz="1300" dirty="0" smtClean="0"/>
              <a:t> </a:t>
            </a:r>
            <a:r>
              <a:rPr lang="en-US" sz="1300" dirty="0" err="1" smtClean="0"/>
              <a:t>dapat</a:t>
            </a:r>
            <a:r>
              <a:rPr lang="en-US" sz="1300" dirty="0" smtClean="0"/>
              <a:t> </a:t>
            </a:r>
            <a:r>
              <a:rPr lang="en-US" sz="1300" dirty="0" err="1" smtClean="0"/>
              <a:t>mengatasi</a:t>
            </a:r>
            <a:r>
              <a:rPr lang="en-US" sz="1300" dirty="0" smtClean="0"/>
              <a:t> </a:t>
            </a:r>
            <a:r>
              <a:rPr lang="en-US" sz="1300" dirty="0" err="1" smtClean="0"/>
              <a:t>kehilangan</a:t>
            </a:r>
            <a:r>
              <a:rPr lang="en-US" sz="1300" dirty="0" smtClean="0"/>
              <a:t> </a:t>
            </a:r>
            <a:r>
              <a:rPr lang="en-US" sz="1300" dirty="0" err="1" smtClean="0"/>
              <a:t>nutrisi</a:t>
            </a:r>
            <a:r>
              <a:rPr lang="en-US" sz="1300" dirty="0" smtClean="0"/>
              <a:t> </a:t>
            </a:r>
            <a:r>
              <a:rPr lang="en-US" sz="1300" dirty="0" err="1" smtClean="0"/>
              <a:t>tanaman</a:t>
            </a:r>
            <a:r>
              <a:rPr lang="en-US" sz="1300" dirty="0" smtClean="0"/>
              <a:t>, </a:t>
            </a:r>
            <a:r>
              <a:rPr lang="en-US" sz="1300" dirty="0" err="1" smtClean="0"/>
              <a:t>saat</a:t>
            </a:r>
            <a:r>
              <a:rPr lang="en-US" sz="1300" dirty="0" smtClean="0"/>
              <a:t> </a:t>
            </a:r>
            <a:r>
              <a:rPr lang="en-US" sz="1300" dirty="0" err="1" smtClean="0"/>
              <a:t>perubahan</a:t>
            </a:r>
            <a:r>
              <a:rPr lang="en-US" sz="1300" dirty="0" smtClean="0"/>
              <a:t> </a:t>
            </a:r>
            <a:r>
              <a:rPr lang="en-US" sz="1300" dirty="0" err="1" smtClean="0"/>
              <a:t>dari</a:t>
            </a:r>
            <a:r>
              <a:rPr lang="en-US" sz="1300" dirty="0" smtClean="0"/>
              <a:t> </a:t>
            </a:r>
            <a:r>
              <a:rPr lang="en-US" sz="1300" dirty="0" err="1" smtClean="0"/>
              <a:t>musim</a:t>
            </a:r>
            <a:r>
              <a:rPr lang="en-US" sz="1300" dirty="0" smtClean="0"/>
              <a:t> </a:t>
            </a:r>
            <a:r>
              <a:rPr lang="en-US" sz="1300" dirty="0" err="1" smtClean="0"/>
              <a:t>kering</a:t>
            </a:r>
            <a:r>
              <a:rPr lang="en-US" sz="1300" dirty="0" smtClean="0"/>
              <a:t> </a:t>
            </a:r>
            <a:r>
              <a:rPr lang="en-US" sz="1300" dirty="0" err="1" smtClean="0"/>
              <a:t>ke</a:t>
            </a:r>
            <a:r>
              <a:rPr lang="en-US" sz="1300" dirty="0" smtClean="0"/>
              <a:t> </a:t>
            </a:r>
            <a:r>
              <a:rPr lang="en-US" sz="1300" dirty="0" err="1" smtClean="0"/>
              <a:t>musim</a:t>
            </a:r>
            <a:r>
              <a:rPr lang="en-US" sz="1300" dirty="0" smtClean="0"/>
              <a:t> </a:t>
            </a:r>
            <a:r>
              <a:rPr lang="en-US" sz="1300" dirty="0" err="1" smtClean="0"/>
              <a:t>hujan</a:t>
            </a:r>
            <a:r>
              <a:rPr lang="en-US" sz="1300" dirty="0" smtClean="0"/>
              <a:t>. </a:t>
            </a:r>
            <a:r>
              <a:rPr lang="en-US" sz="1300" dirty="0" err="1" smtClean="0"/>
              <a:t>Penggunaan</a:t>
            </a:r>
            <a:r>
              <a:rPr lang="en-US" sz="1300" dirty="0" smtClean="0"/>
              <a:t> data </a:t>
            </a:r>
            <a:r>
              <a:rPr lang="en-US" sz="1300" dirty="0" err="1" smtClean="0"/>
              <a:t>kegiatan</a:t>
            </a:r>
            <a:r>
              <a:rPr lang="en-US" sz="1300" dirty="0" smtClean="0"/>
              <a:t> </a:t>
            </a:r>
            <a:r>
              <a:rPr lang="en-US" sz="1300" dirty="0" err="1" smtClean="0"/>
              <a:t>usaha</a:t>
            </a:r>
            <a:r>
              <a:rPr lang="en-US" sz="1300" dirty="0" smtClean="0"/>
              <a:t> </a:t>
            </a:r>
            <a:r>
              <a:rPr lang="en-US" sz="1300" dirty="0" err="1" smtClean="0"/>
              <a:t>tani</a:t>
            </a:r>
            <a:r>
              <a:rPr lang="en-US" sz="1300" dirty="0" smtClean="0"/>
              <a:t> </a:t>
            </a:r>
            <a:r>
              <a:rPr lang="en-US" sz="1300" dirty="0" err="1" smtClean="0"/>
              <a:t>tanaman</a:t>
            </a:r>
            <a:r>
              <a:rPr lang="en-US" sz="1300" dirty="0" smtClean="0"/>
              <a:t> </a:t>
            </a:r>
            <a:r>
              <a:rPr lang="en-US" sz="1300" dirty="0" err="1" smtClean="0"/>
              <a:t>pangan</a:t>
            </a:r>
            <a:r>
              <a:rPr lang="en-US" sz="1300" dirty="0" smtClean="0"/>
              <a:t> </a:t>
            </a:r>
            <a:r>
              <a:rPr lang="en-US" sz="1300" dirty="0" err="1" smtClean="0"/>
              <a:t>untuk</a:t>
            </a:r>
            <a:r>
              <a:rPr lang="en-US" sz="1300" dirty="0" smtClean="0"/>
              <a:t> </a:t>
            </a:r>
            <a:r>
              <a:rPr lang="en-US" sz="1300" dirty="0" err="1" smtClean="0"/>
              <a:t>menentukan</a:t>
            </a:r>
            <a:r>
              <a:rPr lang="en-US" sz="1300" dirty="0" smtClean="0"/>
              <a:t> </a:t>
            </a:r>
            <a:r>
              <a:rPr lang="en-US" sz="1300" dirty="0" err="1" smtClean="0"/>
              <a:t>strategi</a:t>
            </a:r>
            <a:r>
              <a:rPr lang="en-US" sz="1300" dirty="0" smtClean="0"/>
              <a:t> </a:t>
            </a:r>
            <a:r>
              <a:rPr lang="en-US" sz="1300" dirty="0" err="1" smtClean="0"/>
              <a:t>kegiatan</a:t>
            </a:r>
            <a:r>
              <a:rPr lang="en-US" sz="1300" dirty="0" smtClean="0"/>
              <a:t> </a:t>
            </a:r>
            <a:r>
              <a:rPr lang="en-US" sz="1300" dirty="0" err="1" smtClean="0"/>
              <a:t>adaptasi</a:t>
            </a:r>
            <a:r>
              <a:rPr lang="en-US" sz="1300" dirty="0" smtClean="0"/>
              <a:t> </a:t>
            </a:r>
            <a:r>
              <a:rPr lang="en-US" sz="1300" dirty="0" err="1" smtClean="0"/>
              <a:t>perubahan</a:t>
            </a:r>
            <a:r>
              <a:rPr lang="en-US" sz="1300" dirty="0" smtClean="0"/>
              <a:t> </a:t>
            </a:r>
            <a:r>
              <a:rPr lang="en-US" sz="1300" dirty="0" err="1" smtClean="0"/>
              <a:t>iklin</a:t>
            </a:r>
            <a:r>
              <a:rPr lang="en-US" sz="1300" dirty="0" smtClean="0"/>
              <a:t> yang </a:t>
            </a:r>
            <a:r>
              <a:rPr lang="en-US" sz="1300" dirty="0" err="1" smtClean="0"/>
              <a:t>akan</a:t>
            </a:r>
            <a:r>
              <a:rPr lang="en-US" sz="1300" dirty="0" smtClean="0"/>
              <a:t> </a:t>
            </a:r>
            <a:r>
              <a:rPr lang="en-US" sz="1300" dirty="0" err="1" smtClean="0"/>
              <a:t>datang</a:t>
            </a:r>
            <a:r>
              <a:rPr lang="en-US" sz="1300" dirty="0" smtClean="0"/>
              <a:t> (</a:t>
            </a:r>
            <a:r>
              <a:rPr lang="en-US" sz="1300" dirty="0" err="1" smtClean="0"/>
              <a:t>Runtunuwu</a:t>
            </a:r>
            <a:r>
              <a:rPr lang="en-US" sz="1300" dirty="0" smtClean="0"/>
              <a:t> </a:t>
            </a:r>
            <a:r>
              <a:rPr lang="en-US" sz="1300" dirty="0" err="1" smtClean="0"/>
              <a:t>dkk</a:t>
            </a:r>
            <a:r>
              <a:rPr lang="en-US" sz="1300" dirty="0" smtClean="0"/>
              <a:t>., 2012).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panduan</a:t>
            </a:r>
            <a:r>
              <a:rPr lang="en-US" sz="1300" dirty="0"/>
              <a:t> </a:t>
            </a:r>
            <a:r>
              <a:rPr lang="en-US" sz="1300" dirty="0" err="1"/>
              <a:t>para</a:t>
            </a:r>
            <a:r>
              <a:rPr lang="en-US" sz="1300" dirty="0"/>
              <a:t> </a:t>
            </a:r>
            <a:r>
              <a:rPr lang="en-US" sz="1300" dirty="0" err="1"/>
              <a:t>petani</a:t>
            </a:r>
            <a:r>
              <a:rPr lang="en-US" sz="1300" dirty="0"/>
              <a:t> </a:t>
            </a:r>
            <a:r>
              <a:rPr lang="en-US" sz="1300" dirty="0" err="1"/>
              <a:t>dalam</a:t>
            </a:r>
            <a:r>
              <a:rPr lang="en-US" sz="1300" dirty="0"/>
              <a:t> </a:t>
            </a:r>
            <a:r>
              <a:rPr lang="en-US" sz="1300" dirty="0" err="1"/>
              <a:t>menyesuaikan</a:t>
            </a:r>
            <a:r>
              <a:rPr lang="en-US" sz="1300" dirty="0"/>
              <a:t> </a:t>
            </a:r>
            <a:r>
              <a:rPr lang="en-US" sz="1300" dirty="0" err="1"/>
              <a:t>waktu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pola</a:t>
            </a:r>
            <a:r>
              <a:rPr lang="en-US" sz="1300" dirty="0"/>
              <a:t> </a:t>
            </a:r>
            <a:r>
              <a:rPr lang="en-US" sz="1300" dirty="0" err="1"/>
              <a:t>tanam</a:t>
            </a:r>
            <a:r>
              <a:rPr lang="en-US" sz="1300" dirty="0"/>
              <a:t>, </a:t>
            </a:r>
            <a:r>
              <a:rPr lang="en-US" sz="1300" dirty="0" err="1"/>
              <a:t>Badan</a:t>
            </a:r>
            <a:r>
              <a:rPr lang="en-US" sz="1300" dirty="0"/>
              <a:t> </a:t>
            </a:r>
            <a:r>
              <a:rPr lang="en-US" sz="1300" dirty="0" err="1"/>
              <a:t>Penelitian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Pengembangan</a:t>
            </a:r>
            <a:r>
              <a:rPr lang="en-US" sz="1300" dirty="0"/>
              <a:t> </a:t>
            </a:r>
            <a:r>
              <a:rPr lang="en-US" sz="1300" dirty="0" err="1"/>
              <a:t>Pertanian</a:t>
            </a:r>
            <a:r>
              <a:rPr lang="en-US" sz="1300" dirty="0"/>
              <a:t> (</a:t>
            </a:r>
            <a:r>
              <a:rPr lang="en-US" sz="1300" dirty="0" err="1"/>
              <a:t>Balitbang</a:t>
            </a:r>
            <a:r>
              <a:rPr lang="en-US" sz="1300" dirty="0"/>
              <a:t>) </a:t>
            </a:r>
            <a:r>
              <a:rPr lang="en-US" sz="1300" dirty="0" err="1"/>
              <a:t>tahun</a:t>
            </a:r>
            <a:r>
              <a:rPr lang="en-US" sz="1300" dirty="0"/>
              <a:t> 2007 </a:t>
            </a:r>
            <a:r>
              <a:rPr lang="en-US" sz="1300" dirty="0" err="1"/>
              <a:t>sudah</a:t>
            </a:r>
            <a:r>
              <a:rPr lang="en-US" sz="1300" dirty="0"/>
              <a:t> </a:t>
            </a:r>
            <a:r>
              <a:rPr lang="en-US" sz="1300" dirty="0" err="1"/>
              <a:t>menysusn</a:t>
            </a:r>
            <a:r>
              <a:rPr lang="en-US" sz="1300" dirty="0"/>
              <a:t> </a:t>
            </a:r>
            <a:r>
              <a:rPr lang="en-US" sz="1300" dirty="0" err="1"/>
              <a:t>informasi</a:t>
            </a:r>
            <a:r>
              <a:rPr lang="en-US" sz="1300" dirty="0"/>
              <a:t> </a:t>
            </a:r>
            <a:r>
              <a:rPr lang="en-US" sz="1300" dirty="0" err="1"/>
              <a:t>kalender</a:t>
            </a:r>
            <a:r>
              <a:rPr lang="en-US" sz="1300" dirty="0"/>
              <a:t> </a:t>
            </a:r>
            <a:r>
              <a:rPr lang="en-US" sz="1300" dirty="0" err="1"/>
              <a:t>tanam</a:t>
            </a:r>
            <a:r>
              <a:rPr lang="en-US" sz="1300" dirty="0"/>
              <a:t> </a:t>
            </a:r>
            <a:r>
              <a:rPr lang="en-US" sz="1300" dirty="0" err="1"/>
              <a:t>tanaman</a:t>
            </a:r>
            <a:r>
              <a:rPr lang="en-US" sz="1300" dirty="0"/>
              <a:t> </a:t>
            </a:r>
            <a:r>
              <a:rPr lang="en-US" sz="1300" dirty="0" err="1"/>
              <a:t>padi</a:t>
            </a:r>
            <a:r>
              <a:rPr lang="en-US" sz="1300" dirty="0"/>
              <a:t> di </a:t>
            </a:r>
            <a:r>
              <a:rPr lang="en-US" sz="1300" dirty="0" err="1"/>
              <a:t>setiap</a:t>
            </a:r>
            <a:r>
              <a:rPr lang="en-US" sz="1300" dirty="0"/>
              <a:t> </a:t>
            </a:r>
            <a:r>
              <a:rPr lang="en-US" sz="1300" dirty="0" err="1"/>
              <a:t>kecamatan</a:t>
            </a:r>
            <a:r>
              <a:rPr lang="en-US" sz="1300" dirty="0"/>
              <a:t> di </a:t>
            </a:r>
            <a:r>
              <a:rPr lang="en-US" sz="1300" dirty="0" err="1"/>
              <a:t>seluruh</a:t>
            </a:r>
            <a:r>
              <a:rPr lang="en-US" sz="1300" dirty="0"/>
              <a:t> Indonesia </a:t>
            </a:r>
            <a:r>
              <a:rPr lang="en-US" sz="1300" dirty="0" err="1"/>
              <a:t>dalam</a:t>
            </a:r>
            <a:r>
              <a:rPr lang="en-US" sz="1300" dirty="0"/>
              <a:t> </a:t>
            </a:r>
            <a:r>
              <a:rPr lang="en-US" sz="1300" dirty="0" err="1"/>
              <a:t>bentuk</a:t>
            </a:r>
            <a:r>
              <a:rPr lang="en-US" sz="1300" dirty="0"/>
              <a:t> atlas. Atlas </a:t>
            </a:r>
            <a:r>
              <a:rPr lang="en-US" sz="1300" dirty="0" err="1"/>
              <a:t>kalender</a:t>
            </a:r>
            <a:r>
              <a:rPr lang="en-US" sz="1300" dirty="0"/>
              <a:t> </a:t>
            </a:r>
            <a:r>
              <a:rPr lang="en-US" sz="1300" dirty="0" err="1"/>
              <a:t>tanam</a:t>
            </a:r>
            <a:r>
              <a:rPr lang="en-US" sz="1300" dirty="0"/>
              <a:t> </a:t>
            </a:r>
            <a:r>
              <a:rPr lang="en-US" sz="1300" dirty="0" err="1"/>
              <a:t>tanaman</a:t>
            </a:r>
            <a:r>
              <a:rPr lang="en-US" sz="1300" dirty="0"/>
              <a:t> </a:t>
            </a:r>
            <a:r>
              <a:rPr lang="en-US" sz="1300" dirty="0" err="1"/>
              <a:t>pangan</a:t>
            </a:r>
            <a:r>
              <a:rPr lang="en-US" sz="1300" dirty="0"/>
              <a:t> </a:t>
            </a:r>
            <a:r>
              <a:rPr lang="en-US" sz="1300" dirty="0" err="1"/>
              <a:t>memilki</a:t>
            </a:r>
            <a:r>
              <a:rPr lang="en-US" sz="1300" dirty="0"/>
              <a:t> </a:t>
            </a:r>
            <a:r>
              <a:rPr lang="en-US" sz="1300" dirty="0" err="1"/>
              <a:t>skala</a:t>
            </a:r>
            <a:r>
              <a:rPr lang="en-US" sz="1300" dirty="0"/>
              <a:t> 1:250.000 yang </a:t>
            </a:r>
            <a:r>
              <a:rPr lang="en-US" sz="1300" dirty="0" err="1"/>
              <a:t>telah</a:t>
            </a:r>
            <a:r>
              <a:rPr lang="en-US" sz="1300" dirty="0"/>
              <a:t> </a:t>
            </a:r>
            <a:r>
              <a:rPr lang="en-US" sz="1300" dirty="0" err="1"/>
              <a:t>dibuat</a:t>
            </a:r>
            <a:r>
              <a:rPr lang="en-US" sz="1300" dirty="0"/>
              <a:t>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pulau</a:t>
            </a:r>
            <a:r>
              <a:rPr lang="en-US" sz="1300" dirty="0"/>
              <a:t> </a:t>
            </a:r>
            <a:r>
              <a:rPr lang="en-US" sz="1300" dirty="0" err="1"/>
              <a:t>Jawa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Sumatera. </a:t>
            </a:r>
            <a:r>
              <a:rPr lang="en-US" sz="1300" dirty="0" err="1"/>
              <a:t>Peta</a:t>
            </a:r>
            <a:r>
              <a:rPr lang="en-US" sz="1300" dirty="0"/>
              <a:t> </a:t>
            </a:r>
            <a:r>
              <a:rPr lang="en-US" sz="1300" dirty="0" err="1"/>
              <a:t>kalender</a:t>
            </a:r>
            <a:r>
              <a:rPr lang="en-US" sz="1300" dirty="0"/>
              <a:t> </a:t>
            </a:r>
            <a:r>
              <a:rPr lang="en-US" sz="1300" dirty="0" err="1"/>
              <a:t>tanam</a:t>
            </a:r>
            <a:r>
              <a:rPr lang="en-US" sz="1300" dirty="0"/>
              <a:t> </a:t>
            </a:r>
            <a:r>
              <a:rPr lang="en-US" sz="1300" dirty="0" err="1"/>
              <a:t>menggambarkan</a:t>
            </a:r>
            <a:r>
              <a:rPr lang="en-US" sz="1300" dirty="0"/>
              <a:t> </a:t>
            </a:r>
            <a:r>
              <a:rPr lang="en-US" sz="1300" dirty="0" err="1"/>
              <a:t>pola</a:t>
            </a:r>
            <a:r>
              <a:rPr lang="en-US" sz="1300" dirty="0"/>
              <a:t> </a:t>
            </a:r>
            <a:r>
              <a:rPr lang="en-US" sz="1300" dirty="0" err="1"/>
              <a:t>tanam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waktu</a:t>
            </a:r>
            <a:r>
              <a:rPr lang="en-US" sz="1300" dirty="0"/>
              <a:t> </a:t>
            </a:r>
            <a:r>
              <a:rPr lang="en-US" sz="1300" dirty="0" err="1"/>
              <a:t>tanam</a:t>
            </a:r>
            <a:r>
              <a:rPr lang="en-US" sz="1300" dirty="0"/>
              <a:t> </a:t>
            </a:r>
            <a:r>
              <a:rPr lang="en-US" sz="1300" dirty="0" err="1"/>
              <a:t>tanaman</a:t>
            </a:r>
            <a:r>
              <a:rPr lang="en-US" sz="1300" dirty="0"/>
              <a:t> </a:t>
            </a:r>
            <a:r>
              <a:rPr lang="en-US" sz="1300" dirty="0" err="1"/>
              <a:t>semusim</a:t>
            </a:r>
            <a:r>
              <a:rPr lang="en-US" sz="1300" dirty="0"/>
              <a:t> </a:t>
            </a:r>
            <a:r>
              <a:rPr lang="en-US" sz="1300" dirty="0" err="1"/>
              <a:t>seperti</a:t>
            </a:r>
            <a:r>
              <a:rPr lang="en-US" sz="1300" dirty="0"/>
              <a:t> </a:t>
            </a:r>
            <a:r>
              <a:rPr lang="en-US" sz="1300" dirty="0" err="1"/>
              <a:t>padi</a:t>
            </a:r>
            <a:r>
              <a:rPr lang="en-US" sz="1300" dirty="0"/>
              <a:t> </a:t>
            </a:r>
            <a:r>
              <a:rPr lang="en-US" sz="1300" dirty="0" err="1"/>
              <a:t>berdasarkan</a:t>
            </a:r>
            <a:r>
              <a:rPr lang="en-US" sz="1300" dirty="0"/>
              <a:t> </a:t>
            </a:r>
            <a:r>
              <a:rPr lang="en-US" sz="1300" dirty="0" err="1"/>
              <a:t>sumber</a:t>
            </a:r>
            <a:r>
              <a:rPr lang="en-US" sz="1300" dirty="0"/>
              <a:t> </a:t>
            </a:r>
            <a:r>
              <a:rPr lang="en-US" sz="1300" dirty="0" err="1"/>
              <a:t>daya</a:t>
            </a:r>
            <a:r>
              <a:rPr lang="en-US" sz="1300" dirty="0"/>
              <a:t> </a:t>
            </a:r>
            <a:r>
              <a:rPr lang="en-US" sz="1300" dirty="0" err="1"/>
              <a:t>iklim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air (</a:t>
            </a:r>
            <a:r>
              <a:rPr lang="en-US" sz="1300" dirty="0" err="1"/>
              <a:t>Fahri</a:t>
            </a:r>
            <a:r>
              <a:rPr lang="en-US" sz="1300" dirty="0"/>
              <a:t> </a:t>
            </a:r>
            <a:r>
              <a:rPr lang="en-US" sz="1300" dirty="0" err="1"/>
              <a:t>dkk</a:t>
            </a:r>
            <a:r>
              <a:rPr lang="en-US" sz="1300" dirty="0"/>
              <a:t>., 2019</a:t>
            </a:r>
            <a:r>
              <a:rPr lang="en-US" sz="1300" dirty="0" smtClean="0"/>
              <a:t>).</a:t>
            </a:r>
            <a:endParaRPr sz="13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400" indent="0" algn="ctr">
              <a:lnSpc>
                <a:spcPct val="150000"/>
              </a:lnSpc>
              <a:buNone/>
            </a:pPr>
            <a:r>
              <a:rPr lang="en-US" sz="2400" b="1" dirty="0" smtClean="0"/>
              <a:t>TUJUAN </a:t>
            </a:r>
          </a:p>
          <a:p>
            <a:pPr marL="152400" indent="0" algn="ctr">
              <a:lnSpc>
                <a:spcPct val="150000"/>
              </a:lnSpc>
              <a:buNone/>
            </a:pPr>
            <a:endParaRPr lang="en-US" sz="2400" b="1" dirty="0" smtClean="0"/>
          </a:p>
          <a:p>
            <a:pPr marL="152400" indent="0" algn="ctr">
              <a:lnSpc>
                <a:spcPct val="150000"/>
              </a:lnSpc>
              <a:buNone/>
            </a:pPr>
            <a:r>
              <a:rPr lang="en-US" sz="2400" b="1" dirty="0"/>
              <a:t>1.Untuk </a:t>
            </a:r>
            <a:r>
              <a:rPr lang="en-US" sz="2400" b="1" dirty="0" err="1"/>
              <a:t>menentukan</a:t>
            </a:r>
            <a:r>
              <a:rPr lang="en-US" sz="2400" b="1" dirty="0"/>
              <a:t> </a:t>
            </a:r>
            <a:r>
              <a:rPr lang="en-US" sz="2400" b="1" dirty="0" err="1"/>
              <a:t>waktu</a:t>
            </a:r>
            <a:r>
              <a:rPr lang="en-US" sz="2400" b="1" dirty="0"/>
              <a:t> </a:t>
            </a:r>
            <a:r>
              <a:rPr lang="en-US" sz="2400" b="1" dirty="0" err="1"/>
              <a:t>tanam</a:t>
            </a:r>
            <a:r>
              <a:rPr lang="en-US" sz="2400" b="1" dirty="0"/>
              <a:t> yang </a:t>
            </a:r>
            <a:r>
              <a:rPr lang="en-US" sz="2400" b="1" dirty="0" err="1"/>
              <a:t>sesuai</a:t>
            </a:r>
            <a:r>
              <a:rPr lang="en-US" sz="2400" b="1" dirty="0"/>
              <a:t>. </a:t>
            </a:r>
            <a:endParaRPr lang="en-US" sz="2400" b="1" dirty="0" smtClean="0"/>
          </a:p>
          <a:p>
            <a:pPr marL="152400" indent="0" algn="ctr">
              <a:lnSpc>
                <a:spcPct val="150000"/>
              </a:lnSpc>
              <a:buNone/>
            </a:pPr>
            <a:r>
              <a:rPr lang="en-US" sz="2400" b="1" dirty="0" smtClean="0"/>
              <a:t>2</a:t>
            </a:r>
            <a:r>
              <a:rPr lang="en-US" sz="2400" b="1" dirty="0"/>
              <a:t>. </a:t>
            </a:r>
            <a:r>
              <a:rPr lang="en-US" sz="2400" b="1" dirty="0" err="1"/>
              <a:t>Mengetahui</a:t>
            </a:r>
            <a:r>
              <a:rPr lang="en-US" sz="2400" b="1" dirty="0"/>
              <a:t> </a:t>
            </a:r>
            <a:r>
              <a:rPr lang="en-US" sz="2400" b="1" dirty="0" err="1"/>
              <a:t>tentang</a:t>
            </a:r>
            <a:r>
              <a:rPr lang="en-US" sz="2400" b="1" dirty="0"/>
              <a:t> </a:t>
            </a:r>
            <a:r>
              <a:rPr lang="en-US" sz="2400" b="1" dirty="0" err="1"/>
              <a:t>pola</a:t>
            </a:r>
            <a:r>
              <a:rPr lang="en-US" sz="2400" b="1" dirty="0"/>
              <a:t> </a:t>
            </a:r>
            <a:r>
              <a:rPr lang="en-US" sz="2400" b="1" dirty="0" err="1"/>
              <a:t>tanam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5667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30"/>
          <p:cNvSpPr txBox="1">
            <a:spLocks noGrp="1"/>
          </p:cNvSpPr>
          <p:nvPr>
            <p:ph type="subTitle" idx="1"/>
          </p:nvPr>
        </p:nvSpPr>
        <p:spPr>
          <a:xfrm>
            <a:off x="827584" y="1045477"/>
            <a:ext cx="6677660" cy="375852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50000"/>
              </a:lnSpc>
            </a:pPr>
            <a:r>
              <a:rPr lang="en-US" b="1" dirty="0"/>
              <a:t>2.1. </a:t>
            </a:r>
            <a:r>
              <a:rPr lang="en-US" b="1" dirty="0" err="1"/>
              <a:t>Alur</a:t>
            </a:r>
            <a:r>
              <a:rPr lang="en-US" b="1" dirty="0"/>
              <a:t> </a:t>
            </a:r>
            <a:r>
              <a:rPr lang="en-US" b="1" dirty="0" err="1"/>
              <a:t>pengembangan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kalender</a:t>
            </a:r>
            <a:r>
              <a:rPr lang="en-US" b="1" dirty="0"/>
              <a:t> </a:t>
            </a:r>
            <a:r>
              <a:rPr lang="en-US" b="1" dirty="0" err="1"/>
              <a:t>tanam</a:t>
            </a:r>
            <a:r>
              <a:rPr lang="en-US" b="1" dirty="0"/>
              <a:t> </a:t>
            </a:r>
            <a:r>
              <a:rPr lang="en-US" b="1" dirty="0" err="1" smtClean="0"/>
              <a:t>terpadu</a:t>
            </a:r>
            <a:endParaRPr lang="en-US" b="1" dirty="0"/>
          </a:p>
          <a:p>
            <a:pPr marL="0" lvl="0" indent="0">
              <a:lnSpc>
                <a:spcPct val="150000"/>
              </a:lnSpc>
            </a:pP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kalender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</a:t>
            </a:r>
            <a:r>
              <a:rPr lang="en-US" dirty="0" err="1"/>
              <a:t>terpadu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 .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kalender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</a:t>
            </a:r>
            <a:r>
              <a:rPr lang="en-US" dirty="0" err="1"/>
              <a:t>terpadu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 </a:t>
            </a:r>
            <a:endParaRPr lang="en-US" dirty="0" smtClean="0"/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ArcGIS </a:t>
            </a:r>
            <a:r>
              <a:rPr lang="en-US" dirty="0"/>
              <a:t>Desktop 10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penyiapan</a:t>
            </a:r>
            <a:r>
              <a:rPr lang="en-US" dirty="0"/>
              <a:t> data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 </a:t>
            </a:r>
            <a:r>
              <a:rPr lang="en-US" dirty="0" err="1"/>
              <a:t>sawah</a:t>
            </a:r>
            <a:r>
              <a:rPr lang="en-US" dirty="0"/>
              <a:t> </a:t>
            </a:r>
            <a:r>
              <a:rPr lang="en-US" dirty="0" smtClean="0"/>
              <a:t>digital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 </a:t>
            </a:r>
            <a:r>
              <a:rPr lang="en-US" dirty="0"/>
              <a:t>Visual Basic Studio.NET 2010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smtClean="0"/>
              <a:t>ASP.NET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 </a:t>
            </a:r>
            <a:r>
              <a:rPr lang="en-US" dirty="0"/>
              <a:t>ArcGIS Server </a:t>
            </a:r>
            <a:r>
              <a:rPr lang="en-US" dirty="0" smtClean="0"/>
              <a:t>10</a:t>
            </a:r>
          </a:p>
          <a:p>
            <a:pPr marL="0" lvl="0" indent="0">
              <a:lnSpc>
                <a:spcPct val="150000"/>
              </a:lnSpc>
            </a:pPr>
            <a:r>
              <a:rPr lang="en-US" dirty="0" err="1"/>
              <a:t>Penyiapan</a:t>
            </a:r>
            <a:r>
              <a:rPr lang="en-US" dirty="0"/>
              <a:t> basis data Sub-</a:t>
            </a:r>
            <a:r>
              <a:rPr lang="en-US" dirty="0" err="1"/>
              <a:t>sistem</a:t>
            </a:r>
            <a:r>
              <a:rPr lang="en-US" dirty="0"/>
              <a:t> data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kalender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</a:t>
            </a:r>
            <a:r>
              <a:rPr lang="en-US" dirty="0" err="1"/>
              <a:t>terpadu</a:t>
            </a:r>
            <a:r>
              <a:rPr lang="en-US" dirty="0"/>
              <a:t> </a:t>
            </a:r>
            <a:r>
              <a:rPr lang="en-US" dirty="0" err="1"/>
              <a:t>memuat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data,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spasial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tabular. Data </a:t>
            </a:r>
            <a:r>
              <a:rPr lang="en-US" dirty="0" err="1"/>
              <a:t>spasial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 digital </a:t>
            </a:r>
            <a:r>
              <a:rPr lang="en-US" dirty="0" err="1"/>
              <a:t>meliputi</a:t>
            </a:r>
            <a:r>
              <a:rPr lang="en-US" dirty="0"/>
              <a:t>: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sebaran</a:t>
            </a:r>
            <a:r>
              <a:rPr lang="en-US" dirty="0"/>
              <a:t> </a:t>
            </a:r>
            <a:r>
              <a:rPr lang="en-US" dirty="0" err="1"/>
              <a:t>lahan</a:t>
            </a:r>
            <a:r>
              <a:rPr lang="en-US" dirty="0"/>
              <a:t> </a:t>
            </a:r>
            <a:r>
              <a:rPr lang="en-US" dirty="0" err="1"/>
              <a:t>sawah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Indonesia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1:250.000</a:t>
            </a:r>
            <a:endParaRPr lang="en-US" b="1" dirty="0" smtClean="0"/>
          </a:p>
        </p:txBody>
      </p:sp>
      <p:sp>
        <p:nvSpPr>
          <p:cNvPr id="482" name="Google Shape;482;p30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PEMBAHASAN</a:t>
            </a:r>
            <a:endParaRPr dirty="0"/>
          </a:p>
        </p:txBody>
      </p:sp>
      <p:grpSp>
        <p:nvGrpSpPr>
          <p:cNvPr id="483" name="Google Shape;483;p30"/>
          <p:cNvGrpSpPr/>
          <p:nvPr/>
        </p:nvGrpSpPr>
        <p:grpSpPr>
          <a:xfrm>
            <a:off x="7505244" y="-299135"/>
            <a:ext cx="1851071" cy="1677269"/>
            <a:chOff x="1238544" y="57177"/>
            <a:chExt cx="1851071" cy="1677269"/>
          </a:xfrm>
        </p:grpSpPr>
        <p:sp>
          <p:nvSpPr>
            <p:cNvPr id="484" name="Google Shape;484;p30"/>
            <p:cNvSpPr/>
            <p:nvPr/>
          </p:nvSpPr>
          <p:spPr>
            <a:xfrm>
              <a:off x="1238544" y="849468"/>
              <a:ext cx="908259" cy="884978"/>
            </a:xfrm>
            <a:custGeom>
              <a:avLst/>
              <a:gdLst/>
              <a:ahLst/>
              <a:cxnLst/>
              <a:rect l="l" t="t" r="r" b="b"/>
              <a:pathLst>
                <a:path w="1629165" h="1587404" extrusionOk="0">
                  <a:moveTo>
                    <a:pt x="814583" y="1"/>
                  </a:moveTo>
                  <a:cubicBezTo>
                    <a:pt x="598562" y="1"/>
                    <a:pt x="391347" y="83627"/>
                    <a:pt x="238605" y="232467"/>
                  </a:cubicBezTo>
                  <a:cubicBezTo>
                    <a:pt x="85829" y="381307"/>
                    <a:pt x="1" y="583218"/>
                    <a:pt x="1" y="793702"/>
                  </a:cubicBezTo>
                  <a:cubicBezTo>
                    <a:pt x="1" y="1004186"/>
                    <a:pt x="85829" y="1206098"/>
                    <a:pt x="238605" y="1354937"/>
                  </a:cubicBezTo>
                  <a:cubicBezTo>
                    <a:pt x="391347" y="1503777"/>
                    <a:pt x="598562" y="1587404"/>
                    <a:pt x="814583" y="1587404"/>
                  </a:cubicBezTo>
                  <a:cubicBezTo>
                    <a:pt x="1030637" y="1587404"/>
                    <a:pt x="1237818" y="1503777"/>
                    <a:pt x="1390594" y="1354937"/>
                  </a:cubicBezTo>
                  <a:cubicBezTo>
                    <a:pt x="1543336" y="1206098"/>
                    <a:pt x="1629164" y="1004186"/>
                    <a:pt x="1629164" y="793702"/>
                  </a:cubicBezTo>
                  <a:cubicBezTo>
                    <a:pt x="1629164" y="583218"/>
                    <a:pt x="1543336" y="381307"/>
                    <a:pt x="1390594" y="232467"/>
                  </a:cubicBezTo>
                  <a:cubicBezTo>
                    <a:pt x="1237818" y="83627"/>
                    <a:pt x="1030637" y="1"/>
                    <a:pt x="8145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0"/>
            <p:cNvSpPr/>
            <p:nvPr/>
          </p:nvSpPr>
          <p:spPr>
            <a:xfrm>
              <a:off x="1627641" y="1309326"/>
              <a:ext cx="141632" cy="248564"/>
            </a:xfrm>
            <a:custGeom>
              <a:avLst/>
              <a:gdLst/>
              <a:ahLst/>
              <a:cxnLst/>
              <a:rect l="l" t="t" r="r" b="b"/>
              <a:pathLst>
                <a:path w="254049" h="445854" extrusionOk="0">
                  <a:moveTo>
                    <a:pt x="126991" y="1"/>
                  </a:moveTo>
                  <a:cubicBezTo>
                    <a:pt x="57141" y="1"/>
                    <a:pt x="1" y="57108"/>
                    <a:pt x="1" y="126992"/>
                  </a:cubicBezTo>
                  <a:lnTo>
                    <a:pt x="1" y="318829"/>
                  </a:lnTo>
                  <a:cubicBezTo>
                    <a:pt x="1" y="388679"/>
                    <a:pt x="57108" y="445853"/>
                    <a:pt x="126991" y="445853"/>
                  </a:cubicBezTo>
                  <a:cubicBezTo>
                    <a:pt x="196874" y="445853"/>
                    <a:pt x="254049" y="388679"/>
                    <a:pt x="254015" y="318829"/>
                  </a:cubicBezTo>
                  <a:lnTo>
                    <a:pt x="254015" y="126992"/>
                  </a:lnTo>
                  <a:cubicBezTo>
                    <a:pt x="254015" y="57142"/>
                    <a:pt x="196874" y="1"/>
                    <a:pt x="1269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0"/>
            <p:cNvSpPr/>
            <p:nvPr/>
          </p:nvSpPr>
          <p:spPr>
            <a:xfrm>
              <a:off x="1627641" y="1487054"/>
              <a:ext cx="141632" cy="1"/>
            </a:xfrm>
            <a:custGeom>
              <a:avLst/>
              <a:gdLst/>
              <a:ahLst/>
              <a:cxnLst/>
              <a:rect l="l" t="t" r="r" b="b"/>
              <a:pathLst>
                <a:path w="254049" h="1" extrusionOk="0">
                  <a:moveTo>
                    <a:pt x="1" y="1"/>
                  </a:moveTo>
                  <a:lnTo>
                    <a:pt x="254049" y="1"/>
                  </a:lnTo>
                </a:path>
              </a:pathLst>
            </a:custGeom>
            <a:solidFill>
              <a:srgbClr val="8D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0"/>
            <p:cNvSpPr/>
            <p:nvPr/>
          </p:nvSpPr>
          <p:spPr>
            <a:xfrm>
              <a:off x="1682538" y="1534755"/>
              <a:ext cx="28919" cy="60699"/>
            </a:xfrm>
            <a:custGeom>
              <a:avLst/>
              <a:gdLst/>
              <a:ahLst/>
              <a:cxnLst/>
              <a:rect l="l" t="t" r="r" b="b"/>
              <a:pathLst>
                <a:path w="51872" h="108878" extrusionOk="0">
                  <a:moveTo>
                    <a:pt x="25953" y="0"/>
                  </a:moveTo>
                  <a:cubicBezTo>
                    <a:pt x="11676" y="0"/>
                    <a:pt x="1" y="11675"/>
                    <a:pt x="1" y="25952"/>
                  </a:cubicBezTo>
                  <a:lnTo>
                    <a:pt x="1" y="82959"/>
                  </a:lnTo>
                  <a:cubicBezTo>
                    <a:pt x="1" y="97203"/>
                    <a:pt x="11676" y="108878"/>
                    <a:pt x="25953" y="108878"/>
                  </a:cubicBezTo>
                  <a:cubicBezTo>
                    <a:pt x="40196" y="108878"/>
                    <a:pt x="51871" y="97203"/>
                    <a:pt x="51871" y="82959"/>
                  </a:cubicBezTo>
                  <a:lnTo>
                    <a:pt x="51871" y="25952"/>
                  </a:lnTo>
                  <a:cubicBezTo>
                    <a:pt x="51871" y="11675"/>
                    <a:pt x="40196" y="0"/>
                    <a:pt x="259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0"/>
            <p:cNvSpPr/>
            <p:nvPr/>
          </p:nvSpPr>
          <p:spPr>
            <a:xfrm>
              <a:off x="1486028" y="988478"/>
              <a:ext cx="413310" cy="413311"/>
            </a:xfrm>
            <a:custGeom>
              <a:avLst/>
              <a:gdLst/>
              <a:ahLst/>
              <a:cxnLst/>
              <a:rect l="l" t="t" r="r" b="b"/>
              <a:pathLst>
                <a:path w="741364" h="741365" extrusionOk="0">
                  <a:moveTo>
                    <a:pt x="370666" y="1"/>
                  </a:moveTo>
                  <a:cubicBezTo>
                    <a:pt x="166820" y="1"/>
                    <a:pt x="1" y="166787"/>
                    <a:pt x="1" y="370700"/>
                  </a:cubicBezTo>
                  <a:cubicBezTo>
                    <a:pt x="1" y="574546"/>
                    <a:pt x="166787" y="741365"/>
                    <a:pt x="370666" y="741365"/>
                  </a:cubicBezTo>
                  <a:cubicBezTo>
                    <a:pt x="574544" y="741365"/>
                    <a:pt x="741364" y="574546"/>
                    <a:pt x="741364" y="370700"/>
                  </a:cubicBezTo>
                  <a:cubicBezTo>
                    <a:pt x="741364" y="166820"/>
                    <a:pt x="574578" y="1"/>
                    <a:pt x="3706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0"/>
            <p:cNvSpPr/>
            <p:nvPr/>
          </p:nvSpPr>
          <p:spPr>
            <a:xfrm>
              <a:off x="1657712" y="1215097"/>
              <a:ext cx="29439" cy="269336"/>
            </a:xfrm>
            <a:custGeom>
              <a:avLst/>
              <a:gdLst/>
              <a:ahLst/>
              <a:cxnLst/>
              <a:rect l="l" t="t" r="r" b="b"/>
              <a:pathLst>
                <a:path w="52805" h="483114" extrusionOk="0">
                  <a:moveTo>
                    <a:pt x="26386" y="6139"/>
                  </a:moveTo>
                  <a:cubicBezTo>
                    <a:pt x="37560" y="6139"/>
                    <a:pt x="46667" y="15245"/>
                    <a:pt x="46667" y="26420"/>
                  </a:cubicBezTo>
                  <a:lnTo>
                    <a:pt x="46667" y="456728"/>
                  </a:lnTo>
                  <a:cubicBezTo>
                    <a:pt x="46667" y="467903"/>
                    <a:pt x="37560" y="476976"/>
                    <a:pt x="26386" y="476976"/>
                  </a:cubicBezTo>
                  <a:cubicBezTo>
                    <a:pt x="15211" y="476976"/>
                    <a:pt x="6138" y="467903"/>
                    <a:pt x="6138" y="456728"/>
                  </a:cubicBezTo>
                  <a:lnTo>
                    <a:pt x="6138" y="26420"/>
                  </a:lnTo>
                  <a:cubicBezTo>
                    <a:pt x="6138" y="15245"/>
                    <a:pt x="15211" y="6139"/>
                    <a:pt x="26386" y="6139"/>
                  </a:cubicBezTo>
                  <a:close/>
                  <a:moveTo>
                    <a:pt x="26386" y="1"/>
                  </a:moveTo>
                  <a:cubicBezTo>
                    <a:pt x="11842" y="1"/>
                    <a:pt x="0" y="11843"/>
                    <a:pt x="0" y="26420"/>
                  </a:cubicBezTo>
                  <a:lnTo>
                    <a:pt x="0" y="456728"/>
                  </a:lnTo>
                  <a:cubicBezTo>
                    <a:pt x="0" y="471272"/>
                    <a:pt x="11842" y="483113"/>
                    <a:pt x="26386" y="483113"/>
                  </a:cubicBezTo>
                  <a:cubicBezTo>
                    <a:pt x="40963" y="483113"/>
                    <a:pt x="52804" y="471272"/>
                    <a:pt x="52804" y="456728"/>
                  </a:cubicBezTo>
                  <a:lnTo>
                    <a:pt x="52804" y="26420"/>
                  </a:lnTo>
                  <a:cubicBezTo>
                    <a:pt x="52804" y="11876"/>
                    <a:pt x="40963" y="1"/>
                    <a:pt x="263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0"/>
            <p:cNvSpPr/>
            <p:nvPr/>
          </p:nvSpPr>
          <p:spPr>
            <a:xfrm>
              <a:off x="1701079" y="1215097"/>
              <a:ext cx="29420" cy="269336"/>
            </a:xfrm>
            <a:custGeom>
              <a:avLst/>
              <a:gdLst/>
              <a:ahLst/>
              <a:cxnLst/>
              <a:rect l="l" t="t" r="r" b="b"/>
              <a:pathLst>
                <a:path w="52772" h="483114" extrusionOk="0">
                  <a:moveTo>
                    <a:pt x="26386" y="6139"/>
                  </a:moveTo>
                  <a:cubicBezTo>
                    <a:pt x="37561" y="6139"/>
                    <a:pt x="46668" y="15245"/>
                    <a:pt x="46634" y="26420"/>
                  </a:cubicBezTo>
                  <a:lnTo>
                    <a:pt x="46634" y="456728"/>
                  </a:lnTo>
                  <a:cubicBezTo>
                    <a:pt x="46634" y="467903"/>
                    <a:pt x="37561" y="476976"/>
                    <a:pt x="26386" y="476976"/>
                  </a:cubicBezTo>
                  <a:cubicBezTo>
                    <a:pt x="15212" y="476976"/>
                    <a:pt x="6105" y="467903"/>
                    <a:pt x="6105" y="456728"/>
                  </a:cubicBezTo>
                  <a:lnTo>
                    <a:pt x="6105" y="26420"/>
                  </a:lnTo>
                  <a:cubicBezTo>
                    <a:pt x="6105" y="15245"/>
                    <a:pt x="15212" y="6139"/>
                    <a:pt x="26386" y="6139"/>
                  </a:cubicBezTo>
                  <a:close/>
                  <a:moveTo>
                    <a:pt x="26386" y="1"/>
                  </a:moveTo>
                  <a:cubicBezTo>
                    <a:pt x="11843" y="1"/>
                    <a:pt x="1" y="11843"/>
                    <a:pt x="1" y="26420"/>
                  </a:cubicBezTo>
                  <a:lnTo>
                    <a:pt x="1" y="456728"/>
                  </a:lnTo>
                  <a:cubicBezTo>
                    <a:pt x="1" y="471272"/>
                    <a:pt x="11843" y="483113"/>
                    <a:pt x="26386" y="483113"/>
                  </a:cubicBezTo>
                  <a:cubicBezTo>
                    <a:pt x="40930" y="483113"/>
                    <a:pt x="52772" y="471272"/>
                    <a:pt x="52772" y="456728"/>
                  </a:cubicBezTo>
                  <a:lnTo>
                    <a:pt x="52772" y="26420"/>
                  </a:lnTo>
                  <a:cubicBezTo>
                    <a:pt x="52772" y="11876"/>
                    <a:pt x="40930" y="1"/>
                    <a:pt x="263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0"/>
            <p:cNvSpPr/>
            <p:nvPr/>
          </p:nvSpPr>
          <p:spPr>
            <a:xfrm>
              <a:off x="1627641" y="1445156"/>
              <a:ext cx="141614" cy="112715"/>
            </a:xfrm>
            <a:custGeom>
              <a:avLst/>
              <a:gdLst/>
              <a:ahLst/>
              <a:cxnLst/>
              <a:rect l="l" t="t" r="r" b="b"/>
              <a:pathLst>
                <a:path w="254016" h="202180" extrusionOk="0">
                  <a:moveTo>
                    <a:pt x="1" y="1"/>
                  </a:moveTo>
                  <a:lnTo>
                    <a:pt x="1" y="75155"/>
                  </a:lnTo>
                  <a:cubicBezTo>
                    <a:pt x="1" y="145038"/>
                    <a:pt x="57141" y="202179"/>
                    <a:pt x="126991" y="202179"/>
                  </a:cubicBezTo>
                  <a:cubicBezTo>
                    <a:pt x="196874" y="202179"/>
                    <a:pt x="254015" y="145005"/>
                    <a:pt x="254015" y="75155"/>
                  </a:cubicBezTo>
                  <a:lnTo>
                    <a:pt x="254015" y="1"/>
                  </a:lnTo>
                  <a:close/>
                </a:path>
              </a:pathLst>
            </a:custGeom>
            <a:solidFill>
              <a:srgbClr val="9898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0"/>
            <p:cNvSpPr/>
            <p:nvPr/>
          </p:nvSpPr>
          <p:spPr>
            <a:xfrm>
              <a:off x="2263906" y="94129"/>
              <a:ext cx="764786" cy="709976"/>
            </a:xfrm>
            <a:custGeom>
              <a:avLst/>
              <a:gdLst/>
              <a:ahLst/>
              <a:cxnLst/>
              <a:rect l="l" t="t" r="r" b="b"/>
              <a:pathLst>
                <a:path w="1371814" h="1273499" extrusionOk="0">
                  <a:moveTo>
                    <a:pt x="892838" y="0"/>
                  </a:moveTo>
                  <a:lnTo>
                    <a:pt x="88897" y="862317"/>
                  </a:lnTo>
                  <a:cubicBezTo>
                    <a:pt x="7272" y="949680"/>
                    <a:pt x="0" y="1085977"/>
                    <a:pt x="76955" y="1181946"/>
                  </a:cubicBezTo>
                  <a:cubicBezTo>
                    <a:pt x="125266" y="1242177"/>
                    <a:pt x="196247" y="1273499"/>
                    <a:pt x="267872" y="1273499"/>
                  </a:cubicBezTo>
                  <a:cubicBezTo>
                    <a:pt x="321517" y="1273499"/>
                    <a:pt x="375523" y="1255928"/>
                    <a:pt x="420634" y="1219773"/>
                  </a:cubicBezTo>
                  <a:lnTo>
                    <a:pt x="1371813" y="457094"/>
                  </a:lnTo>
                  <a:cubicBezTo>
                    <a:pt x="1271308" y="352653"/>
                    <a:pt x="1167234" y="251614"/>
                    <a:pt x="1061091" y="152976"/>
                  </a:cubicBezTo>
                  <a:cubicBezTo>
                    <a:pt x="1005585" y="101339"/>
                    <a:pt x="949378" y="50470"/>
                    <a:pt x="892838" y="0"/>
                  </a:cubicBez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0"/>
            <p:cNvSpPr/>
            <p:nvPr/>
          </p:nvSpPr>
          <p:spPr>
            <a:xfrm>
              <a:off x="2478975" y="57177"/>
              <a:ext cx="610639" cy="541033"/>
            </a:xfrm>
            <a:custGeom>
              <a:avLst/>
              <a:gdLst/>
              <a:ahLst/>
              <a:cxnLst/>
              <a:rect l="l" t="t" r="r" b="b"/>
              <a:pathLst>
                <a:path w="1095317" h="970462" extrusionOk="0">
                  <a:moveTo>
                    <a:pt x="560468" y="0"/>
                  </a:moveTo>
                  <a:lnTo>
                    <a:pt x="1" y="610104"/>
                  </a:lnTo>
                  <a:cubicBezTo>
                    <a:pt x="138266" y="735527"/>
                    <a:pt x="280701" y="856246"/>
                    <a:pt x="428373" y="970462"/>
                  </a:cubicBezTo>
                  <a:lnTo>
                    <a:pt x="1095316" y="514001"/>
                  </a:lnTo>
                  <a:lnTo>
                    <a:pt x="5604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0"/>
            <p:cNvSpPr/>
            <p:nvPr/>
          </p:nvSpPr>
          <p:spPr>
            <a:xfrm>
              <a:off x="1948451" y="587145"/>
              <a:ext cx="547187" cy="486907"/>
            </a:xfrm>
            <a:custGeom>
              <a:avLst/>
              <a:gdLst/>
              <a:ahLst/>
              <a:cxnLst/>
              <a:rect l="l" t="t" r="r" b="b"/>
              <a:pathLst>
                <a:path w="981502" h="873376" extrusionOk="0">
                  <a:moveTo>
                    <a:pt x="686291" y="0"/>
                  </a:moveTo>
                  <a:cubicBezTo>
                    <a:pt x="675283" y="0"/>
                    <a:pt x="320363" y="117484"/>
                    <a:pt x="166153" y="168754"/>
                  </a:cubicBezTo>
                  <a:cubicBezTo>
                    <a:pt x="122688" y="183164"/>
                    <a:pt x="90499" y="219991"/>
                    <a:pt x="81859" y="264990"/>
                  </a:cubicBezTo>
                  <a:lnTo>
                    <a:pt x="10809" y="636289"/>
                  </a:lnTo>
                  <a:cubicBezTo>
                    <a:pt x="1" y="692829"/>
                    <a:pt x="26687" y="749937"/>
                    <a:pt x="77022" y="777924"/>
                  </a:cubicBezTo>
                  <a:lnTo>
                    <a:pt x="67949" y="805076"/>
                  </a:lnTo>
                  <a:cubicBezTo>
                    <a:pt x="60778" y="828393"/>
                    <a:pt x="65514" y="844905"/>
                    <a:pt x="76922" y="856980"/>
                  </a:cubicBezTo>
                  <a:cubicBezTo>
                    <a:pt x="87433" y="868064"/>
                    <a:pt x="101736" y="873376"/>
                    <a:pt x="116295" y="873376"/>
                  </a:cubicBezTo>
                  <a:cubicBezTo>
                    <a:pt x="129689" y="873376"/>
                    <a:pt x="143301" y="868880"/>
                    <a:pt x="154378" y="860249"/>
                  </a:cubicBezTo>
                  <a:lnTo>
                    <a:pt x="163718" y="852944"/>
                  </a:lnTo>
                  <a:lnTo>
                    <a:pt x="406224" y="496756"/>
                  </a:lnTo>
                  <a:lnTo>
                    <a:pt x="700301" y="543622"/>
                  </a:lnTo>
                  <a:lnTo>
                    <a:pt x="981502" y="328068"/>
                  </a:lnTo>
                  <a:lnTo>
                    <a:pt x="686291" y="0"/>
                  </a:ln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0"/>
            <p:cNvSpPr/>
            <p:nvPr/>
          </p:nvSpPr>
          <p:spPr>
            <a:xfrm>
              <a:off x="2137560" y="675022"/>
              <a:ext cx="343387" cy="302412"/>
            </a:xfrm>
            <a:custGeom>
              <a:avLst/>
              <a:gdLst/>
              <a:ahLst/>
              <a:cxnLst/>
              <a:rect l="l" t="t" r="r" b="b"/>
              <a:pathLst>
                <a:path w="615941" h="542443" extrusionOk="0">
                  <a:moveTo>
                    <a:pt x="504062" y="0"/>
                  </a:moveTo>
                  <a:cubicBezTo>
                    <a:pt x="502443" y="0"/>
                    <a:pt x="500820" y="50"/>
                    <a:pt x="499191" y="152"/>
                  </a:cubicBezTo>
                  <a:cubicBezTo>
                    <a:pt x="497022" y="285"/>
                    <a:pt x="494888" y="452"/>
                    <a:pt x="492719" y="652"/>
                  </a:cubicBezTo>
                  <a:cubicBezTo>
                    <a:pt x="485581" y="1319"/>
                    <a:pt x="478509" y="2453"/>
                    <a:pt x="471504" y="3888"/>
                  </a:cubicBezTo>
                  <a:cubicBezTo>
                    <a:pt x="465200" y="5189"/>
                    <a:pt x="458995" y="6823"/>
                    <a:pt x="452857" y="8691"/>
                  </a:cubicBezTo>
                  <a:cubicBezTo>
                    <a:pt x="326434" y="47252"/>
                    <a:pt x="182097" y="198694"/>
                    <a:pt x="264756" y="328353"/>
                  </a:cubicBezTo>
                  <a:cubicBezTo>
                    <a:pt x="271884" y="339481"/>
                    <a:pt x="294683" y="351204"/>
                    <a:pt x="309614" y="351204"/>
                  </a:cubicBezTo>
                  <a:cubicBezTo>
                    <a:pt x="311244" y="351204"/>
                    <a:pt x="312780" y="351065"/>
                    <a:pt x="314192" y="350769"/>
                  </a:cubicBezTo>
                  <a:lnTo>
                    <a:pt x="314192" y="350769"/>
                  </a:lnTo>
                  <a:cubicBezTo>
                    <a:pt x="239472" y="371217"/>
                    <a:pt x="169755" y="400338"/>
                    <a:pt x="94969" y="420786"/>
                  </a:cubicBezTo>
                  <a:cubicBezTo>
                    <a:pt x="71018" y="427324"/>
                    <a:pt x="46034" y="434429"/>
                    <a:pt x="27654" y="451174"/>
                  </a:cubicBezTo>
                  <a:cubicBezTo>
                    <a:pt x="9241" y="467953"/>
                    <a:pt x="1" y="497541"/>
                    <a:pt x="13811" y="518289"/>
                  </a:cubicBezTo>
                  <a:cubicBezTo>
                    <a:pt x="24151" y="533834"/>
                    <a:pt x="44032" y="540038"/>
                    <a:pt x="62612" y="541739"/>
                  </a:cubicBezTo>
                  <a:cubicBezTo>
                    <a:pt x="67849" y="542225"/>
                    <a:pt x="73091" y="542442"/>
                    <a:pt x="78334" y="542442"/>
                  </a:cubicBezTo>
                  <a:cubicBezTo>
                    <a:pt x="100807" y="542442"/>
                    <a:pt x="123293" y="538450"/>
                    <a:pt x="145471" y="534501"/>
                  </a:cubicBezTo>
                  <a:cubicBezTo>
                    <a:pt x="213687" y="522325"/>
                    <a:pt x="281935" y="510117"/>
                    <a:pt x="350218" y="497941"/>
                  </a:cubicBezTo>
                  <a:cubicBezTo>
                    <a:pt x="403689" y="488368"/>
                    <a:pt x="458962" y="478127"/>
                    <a:pt x="503927" y="447672"/>
                  </a:cubicBezTo>
                  <a:cubicBezTo>
                    <a:pt x="564404" y="406776"/>
                    <a:pt x="597494" y="334191"/>
                    <a:pt x="606734" y="261772"/>
                  </a:cubicBezTo>
                  <a:cubicBezTo>
                    <a:pt x="615941" y="189320"/>
                    <a:pt x="604232" y="116035"/>
                    <a:pt x="591490" y="44150"/>
                  </a:cubicBezTo>
                  <a:cubicBezTo>
                    <a:pt x="590789" y="40180"/>
                    <a:pt x="590055" y="36077"/>
                    <a:pt x="587821" y="32742"/>
                  </a:cubicBezTo>
                  <a:cubicBezTo>
                    <a:pt x="587387" y="32041"/>
                    <a:pt x="586820" y="31374"/>
                    <a:pt x="586253" y="30740"/>
                  </a:cubicBezTo>
                  <a:cubicBezTo>
                    <a:pt x="583551" y="27838"/>
                    <a:pt x="579815" y="25837"/>
                    <a:pt x="576146" y="24002"/>
                  </a:cubicBezTo>
                  <a:cubicBezTo>
                    <a:pt x="553505" y="12149"/>
                    <a:pt x="529449" y="0"/>
                    <a:pt x="504062" y="0"/>
                  </a:cubicBez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0"/>
            <p:cNvSpPr/>
            <p:nvPr/>
          </p:nvSpPr>
          <p:spPr>
            <a:xfrm>
              <a:off x="2011382" y="656231"/>
              <a:ext cx="373160" cy="431724"/>
            </a:xfrm>
            <a:custGeom>
              <a:avLst/>
              <a:gdLst/>
              <a:ahLst/>
              <a:cxnLst/>
              <a:rect l="l" t="t" r="r" b="b"/>
              <a:pathLst>
                <a:path w="669346" h="774393" extrusionOk="0">
                  <a:moveTo>
                    <a:pt x="602064" y="0"/>
                  </a:moveTo>
                  <a:lnTo>
                    <a:pt x="55440" y="637556"/>
                  </a:lnTo>
                  <a:cubicBezTo>
                    <a:pt x="32090" y="664943"/>
                    <a:pt x="15178" y="693463"/>
                    <a:pt x="6705" y="717347"/>
                  </a:cubicBezTo>
                  <a:cubicBezTo>
                    <a:pt x="3269" y="726987"/>
                    <a:pt x="1268" y="735893"/>
                    <a:pt x="734" y="743632"/>
                  </a:cubicBezTo>
                  <a:cubicBezTo>
                    <a:pt x="0" y="755074"/>
                    <a:pt x="2536" y="764047"/>
                    <a:pt x="8840" y="769351"/>
                  </a:cubicBezTo>
                  <a:cubicBezTo>
                    <a:pt x="12891" y="772774"/>
                    <a:pt x="18236" y="774392"/>
                    <a:pt x="24561" y="774392"/>
                  </a:cubicBezTo>
                  <a:cubicBezTo>
                    <a:pt x="25631" y="774392"/>
                    <a:pt x="26729" y="774346"/>
                    <a:pt x="27854" y="774254"/>
                  </a:cubicBezTo>
                  <a:cubicBezTo>
                    <a:pt x="54506" y="772153"/>
                    <a:pt x="95936" y="744400"/>
                    <a:pt x="132128" y="701969"/>
                  </a:cubicBezTo>
                  <a:lnTo>
                    <a:pt x="669345" y="73786"/>
                  </a:lnTo>
                  <a:lnTo>
                    <a:pt x="60206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0"/>
            <p:cNvSpPr/>
            <p:nvPr/>
          </p:nvSpPr>
          <p:spPr>
            <a:xfrm>
              <a:off x="2011382" y="675329"/>
              <a:ext cx="356888" cy="412626"/>
            </a:xfrm>
            <a:custGeom>
              <a:avLst/>
              <a:gdLst/>
              <a:ahLst/>
              <a:cxnLst/>
              <a:rect l="l" t="t" r="r" b="b"/>
              <a:pathLst>
                <a:path w="640158" h="740136" extrusionOk="0">
                  <a:moveTo>
                    <a:pt x="606067" y="1"/>
                  </a:moveTo>
                  <a:lnTo>
                    <a:pt x="734" y="709342"/>
                  </a:lnTo>
                  <a:cubicBezTo>
                    <a:pt x="0" y="720817"/>
                    <a:pt x="2536" y="729790"/>
                    <a:pt x="8840" y="735094"/>
                  </a:cubicBezTo>
                  <a:cubicBezTo>
                    <a:pt x="12891" y="738517"/>
                    <a:pt x="18236" y="740135"/>
                    <a:pt x="24561" y="740135"/>
                  </a:cubicBezTo>
                  <a:cubicBezTo>
                    <a:pt x="25631" y="740135"/>
                    <a:pt x="26729" y="740089"/>
                    <a:pt x="27854" y="739997"/>
                  </a:cubicBezTo>
                  <a:lnTo>
                    <a:pt x="640158" y="22517"/>
                  </a:lnTo>
                  <a:lnTo>
                    <a:pt x="6060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0"/>
            <p:cNvSpPr/>
            <p:nvPr/>
          </p:nvSpPr>
          <p:spPr>
            <a:xfrm>
              <a:off x="1980233" y="1041646"/>
              <a:ext cx="78403" cy="84846"/>
            </a:xfrm>
            <a:custGeom>
              <a:avLst/>
              <a:gdLst/>
              <a:ahLst/>
              <a:cxnLst/>
              <a:rect l="l" t="t" r="r" b="b"/>
              <a:pathLst>
                <a:path w="140634" h="152191" extrusionOk="0">
                  <a:moveTo>
                    <a:pt x="73519" y="0"/>
                  </a:moveTo>
                  <a:cubicBezTo>
                    <a:pt x="73519" y="0"/>
                    <a:pt x="4741" y="144000"/>
                    <a:pt x="242" y="151857"/>
                  </a:cubicBezTo>
                  <a:lnTo>
                    <a:pt x="242" y="151857"/>
                  </a:lnTo>
                  <a:lnTo>
                    <a:pt x="140634" y="56374"/>
                  </a:lnTo>
                  <a:lnTo>
                    <a:pt x="73519" y="0"/>
                  </a:lnTo>
                  <a:close/>
                  <a:moveTo>
                    <a:pt x="242" y="151857"/>
                  </a:moveTo>
                  <a:lnTo>
                    <a:pt x="67" y="151976"/>
                  </a:lnTo>
                  <a:cubicBezTo>
                    <a:pt x="16" y="152120"/>
                    <a:pt x="0" y="152190"/>
                    <a:pt x="18" y="152190"/>
                  </a:cubicBezTo>
                  <a:cubicBezTo>
                    <a:pt x="40" y="152190"/>
                    <a:pt x="116" y="152077"/>
                    <a:pt x="242" y="1518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0"/>
            <p:cNvSpPr/>
            <p:nvPr/>
          </p:nvSpPr>
          <p:spPr>
            <a:xfrm>
              <a:off x="1980363" y="1094015"/>
              <a:ext cx="29941" cy="32284"/>
            </a:xfrm>
            <a:custGeom>
              <a:avLst/>
              <a:gdLst/>
              <a:ahLst/>
              <a:cxnLst/>
              <a:rect l="l" t="t" r="r" b="b"/>
              <a:pathLst>
                <a:path w="53706" h="57909" extrusionOk="0">
                  <a:moveTo>
                    <a:pt x="28254" y="0"/>
                  </a:moveTo>
                  <a:cubicBezTo>
                    <a:pt x="14177" y="29221"/>
                    <a:pt x="1802" y="54739"/>
                    <a:pt x="1" y="57908"/>
                  </a:cubicBezTo>
                  <a:lnTo>
                    <a:pt x="53706" y="21382"/>
                  </a:lnTo>
                  <a:lnTo>
                    <a:pt x="2825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0"/>
            <p:cNvSpPr/>
            <p:nvPr/>
          </p:nvSpPr>
          <p:spPr>
            <a:xfrm>
              <a:off x="2133506" y="876229"/>
              <a:ext cx="210087" cy="105776"/>
            </a:xfrm>
            <a:custGeom>
              <a:avLst/>
              <a:gdLst/>
              <a:ahLst/>
              <a:cxnLst/>
              <a:rect l="l" t="t" r="r" b="b"/>
              <a:pathLst>
                <a:path w="376837" h="189732" extrusionOk="0">
                  <a:moveTo>
                    <a:pt x="318462" y="1"/>
                  </a:moveTo>
                  <a:lnTo>
                    <a:pt x="93334" y="65648"/>
                  </a:lnTo>
                  <a:cubicBezTo>
                    <a:pt x="70751" y="72219"/>
                    <a:pt x="47501" y="79158"/>
                    <a:pt x="29489" y="94235"/>
                  </a:cubicBezTo>
                  <a:cubicBezTo>
                    <a:pt x="11476" y="109279"/>
                    <a:pt x="1" y="134864"/>
                    <a:pt x="8340" y="156780"/>
                  </a:cubicBezTo>
                  <a:cubicBezTo>
                    <a:pt x="17924" y="181990"/>
                    <a:pt x="44960" y="189731"/>
                    <a:pt x="73572" y="189731"/>
                  </a:cubicBezTo>
                  <a:cubicBezTo>
                    <a:pt x="87285" y="189731"/>
                    <a:pt x="101360" y="187953"/>
                    <a:pt x="114049" y="185467"/>
                  </a:cubicBezTo>
                  <a:lnTo>
                    <a:pt x="357856" y="137566"/>
                  </a:lnTo>
                  <a:cubicBezTo>
                    <a:pt x="364161" y="136298"/>
                    <a:pt x="370499" y="135064"/>
                    <a:pt x="376837" y="133763"/>
                  </a:cubicBezTo>
                  <a:cubicBezTo>
                    <a:pt x="367864" y="103208"/>
                    <a:pt x="357023" y="73353"/>
                    <a:pt x="343179" y="44900"/>
                  </a:cubicBezTo>
                  <a:cubicBezTo>
                    <a:pt x="335707" y="29522"/>
                    <a:pt x="327235" y="14678"/>
                    <a:pt x="318462" y="1"/>
                  </a:cubicBez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0"/>
            <p:cNvSpPr/>
            <p:nvPr/>
          </p:nvSpPr>
          <p:spPr>
            <a:xfrm>
              <a:off x="1991856" y="701760"/>
              <a:ext cx="108791" cy="313832"/>
            </a:xfrm>
            <a:custGeom>
              <a:avLst/>
              <a:gdLst/>
              <a:ahLst/>
              <a:cxnLst/>
              <a:rect l="l" t="t" r="r" b="b"/>
              <a:pathLst>
                <a:path w="195140" h="562928" extrusionOk="0">
                  <a:moveTo>
                    <a:pt x="170971" y="0"/>
                  </a:moveTo>
                  <a:cubicBezTo>
                    <a:pt x="167534" y="0"/>
                    <a:pt x="164141" y="1573"/>
                    <a:pt x="161949" y="4561"/>
                  </a:cubicBezTo>
                  <a:cubicBezTo>
                    <a:pt x="126624" y="52496"/>
                    <a:pt x="130394" y="124614"/>
                    <a:pt x="169288" y="169313"/>
                  </a:cubicBezTo>
                  <a:cubicBezTo>
                    <a:pt x="103474" y="294636"/>
                    <a:pt x="50170" y="425096"/>
                    <a:pt x="2235" y="547650"/>
                  </a:cubicBezTo>
                  <a:cubicBezTo>
                    <a:pt x="0" y="553421"/>
                    <a:pt x="2869" y="559926"/>
                    <a:pt x="8640" y="562161"/>
                  </a:cubicBezTo>
                  <a:cubicBezTo>
                    <a:pt x="9974" y="562661"/>
                    <a:pt x="11342" y="562928"/>
                    <a:pt x="12710" y="562928"/>
                  </a:cubicBezTo>
                  <a:cubicBezTo>
                    <a:pt x="17213" y="562928"/>
                    <a:pt x="21416" y="560192"/>
                    <a:pt x="23150" y="555823"/>
                  </a:cubicBezTo>
                  <a:cubicBezTo>
                    <a:pt x="71718" y="431600"/>
                    <a:pt x="125890" y="299239"/>
                    <a:pt x="192838" y="172715"/>
                  </a:cubicBezTo>
                  <a:cubicBezTo>
                    <a:pt x="195140" y="168379"/>
                    <a:pt x="194339" y="163008"/>
                    <a:pt x="190837" y="159539"/>
                  </a:cubicBezTo>
                  <a:cubicBezTo>
                    <a:pt x="154177" y="123046"/>
                    <a:pt x="149340" y="59501"/>
                    <a:pt x="179996" y="17871"/>
                  </a:cubicBezTo>
                  <a:cubicBezTo>
                    <a:pt x="183665" y="12867"/>
                    <a:pt x="182631" y="5862"/>
                    <a:pt x="177627" y="2193"/>
                  </a:cubicBezTo>
                  <a:cubicBezTo>
                    <a:pt x="175626" y="715"/>
                    <a:pt x="173289" y="0"/>
                    <a:pt x="1709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39502"/>
            <a:ext cx="7992888" cy="43204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/>
              <a:t>2.2. </a:t>
            </a:r>
            <a:r>
              <a:rPr lang="en-US" b="1" dirty="0" err="1"/>
              <a:t>Kalender</a:t>
            </a:r>
            <a:r>
              <a:rPr lang="en-US" b="1" dirty="0"/>
              <a:t> </a:t>
            </a:r>
            <a:r>
              <a:rPr lang="en-US" b="1" dirty="0" err="1"/>
              <a:t>tanam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estimasi</a:t>
            </a:r>
            <a:r>
              <a:rPr lang="en-US" b="1" dirty="0"/>
              <a:t> </a:t>
            </a:r>
            <a:r>
              <a:rPr lang="en-US" b="1" dirty="0" err="1"/>
              <a:t>luas</a:t>
            </a:r>
            <a:r>
              <a:rPr lang="en-US" b="1" dirty="0"/>
              <a:t> </a:t>
            </a:r>
            <a:r>
              <a:rPr lang="en-US" b="1" dirty="0" err="1"/>
              <a:t>tanam</a:t>
            </a:r>
            <a:r>
              <a:rPr lang="en-US" b="1" dirty="0"/>
              <a:t> 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dirty="0"/>
              <a:t>Data </a:t>
            </a:r>
            <a:r>
              <a:rPr lang="en-US" dirty="0" err="1"/>
              <a:t>kalender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estimasi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atlas </a:t>
            </a:r>
            <a:r>
              <a:rPr lang="en-US" dirty="0" err="1"/>
              <a:t>kalender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2.3. </a:t>
            </a:r>
            <a:r>
              <a:rPr lang="en-US" b="1" dirty="0" err="1"/>
              <a:t>Varietas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kebutuhan</a:t>
            </a:r>
            <a:r>
              <a:rPr lang="en-US" b="1" dirty="0"/>
              <a:t> </a:t>
            </a:r>
            <a:r>
              <a:rPr lang="en-US" b="1" dirty="0" err="1"/>
              <a:t>benih</a:t>
            </a:r>
            <a:r>
              <a:rPr lang="en-US" b="1" dirty="0"/>
              <a:t> 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dirty="0"/>
              <a:t>Data </a:t>
            </a:r>
            <a:r>
              <a:rPr lang="en-US" dirty="0" err="1"/>
              <a:t>varietas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 </a:t>
            </a:r>
            <a:r>
              <a:rPr lang="en-US" dirty="0" err="1"/>
              <a:t>sawah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benih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2 fields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 smtClean="0"/>
              <a:t>sebaran</a:t>
            </a:r>
            <a:r>
              <a:rPr lang="en-US" dirty="0" smtClean="0"/>
              <a:t> </a:t>
            </a:r>
            <a:r>
              <a:rPr lang="en-US" dirty="0" err="1" smtClean="0"/>
              <a:t>varietas</a:t>
            </a:r>
            <a:r>
              <a:rPr lang="en-US" dirty="0" smtClean="0"/>
              <a:t> </a:t>
            </a:r>
            <a:r>
              <a:rPr lang="en-US" dirty="0" err="1"/>
              <a:t>eksisting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ditambah</a:t>
            </a:r>
            <a:r>
              <a:rPr lang="en-US" dirty="0"/>
              <a:t> 6 fields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varietas</a:t>
            </a:r>
            <a:r>
              <a:rPr lang="en-US" dirty="0"/>
              <a:t>. </a:t>
            </a:r>
            <a:r>
              <a:rPr lang="en-US" dirty="0" err="1"/>
              <a:t>Keenam</a:t>
            </a:r>
            <a:r>
              <a:rPr lang="en-US" dirty="0"/>
              <a:t> fields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varietas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varietas</a:t>
            </a:r>
            <a:r>
              <a:rPr lang="en-US" dirty="0"/>
              <a:t> yang </a:t>
            </a:r>
            <a:r>
              <a:rPr lang="en-US" dirty="0" err="1"/>
              <a:t>tahan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wereng</a:t>
            </a:r>
            <a:r>
              <a:rPr lang="en-US" dirty="0"/>
              <a:t> </a:t>
            </a:r>
            <a:r>
              <a:rPr lang="en-US" dirty="0" err="1"/>
              <a:t>coklat</a:t>
            </a:r>
            <a:r>
              <a:rPr lang="en-US" dirty="0"/>
              <a:t>, </a:t>
            </a:r>
            <a:r>
              <a:rPr lang="en-US" dirty="0" err="1"/>
              <a:t>tungro</a:t>
            </a:r>
            <a:r>
              <a:rPr lang="en-US" dirty="0"/>
              <a:t>, HDB, </a:t>
            </a:r>
            <a:r>
              <a:rPr lang="en-US" dirty="0" err="1"/>
              <a:t>rendaman</a:t>
            </a:r>
            <a:r>
              <a:rPr lang="en-US" dirty="0"/>
              <a:t>, </a:t>
            </a:r>
            <a:r>
              <a:rPr lang="en-US" dirty="0" err="1"/>
              <a:t>kekeringan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varietas</a:t>
            </a:r>
            <a:r>
              <a:rPr lang="en-US" dirty="0"/>
              <a:t> yang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dikembangkan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endParaRPr lang="en-US" b="1" dirty="0"/>
          </a:p>
          <a:p>
            <a:pPr>
              <a:lnSpc>
                <a:spcPct val="150000"/>
              </a:lnSpc>
            </a:pPr>
            <a:r>
              <a:rPr lang="en-US" b="1" dirty="0"/>
              <a:t>2.4. </a:t>
            </a:r>
            <a:r>
              <a:rPr lang="en-US" b="1" dirty="0" err="1"/>
              <a:t>Rekomendasi</a:t>
            </a:r>
            <a:r>
              <a:rPr lang="en-US" b="1" dirty="0"/>
              <a:t> </a:t>
            </a:r>
            <a:r>
              <a:rPr lang="en-US" b="1" dirty="0" err="1" smtClean="0"/>
              <a:t>pupuk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pemupukan</a:t>
            </a:r>
            <a:r>
              <a:rPr lang="en-US" dirty="0"/>
              <a:t> </a:t>
            </a:r>
            <a:r>
              <a:rPr lang="en-US" dirty="0" err="1"/>
              <a:t>berimbang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ketersediaan</a:t>
            </a:r>
            <a:r>
              <a:rPr lang="en-US" dirty="0"/>
              <a:t> </a:t>
            </a:r>
            <a:r>
              <a:rPr lang="en-US" dirty="0" err="1"/>
              <a:t>hara</a:t>
            </a:r>
            <a:r>
              <a:rPr lang="en-US" dirty="0"/>
              <a:t> </a:t>
            </a:r>
            <a:r>
              <a:rPr lang="en-US" dirty="0" err="1"/>
              <a:t>esensial</a:t>
            </a:r>
            <a:r>
              <a:rPr lang="en-US" dirty="0"/>
              <a:t> yang </a:t>
            </a:r>
            <a:r>
              <a:rPr lang="en-US" dirty="0" err="1"/>
              <a:t>seimbang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optimum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(</a:t>
            </a:r>
            <a:r>
              <a:rPr lang="en-US" dirty="0" err="1"/>
              <a:t>Setyorini</a:t>
            </a:r>
            <a:r>
              <a:rPr lang="en-US" dirty="0"/>
              <a:t> et al. 2011).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130241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39502"/>
            <a:ext cx="7992888" cy="42484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/>
              <a:t>2.5. </a:t>
            </a:r>
            <a:r>
              <a:rPr lang="en-US" b="1" dirty="0" err="1"/>
              <a:t>Penyusunan</a:t>
            </a:r>
            <a:r>
              <a:rPr lang="en-US" b="1" dirty="0"/>
              <a:t> model </a:t>
            </a:r>
            <a:r>
              <a:rPr lang="en-US" b="1" dirty="0" err="1"/>
              <a:t>algoritma</a:t>
            </a:r>
            <a:r>
              <a:rPr lang="en-US" b="1" dirty="0"/>
              <a:t> </a:t>
            </a:r>
            <a:r>
              <a:rPr lang="en-US" b="1" dirty="0" err="1"/>
              <a:t>kalender</a:t>
            </a:r>
            <a:r>
              <a:rPr lang="en-US" b="1" dirty="0"/>
              <a:t> </a:t>
            </a:r>
            <a:r>
              <a:rPr lang="en-US" b="1" dirty="0" err="1"/>
              <a:t>tanam</a:t>
            </a:r>
            <a:r>
              <a:rPr lang="en-US" b="1" dirty="0"/>
              <a:t> </a:t>
            </a:r>
            <a:r>
              <a:rPr lang="en-US" b="1" dirty="0" err="1"/>
              <a:t>terpadu</a:t>
            </a:r>
            <a:r>
              <a:rPr lang="en-US" b="1" dirty="0"/>
              <a:t> 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dirty="0" err="1"/>
              <a:t>Kalender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</a:t>
            </a:r>
            <a:r>
              <a:rPr lang="en-US" dirty="0" err="1"/>
              <a:t>terpadu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data yang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sub-</a:t>
            </a:r>
            <a:r>
              <a:rPr lang="en-US" dirty="0" err="1"/>
              <a:t>sistem</a:t>
            </a:r>
            <a:r>
              <a:rPr lang="en-US" dirty="0"/>
              <a:t> data storage </a:t>
            </a:r>
            <a:r>
              <a:rPr lang="en-US" dirty="0" err="1"/>
              <a:t>kalender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</a:t>
            </a:r>
            <a:r>
              <a:rPr lang="en-US" dirty="0" err="1"/>
              <a:t>terpadu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2 </a:t>
            </a:r>
            <a:r>
              <a:rPr lang="en-US" dirty="0" err="1"/>
              <a:t>jenis</a:t>
            </a:r>
            <a:r>
              <a:rPr lang="en-US" dirty="0"/>
              <a:t> data </a:t>
            </a:r>
            <a:r>
              <a:rPr lang="en-US" dirty="0" err="1"/>
              <a:t>spasial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96 fields data tabular. Model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mengakomodasi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 smtClean="0"/>
              <a:t>.</a:t>
            </a:r>
            <a:r>
              <a:rPr lang="en-US" b="1" dirty="0"/>
              <a:t> </a:t>
            </a:r>
            <a:r>
              <a:rPr lang="en-US" dirty="0"/>
              <a:t>Lima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</a:t>
            </a:r>
          </a:p>
          <a:p>
            <a:pPr marL="482600" indent="-34290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/>
              <a:t>estimasi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</a:t>
            </a:r>
            <a:endParaRPr lang="en-US" dirty="0" smtClean="0"/>
          </a:p>
          <a:p>
            <a:pPr marL="482600" indent="-342900">
              <a:lnSpc>
                <a:spcPct val="150000"/>
              </a:lnSpc>
              <a:buFont typeface="+mj-lt"/>
              <a:buAutoNum type="arabicParenR"/>
            </a:pPr>
            <a:r>
              <a:rPr lang="en-US" dirty="0" err="1" smtClean="0"/>
              <a:t>Estimasi</a:t>
            </a:r>
            <a:r>
              <a:rPr lang="en-US" dirty="0" smtClean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musim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</a:t>
            </a:r>
            <a:r>
              <a:rPr lang="en-US" dirty="0" err="1"/>
              <a:t>kedepan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keterkaitan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data field </a:t>
            </a:r>
            <a:r>
              <a:rPr lang="en-US" dirty="0" err="1"/>
              <a:t>prediksi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BMKG </a:t>
            </a:r>
            <a:r>
              <a:rPr lang="en-US" dirty="0" err="1"/>
              <a:t>dengan</a:t>
            </a:r>
            <a:r>
              <a:rPr lang="en-US" dirty="0"/>
              <a:t> data </a:t>
            </a:r>
            <a:r>
              <a:rPr lang="en-US" dirty="0" err="1"/>
              <a:t>kalender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yang </a:t>
            </a:r>
            <a:r>
              <a:rPr lang="en-US" dirty="0" err="1"/>
              <a:t>dipublikasi</a:t>
            </a:r>
            <a:r>
              <a:rPr lang="en-US" dirty="0"/>
              <a:t> </a:t>
            </a:r>
            <a:endParaRPr lang="en-US" dirty="0" smtClean="0"/>
          </a:p>
          <a:p>
            <a:pPr marL="482600" indent="-34290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 </a:t>
            </a:r>
            <a:r>
              <a:rPr lang="en-US" dirty="0"/>
              <a:t>Status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kerawanan</a:t>
            </a:r>
            <a:r>
              <a:rPr lang="en-US" dirty="0"/>
              <a:t> </a:t>
            </a:r>
            <a:r>
              <a:rPr lang="en-US" dirty="0" err="1"/>
              <a:t>banjir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kekeringan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indeks</a:t>
            </a:r>
            <a:r>
              <a:rPr lang="en-US" dirty="0"/>
              <a:t> </a:t>
            </a:r>
            <a:r>
              <a:rPr lang="en-US" dirty="0" err="1"/>
              <a:t>banjir</a:t>
            </a:r>
            <a:r>
              <a:rPr lang="en-US" dirty="0"/>
              <a:t> (IDB),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indeks</a:t>
            </a:r>
            <a:r>
              <a:rPr lang="en-US" dirty="0"/>
              <a:t> </a:t>
            </a:r>
            <a:r>
              <a:rPr lang="en-US" dirty="0" err="1"/>
              <a:t>kekeringan</a:t>
            </a:r>
            <a:r>
              <a:rPr lang="en-US" dirty="0"/>
              <a:t> (IDK) per </a:t>
            </a:r>
            <a:r>
              <a:rPr lang="en-US" dirty="0" err="1"/>
              <a:t>kabupaten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5874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7"/>
          </p:nvPr>
        </p:nvSpPr>
        <p:spPr>
          <a:xfrm>
            <a:off x="683568" y="339502"/>
            <a:ext cx="7704856" cy="417646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/>
              <a:t>2.6.Status </a:t>
            </a:r>
            <a:r>
              <a:rPr lang="en-US" b="1" dirty="0" smtClean="0"/>
              <a:t>OPT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/>
              <a:t>Status </a:t>
            </a:r>
            <a:r>
              <a:rPr lang="en-US" dirty="0" err="1"/>
              <a:t>wilayah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kabupaten</a:t>
            </a:r>
            <a:r>
              <a:rPr lang="en-US" dirty="0"/>
              <a:t> yang </a:t>
            </a:r>
            <a:r>
              <a:rPr lang="en-US" dirty="0" err="1"/>
              <a:t>terkena</a:t>
            </a:r>
            <a:r>
              <a:rPr lang="en-US" dirty="0"/>
              <a:t> OPT </a:t>
            </a:r>
            <a:r>
              <a:rPr lang="en-US" dirty="0" err="1"/>
              <a:t>dianalisis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terpisah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6 </a:t>
            </a:r>
            <a:r>
              <a:rPr lang="en-US" dirty="0" err="1"/>
              <a:t>jenis</a:t>
            </a:r>
            <a:r>
              <a:rPr lang="en-US" dirty="0"/>
              <a:t> OPT,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wereng</a:t>
            </a:r>
            <a:r>
              <a:rPr lang="en-US" dirty="0"/>
              <a:t> </a:t>
            </a:r>
            <a:r>
              <a:rPr lang="en-US" dirty="0" err="1"/>
              <a:t>batang</a:t>
            </a:r>
            <a:r>
              <a:rPr lang="en-US" dirty="0"/>
              <a:t> </a:t>
            </a:r>
            <a:r>
              <a:rPr lang="en-US" dirty="0" err="1"/>
              <a:t>coklat</a:t>
            </a:r>
            <a:r>
              <a:rPr lang="en-US" dirty="0"/>
              <a:t>, </a:t>
            </a:r>
            <a:r>
              <a:rPr lang="en-US" dirty="0" err="1"/>
              <a:t>tikus</a:t>
            </a:r>
            <a:r>
              <a:rPr lang="en-US" dirty="0"/>
              <a:t> </a:t>
            </a:r>
            <a:r>
              <a:rPr lang="en-US" dirty="0" err="1"/>
              <a:t>sawah</a:t>
            </a:r>
            <a:r>
              <a:rPr lang="en-US" dirty="0"/>
              <a:t>, </a:t>
            </a:r>
            <a:r>
              <a:rPr lang="en-US" dirty="0" err="1"/>
              <a:t>penggerek</a:t>
            </a:r>
            <a:r>
              <a:rPr lang="en-US" dirty="0"/>
              <a:t> </a:t>
            </a:r>
            <a:r>
              <a:rPr lang="en-US" dirty="0" err="1"/>
              <a:t>batang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, </a:t>
            </a:r>
            <a:r>
              <a:rPr lang="en-US" dirty="0" err="1"/>
              <a:t>tungro</a:t>
            </a:r>
            <a:r>
              <a:rPr lang="en-US" dirty="0"/>
              <a:t>, blast,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kresek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hawar</a:t>
            </a:r>
            <a:r>
              <a:rPr lang="en-US" dirty="0"/>
              <a:t> </a:t>
            </a:r>
            <a:r>
              <a:rPr lang="en-US" dirty="0" err="1"/>
              <a:t>daun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(HDB</a:t>
            </a:r>
            <a:r>
              <a:rPr lang="en-US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b="1" dirty="0"/>
              <a:t>2.7. </a:t>
            </a:r>
            <a:r>
              <a:rPr lang="en-US" b="1" dirty="0" err="1"/>
              <a:t>Rekomendasi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kebutuhan</a:t>
            </a:r>
            <a:r>
              <a:rPr lang="en-US" b="1" dirty="0"/>
              <a:t> </a:t>
            </a:r>
            <a:r>
              <a:rPr lang="en-US" b="1" dirty="0" err="1"/>
              <a:t>pupuk</a:t>
            </a:r>
            <a:r>
              <a:rPr lang="en-US" b="1" dirty="0"/>
              <a:t> 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kecamatan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intinya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ditampilkan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mengaitkan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data lain. Data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yang </a:t>
            </a:r>
            <a:r>
              <a:rPr lang="en-US" dirty="0" err="1"/>
              <a:t>dimasukan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sub-</a:t>
            </a:r>
            <a:r>
              <a:rPr lang="en-US" dirty="0" err="1"/>
              <a:t>sistem</a:t>
            </a:r>
            <a:r>
              <a:rPr lang="en-US" dirty="0"/>
              <a:t> data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dianalisis</a:t>
            </a:r>
            <a:r>
              <a:rPr lang="en-US" dirty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2.8. </a:t>
            </a:r>
            <a:r>
              <a:rPr lang="en-US" b="1" dirty="0" err="1"/>
              <a:t>Varietas</a:t>
            </a:r>
            <a:r>
              <a:rPr lang="en-US" b="1" dirty="0"/>
              <a:t> yang </a:t>
            </a:r>
            <a:r>
              <a:rPr lang="en-US" b="1" dirty="0" err="1"/>
              <a:t>direkomendasikan</a:t>
            </a:r>
            <a:r>
              <a:rPr lang="en-US" b="1" dirty="0"/>
              <a:t> 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kerentanan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kecamatan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varietas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dikembangkan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5785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31"/>
          <p:cNvSpPr txBox="1">
            <a:spLocks noGrp="1"/>
          </p:cNvSpPr>
          <p:nvPr>
            <p:ph type="subTitle" idx="1"/>
          </p:nvPr>
        </p:nvSpPr>
        <p:spPr>
          <a:xfrm>
            <a:off x="611560" y="1063900"/>
            <a:ext cx="7819290" cy="345206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lnSpc>
                <a:spcPct val="150000"/>
              </a:lnSpc>
            </a:pPr>
            <a:r>
              <a:rPr lang="en-US" sz="1600" b="1" dirty="0" err="1"/>
              <a:t>Pengembangan</a:t>
            </a:r>
            <a:r>
              <a:rPr lang="en-US" sz="1600" b="1" dirty="0"/>
              <a:t> </a:t>
            </a:r>
            <a:r>
              <a:rPr lang="en-US" sz="1600" b="1" dirty="0" err="1"/>
              <a:t>sistem</a:t>
            </a:r>
            <a:r>
              <a:rPr lang="en-US" sz="1600" b="1" dirty="0"/>
              <a:t> </a:t>
            </a:r>
            <a:r>
              <a:rPr lang="en-US" sz="1600" b="1" dirty="0" err="1"/>
              <a:t>kalender</a:t>
            </a:r>
            <a:r>
              <a:rPr lang="en-US" sz="1600" b="1" dirty="0"/>
              <a:t> </a:t>
            </a:r>
            <a:r>
              <a:rPr lang="en-US" sz="1600" b="1" dirty="0" err="1"/>
              <a:t>tanam</a:t>
            </a:r>
            <a:r>
              <a:rPr lang="en-US" sz="1600" b="1" dirty="0"/>
              <a:t> </a:t>
            </a:r>
            <a:r>
              <a:rPr lang="en-US" sz="1600" b="1" dirty="0" err="1" smtClean="0"/>
              <a:t>terpadu</a:t>
            </a:r>
            <a:endParaRPr lang="en-US" sz="1600" b="1" dirty="0"/>
          </a:p>
          <a:p>
            <a:pPr marL="0" lvl="0" indent="0" algn="l">
              <a:lnSpc>
                <a:spcPct val="150000"/>
              </a:lnSpc>
            </a:pPr>
            <a:r>
              <a:rPr lang="en-US" sz="1600" dirty="0" smtClean="0"/>
              <a:t>1. System/Information </a:t>
            </a:r>
            <a:r>
              <a:rPr lang="en-US" sz="1600" dirty="0"/>
              <a:t>Engineering and Modeling. </a:t>
            </a:r>
            <a:endParaRPr lang="en-US" sz="1600" dirty="0" smtClean="0"/>
          </a:p>
          <a:p>
            <a:pPr marL="0" lvl="0" indent="0" algn="l">
              <a:lnSpc>
                <a:spcPct val="150000"/>
              </a:lnSpc>
            </a:pPr>
            <a:r>
              <a:rPr lang="en-US" sz="1600" dirty="0"/>
              <a:t>2. Software Requirements Analysis. </a:t>
            </a:r>
            <a:endParaRPr lang="en-US" sz="1600" dirty="0" smtClean="0"/>
          </a:p>
          <a:p>
            <a:pPr marL="0" lvl="0" indent="0" algn="l">
              <a:lnSpc>
                <a:spcPct val="150000"/>
              </a:lnSpc>
            </a:pPr>
            <a:r>
              <a:rPr lang="en-US" sz="1600" dirty="0"/>
              <a:t>3. </a:t>
            </a:r>
            <a:r>
              <a:rPr lang="en-US" sz="1600" dirty="0" smtClean="0"/>
              <a:t>Design</a:t>
            </a:r>
          </a:p>
          <a:p>
            <a:pPr marL="0" lvl="0" indent="0" algn="l">
              <a:lnSpc>
                <a:spcPct val="150000"/>
              </a:lnSpc>
            </a:pPr>
            <a:r>
              <a:rPr lang="en-US" sz="1600" dirty="0"/>
              <a:t>4. </a:t>
            </a:r>
            <a:r>
              <a:rPr lang="en-US" sz="1600" dirty="0" smtClean="0"/>
              <a:t>Coding</a:t>
            </a:r>
            <a:endParaRPr lang="en-US" sz="1600" dirty="0"/>
          </a:p>
          <a:p>
            <a:pPr marL="0" lvl="0" indent="0" algn="l">
              <a:lnSpc>
                <a:spcPct val="150000"/>
              </a:lnSpc>
            </a:pPr>
            <a:r>
              <a:rPr lang="en-US" sz="1600" dirty="0"/>
              <a:t>5. </a:t>
            </a:r>
            <a:r>
              <a:rPr lang="en-US" sz="1600" dirty="0" smtClean="0"/>
              <a:t>Testing/Verification</a:t>
            </a:r>
            <a:endParaRPr lang="en-US" sz="1600" dirty="0"/>
          </a:p>
          <a:p>
            <a:pPr marL="0" lvl="0" indent="0" algn="l">
              <a:lnSpc>
                <a:spcPct val="150000"/>
              </a:lnSpc>
            </a:pPr>
            <a:r>
              <a:rPr lang="en-US" sz="1600" dirty="0" smtClean="0"/>
              <a:t>6</a:t>
            </a:r>
            <a:r>
              <a:rPr lang="en-US" sz="1600" dirty="0"/>
              <a:t>. Support/Maintenance</a:t>
            </a:r>
            <a:endParaRPr lang="en-US" sz="16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32"/>
          <p:cNvSpPr txBox="1">
            <a:spLocks noGrp="1"/>
          </p:cNvSpPr>
          <p:nvPr>
            <p:ph type="subTitle" idx="1"/>
          </p:nvPr>
        </p:nvSpPr>
        <p:spPr>
          <a:xfrm>
            <a:off x="1331640" y="1718634"/>
            <a:ext cx="3807000" cy="235818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50000"/>
              </a:lnSpc>
            </a:pPr>
            <a:r>
              <a:rPr lang="en-US" dirty="0" err="1"/>
              <a:t>Kesimpulan</a:t>
            </a:r>
            <a:r>
              <a:rPr lang="en-US" dirty="0"/>
              <a:t> yang </a:t>
            </a:r>
            <a:r>
              <a:rPr lang="en-US" dirty="0" err="1"/>
              <a:t>didapat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endParaRPr lang="en-US" dirty="0" smtClean="0"/>
          </a:p>
          <a:p>
            <a:pPr marL="0" lvl="0" indent="0">
              <a:lnSpc>
                <a:spcPct val="150000"/>
              </a:lnSpc>
            </a:pPr>
            <a:r>
              <a:rPr lang="en-US" dirty="0" smtClean="0"/>
              <a:t>1.Waktu </a:t>
            </a:r>
            <a:r>
              <a:rPr lang="en-US" dirty="0" err="1"/>
              <a:t>tanam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(MT)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musim</a:t>
            </a:r>
            <a:r>
              <a:rPr lang="en-US" dirty="0"/>
              <a:t> </a:t>
            </a:r>
            <a:r>
              <a:rPr lang="en-US" dirty="0" err="1"/>
              <a:t>hujan</a:t>
            </a:r>
            <a:r>
              <a:rPr lang="en-US" dirty="0"/>
              <a:t> (MH)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musim</a:t>
            </a:r>
            <a:r>
              <a:rPr lang="en-US" dirty="0"/>
              <a:t> </a:t>
            </a:r>
            <a:r>
              <a:rPr lang="en-US" dirty="0" err="1"/>
              <a:t>kering</a:t>
            </a:r>
            <a:r>
              <a:rPr lang="en-US" dirty="0"/>
              <a:t> (MH) yang </a:t>
            </a:r>
            <a:r>
              <a:rPr lang="en-US" dirty="0" err="1"/>
              <a:t>ditetapkan</a:t>
            </a:r>
            <a:r>
              <a:rPr lang="en-US" dirty="0"/>
              <a:t> BMKG. </a:t>
            </a:r>
            <a:endParaRPr lang="en-US" dirty="0" smtClean="0"/>
          </a:p>
          <a:p>
            <a:pPr marL="0" lvl="0" indent="0">
              <a:lnSpc>
                <a:spcPct val="150000"/>
              </a:lnSpc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tanam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pengolahan</a:t>
            </a:r>
            <a:r>
              <a:rPr lang="en-US" dirty="0"/>
              <a:t> </a:t>
            </a:r>
            <a:r>
              <a:rPr lang="en-US" dirty="0" err="1"/>
              <a:t>tanah</a:t>
            </a:r>
            <a:endParaRPr dirty="0"/>
          </a:p>
        </p:txBody>
      </p:sp>
      <p:sp>
        <p:nvSpPr>
          <p:cNvPr id="513" name="Google Shape;513;p32"/>
          <p:cNvSpPr txBox="1">
            <a:spLocks noGrp="1"/>
          </p:cNvSpPr>
          <p:nvPr>
            <p:ph type="title"/>
          </p:nvPr>
        </p:nvSpPr>
        <p:spPr>
          <a:xfrm>
            <a:off x="1475656" y="586385"/>
            <a:ext cx="4402200" cy="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KESIMPULAN</a:t>
            </a:r>
            <a:endParaRPr dirty="0"/>
          </a:p>
        </p:txBody>
      </p:sp>
      <p:grpSp>
        <p:nvGrpSpPr>
          <p:cNvPr id="514" name="Google Shape;514;p32"/>
          <p:cNvGrpSpPr/>
          <p:nvPr/>
        </p:nvGrpSpPr>
        <p:grpSpPr>
          <a:xfrm>
            <a:off x="6021268" y="1000641"/>
            <a:ext cx="2061076" cy="3861646"/>
            <a:chOff x="1294226" y="2179375"/>
            <a:chExt cx="1180524" cy="2211837"/>
          </a:xfrm>
        </p:grpSpPr>
        <p:sp>
          <p:nvSpPr>
            <p:cNvPr id="515" name="Google Shape;515;p32"/>
            <p:cNvSpPr/>
            <p:nvPr/>
          </p:nvSpPr>
          <p:spPr>
            <a:xfrm>
              <a:off x="1442205" y="2805563"/>
              <a:ext cx="104689" cy="116729"/>
            </a:xfrm>
            <a:custGeom>
              <a:avLst/>
              <a:gdLst/>
              <a:ahLst/>
              <a:cxnLst/>
              <a:rect l="l" t="t" r="r" b="b"/>
              <a:pathLst>
                <a:path w="178194" h="198688" extrusionOk="0">
                  <a:moveTo>
                    <a:pt x="69941" y="0"/>
                  </a:moveTo>
                  <a:cubicBezTo>
                    <a:pt x="69175" y="0"/>
                    <a:pt x="68411" y="4"/>
                    <a:pt x="67649" y="12"/>
                  </a:cubicBezTo>
                  <a:cubicBezTo>
                    <a:pt x="54206" y="12821"/>
                    <a:pt x="40829" y="25563"/>
                    <a:pt x="27453" y="38372"/>
                  </a:cubicBezTo>
                  <a:cubicBezTo>
                    <a:pt x="22183" y="43376"/>
                    <a:pt x="16912" y="48446"/>
                    <a:pt x="13010" y="54617"/>
                  </a:cubicBezTo>
                  <a:cubicBezTo>
                    <a:pt x="7472" y="63490"/>
                    <a:pt x="5171" y="73931"/>
                    <a:pt x="3569" y="84272"/>
                  </a:cubicBezTo>
                  <a:cubicBezTo>
                    <a:pt x="1101" y="99917"/>
                    <a:pt x="0" y="116362"/>
                    <a:pt x="5571" y="131106"/>
                  </a:cubicBezTo>
                  <a:cubicBezTo>
                    <a:pt x="7772" y="136943"/>
                    <a:pt x="11442" y="138878"/>
                    <a:pt x="14611" y="144248"/>
                  </a:cubicBezTo>
                  <a:cubicBezTo>
                    <a:pt x="25952" y="163462"/>
                    <a:pt x="37160" y="180674"/>
                    <a:pt x="48635" y="198687"/>
                  </a:cubicBezTo>
                  <a:cubicBezTo>
                    <a:pt x="66781" y="184944"/>
                    <a:pt x="84394" y="168632"/>
                    <a:pt x="95135" y="149552"/>
                  </a:cubicBezTo>
                  <a:cubicBezTo>
                    <a:pt x="82959" y="142113"/>
                    <a:pt x="68849" y="130272"/>
                    <a:pt x="59810" y="120431"/>
                  </a:cubicBezTo>
                  <a:lnTo>
                    <a:pt x="59810" y="120431"/>
                  </a:lnTo>
                  <a:cubicBezTo>
                    <a:pt x="62269" y="121018"/>
                    <a:pt x="64851" y="121307"/>
                    <a:pt x="67464" y="121307"/>
                  </a:cubicBezTo>
                  <a:cubicBezTo>
                    <a:pt x="78210" y="121307"/>
                    <a:pt x="89475" y="116425"/>
                    <a:pt x="94868" y="107355"/>
                  </a:cubicBezTo>
                  <a:cubicBezTo>
                    <a:pt x="104642" y="105454"/>
                    <a:pt x="114515" y="101251"/>
                    <a:pt x="120586" y="93245"/>
                  </a:cubicBezTo>
                  <a:cubicBezTo>
                    <a:pt x="126691" y="85239"/>
                    <a:pt x="129226" y="74799"/>
                    <a:pt x="122554" y="67360"/>
                  </a:cubicBezTo>
                  <a:lnTo>
                    <a:pt x="122554" y="67360"/>
                  </a:lnTo>
                  <a:cubicBezTo>
                    <a:pt x="124408" y="68403"/>
                    <a:pt x="126521" y="68910"/>
                    <a:pt x="128646" y="68910"/>
                  </a:cubicBezTo>
                  <a:cubicBezTo>
                    <a:pt x="131683" y="68910"/>
                    <a:pt x="134743" y="67875"/>
                    <a:pt x="137098" y="65892"/>
                  </a:cubicBezTo>
                  <a:cubicBezTo>
                    <a:pt x="141101" y="62523"/>
                    <a:pt x="142769" y="56552"/>
                    <a:pt x="141101" y="51582"/>
                  </a:cubicBezTo>
                  <a:cubicBezTo>
                    <a:pt x="139733" y="47279"/>
                    <a:pt x="136231" y="44077"/>
                    <a:pt x="132662" y="41441"/>
                  </a:cubicBezTo>
                  <a:cubicBezTo>
                    <a:pt x="122188" y="33769"/>
                    <a:pt x="109545" y="25063"/>
                    <a:pt x="96569" y="24996"/>
                  </a:cubicBezTo>
                  <a:cubicBezTo>
                    <a:pt x="102079" y="22115"/>
                    <a:pt x="107884" y="21087"/>
                    <a:pt x="113869" y="21087"/>
                  </a:cubicBezTo>
                  <a:cubicBezTo>
                    <a:pt x="128812" y="21087"/>
                    <a:pt x="144877" y="27497"/>
                    <a:pt x="160262" y="27497"/>
                  </a:cubicBezTo>
                  <a:cubicBezTo>
                    <a:pt x="163975" y="27497"/>
                    <a:pt x="167648" y="27124"/>
                    <a:pt x="171256" y="26197"/>
                  </a:cubicBezTo>
                  <a:cubicBezTo>
                    <a:pt x="174458" y="25363"/>
                    <a:pt x="178194" y="23195"/>
                    <a:pt x="177927" y="19859"/>
                  </a:cubicBezTo>
                  <a:cubicBezTo>
                    <a:pt x="144589" y="8268"/>
                    <a:pt x="105434" y="0"/>
                    <a:pt x="69941" y="0"/>
                  </a:cubicBezTo>
                  <a:close/>
                </a:path>
              </a:pathLst>
            </a:custGeom>
            <a:solidFill>
              <a:srgbClr val="F372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2"/>
            <p:cNvSpPr/>
            <p:nvPr/>
          </p:nvSpPr>
          <p:spPr>
            <a:xfrm>
              <a:off x="1750746" y="2984023"/>
              <a:ext cx="4802" cy="10348"/>
            </a:xfrm>
            <a:custGeom>
              <a:avLst/>
              <a:gdLst/>
              <a:ahLst/>
              <a:cxnLst/>
              <a:rect l="l" t="t" r="r" b="b"/>
              <a:pathLst>
                <a:path w="8173" h="17614" extrusionOk="0">
                  <a:moveTo>
                    <a:pt x="0" y="0"/>
                  </a:moveTo>
                  <a:cubicBezTo>
                    <a:pt x="2702" y="5838"/>
                    <a:pt x="5471" y="11742"/>
                    <a:pt x="8173" y="17613"/>
                  </a:cubicBezTo>
                  <a:cubicBezTo>
                    <a:pt x="5604" y="11676"/>
                    <a:pt x="2902" y="5838"/>
                    <a:pt x="0" y="0"/>
                  </a:cubicBezTo>
                  <a:close/>
                </a:path>
              </a:pathLst>
            </a:custGeom>
            <a:solidFill>
              <a:srgbClr val="FFBF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2"/>
            <p:cNvSpPr/>
            <p:nvPr/>
          </p:nvSpPr>
          <p:spPr>
            <a:xfrm>
              <a:off x="1733285" y="2767330"/>
              <a:ext cx="416326" cy="503872"/>
            </a:xfrm>
            <a:custGeom>
              <a:avLst/>
              <a:gdLst/>
              <a:ahLst/>
              <a:cxnLst/>
              <a:rect l="l" t="t" r="r" b="b"/>
              <a:pathLst>
                <a:path w="708640" h="857654" extrusionOk="0">
                  <a:moveTo>
                    <a:pt x="357629" y="0"/>
                  </a:moveTo>
                  <a:cubicBezTo>
                    <a:pt x="319581" y="0"/>
                    <a:pt x="281537" y="3780"/>
                    <a:pt x="244241" y="11318"/>
                  </a:cubicBezTo>
                  <a:cubicBezTo>
                    <a:pt x="215621" y="17055"/>
                    <a:pt x="187434" y="25061"/>
                    <a:pt x="159981" y="35268"/>
                  </a:cubicBezTo>
                  <a:cubicBezTo>
                    <a:pt x="114582" y="52214"/>
                    <a:pt x="75787" y="82069"/>
                    <a:pt x="47834" y="120263"/>
                  </a:cubicBezTo>
                  <a:cubicBezTo>
                    <a:pt x="25351" y="150851"/>
                    <a:pt x="9807" y="186844"/>
                    <a:pt x="3369" y="225805"/>
                  </a:cubicBezTo>
                  <a:cubicBezTo>
                    <a:pt x="234" y="244652"/>
                    <a:pt x="0" y="262031"/>
                    <a:pt x="1701" y="278409"/>
                  </a:cubicBezTo>
                  <a:cubicBezTo>
                    <a:pt x="2035" y="281611"/>
                    <a:pt x="2502" y="284747"/>
                    <a:pt x="2969" y="287916"/>
                  </a:cubicBezTo>
                  <a:cubicBezTo>
                    <a:pt x="6305" y="288183"/>
                    <a:pt x="9574" y="289717"/>
                    <a:pt x="12042" y="293053"/>
                  </a:cubicBezTo>
                  <a:cubicBezTo>
                    <a:pt x="39328" y="329879"/>
                    <a:pt x="60043" y="371109"/>
                    <a:pt x="74887" y="414607"/>
                  </a:cubicBezTo>
                  <a:cubicBezTo>
                    <a:pt x="75621" y="416775"/>
                    <a:pt x="76288" y="418976"/>
                    <a:pt x="77022" y="421145"/>
                  </a:cubicBezTo>
                  <a:cubicBezTo>
                    <a:pt x="78356" y="422012"/>
                    <a:pt x="79523" y="423179"/>
                    <a:pt x="80357" y="424647"/>
                  </a:cubicBezTo>
                  <a:cubicBezTo>
                    <a:pt x="106710" y="470980"/>
                    <a:pt x="119485" y="520616"/>
                    <a:pt x="126090" y="571786"/>
                  </a:cubicBezTo>
                  <a:cubicBezTo>
                    <a:pt x="139900" y="625791"/>
                    <a:pt x="147939" y="681064"/>
                    <a:pt x="152943" y="736704"/>
                  </a:cubicBezTo>
                  <a:cubicBezTo>
                    <a:pt x="153476" y="738071"/>
                    <a:pt x="153810" y="739639"/>
                    <a:pt x="153810" y="741507"/>
                  </a:cubicBezTo>
                  <a:lnTo>
                    <a:pt x="153810" y="746844"/>
                  </a:lnTo>
                  <a:cubicBezTo>
                    <a:pt x="156679" y="781569"/>
                    <a:pt x="158480" y="816428"/>
                    <a:pt x="159814" y="851119"/>
                  </a:cubicBezTo>
                  <a:cubicBezTo>
                    <a:pt x="160314" y="851152"/>
                    <a:pt x="160848" y="851219"/>
                    <a:pt x="161349" y="851286"/>
                  </a:cubicBezTo>
                  <a:cubicBezTo>
                    <a:pt x="206251" y="855534"/>
                    <a:pt x="251338" y="857653"/>
                    <a:pt x="296420" y="857653"/>
                  </a:cubicBezTo>
                  <a:cubicBezTo>
                    <a:pt x="376995" y="857653"/>
                    <a:pt x="457555" y="850885"/>
                    <a:pt x="537017" y="837409"/>
                  </a:cubicBezTo>
                  <a:cubicBezTo>
                    <a:pt x="561101" y="833306"/>
                    <a:pt x="585818" y="828303"/>
                    <a:pt x="605966" y="814259"/>
                  </a:cubicBezTo>
                  <a:cubicBezTo>
                    <a:pt x="650431" y="783371"/>
                    <a:pt x="657803" y="720092"/>
                    <a:pt x="648330" y="665419"/>
                  </a:cubicBezTo>
                  <a:cubicBezTo>
                    <a:pt x="647763" y="662150"/>
                    <a:pt x="647129" y="658848"/>
                    <a:pt x="646462" y="655646"/>
                  </a:cubicBezTo>
                  <a:cubicBezTo>
                    <a:pt x="634353" y="598939"/>
                    <a:pt x="609502" y="543566"/>
                    <a:pt x="613405" y="485691"/>
                  </a:cubicBezTo>
                  <a:cubicBezTo>
                    <a:pt x="618308" y="411371"/>
                    <a:pt x="669812" y="345324"/>
                    <a:pt x="693695" y="276107"/>
                  </a:cubicBezTo>
                  <a:cubicBezTo>
                    <a:pt x="703469" y="247854"/>
                    <a:pt x="708639" y="219033"/>
                    <a:pt x="704136" y="188878"/>
                  </a:cubicBezTo>
                  <a:cubicBezTo>
                    <a:pt x="701067" y="168530"/>
                    <a:pt x="693862" y="149950"/>
                    <a:pt x="683521" y="133105"/>
                  </a:cubicBezTo>
                  <a:cubicBezTo>
                    <a:pt x="666042" y="104651"/>
                    <a:pt x="639757" y="81201"/>
                    <a:pt x="609735" y="62755"/>
                  </a:cubicBezTo>
                  <a:cubicBezTo>
                    <a:pt x="589287" y="50112"/>
                    <a:pt x="567205" y="39838"/>
                    <a:pt x="544956" y="31833"/>
                  </a:cubicBezTo>
                  <a:cubicBezTo>
                    <a:pt x="541754" y="30665"/>
                    <a:pt x="538518" y="29531"/>
                    <a:pt x="535282" y="28430"/>
                  </a:cubicBezTo>
                  <a:cubicBezTo>
                    <a:pt x="518237" y="22759"/>
                    <a:pt x="500924" y="17989"/>
                    <a:pt x="483412" y="14020"/>
                  </a:cubicBezTo>
                  <a:cubicBezTo>
                    <a:pt x="442160" y="4664"/>
                    <a:pt x="399892" y="0"/>
                    <a:pt x="3576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2"/>
            <p:cNvSpPr/>
            <p:nvPr/>
          </p:nvSpPr>
          <p:spPr>
            <a:xfrm>
              <a:off x="1869329" y="2654415"/>
              <a:ext cx="155349" cy="158596"/>
            </a:xfrm>
            <a:custGeom>
              <a:avLst/>
              <a:gdLst/>
              <a:ahLst/>
              <a:cxnLst/>
              <a:rect l="l" t="t" r="r" b="b"/>
              <a:pathLst>
                <a:path w="264423" h="269951" extrusionOk="0">
                  <a:moveTo>
                    <a:pt x="192471" y="1"/>
                  </a:moveTo>
                  <a:lnTo>
                    <a:pt x="90365" y="62912"/>
                  </a:lnTo>
                  <a:cubicBezTo>
                    <a:pt x="91699" y="103808"/>
                    <a:pt x="67682" y="132829"/>
                    <a:pt x="45500" y="166987"/>
                  </a:cubicBezTo>
                  <a:cubicBezTo>
                    <a:pt x="33958" y="184766"/>
                    <a:pt x="20181" y="203246"/>
                    <a:pt x="0" y="209117"/>
                  </a:cubicBezTo>
                  <a:cubicBezTo>
                    <a:pt x="29155" y="248779"/>
                    <a:pt x="79624" y="268626"/>
                    <a:pt x="128325" y="269894"/>
                  </a:cubicBezTo>
                  <a:cubicBezTo>
                    <a:pt x="129831" y="269932"/>
                    <a:pt x="131343" y="269951"/>
                    <a:pt x="132862" y="269951"/>
                  </a:cubicBezTo>
                  <a:cubicBezTo>
                    <a:pt x="180425" y="269951"/>
                    <a:pt x="234296" y="251235"/>
                    <a:pt x="264423" y="214287"/>
                  </a:cubicBezTo>
                  <a:cubicBezTo>
                    <a:pt x="212819" y="185633"/>
                    <a:pt x="181864" y="58709"/>
                    <a:pt x="192471" y="1"/>
                  </a:cubicBezTo>
                  <a:close/>
                </a:path>
              </a:pathLst>
            </a:custGeom>
            <a:solidFill>
              <a:srgbClr val="F372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2"/>
            <p:cNvSpPr/>
            <p:nvPr/>
          </p:nvSpPr>
          <p:spPr>
            <a:xfrm>
              <a:off x="1893924" y="2691356"/>
              <a:ext cx="72413" cy="64378"/>
            </a:xfrm>
            <a:custGeom>
              <a:avLst/>
              <a:gdLst/>
              <a:ahLst/>
              <a:cxnLst/>
              <a:rect l="l" t="t" r="r" b="b"/>
              <a:pathLst>
                <a:path w="123256" h="109580" extrusionOk="0">
                  <a:moveTo>
                    <a:pt x="48502" y="1"/>
                  </a:moveTo>
                  <a:cubicBezTo>
                    <a:pt x="49836" y="40930"/>
                    <a:pt x="25819" y="69951"/>
                    <a:pt x="3637" y="104075"/>
                  </a:cubicBezTo>
                  <a:cubicBezTo>
                    <a:pt x="2469" y="105910"/>
                    <a:pt x="1268" y="107745"/>
                    <a:pt x="1" y="109579"/>
                  </a:cubicBezTo>
                  <a:cubicBezTo>
                    <a:pt x="30022" y="104209"/>
                    <a:pt x="60444" y="94302"/>
                    <a:pt x="83293" y="73620"/>
                  </a:cubicBezTo>
                  <a:cubicBezTo>
                    <a:pt x="104742" y="54140"/>
                    <a:pt x="116751" y="27854"/>
                    <a:pt x="123255" y="1"/>
                  </a:cubicBezTo>
                  <a:close/>
                </a:path>
              </a:pathLst>
            </a:custGeom>
            <a:solidFill>
              <a:srgbClr val="2D1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2"/>
            <p:cNvSpPr/>
            <p:nvPr/>
          </p:nvSpPr>
          <p:spPr>
            <a:xfrm>
              <a:off x="2020463" y="4233414"/>
              <a:ext cx="220804" cy="144943"/>
            </a:xfrm>
            <a:custGeom>
              <a:avLst/>
              <a:gdLst/>
              <a:ahLst/>
              <a:cxnLst/>
              <a:rect l="l" t="t" r="r" b="b"/>
              <a:pathLst>
                <a:path w="375836" h="246711" extrusionOk="0">
                  <a:moveTo>
                    <a:pt x="1" y="1"/>
                  </a:moveTo>
                  <a:lnTo>
                    <a:pt x="1" y="246711"/>
                  </a:lnTo>
                  <a:lnTo>
                    <a:pt x="375836" y="246711"/>
                  </a:lnTo>
                  <a:cubicBezTo>
                    <a:pt x="349650" y="194507"/>
                    <a:pt x="301283" y="154311"/>
                    <a:pt x="245743" y="138600"/>
                  </a:cubicBezTo>
                  <a:cubicBezTo>
                    <a:pt x="217323" y="130561"/>
                    <a:pt x="186801" y="128493"/>
                    <a:pt x="160615" y="114583"/>
                  </a:cubicBezTo>
                  <a:cubicBezTo>
                    <a:pt x="121954" y="94068"/>
                    <a:pt x="98771" y="47168"/>
                    <a:pt x="105576" y="340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2E9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2"/>
            <p:cNvSpPr/>
            <p:nvPr/>
          </p:nvSpPr>
          <p:spPr>
            <a:xfrm>
              <a:off x="2020483" y="4309863"/>
              <a:ext cx="228545" cy="68512"/>
            </a:xfrm>
            <a:custGeom>
              <a:avLst/>
              <a:gdLst/>
              <a:ahLst/>
              <a:cxnLst/>
              <a:rect l="l" t="t" r="r" b="b"/>
              <a:pathLst>
                <a:path w="389012" h="116617" extrusionOk="0">
                  <a:moveTo>
                    <a:pt x="234901" y="0"/>
                  </a:moveTo>
                  <a:cubicBezTo>
                    <a:pt x="211808" y="39218"/>
                    <a:pt x="173193" y="59473"/>
                    <a:pt x="129305" y="59473"/>
                  </a:cubicBezTo>
                  <a:cubicBezTo>
                    <a:pt x="122984" y="59473"/>
                    <a:pt x="116554" y="59053"/>
                    <a:pt x="110045" y="58209"/>
                  </a:cubicBezTo>
                  <a:cubicBezTo>
                    <a:pt x="69550" y="52972"/>
                    <a:pt x="32690" y="36193"/>
                    <a:pt x="0" y="12609"/>
                  </a:cubicBezTo>
                  <a:lnTo>
                    <a:pt x="0" y="116617"/>
                  </a:lnTo>
                  <a:lnTo>
                    <a:pt x="389011" y="116617"/>
                  </a:lnTo>
                  <a:cubicBezTo>
                    <a:pt x="361892" y="62578"/>
                    <a:pt x="311789" y="20982"/>
                    <a:pt x="254348" y="4704"/>
                  </a:cubicBezTo>
                  <a:cubicBezTo>
                    <a:pt x="247977" y="2936"/>
                    <a:pt x="241473" y="1435"/>
                    <a:pt x="234901" y="0"/>
                  </a:cubicBezTo>
                  <a:close/>
                </a:path>
              </a:pathLst>
            </a:custGeom>
            <a:solidFill>
              <a:srgbClr val="F2E9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2"/>
            <p:cNvSpPr/>
            <p:nvPr/>
          </p:nvSpPr>
          <p:spPr>
            <a:xfrm>
              <a:off x="1648017" y="4220029"/>
              <a:ext cx="239205" cy="157034"/>
            </a:xfrm>
            <a:custGeom>
              <a:avLst/>
              <a:gdLst/>
              <a:ahLst/>
              <a:cxnLst/>
              <a:rect l="l" t="t" r="r" b="b"/>
              <a:pathLst>
                <a:path w="407158" h="267292" extrusionOk="0">
                  <a:moveTo>
                    <a:pt x="407157" y="1"/>
                  </a:moveTo>
                  <a:lnTo>
                    <a:pt x="292776" y="3670"/>
                  </a:lnTo>
                  <a:cubicBezTo>
                    <a:pt x="300148" y="51104"/>
                    <a:pt x="275030" y="101874"/>
                    <a:pt x="233167" y="124156"/>
                  </a:cubicBezTo>
                  <a:cubicBezTo>
                    <a:pt x="204813" y="139201"/>
                    <a:pt x="171723" y="141435"/>
                    <a:pt x="140934" y="150175"/>
                  </a:cubicBezTo>
                  <a:cubicBezTo>
                    <a:pt x="80758" y="167187"/>
                    <a:pt x="28354" y="210752"/>
                    <a:pt x="0" y="267292"/>
                  </a:cubicBezTo>
                  <a:lnTo>
                    <a:pt x="407157" y="267292"/>
                  </a:lnTo>
                  <a:lnTo>
                    <a:pt x="407157" y="1"/>
                  </a:lnTo>
                  <a:close/>
                </a:path>
              </a:pathLst>
            </a:custGeom>
            <a:solidFill>
              <a:srgbClr val="F372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2"/>
            <p:cNvSpPr/>
            <p:nvPr/>
          </p:nvSpPr>
          <p:spPr>
            <a:xfrm>
              <a:off x="1648017" y="4291794"/>
              <a:ext cx="239205" cy="85269"/>
            </a:xfrm>
            <a:custGeom>
              <a:avLst/>
              <a:gdLst/>
              <a:ahLst/>
              <a:cxnLst/>
              <a:rect l="l" t="t" r="r" b="b"/>
              <a:pathLst>
                <a:path w="407158" h="145138" extrusionOk="0">
                  <a:moveTo>
                    <a:pt x="236536" y="1"/>
                  </a:moveTo>
                  <a:cubicBezTo>
                    <a:pt x="235401" y="668"/>
                    <a:pt x="234334" y="1369"/>
                    <a:pt x="233167" y="2002"/>
                  </a:cubicBezTo>
                  <a:cubicBezTo>
                    <a:pt x="204813" y="17047"/>
                    <a:pt x="171723" y="19281"/>
                    <a:pt x="140934" y="28021"/>
                  </a:cubicBezTo>
                  <a:cubicBezTo>
                    <a:pt x="80758" y="45033"/>
                    <a:pt x="28354" y="88598"/>
                    <a:pt x="0" y="145138"/>
                  </a:cubicBezTo>
                  <a:lnTo>
                    <a:pt x="407157" y="145138"/>
                  </a:lnTo>
                  <a:lnTo>
                    <a:pt x="407157" y="22584"/>
                  </a:lnTo>
                  <a:cubicBezTo>
                    <a:pt x="385093" y="30732"/>
                    <a:pt x="362616" y="35419"/>
                    <a:pt x="339861" y="35419"/>
                  </a:cubicBezTo>
                  <a:cubicBezTo>
                    <a:pt x="305888" y="35419"/>
                    <a:pt x="271295" y="24972"/>
                    <a:pt x="2365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32"/>
            <p:cNvSpPr/>
            <p:nvPr/>
          </p:nvSpPr>
          <p:spPr>
            <a:xfrm>
              <a:off x="1710571" y="3265970"/>
              <a:ext cx="231641" cy="967777"/>
            </a:xfrm>
            <a:custGeom>
              <a:avLst/>
              <a:gdLst/>
              <a:ahLst/>
              <a:cxnLst/>
              <a:rect l="l" t="t" r="r" b="b"/>
              <a:pathLst>
                <a:path w="394282" h="1647280" extrusionOk="0">
                  <a:moveTo>
                    <a:pt x="195907" y="1"/>
                  </a:moveTo>
                  <a:cubicBezTo>
                    <a:pt x="0" y="233168"/>
                    <a:pt x="134963" y="1515986"/>
                    <a:pt x="139967" y="1645946"/>
                  </a:cubicBezTo>
                  <a:lnTo>
                    <a:pt x="312657" y="1647280"/>
                  </a:lnTo>
                  <a:cubicBezTo>
                    <a:pt x="320062" y="1529362"/>
                    <a:pt x="394282" y="264023"/>
                    <a:pt x="387543" y="146039"/>
                  </a:cubicBezTo>
                  <a:lnTo>
                    <a:pt x="19590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32"/>
            <p:cNvSpPr/>
            <p:nvPr/>
          </p:nvSpPr>
          <p:spPr>
            <a:xfrm>
              <a:off x="1944504" y="3252605"/>
              <a:ext cx="229701" cy="987257"/>
            </a:xfrm>
            <a:custGeom>
              <a:avLst/>
              <a:gdLst/>
              <a:ahLst/>
              <a:cxnLst/>
              <a:rect l="l" t="t" r="r" b="b"/>
              <a:pathLst>
                <a:path w="390980" h="1680437" extrusionOk="0">
                  <a:moveTo>
                    <a:pt x="245442" y="0"/>
                  </a:moveTo>
                  <a:lnTo>
                    <a:pt x="2035" y="127224"/>
                  </a:lnTo>
                  <a:cubicBezTo>
                    <a:pt x="0" y="261287"/>
                    <a:pt x="100039" y="1544739"/>
                    <a:pt x="115883" y="1677801"/>
                  </a:cubicBezTo>
                  <a:lnTo>
                    <a:pt x="276898" y="1680436"/>
                  </a:lnTo>
                  <a:cubicBezTo>
                    <a:pt x="277132" y="1530029"/>
                    <a:pt x="390980" y="402288"/>
                    <a:pt x="2454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32"/>
            <p:cNvSpPr/>
            <p:nvPr/>
          </p:nvSpPr>
          <p:spPr>
            <a:xfrm>
              <a:off x="1772890" y="3245746"/>
              <a:ext cx="352831" cy="256196"/>
            </a:xfrm>
            <a:custGeom>
              <a:avLst/>
              <a:gdLst/>
              <a:ahLst/>
              <a:cxnLst/>
              <a:rect l="l" t="t" r="r" b="b"/>
              <a:pathLst>
                <a:path w="600563" h="436079" extrusionOk="0">
                  <a:moveTo>
                    <a:pt x="538519" y="0"/>
                  </a:moveTo>
                  <a:lnTo>
                    <a:pt x="88397" y="15945"/>
                  </a:lnTo>
                  <a:cubicBezTo>
                    <a:pt x="27654" y="90198"/>
                    <a:pt x="1" y="337508"/>
                    <a:pt x="34" y="337542"/>
                  </a:cubicBezTo>
                  <a:lnTo>
                    <a:pt x="273163" y="436079"/>
                  </a:lnTo>
                  <a:lnTo>
                    <a:pt x="313024" y="436079"/>
                  </a:lnTo>
                  <a:lnTo>
                    <a:pt x="600563" y="361425"/>
                  </a:lnTo>
                  <a:cubicBezTo>
                    <a:pt x="596360" y="231332"/>
                    <a:pt x="538519" y="0"/>
                    <a:pt x="538519" y="0"/>
                  </a:cubicBezTo>
                  <a:close/>
                </a:path>
              </a:pathLst>
            </a:custGeom>
            <a:solidFill>
              <a:srgbClr val="241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32"/>
            <p:cNvSpPr/>
            <p:nvPr/>
          </p:nvSpPr>
          <p:spPr>
            <a:xfrm>
              <a:off x="1793096" y="3000759"/>
              <a:ext cx="78566" cy="250612"/>
            </a:xfrm>
            <a:custGeom>
              <a:avLst/>
              <a:gdLst/>
              <a:ahLst/>
              <a:cxnLst/>
              <a:rect l="l" t="t" r="r" b="b"/>
              <a:pathLst>
                <a:path w="133729" h="426573" extrusionOk="0">
                  <a:moveTo>
                    <a:pt x="9940" y="1"/>
                  </a:moveTo>
                  <a:lnTo>
                    <a:pt x="934" y="325167"/>
                  </a:lnTo>
                  <a:cubicBezTo>
                    <a:pt x="0" y="358757"/>
                    <a:pt x="17079" y="390247"/>
                    <a:pt x="45499" y="407459"/>
                  </a:cubicBezTo>
                  <a:lnTo>
                    <a:pt x="77055" y="426573"/>
                  </a:lnTo>
                  <a:lnTo>
                    <a:pt x="133729" y="383909"/>
                  </a:lnTo>
                  <a:lnTo>
                    <a:pt x="98037" y="100272"/>
                  </a:lnTo>
                  <a:lnTo>
                    <a:pt x="994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32"/>
            <p:cNvSpPr/>
            <p:nvPr/>
          </p:nvSpPr>
          <p:spPr>
            <a:xfrm>
              <a:off x="1819885" y="3238828"/>
              <a:ext cx="278694" cy="26301"/>
            </a:xfrm>
            <a:custGeom>
              <a:avLst/>
              <a:gdLst/>
              <a:ahLst/>
              <a:cxnLst/>
              <a:rect l="l" t="t" r="r" b="b"/>
              <a:pathLst>
                <a:path w="474373" h="44767" extrusionOk="0">
                  <a:moveTo>
                    <a:pt x="22049" y="1"/>
                  </a:moveTo>
                  <a:cubicBezTo>
                    <a:pt x="9907" y="1"/>
                    <a:pt x="0" y="10075"/>
                    <a:pt x="0" y="22384"/>
                  </a:cubicBezTo>
                  <a:cubicBezTo>
                    <a:pt x="0" y="34692"/>
                    <a:pt x="9907" y="44766"/>
                    <a:pt x="22049" y="44766"/>
                  </a:cubicBezTo>
                  <a:lnTo>
                    <a:pt x="452323" y="44766"/>
                  </a:lnTo>
                  <a:cubicBezTo>
                    <a:pt x="464432" y="44766"/>
                    <a:pt x="474372" y="34692"/>
                    <a:pt x="474372" y="22384"/>
                  </a:cubicBezTo>
                  <a:cubicBezTo>
                    <a:pt x="474372" y="10075"/>
                    <a:pt x="464465" y="1"/>
                    <a:pt x="452323" y="1"/>
                  </a:cubicBezTo>
                  <a:close/>
                </a:path>
              </a:pathLst>
            </a:custGeom>
            <a:solidFill>
              <a:srgbClr val="241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2"/>
            <p:cNvSpPr/>
            <p:nvPr/>
          </p:nvSpPr>
          <p:spPr>
            <a:xfrm>
              <a:off x="1896040" y="2565698"/>
              <a:ext cx="84739" cy="148490"/>
            </a:xfrm>
            <a:custGeom>
              <a:avLst/>
              <a:gdLst/>
              <a:ahLst/>
              <a:cxnLst/>
              <a:rect l="l" t="t" r="r" b="b"/>
              <a:pathLst>
                <a:path w="144237" h="252749" extrusionOk="0">
                  <a:moveTo>
                    <a:pt x="72085" y="0"/>
                  </a:moveTo>
                  <a:cubicBezTo>
                    <a:pt x="32457" y="0"/>
                    <a:pt x="0" y="32991"/>
                    <a:pt x="0" y="73253"/>
                  </a:cubicBezTo>
                  <a:lnTo>
                    <a:pt x="0" y="179496"/>
                  </a:lnTo>
                  <a:cubicBezTo>
                    <a:pt x="0" y="219791"/>
                    <a:pt x="32423" y="252748"/>
                    <a:pt x="72085" y="252748"/>
                  </a:cubicBezTo>
                  <a:cubicBezTo>
                    <a:pt x="111780" y="252748"/>
                    <a:pt x="144237" y="219824"/>
                    <a:pt x="144170" y="179496"/>
                  </a:cubicBezTo>
                  <a:lnTo>
                    <a:pt x="144170" y="73253"/>
                  </a:lnTo>
                  <a:cubicBezTo>
                    <a:pt x="144170" y="32991"/>
                    <a:pt x="111747" y="0"/>
                    <a:pt x="72085" y="0"/>
                  </a:cubicBezTo>
                  <a:close/>
                </a:path>
              </a:pathLst>
            </a:custGeom>
            <a:solidFill>
              <a:srgbClr val="F372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32"/>
            <p:cNvSpPr/>
            <p:nvPr/>
          </p:nvSpPr>
          <p:spPr>
            <a:xfrm>
              <a:off x="1896060" y="2565698"/>
              <a:ext cx="84720" cy="106767"/>
            </a:xfrm>
            <a:custGeom>
              <a:avLst/>
              <a:gdLst/>
              <a:ahLst/>
              <a:cxnLst/>
              <a:rect l="l" t="t" r="r" b="b"/>
              <a:pathLst>
                <a:path w="144204" h="181731" extrusionOk="0">
                  <a:moveTo>
                    <a:pt x="72119" y="0"/>
                  </a:moveTo>
                  <a:cubicBezTo>
                    <a:pt x="32457" y="0"/>
                    <a:pt x="1" y="32991"/>
                    <a:pt x="1" y="73253"/>
                  </a:cubicBezTo>
                  <a:lnTo>
                    <a:pt x="1" y="142069"/>
                  </a:lnTo>
                  <a:cubicBezTo>
                    <a:pt x="8663" y="146760"/>
                    <a:pt x="18292" y="149292"/>
                    <a:pt x="27911" y="149292"/>
                  </a:cubicBezTo>
                  <a:cubicBezTo>
                    <a:pt x="46812" y="149292"/>
                    <a:pt x="65670" y="139513"/>
                    <a:pt x="77056" y="117118"/>
                  </a:cubicBezTo>
                  <a:cubicBezTo>
                    <a:pt x="80456" y="110443"/>
                    <a:pt x="86466" y="107563"/>
                    <a:pt x="92633" y="107563"/>
                  </a:cubicBezTo>
                  <a:cubicBezTo>
                    <a:pt x="102801" y="107563"/>
                    <a:pt x="113394" y="115393"/>
                    <a:pt x="113415" y="126958"/>
                  </a:cubicBezTo>
                  <a:cubicBezTo>
                    <a:pt x="113448" y="153377"/>
                    <a:pt x="125924" y="171023"/>
                    <a:pt x="144070" y="181731"/>
                  </a:cubicBezTo>
                  <a:cubicBezTo>
                    <a:pt x="144103" y="180963"/>
                    <a:pt x="144204" y="180263"/>
                    <a:pt x="144204" y="179496"/>
                  </a:cubicBezTo>
                  <a:lnTo>
                    <a:pt x="144204" y="73253"/>
                  </a:lnTo>
                  <a:cubicBezTo>
                    <a:pt x="144204" y="32991"/>
                    <a:pt x="111747" y="0"/>
                    <a:pt x="72119" y="0"/>
                  </a:cubicBezTo>
                  <a:close/>
                </a:path>
              </a:pathLst>
            </a:custGeom>
            <a:solidFill>
              <a:srgbClr val="241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2"/>
            <p:cNvSpPr/>
            <p:nvPr/>
          </p:nvSpPr>
          <p:spPr>
            <a:xfrm>
              <a:off x="1972744" y="2638659"/>
              <a:ext cx="32630" cy="33159"/>
            </a:xfrm>
            <a:custGeom>
              <a:avLst/>
              <a:gdLst/>
              <a:ahLst/>
              <a:cxnLst/>
              <a:rect l="l" t="t" r="r" b="b"/>
              <a:pathLst>
                <a:path w="55540" h="56441" extrusionOk="0">
                  <a:moveTo>
                    <a:pt x="27753" y="0"/>
                  </a:moveTo>
                  <a:cubicBezTo>
                    <a:pt x="12409" y="0"/>
                    <a:pt x="0" y="12609"/>
                    <a:pt x="0" y="28221"/>
                  </a:cubicBezTo>
                  <a:cubicBezTo>
                    <a:pt x="0" y="43798"/>
                    <a:pt x="12409" y="56441"/>
                    <a:pt x="27753" y="56441"/>
                  </a:cubicBezTo>
                  <a:cubicBezTo>
                    <a:pt x="43098" y="56441"/>
                    <a:pt x="55540" y="43798"/>
                    <a:pt x="55540" y="28221"/>
                  </a:cubicBezTo>
                  <a:cubicBezTo>
                    <a:pt x="55540" y="12609"/>
                    <a:pt x="43098" y="0"/>
                    <a:pt x="27753" y="0"/>
                  </a:cubicBezTo>
                  <a:close/>
                </a:path>
              </a:pathLst>
            </a:custGeom>
            <a:solidFill>
              <a:srgbClr val="F372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2"/>
            <p:cNvSpPr/>
            <p:nvPr/>
          </p:nvSpPr>
          <p:spPr>
            <a:xfrm>
              <a:off x="1913991" y="2670387"/>
              <a:ext cx="30082" cy="18618"/>
            </a:xfrm>
            <a:custGeom>
              <a:avLst/>
              <a:gdLst/>
              <a:ahLst/>
              <a:cxnLst/>
              <a:rect l="l" t="t" r="r" b="b"/>
              <a:pathLst>
                <a:path w="51204" h="31691" extrusionOk="0">
                  <a:moveTo>
                    <a:pt x="801" y="1"/>
                  </a:moveTo>
                  <a:cubicBezTo>
                    <a:pt x="301" y="1969"/>
                    <a:pt x="0" y="4037"/>
                    <a:pt x="0" y="6105"/>
                  </a:cubicBezTo>
                  <a:cubicBezTo>
                    <a:pt x="0" y="20248"/>
                    <a:pt x="11475" y="31690"/>
                    <a:pt x="25619" y="31690"/>
                  </a:cubicBezTo>
                  <a:cubicBezTo>
                    <a:pt x="39729" y="31690"/>
                    <a:pt x="51204" y="20248"/>
                    <a:pt x="51204" y="6105"/>
                  </a:cubicBezTo>
                  <a:cubicBezTo>
                    <a:pt x="51204" y="3970"/>
                    <a:pt x="50870" y="1969"/>
                    <a:pt x="504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2"/>
            <p:cNvSpPr/>
            <p:nvPr/>
          </p:nvSpPr>
          <p:spPr>
            <a:xfrm>
              <a:off x="1899646" y="3481992"/>
              <a:ext cx="103984" cy="39646"/>
            </a:xfrm>
            <a:custGeom>
              <a:avLst/>
              <a:gdLst/>
              <a:ahLst/>
              <a:cxnLst/>
              <a:rect l="l" t="t" r="r" b="b"/>
              <a:pathLst>
                <a:path w="176994" h="67482" fill="none" extrusionOk="0">
                  <a:moveTo>
                    <a:pt x="1" y="0"/>
                  </a:moveTo>
                  <a:cubicBezTo>
                    <a:pt x="1" y="0"/>
                    <a:pt x="85729" y="67482"/>
                    <a:pt x="176994" y="0"/>
                  </a:cubicBezTo>
                </a:path>
              </a:pathLst>
            </a:custGeom>
            <a:solidFill>
              <a:schemeClr val="lt1"/>
            </a:solidFill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2"/>
            <p:cNvSpPr/>
            <p:nvPr/>
          </p:nvSpPr>
          <p:spPr>
            <a:xfrm>
              <a:off x="1778574" y="4329167"/>
              <a:ext cx="117447" cy="41468"/>
            </a:xfrm>
            <a:custGeom>
              <a:avLst/>
              <a:gdLst/>
              <a:ahLst/>
              <a:cxnLst/>
              <a:rect l="l" t="t" r="r" b="b"/>
              <a:pathLst>
                <a:path w="199910" h="70584" fill="none" extrusionOk="0">
                  <a:moveTo>
                    <a:pt x="199910" y="0"/>
                  </a:moveTo>
                  <a:cubicBezTo>
                    <a:pt x="199910" y="0"/>
                    <a:pt x="40663" y="1701"/>
                    <a:pt x="0" y="70584"/>
                  </a:cubicBezTo>
                </a:path>
              </a:pathLst>
            </a:custGeom>
            <a:solidFill>
              <a:schemeClr val="dk1"/>
            </a:solidFill>
            <a:ln w="158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2"/>
            <p:cNvSpPr/>
            <p:nvPr/>
          </p:nvSpPr>
          <p:spPr>
            <a:xfrm>
              <a:off x="1746924" y="4284328"/>
              <a:ext cx="50464" cy="39651"/>
            </a:xfrm>
            <a:custGeom>
              <a:avLst/>
              <a:gdLst/>
              <a:ahLst/>
              <a:cxnLst/>
              <a:rect l="l" t="t" r="r" b="b"/>
              <a:pathLst>
                <a:path w="85896" h="67491" extrusionOk="0">
                  <a:moveTo>
                    <a:pt x="12797" y="0"/>
                  </a:moveTo>
                  <a:cubicBezTo>
                    <a:pt x="9304" y="0"/>
                    <a:pt x="5847" y="1642"/>
                    <a:pt x="3637" y="4737"/>
                  </a:cubicBezTo>
                  <a:cubicBezTo>
                    <a:pt x="1" y="9874"/>
                    <a:pt x="1135" y="17045"/>
                    <a:pt x="6138" y="20748"/>
                  </a:cubicBezTo>
                  <a:lnTo>
                    <a:pt x="66481" y="65313"/>
                  </a:lnTo>
                  <a:cubicBezTo>
                    <a:pt x="68467" y="66783"/>
                    <a:pt x="70779" y="67490"/>
                    <a:pt x="73074" y="67490"/>
                  </a:cubicBezTo>
                  <a:cubicBezTo>
                    <a:pt x="76562" y="67490"/>
                    <a:pt x="80013" y="65856"/>
                    <a:pt x="82226" y="62778"/>
                  </a:cubicBezTo>
                  <a:cubicBezTo>
                    <a:pt x="85895" y="57675"/>
                    <a:pt x="84794" y="50469"/>
                    <a:pt x="79724" y="46767"/>
                  </a:cubicBezTo>
                  <a:lnTo>
                    <a:pt x="19414" y="2201"/>
                  </a:lnTo>
                  <a:cubicBezTo>
                    <a:pt x="17425" y="716"/>
                    <a:pt x="15103" y="0"/>
                    <a:pt x="127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2"/>
            <p:cNvSpPr/>
            <p:nvPr/>
          </p:nvSpPr>
          <p:spPr>
            <a:xfrm>
              <a:off x="1720428" y="4295723"/>
              <a:ext cx="50425" cy="39648"/>
            </a:xfrm>
            <a:custGeom>
              <a:avLst/>
              <a:gdLst/>
              <a:ahLst/>
              <a:cxnLst/>
              <a:rect l="l" t="t" r="r" b="b"/>
              <a:pathLst>
                <a:path w="85829" h="67486" extrusionOk="0">
                  <a:moveTo>
                    <a:pt x="12756" y="0"/>
                  </a:moveTo>
                  <a:cubicBezTo>
                    <a:pt x="9265" y="0"/>
                    <a:pt x="5812" y="1630"/>
                    <a:pt x="3603" y="4722"/>
                  </a:cubicBezTo>
                  <a:cubicBezTo>
                    <a:pt x="1" y="9859"/>
                    <a:pt x="1101" y="17031"/>
                    <a:pt x="6105" y="20734"/>
                  </a:cubicBezTo>
                  <a:lnTo>
                    <a:pt x="66448" y="65299"/>
                  </a:lnTo>
                  <a:cubicBezTo>
                    <a:pt x="68440" y="66773"/>
                    <a:pt x="70765" y="67486"/>
                    <a:pt x="73073" y="67486"/>
                  </a:cubicBezTo>
                  <a:cubicBezTo>
                    <a:pt x="76564" y="67486"/>
                    <a:pt x="80017" y="65856"/>
                    <a:pt x="82226" y="62764"/>
                  </a:cubicBezTo>
                  <a:cubicBezTo>
                    <a:pt x="85829" y="57660"/>
                    <a:pt x="84761" y="50455"/>
                    <a:pt x="79724" y="46752"/>
                  </a:cubicBezTo>
                  <a:lnTo>
                    <a:pt x="19381" y="2187"/>
                  </a:lnTo>
                  <a:cubicBezTo>
                    <a:pt x="17389" y="713"/>
                    <a:pt x="15065" y="0"/>
                    <a:pt x="127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2"/>
            <p:cNvSpPr/>
            <p:nvPr/>
          </p:nvSpPr>
          <p:spPr>
            <a:xfrm>
              <a:off x="2018857" y="4238901"/>
              <a:ext cx="239225" cy="135026"/>
            </a:xfrm>
            <a:custGeom>
              <a:avLst/>
              <a:gdLst/>
              <a:ahLst/>
              <a:cxnLst/>
              <a:rect l="l" t="t" r="r" b="b"/>
              <a:pathLst>
                <a:path w="407192" h="229832" extrusionOk="0">
                  <a:moveTo>
                    <a:pt x="0" y="1"/>
                  </a:moveTo>
                  <a:lnTo>
                    <a:pt x="0" y="229832"/>
                  </a:lnTo>
                  <a:lnTo>
                    <a:pt x="407191" y="229832"/>
                  </a:lnTo>
                  <a:cubicBezTo>
                    <a:pt x="378838" y="173292"/>
                    <a:pt x="326400" y="129727"/>
                    <a:pt x="266257" y="112715"/>
                  </a:cubicBezTo>
                  <a:cubicBezTo>
                    <a:pt x="235435" y="103975"/>
                    <a:pt x="202378" y="101740"/>
                    <a:pt x="174025" y="86696"/>
                  </a:cubicBezTo>
                  <a:cubicBezTo>
                    <a:pt x="142069" y="69717"/>
                    <a:pt x="119919" y="36060"/>
                    <a:pt x="114482" y="34"/>
                  </a:cubicBezTo>
                  <a:lnTo>
                    <a:pt x="114482" y="1"/>
                  </a:lnTo>
                  <a:close/>
                </a:path>
              </a:pathLst>
            </a:custGeom>
            <a:solidFill>
              <a:srgbClr val="F372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2"/>
            <p:cNvSpPr/>
            <p:nvPr/>
          </p:nvSpPr>
          <p:spPr>
            <a:xfrm>
              <a:off x="2018896" y="4288679"/>
              <a:ext cx="239205" cy="85269"/>
            </a:xfrm>
            <a:custGeom>
              <a:avLst/>
              <a:gdLst/>
              <a:ahLst/>
              <a:cxnLst/>
              <a:rect l="l" t="t" r="r" b="b"/>
              <a:pathLst>
                <a:path w="407158" h="145138" extrusionOk="0">
                  <a:moveTo>
                    <a:pt x="170622" y="0"/>
                  </a:moveTo>
                  <a:cubicBezTo>
                    <a:pt x="135862" y="24971"/>
                    <a:pt x="101258" y="35418"/>
                    <a:pt x="67282" y="35418"/>
                  </a:cubicBezTo>
                  <a:cubicBezTo>
                    <a:pt x="44526" y="35418"/>
                    <a:pt x="22051" y="30732"/>
                    <a:pt x="0" y="22583"/>
                  </a:cubicBezTo>
                  <a:lnTo>
                    <a:pt x="0" y="145137"/>
                  </a:lnTo>
                  <a:lnTo>
                    <a:pt x="407158" y="145137"/>
                  </a:lnTo>
                  <a:cubicBezTo>
                    <a:pt x="378804" y="88597"/>
                    <a:pt x="326400" y="45032"/>
                    <a:pt x="266224" y="28020"/>
                  </a:cubicBezTo>
                  <a:cubicBezTo>
                    <a:pt x="235402" y="19314"/>
                    <a:pt x="202345" y="17046"/>
                    <a:pt x="173991" y="2002"/>
                  </a:cubicBezTo>
                  <a:cubicBezTo>
                    <a:pt x="172824" y="1368"/>
                    <a:pt x="171723" y="667"/>
                    <a:pt x="1706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2"/>
            <p:cNvSpPr/>
            <p:nvPr/>
          </p:nvSpPr>
          <p:spPr>
            <a:xfrm>
              <a:off x="2024403" y="4326129"/>
              <a:ext cx="117428" cy="41469"/>
            </a:xfrm>
            <a:custGeom>
              <a:avLst/>
              <a:gdLst/>
              <a:ahLst/>
              <a:cxnLst/>
              <a:rect l="l" t="t" r="r" b="b"/>
              <a:pathLst>
                <a:path w="199877" h="70585" fill="none" extrusionOk="0">
                  <a:moveTo>
                    <a:pt x="1" y="1"/>
                  </a:moveTo>
                  <a:cubicBezTo>
                    <a:pt x="1" y="1"/>
                    <a:pt x="159248" y="1702"/>
                    <a:pt x="199877" y="70585"/>
                  </a:cubicBezTo>
                </a:path>
              </a:pathLst>
            </a:custGeom>
            <a:solidFill>
              <a:schemeClr val="dk1"/>
            </a:solidFill>
            <a:ln w="158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2"/>
            <p:cNvSpPr/>
            <p:nvPr/>
          </p:nvSpPr>
          <p:spPr>
            <a:xfrm>
              <a:off x="2012644" y="4366970"/>
              <a:ext cx="248827" cy="24242"/>
            </a:xfrm>
            <a:custGeom>
              <a:avLst/>
              <a:gdLst/>
              <a:ahLst/>
              <a:cxnLst/>
              <a:rect l="l" t="t" r="r" b="b"/>
              <a:pathLst>
                <a:path w="423536" h="41263" extrusionOk="0">
                  <a:moveTo>
                    <a:pt x="20348" y="0"/>
                  </a:moveTo>
                  <a:cubicBezTo>
                    <a:pt x="9140" y="0"/>
                    <a:pt x="0" y="9307"/>
                    <a:pt x="0" y="20648"/>
                  </a:cubicBezTo>
                  <a:cubicBezTo>
                    <a:pt x="0" y="31990"/>
                    <a:pt x="9173" y="41263"/>
                    <a:pt x="20348" y="41263"/>
                  </a:cubicBezTo>
                  <a:lnTo>
                    <a:pt x="403188" y="41263"/>
                  </a:lnTo>
                  <a:cubicBezTo>
                    <a:pt x="414363" y="41263"/>
                    <a:pt x="423536" y="31990"/>
                    <a:pt x="423536" y="20648"/>
                  </a:cubicBezTo>
                  <a:cubicBezTo>
                    <a:pt x="423536" y="9307"/>
                    <a:pt x="414363" y="0"/>
                    <a:pt x="4031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2"/>
            <p:cNvSpPr/>
            <p:nvPr/>
          </p:nvSpPr>
          <p:spPr>
            <a:xfrm>
              <a:off x="1647291" y="4366970"/>
              <a:ext cx="248847" cy="24242"/>
            </a:xfrm>
            <a:custGeom>
              <a:avLst/>
              <a:gdLst/>
              <a:ahLst/>
              <a:cxnLst/>
              <a:rect l="l" t="t" r="r" b="b"/>
              <a:pathLst>
                <a:path w="423570" h="41263" extrusionOk="0">
                  <a:moveTo>
                    <a:pt x="20349" y="0"/>
                  </a:moveTo>
                  <a:cubicBezTo>
                    <a:pt x="9141" y="0"/>
                    <a:pt x="1" y="9307"/>
                    <a:pt x="1" y="20648"/>
                  </a:cubicBezTo>
                  <a:cubicBezTo>
                    <a:pt x="1" y="31990"/>
                    <a:pt x="9174" y="41263"/>
                    <a:pt x="20349" y="41263"/>
                  </a:cubicBezTo>
                  <a:lnTo>
                    <a:pt x="403222" y="41263"/>
                  </a:lnTo>
                  <a:cubicBezTo>
                    <a:pt x="414397" y="41263"/>
                    <a:pt x="423570" y="31990"/>
                    <a:pt x="423570" y="20648"/>
                  </a:cubicBezTo>
                  <a:cubicBezTo>
                    <a:pt x="423570" y="9307"/>
                    <a:pt x="414397" y="0"/>
                    <a:pt x="4032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2"/>
            <p:cNvSpPr/>
            <p:nvPr/>
          </p:nvSpPr>
          <p:spPr>
            <a:xfrm>
              <a:off x="2108749" y="4281220"/>
              <a:ext cx="50425" cy="39648"/>
            </a:xfrm>
            <a:custGeom>
              <a:avLst/>
              <a:gdLst/>
              <a:ahLst/>
              <a:cxnLst/>
              <a:rect l="l" t="t" r="r" b="b"/>
              <a:pathLst>
                <a:path w="85829" h="67486" extrusionOk="0">
                  <a:moveTo>
                    <a:pt x="73073" y="1"/>
                  </a:moveTo>
                  <a:cubicBezTo>
                    <a:pt x="70765" y="1"/>
                    <a:pt x="68440" y="714"/>
                    <a:pt x="66448" y="2188"/>
                  </a:cubicBezTo>
                  <a:lnTo>
                    <a:pt x="6105" y="46753"/>
                  </a:lnTo>
                  <a:cubicBezTo>
                    <a:pt x="1068" y="50456"/>
                    <a:pt x="1" y="57694"/>
                    <a:pt x="3603" y="62764"/>
                  </a:cubicBezTo>
                  <a:cubicBezTo>
                    <a:pt x="5812" y="65856"/>
                    <a:pt x="9265" y="67486"/>
                    <a:pt x="12756" y="67486"/>
                  </a:cubicBezTo>
                  <a:cubicBezTo>
                    <a:pt x="15065" y="67486"/>
                    <a:pt x="17389" y="66773"/>
                    <a:pt x="19381" y="65300"/>
                  </a:cubicBezTo>
                  <a:lnTo>
                    <a:pt x="79724" y="20734"/>
                  </a:lnTo>
                  <a:cubicBezTo>
                    <a:pt x="84728" y="17032"/>
                    <a:pt x="85829" y="9860"/>
                    <a:pt x="82226" y="4723"/>
                  </a:cubicBezTo>
                  <a:cubicBezTo>
                    <a:pt x="80017" y="1631"/>
                    <a:pt x="76564" y="1"/>
                    <a:pt x="730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2"/>
            <p:cNvSpPr/>
            <p:nvPr/>
          </p:nvSpPr>
          <p:spPr>
            <a:xfrm>
              <a:off x="2138106" y="4294655"/>
              <a:ext cx="49268" cy="38704"/>
            </a:xfrm>
            <a:custGeom>
              <a:avLst/>
              <a:gdLst/>
              <a:ahLst/>
              <a:cxnLst/>
              <a:rect l="l" t="t" r="r" b="b"/>
              <a:pathLst>
                <a:path w="83861" h="65880" extrusionOk="0">
                  <a:moveTo>
                    <a:pt x="71337" y="1"/>
                  </a:moveTo>
                  <a:cubicBezTo>
                    <a:pt x="69090" y="1"/>
                    <a:pt x="66828" y="692"/>
                    <a:pt x="64880" y="2136"/>
                  </a:cubicBezTo>
                  <a:lnTo>
                    <a:pt x="5972" y="45667"/>
                  </a:lnTo>
                  <a:cubicBezTo>
                    <a:pt x="1102" y="49270"/>
                    <a:pt x="1" y="56341"/>
                    <a:pt x="3570" y="61278"/>
                  </a:cubicBezTo>
                  <a:cubicBezTo>
                    <a:pt x="5724" y="64278"/>
                    <a:pt x="9105" y="65880"/>
                    <a:pt x="12518" y="65880"/>
                  </a:cubicBezTo>
                  <a:cubicBezTo>
                    <a:pt x="14760" y="65880"/>
                    <a:pt x="17017" y="65188"/>
                    <a:pt x="18948" y="63747"/>
                  </a:cubicBezTo>
                  <a:lnTo>
                    <a:pt x="77856" y="20216"/>
                  </a:lnTo>
                  <a:cubicBezTo>
                    <a:pt x="82793" y="16580"/>
                    <a:pt x="83861" y="9541"/>
                    <a:pt x="80291" y="4571"/>
                  </a:cubicBezTo>
                  <a:cubicBezTo>
                    <a:pt x="78119" y="1595"/>
                    <a:pt x="74747" y="1"/>
                    <a:pt x="713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2"/>
            <p:cNvSpPr/>
            <p:nvPr/>
          </p:nvSpPr>
          <p:spPr>
            <a:xfrm>
              <a:off x="1894288" y="2993248"/>
              <a:ext cx="139685" cy="139790"/>
            </a:xfrm>
            <a:custGeom>
              <a:avLst/>
              <a:gdLst/>
              <a:ahLst/>
              <a:cxnLst/>
              <a:rect l="l" t="t" r="r" b="b"/>
              <a:pathLst>
                <a:path w="237762" h="237940" extrusionOk="0">
                  <a:moveTo>
                    <a:pt x="231377" y="1"/>
                  </a:moveTo>
                  <a:cubicBezTo>
                    <a:pt x="229262" y="1"/>
                    <a:pt x="227084" y="1061"/>
                    <a:pt x="226075" y="3512"/>
                  </a:cubicBezTo>
                  <a:cubicBezTo>
                    <a:pt x="184645" y="105152"/>
                    <a:pt x="105555" y="185376"/>
                    <a:pt x="5484" y="227239"/>
                  </a:cubicBezTo>
                  <a:cubicBezTo>
                    <a:pt x="1" y="229521"/>
                    <a:pt x="1523" y="237939"/>
                    <a:pt x="6329" y="237939"/>
                  </a:cubicBezTo>
                  <a:cubicBezTo>
                    <a:pt x="6932" y="237939"/>
                    <a:pt x="7587" y="237807"/>
                    <a:pt x="8286" y="237513"/>
                  </a:cubicBezTo>
                  <a:cubicBezTo>
                    <a:pt x="112127" y="194049"/>
                    <a:pt x="193251" y="111823"/>
                    <a:pt x="236182" y="6381"/>
                  </a:cubicBezTo>
                  <a:cubicBezTo>
                    <a:pt x="237762" y="2533"/>
                    <a:pt x="234645" y="1"/>
                    <a:pt x="2313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2"/>
            <p:cNvSpPr/>
            <p:nvPr/>
          </p:nvSpPr>
          <p:spPr>
            <a:xfrm>
              <a:off x="1795506" y="2809630"/>
              <a:ext cx="50209" cy="43813"/>
            </a:xfrm>
            <a:custGeom>
              <a:avLst/>
              <a:gdLst/>
              <a:ahLst/>
              <a:cxnLst/>
              <a:rect l="l" t="t" r="r" b="b"/>
              <a:pathLst>
                <a:path w="85462" h="74576" extrusionOk="0">
                  <a:moveTo>
                    <a:pt x="65152" y="1"/>
                  </a:moveTo>
                  <a:cubicBezTo>
                    <a:pt x="64413" y="1"/>
                    <a:pt x="63663" y="75"/>
                    <a:pt x="62913" y="228"/>
                  </a:cubicBezTo>
                  <a:lnTo>
                    <a:pt x="10308" y="10702"/>
                  </a:lnTo>
                  <a:cubicBezTo>
                    <a:pt x="4104" y="11937"/>
                    <a:pt x="1" y="18108"/>
                    <a:pt x="1202" y="24412"/>
                  </a:cubicBezTo>
                  <a:lnTo>
                    <a:pt x="9041" y="65141"/>
                  </a:lnTo>
                  <a:cubicBezTo>
                    <a:pt x="10096" y="70683"/>
                    <a:pt x="14940" y="74575"/>
                    <a:pt x="20311" y="74575"/>
                  </a:cubicBezTo>
                  <a:cubicBezTo>
                    <a:pt x="21050" y="74575"/>
                    <a:pt x="21800" y="74501"/>
                    <a:pt x="22550" y="74348"/>
                  </a:cubicBezTo>
                  <a:lnTo>
                    <a:pt x="75188" y="63907"/>
                  </a:lnTo>
                  <a:cubicBezTo>
                    <a:pt x="81392" y="62673"/>
                    <a:pt x="85462" y="56502"/>
                    <a:pt x="84261" y="50164"/>
                  </a:cubicBezTo>
                  <a:lnTo>
                    <a:pt x="76422" y="9435"/>
                  </a:lnTo>
                  <a:cubicBezTo>
                    <a:pt x="75367" y="3893"/>
                    <a:pt x="70523" y="1"/>
                    <a:pt x="651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2"/>
            <p:cNvSpPr/>
            <p:nvPr/>
          </p:nvSpPr>
          <p:spPr>
            <a:xfrm>
              <a:off x="1444302" y="2830209"/>
              <a:ext cx="413191" cy="342323"/>
            </a:xfrm>
            <a:custGeom>
              <a:avLst/>
              <a:gdLst/>
              <a:ahLst/>
              <a:cxnLst/>
              <a:rect l="l" t="t" r="r" b="b"/>
              <a:pathLst>
                <a:path w="703303" h="582677" extrusionOk="0">
                  <a:moveTo>
                    <a:pt x="578204" y="0"/>
                  </a:moveTo>
                  <a:cubicBezTo>
                    <a:pt x="546285" y="0"/>
                    <a:pt x="514513" y="13742"/>
                    <a:pt x="492185" y="40421"/>
                  </a:cubicBezTo>
                  <a:cubicBezTo>
                    <a:pt x="491718" y="40988"/>
                    <a:pt x="490884" y="41988"/>
                    <a:pt x="490417" y="42589"/>
                  </a:cubicBezTo>
                  <a:lnTo>
                    <a:pt x="273763" y="314784"/>
                  </a:lnTo>
                  <a:lnTo>
                    <a:pt x="104475" y="84185"/>
                  </a:lnTo>
                  <a:lnTo>
                    <a:pt x="0" y="185758"/>
                  </a:lnTo>
                  <a:lnTo>
                    <a:pt x="210117" y="539678"/>
                  </a:lnTo>
                  <a:cubicBezTo>
                    <a:pt x="228175" y="567565"/>
                    <a:pt x="258171" y="582677"/>
                    <a:pt x="288810" y="582677"/>
                  </a:cubicBezTo>
                  <a:cubicBezTo>
                    <a:pt x="306733" y="582677"/>
                    <a:pt x="324875" y="577506"/>
                    <a:pt x="340977" y="566697"/>
                  </a:cubicBezTo>
                  <a:cubicBezTo>
                    <a:pt x="348549" y="561627"/>
                    <a:pt x="355154" y="555656"/>
                    <a:pt x="360791" y="548985"/>
                  </a:cubicBezTo>
                  <a:lnTo>
                    <a:pt x="371733" y="535909"/>
                  </a:lnTo>
                  <a:lnTo>
                    <a:pt x="663041" y="187593"/>
                  </a:lnTo>
                  <a:cubicBezTo>
                    <a:pt x="703303" y="139492"/>
                    <a:pt x="697665" y="67573"/>
                    <a:pt x="650465" y="26911"/>
                  </a:cubicBezTo>
                  <a:cubicBezTo>
                    <a:pt x="629477" y="8832"/>
                    <a:pt x="603793" y="0"/>
                    <a:pt x="57820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2"/>
            <p:cNvSpPr/>
            <p:nvPr/>
          </p:nvSpPr>
          <p:spPr>
            <a:xfrm>
              <a:off x="1985483" y="2796966"/>
              <a:ext cx="354594" cy="559173"/>
            </a:xfrm>
            <a:custGeom>
              <a:avLst/>
              <a:gdLst/>
              <a:ahLst/>
              <a:cxnLst/>
              <a:rect l="l" t="t" r="r" b="b"/>
              <a:pathLst>
                <a:path w="603565" h="951783" extrusionOk="0">
                  <a:moveTo>
                    <a:pt x="128659" y="1"/>
                  </a:moveTo>
                  <a:lnTo>
                    <a:pt x="128659" y="1"/>
                  </a:lnTo>
                  <a:cubicBezTo>
                    <a:pt x="0" y="112014"/>
                    <a:pt x="174792" y="555065"/>
                    <a:pt x="262221" y="745101"/>
                  </a:cubicBezTo>
                  <a:cubicBezTo>
                    <a:pt x="349483" y="810047"/>
                    <a:pt x="433777" y="879197"/>
                    <a:pt x="514734" y="951782"/>
                  </a:cubicBezTo>
                  <a:cubicBezTo>
                    <a:pt x="538151" y="928933"/>
                    <a:pt x="561434" y="905949"/>
                    <a:pt x="584584" y="882766"/>
                  </a:cubicBezTo>
                  <a:cubicBezTo>
                    <a:pt x="590922" y="876428"/>
                    <a:pt x="597227" y="870024"/>
                    <a:pt x="603565" y="863619"/>
                  </a:cubicBezTo>
                  <a:cubicBezTo>
                    <a:pt x="566071" y="792068"/>
                    <a:pt x="530779" y="719349"/>
                    <a:pt x="491985" y="648532"/>
                  </a:cubicBezTo>
                  <a:cubicBezTo>
                    <a:pt x="368196" y="452992"/>
                    <a:pt x="416531" y="169589"/>
                    <a:pt x="193071" y="32691"/>
                  </a:cubicBezTo>
                  <a:cubicBezTo>
                    <a:pt x="172590" y="20115"/>
                    <a:pt x="151508" y="8307"/>
                    <a:pt x="1286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2"/>
            <p:cNvSpPr/>
            <p:nvPr/>
          </p:nvSpPr>
          <p:spPr>
            <a:xfrm>
              <a:off x="2332786" y="3321722"/>
              <a:ext cx="141963" cy="108368"/>
            </a:xfrm>
            <a:custGeom>
              <a:avLst/>
              <a:gdLst/>
              <a:ahLst/>
              <a:cxnLst/>
              <a:rect l="l" t="t" r="r" b="b"/>
              <a:pathLst>
                <a:path w="241640" h="184456" extrusionOk="0">
                  <a:moveTo>
                    <a:pt x="154043" y="1"/>
                  </a:moveTo>
                  <a:cubicBezTo>
                    <a:pt x="112032" y="1"/>
                    <a:pt x="44332" y="12781"/>
                    <a:pt x="44332" y="12781"/>
                  </a:cubicBezTo>
                  <a:lnTo>
                    <a:pt x="1" y="76026"/>
                  </a:lnTo>
                  <a:cubicBezTo>
                    <a:pt x="1" y="76090"/>
                    <a:pt x="123541" y="184455"/>
                    <a:pt x="143843" y="184455"/>
                  </a:cubicBezTo>
                  <a:cubicBezTo>
                    <a:pt x="144716" y="184455"/>
                    <a:pt x="145398" y="184255"/>
                    <a:pt x="145872" y="183837"/>
                  </a:cubicBezTo>
                  <a:cubicBezTo>
                    <a:pt x="157346" y="173697"/>
                    <a:pt x="109619" y="126802"/>
                    <a:pt x="109612" y="126796"/>
                  </a:cubicBezTo>
                  <a:lnTo>
                    <a:pt x="109612" y="126796"/>
                  </a:lnTo>
                  <a:cubicBezTo>
                    <a:pt x="109620" y="126802"/>
                    <a:pt x="169076" y="178326"/>
                    <a:pt x="183685" y="178326"/>
                  </a:cubicBezTo>
                  <a:cubicBezTo>
                    <a:pt x="184469" y="178326"/>
                    <a:pt x="185124" y="178178"/>
                    <a:pt x="185633" y="177866"/>
                  </a:cubicBezTo>
                  <a:cubicBezTo>
                    <a:pt x="201443" y="168226"/>
                    <a:pt x="125370" y="104357"/>
                    <a:pt x="125357" y="104346"/>
                  </a:cubicBezTo>
                  <a:lnTo>
                    <a:pt x="125357" y="104346"/>
                  </a:lnTo>
                  <a:cubicBezTo>
                    <a:pt x="125369" y="104356"/>
                    <a:pt x="191792" y="157283"/>
                    <a:pt x="214229" y="157283"/>
                  </a:cubicBezTo>
                  <a:cubicBezTo>
                    <a:pt x="217106" y="157283"/>
                    <a:pt x="219260" y="156413"/>
                    <a:pt x="220458" y="154449"/>
                  </a:cubicBezTo>
                  <a:cubicBezTo>
                    <a:pt x="230965" y="137071"/>
                    <a:pt x="139709" y="79867"/>
                    <a:pt x="139700" y="79862"/>
                  </a:cubicBezTo>
                  <a:lnTo>
                    <a:pt x="139700" y="79862"/>
                  </a:lnTo>
                  <a:cubicBezTo>
                    <a:pt x="139708" y="79866"/>
                    <a:pt x="205029" y="115384"/>
                    <a:pt x="227861" y="115384"/>
                  </a:cubicBezTo>
                  <a:cubicBezTo>
                    <a:pt x="231709" y="115384"/>
                    <a:pt x="234350" y="114375"/>
                    <a:pt x="235269" y="112018"/>
                  </a:cubicBezTo>
                  <a:cubicBezTo>
                    <a:pt x="241640" y="95673"/>
                    <a:pt x="124223" y="37498"/>
                    <a:pt x="124223" y="37498"/>
                  </a:cubicBezTo>
                  <a:cubicBezTo>
                    <a:pt x="124223" y="37498"/>
                    <a:pt x="188769" y="22488"/>
                    <a:pt x="186567" y="9145"/>
                  </a:cubicBezTo>
                  <a:cubicBezTo>
                    <a:pt x="185453" y="2369"/>
                    <a:pt x="172128" y="1"/>
                    <a:pt x="154043" y="1"/>
                  </a:cubicBezTo>
                  <a:close/>
                </a:path>
              </a:pathLst>
            </a:custGeom>
            <a:solidFill>
              <a:srgbClr val="F372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2"/>
            <p:cNvSpPr/>
            <p:nvPr/>
          </p:nvSpPr>
          <p:spPr>
            <a:xfrm>
              <a:off x="2358733" y="3360210"/>
              <a:ext cx="48221" cy="21994"/>
            </a:xfrm>
            <a:custGeom>
              <a:avLst/>
              <a:gdLst/>
              <a:ahLst/>
              <a:cxnLst/>
              <a:rect l="l" t="t" r="r" b="b"/>
              <a:pathLst>
                <a:path w="82079" h="37437" extrusionOk="0">
                  <a:moveTo>
                    <a:pt x="6998" y="1"/>
                  </a:moveTo>
                  <a:cubicBezTo>
                    <a:pt x="5340" y="1"/>
                    <a:pt x="3645" y="633"/>
                    <a:pt x="2536" y="1742"/>
                  </a:cubicBezTo>
                  <a:cubicBezTo>
                    <a:pt x="1" y="4211"/>
                    <a:pt x="401" y="7713"/>
                    <a:pt x="2502" y="10215"/>
                  </a:cubicBezTo>
                  <a:cubicBezTo>
                    <a:pt x="16339" y="27061"/>
                    <a:pt x="37751" y="37437"/>
                    <a:pt x="59451" y="37437"/>
                  </a:cubicBezTo>
                  <a:cubicBezTo>
                    <a:pt x="64692" y="37437"/>
                    <a:pt x="69949" y="36832"/>
                    <a:pt x="75121" y="35566"/>
                  </a:cubicBezTo>
                  <a:cubicBezTo>
                    <a:pt x="82078" y="33866"/>
                    <a:pt x="79863" y="23795"/>
                    <a:pt x="73524" y="23795"/>
                  </a:cubicBezTo>
                  <a:cubicBezTo>
                    <a:pt x="73025" y="23795"/>
                    <a:pt x="72500" y="23857"/>
                    <a:pt x="71952" y="23991"/>
                  </a:cubicBezTo>
                  <a:cubicBezTo>
                    <a:pt x="67767" y="25007"/>
                    <a:pt x="63544" y="25489"/>
                    <a:pt x="59349" y="25489"/>
                  </a:cubicBezTo>
                  <a:cubicBezTo>
                    <a:pt x="40809" y="25489"/>
                    <a:pt x="22814" y="16078"/>
                    <a:pt x="11008" y="1742"/>
                  </a:cubicBezTo>
                  <a:cubicBezTo>
                    <a:pt x="10031" y="540"/>
                    <a:pt x="8530" y="1"/>
                    <a:pt x="6998" y="1"/>
                  </a:cubicBezTo>
                  <a:close/>
                </a:path>
              </a:pathLst>
            </a:custGeom>
            <a:solidFill>
              <a:srgbClr val="D659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2"/>
            <p:cNvSpPr/>
            <p:nvPr/>
          </p:nvSpPr>
          <p:spPr>
            <a:xfrm>
              <a:off x="2300549" y="3300324"/>
              <a:ext cx="65436" cy="66103"/>
            </a:xfrm>
            <a:custGeom>
              <a:avLst/>
              <a:gdLst/>
              <a:ahLst/>
              <a:cxnLst/>
              <a:rect l="l" t="t" r="r" b="b"/>
              <a:pathLst>
                <a:path w="111380" h="112515" extrusionOk="0">
                  <a:moveTo>
                    <a:pt x="61978" y="1"/>
                  </a:moveTo>
                  <a:lnTo>
                    <a:pt x="0" y="58176"/>
                  </a:lnTo>
                  <a:lnTo>
                    <a:pt x="54873" y="112515"/>
                  </a:lnTo>
                  <a:lnTo>
                    <a:pt x="111380" y="60211"/>
                  </a:lnTo>
                  <a:lnTo>
                    <a:pt x="61978" y="1"/>
                  </a:lnTo>
                  <a:close/>
                </a:path>
              </a:pathLst>
            </a:custGeom>
            <a:solidFill>
              <a:srgbClr val="F372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2"/>
            <p:cNvSpPr/>
            <p:nvPr/>
          </p:nvSpPr>
          <p:spPr>
            <a:xfrm>
              <a:off x="2118195" y="2977693"/>
              <a:ext cx="16247" cy="204146"/>
            </a:xfrm>
            <a:custGeom>
              <a:avLst/>
              <a:gdLst/>
              <a:ahLst/>
              <a:cxnLst/>
              <a:rect l="l" t="t" r="r" b="b"/>
              <a:pathLst>
                <a:path w="27654" h="347483" fill="none" extrusionOk="0">
                  <a:moveTo>
                    <a:pt x="9207" y="0"/>
                  </a:moveTo>
                  <a:cubicBezTo>
                    <a:pt x="15345" y="64580"/>
                    <a:pt x="27654" y="150675"/>
                    <a:pt x="1" y="347482"/>
                  </a:cubicBezTo>
                </a:path>
              </a:pathLst>
            </a:custGeom>
            <a:solidFill>
              <a:schemeClr val="dk1"/>
            </a:solidFill>
            <a:ln w="75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2"/>
            <p:cNvSpPr/>
            <p:nvPr/>
          </p:nvSpPr>
          <p:spPr>
            <a:xfrm>
              <a:off x="1865860" y="2418561"/>
              <a:ext cx="155387" cy="148156"/>
            </a:xfrm>
            <a:custGeom>
              <a:avLst/>
              <a:gdLst/>
              <a:ahLst/>
              <a:cxnLst/>
              <a:rect l="l" t="t" r="r" b="b"/>
              <a:pathLst>
                <a:path w="264489" h="252181" extrusionOk="0">
                  <a:moveTo>
                    <a:pt x="138399" y="1"/>
                  </a:moveTo>
                  <a:cubicBezTo>
                    <a:pt x="106126" y="1"/>
                    <a:pt x="73853" y="12309"/>
                    <a:pt x="49235" y="36927"/>
                  </a:cubicBezTo>
                  <a:cubicBezTo>
                    <a:pt x="0" y="86162"/>
                    <a:pt x="0" y="166019"/>
                    <a:pt x="49235" y="215255"/>
                  </a:cubicBezTo>
                  <a:cubicBezTo>
                    <a:pt x="72886" y="238905"/>
                    <a:pt x="104942" y="252181"/>
                    <a:pt x="138399" y="252181"/>
                  </a:cubicBezTo>
                  <a:cubicBezTo>
                    <a:pt x="171823" y="252181"/>
                    <a:pt x="203912" y="238905"/>
                    <a:pt x="227563" y="215255"/>
                  </a:cubicBezTo>
                  <a:cubicBezTo>
                    <a:pt x="251213" y="191604"/>
                    <a:pt x="264489" y="159515"/>
                    <a:pt x="264489" y="126091"/>
                  </a:cubicBezTo>
                  <a:cubicBezTo>
                    <a:pt x="264489" y="92633"/>
                    <a:pt x="251213" y="60577"/>
                    <a:pt x="227563" y="36927"/>
                  </a:cubicBezTo>
                  <a:cubicBezTo>
                    <a:pt x="202945" y="12309"/>
                    <a:pt x="170672" y="1"/>
                    <a:pt x="138399" y="1"/>
                  </a:cubicBezTo>
                  <a:close/>
                </a:path>
              </a:pathLst>
            </a:custGeom>
            <a:solidFill>
              <a:srgbClr val="241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2"/>
            <p:cNvSpPr/>
            <p:nvPr/>
          </p:nvSpPr>
          <p:spPr>
            <a:xfrm>
              <a:off x="1821198" y="2179375"/>
              <a:ext cx="251924" cy="251925"/>
            </a:xfrm>
            <a:custGeom>
              <a:avLst/>
              <a:gdLst/>
              <a:ahLst/>
              <a:cxnLst/>
              <a:rect l="l" t="t" r="r" b="b"/>
              <a:pathLst>
                <a:path w="428807" h="428808" extrusionOk="0">
                  <a:moveTo>
                    <a:pt x="214420" y="1"/>
                  </a:moveTo>
                  <a:cubicBezTo>
                    <a:pt x="157546" y="1"/>
                    <a:pt x="103007" y="22584"/>
                    <a:pt x="62812" y="62812"/>
                  </a:cubicBezTo>
                  <a:cubicBezTo>
                    <a:pt x="22616" y="103008"/>
                    <a:pt x="0" y="157547"/>
                    <a:pt x="0" y="214388"/>
                  </a:cubicBezTo>
                  <a:cubicBezTo>
                    <a:pt x="0" y="271262"/>
                    <a:pt x="22616" y="325801"/>
                    <a:pt x="62812" y="365996"/>
                  </a:cubicBezTo>
                  <a:cubicBezTo>
                    <a:pt x="103007" y="406225"/>
                    <a:pt x="157546" y="428808"/>
                    <a:pt x="214420" y="428808"/>
                  </a:cubicBezTo>
                  <a:cubicBezTo>
                    <a:pt x="271294" y="428808"/>
                    <a:pt x="325800" y="406225"/>
                    <a:pt x="366028" y="365996"/>
                  </a:cubicBezTo>
                  <a:cubicBezTo>
                    <a:pt x="406224" y="325801"/>
                    <a:pt x="428806" y="271262"/>
                    <a:pt x="428806" y="214388"/>
                  </a:cubicBezTo>
                  <a:cubicBezTo>
                    <a:pt x="428806" y="157547"/>
                    <a:pt x="406224" y="103008"/>
                    <a:pt x="366028" y="62812"/>
                  </a:cubicBezTo>
                  <a:cubicBezTo>
                    <a:pt x="325800" y="22584"/>
                    <a:pt x="271294" y="1"/>
                    <a:pt x="214420" y="1"/>
                  </a:cubicBezTo>
                  <a:close/>
                </a:path>
              </a:pathLst>
            </a:custGeom>
            <a:solidFill>
              <a:srgbClr val="241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2"/>
            <p:cNvSpPr/>
            <p:nvPr/>
          </p:nvSpPr>
          <p:spPr>
            <a:xfrm>
              <a:off x="1329560" y="2644616"/>
              <a:ext cx="523249" cy="510473"/>
            </a:xfrm>
            <a:custGeom>
              <a:avLst/>
              <a:gdLst/>
              <a:ahLst/>
              <a:cxnLst/>
              <a:rect l="l" t="t" r="r" b="b"/>
              <a:pathLst>
                <a:path w="890637" h="868890" extrusionOk="0">
                  <a:moveTo>
                    <a:pt x="95235" y="1"/>
                  </a:moveTo>
                  <a:lnTo>
                    <a:pt x="0" y="75488"/>
                  </a:lnTo>
                  <a:lnTo>
                    <a:pt x="727019" y="792869"/>
                  </a:lnTo>
                  <a:cubicBezTo>
                    <a:pt x="758242" y="823557"/>
                    <a:pt x="791432" y="846507"/>
                    <a:pt x="819652" y="858816"/>
                  </a:cubicBezTo>
                  <a:cubicBezTo>
                    <a:pt x="831094" y="863753"/>
                    <a:pt x="841668" y="866988"/>
                    <a:pt x="851075" y="868256"/>
                  </a:cubicBezTo>
                  <a:cubicBezTo>
                    <a:pt x="854133" y="868676"/>
                    <a:pt x="857057" y="868889"/>
                    <a:pt x="859831" y="868889"/>
                  </a:cubicBezTo>
                  <a:cubicBezTo>
                    <a:pt x="869611" y="868889"/>
                    <a:pt x="877533" y="866238"/>
                    <a:pt x="882964" y="860650"/>
                  </a:cubicBezTo>
                  <a:cubicBezTo>
                    <a:pt x="888201" y="855213"/>
                    <a:pt x="890636" y="847408"/>
                    <a:pt x="890536" y="837967"/>
                  </a:cubicBezTo>
                  <a:cubicBezTo>
                    <a:pt x="890269" y="805444"/>
                    <a:pt x="860114" y="752806"/>
                    <a:pt x="811680" y="705272"/>
                  </a:cubicBezTo>
                  <a:lnTo>
                    <a:pt x="9523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2"/>
            <p:cNvSpPr/>
            <p:nvPr/>
          </p:nvSpPr>
          <p:spPr>
            <a:xfrm>
              <a:off x="1354174" y="2664606"/>
              <a:ext cx="498635" cy="490483"/>
            </a:xfrm>
            <a:custGeom>
              <a:avLst/>
              <a:gdLst/>
              <a:ahLst/>
              <a:cxnLst/>
              <a:rect l="l" t="t" r="r" b="b"/>
              <a:pathLst>
                <a:path w="848741" h="834865" extrusionOk="0">
                  <a:moveTo>
                    <a:pt x="30189" y="0"/>
                  </a:moveTo>
                  <a:lnTo>
                    <a:pt x="1" y="39495"/>
                  </a:lnTo>
                  <a:lnTo>
                    <a:pt x="809179" y="834231"/>
                  </a:lnTo>
                  <a:cubicBezTo>
                    <a:pt x="812237" y="834651"/>
                    <a:pt x="815161" y="834864"/>
                    <a:pt x="817935" y="834864"/>
                  </a:cubicBezTo>
                  <a:cubicBezTo>
                    <a:pt x="827715" y="834864"/>
                    <a:pt x="835637" y="832213"/>
                    <a:pt x="841068" y="826625"/>
                  </a:cubicBezTo>
                  <a:cubicBezTo>
                    <a:pt x="846305" y="821188"/>
                    <a:pt x="848740" y="813383"/>
                    <a:pt x="848640" y="803942"/>
                  </a:cubicBezTo>
                  <a:lnTo>
                    <a:pt x="3018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2"/>
            <p:cNvSpPr/>
            <p:nvPr/>
          </p:nvSpPr>
          <p:spPr>
            <a:xfrm>
              <a:off x="1793136" y="3095042"/>
              <a:ext cx="104843" cy="105034"/>
            </a:xfrm>
            <a:custGeom>
              <a:avLst/>
              <a:gdLst/>
              <a:ahLst/>
              <a:cxnLst/>
              <a:rect l="l" t="t" r="r" b="b"/>
              <a:pathLst>
                <a:path w="178457" h="178782" extrusionOk="0">
                  <a:moveTo>
                    <a:pt x="74118" y="0"/>
                  </a:moveTo>
                  <a:lnTo>
                    <a:pt x="32" y="76655"/>
                  </a:lnTo>
                  <a:cubicBezTo>
                    <a:pt x="0" y="76687"/>
                    <a:pt x="168980" y="172454"/>
                    <a:pt x="178037" y="178484"/>
                  </a:cubicBezTo>
                  <a:lnTo>
                    <a:pt x="178037" y="178484"/>
                  </a:lnTo>
                  <a:lnTo>
                    <a:pt x="74118" y="0"/>
                  </a:lnTo>
                  <a:close/>
                  <a:moveTo>
                    <a:pt x="178037" y="178484"/>
                  </a:moveTo>
                  <a:lnTo>
                    <a:pt x="178159" y="178695"/>
                  </a:lnTo>
                  <a:cubicBezTo>
                    <a:pt x="178292" y="178753"/>
                    <a:pt x="178373" y="178782"/>
                    <a:pt x="178402" y="178782"/>
                  </a:cubicBezTo>
                  <a:cubicBezTo>
                    <a:pt x="178457" y="178782"/>
                    <a:pt x="178331" y="178680"/>
                    <a:pt x="178037" y="17848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2"/>
            <p:cNvSpPr/>
            <p:nvPr/>
          </p:nvSpPr>
          <p:spPr>
            <a:xfrm>
              <a:off x="1857845" y="3159792"/>
              <a:ext cx="39881" cy="40097"/>
            </a:xfrm>
            <a:custGeom>
              <a:avLst/>
              <a:gdLst/>
              <a:ahLst/>
              <a:cxnLst/>
              <a:rect l="l" t="t" r="r" b="b"/>
              <a:pathLst>
                <a:path w="67882" h="68250" extrusionOk="0">
                  <a:moveTo>
                    <a:pt x="28120" y="0"/>
                  </a:moveTo>
                  <a:lnTo>
                    <a:pt x="0" y="29054"/>
                  </a:lnTo>
                  <a:cubicBezTo>
                    <a:pt x="34291" y="48635"/>
                    <a:pt x="64213" y="65781"/>
                    <a:pt x="67882" y="68249"/>
                  </a:cubicBezTo>
                  <a:lnTo>
                    <a:pt x="2812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2"/>
            <p:cNvSpPr/>
            <p:nvPr/>
          </p:nvSpPr>
          <p:spPr>
            <a:xfrm>
              <a:off x="1294226" y="2606136"/>
              <a:ext cx="82368" cy="80224"/>
            </a:xfrm>
            <a:custGeom>
              <a:avLst/>
              <a:gdLst/>
              <a:ahLst/>
              <a:cxnLst/>
              <a:rect l="l" t="t" r="r" b="b"/>
              <a:pathLst>
                <a:path w="140201" h="136551" extrusionOk="0">
                  <a:moveTo>
                    <a:pt x="58634" y="1"/>
                  </a:moveTo>
                  <a:cubicBezTo>
                    <a:pt x="51150" y="1"/>
                    <a:pt x="43888" y="1254"/>
                    <a:pt x="37194" y="3789"/>
                  </a:cubicBezTo>
                  <a:cubicBezTo>
                    <a:pt x="30289" y="6424"/>
                    <a:pt x="23984" y="10427"/>
                    <a:pt x="18647" y="15864"/>
                  </a:cubicBezTo>
                  <a:cubicBezTo>
                    <a:pt x="11642" y="22969"/>
                    <a:pt x="7105" y="31809"/>
                    <a:pt x="4971" y="41483"/>
                  </a:cubicBezTo>
                  <a:cubicBezTo>
                    <a:pt x="0" y="64166"/>
                    <a:pt x="8340" y="91285"/>
                    <a:pt x="28821" y="111299"/>
                  </a:cubicBezTo>
                  <a:lnTo>
                    <a:pt x="54473" y="136551"/>
                  </a:lnTo>
                  <a:lnTo>
                    <a:pt x="140200" y="49288"/>
                  </a:lnTo>
                  <a:lnTo>
                    <a:pt x="114549" y="24037"/>
                  </a:lnTo>
                  <a:cubicBezTo>
                    <a:pt x="98298" y="8170"/>
                    <a:pt x="77742" y="1"/>
                    <a:pt x="5863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2"/>
            <p:cNvSpPr/>
            <p:nvPr/>
          </p:nvSpPr>
          <p:spPr>
            <a:xfrm>
              <a:off x="1294226" y="2621472"/>
              <a:ext cx="51757" cy="64868"/>
            </a:xfrm>
            <a:custGeom>
              <a:avLst/>
              <a:gdLst/>
              <a:ahLst/>
              <a:cxnLst/>
              <a:rect l="l" t="t" r="r" b="b"/>
              <a:pathLst>
                <a:path w="88097" h="110413" extrusionOk="0">
                  <a:moveTo>
                    <a:pt x="10875" y="0"/>
                  </a:moveTo>
                  <a:cubicBezTo>
                    <a:pt x="8140" y="4770"/>
                    <a:pt x="6171" y="9941"/>
                    <a:pt x="4971" y="15344"/>
                  </a:cubicBezTo>
                  <a:cubicBezTo>
                    <a:pt x="0" y="38027"/>
                    <a:pt x="8340" y="65147"/>
                    <a:pt x="28821" y="85161"/>
                  </a:cubicBezTo>
                  <a:lnTo>
                    <a:pt x="54473" y="110412"/>
                  </a:lnTo>
                  <a:lnTo>
                    <a:pt x="88097" y="76188"/>
                  </a:lnTo>
                  <a:lnTo>
                    <a:pt x="108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2"/>
            <p:cNvSpPr/>
            <p:nvPr/>
          </p:nvSpPr>
          <p:spPr>
            <a:xfrm>
              <a:off x="1349980" y="2661685"/>
              <a:ext cx="84877" cy="82045"/>
            </a:xfrm>
            <a:custGeom>
              <a:avLst/>
              <a:gdLst/>
              <a:ahLst/>
              <a:cxnLst/>
              <a:rect l="l" t="t" r="r" b="b"/>
              <a:pathLst>
                <a:path w="144471" h="139651" extrusionOk="0">
                  <a:moveTo>
                    <a:pt x="95296" y="1"/>
                  </a:moveTo>
                  <a:cubicBezTo>
                    <a:pt x="92736" y="1"/>
                    <a:pt x="90633" y="708"/>
                    <a:pt x="89198" y="2204"/>
                  </a:cubicBezTo>
                  <a:lnTo>
                    <a:pt x="5604" y="88666"/>
                  </a:lnTo>
                  <a:cubicBezTo>
                    <a:pt x="0" y="94470"/>
                    <a:pt x="6438" y="109981"/>
                    <a:pt x="19848" y="123190"/>
                  </a:cubicBezTo>
                  <a:lnTo>
                    <a:pt x="20649" y="123991"/>
                  </a:lnTo>
                  <a:cubicBezTo>
                    <a:pt x="30614" y="133783"/>
                    <a:pt x="41795" y="139650"/>
                    <a:pt x="49168" y="139650"/>
                  </a:cubicBezTo>
                  <a:cubicBezTo>
                    <a:pt x="51716" y="139650"/>
                    <a:pt x="53809" y="138949"/>
                    <a:pt x="55240" y="137467"/>
                  </a:cubicBezTo>
                  <a:lnTo>
                    <a:pt x="138866" y="50972"/>
                  </a:lnTo>
                  <a:cubicBezTo>
                    <a:pt x="144470" y="45168"/>
                    <a:pt x="138066" y="29657"/>
                    <a:pt x="124589" y="16447"/>
                  </a:cubicBezTo>
                  <a:lnTo>
                    <a:pt x="123789" y="15647"/>
                  </a:lnTo>
                  <a:cubicBezTo>
                    <a:pt x="113835" y="5866"/>
                    <a:pt x="102669" y="1"/>
                    <a:pt x="95296" y="1"/>
                  </a:cubicBezTo>
                  <a:close/>
                </a:path>
              </a:pathLst>
            </a:custGeom>
            <a:solidFill>
              <a:srgbClr val="E0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2"/>
            <p:cNvSpPr/>
            <p:nvPr/>
          </p:nvSpPr>
          <p:spPr>
            <a:xfrm>
              <a:off x="1322563" y="2633594"/>
              <a:ext cx="85210" cy="82472"/>
            </a:xfrm>
            <a:custGeom>
              <a:avLst/>
              <a:gdLst/>
              <a:ahLst/>
              <a:cxnLst/>
              <a:rect l="l" t="t" r="r" b="b"/>
              <a:pathLst>
                <a:path w="145038" h="140378" extrusionOk="0">
                  <a:moveTo>
                    <a:pt x="95440" y="0"/>
                  </a:moveTo>
                  <a:cubicBezTo>
                    <a:pt x="93173" y="0"/>
                    <a:pt x="91326" y="616"/>
                    <a:pt x="90065" y="1917"/>
                  </a:cubicBezTo>
                  <a:lnTo>
                    <a:pt x="5271" y="89646"/>
                  </a:lnTo>
                  <a:cubicBezTo>
                    <a:pt x="1" y="95083"/>
                    <a:pt x="6906" y="110494"/>
                    <a:pt x="20515" y="123937"/>
                  </a:cubicBezTo>
                  <a:cubicBezTo>
                    <a:pt x="30890" y="134135"/>
                    <a:pt x="42346" y="140378"/>
                    <a:pt x="49556" y="140378"/>
                  </a:cubicBezTo>
                  <a:cubicBezTo>
                    <a:pt x="51827" y="140378"/>
                    <a:pt x="53678" y="139758"/>
                    <a:pt x="54940" y="138448"/>
                  </a:cubicBezTo>
                  <a:lnTo>
                    <a:pt x="139734" y="50718"/>
                  </a:lnTo>
                  <a:cubicBezTo>
                    <a:pt x="145038" y="45281"/>
                    <a:pt x="138166" y="29870"/>
                    <a:pt x="124490" y="16427"/>
                  </a:cubicBezTo>
                  <a:cubicBezTo>
                    <a:pt x="114110" y="6225"/>
                    <a:pt x="102650" y="0"/>
                    <a:pt x="954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2" name="Google Shape;562;p32"/>
          <p:cNvSpPr/>
          <p:nvPr/>
        </p:nvSpPr>
        <p:spPr>
          <a:xfrm>
            <a:off x="8256863" y="3724698"/>
            <a:ext cx="347811" cy="347829"/>
          </a:xfrm>
          <a:custGeom>
            <a:avLst/>
            <a:gdLst/>
            <a:ahLst/>
            <a:cxnLst/>
            <a:rect l="l" t="t" r="r" b="b"/>
            <a:pathLst>
              <a:path w="644094" h="644128" extrusionOk="0">
                <a:moveTo>
                  <a:pt x="322030" y="0"/>
                </a:moveTo>
                <a:lnTo>
                  <a:pt x="208182" y="208216"/>
                </a:lnTo>
                <a:lnTo>
                  <a:pt x="0" y="322064"/>
                </a:lnTo>
                <a:lnTo>
                  <a:pt x="208182" y="435946"/>
                </a:lnTo>
                <a:lnTo>
                  <a:pt x="322030" y="644128"/>
                </a:lnTo>
                <a:lnTo>
                  <a:pt x="435911" y="435946"/>
                </a:lnTo>
                <a:lnTo>
                  <a:pt x="644093" y="322064"/>
                </a:lnTo>
                <a:lnTo>
                  <a:pt x="435911" y="208216"/>
                </a:lnTo>
                <a:lnTo>
                  <a:pt x="32203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ypes of Leadership Seminar by Slidesgo">
  <a:themeElements>
    <a:clrScheme name="Simple Light">
      <a:dk1>
        <a:srgbClr val="241624"/>
      </a:dk1>
      <a:lt1>
        <a:srgbClr val="FFF8F3"/>
      </a:lt1>
      <a:dk2>
        <a:srgbClr val="F78019"/>
      </a:dk2>
      <a:lt2>
        <a:srgbClr val="C8C0FC"/>
      </a:lt2>
      <a:accent1>
        <a:srgbClr val="8989F5"/>
      </a:accent1>
      <a:accent2>
        <a:srgbClr val="FFCC78"/>
      </a:accent2>
      <a:accent3>
        <a:srgbClr val="8DDAE2"/>
      </a:accent3>
      <a:accent4>
        <a:srgbClr val="C2FFF0"/>
      </a:accent4>
      <a:accent5>
        <a:srgbClr val="E8596E"/>
      </a:accent5>
      <a:accent6>
        <a:srgbClr val="A8D32A"/>
      </a:accent6>
      <a:hlink>
        <a:srgbClr val="8989F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709</Words>
  <Application>Microsoft Office PowerPoint</Application>
  <PresentationFormat>On-screen Show (16:9)</PresentationFormat>
  <Paragraphs>50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Bebas Neue</vt:lpstr>
      <vt:lpstr>Lato</vt:lpstr>
      <vt:lpstr>Roboto Condensed Light</vt:lpstr>
      <vt:lpstr>Passion One</vt:lpstr>
      <vt:lpstr>Livvic</vt:lpstr>
      <vt:lpstr>Wingdings</vt:lpstr>
      <vt:lpstr>Types of Leadership Seminar by Slidesgo</vt:lpstr>
      <vt:lpstr>INFORMASI PROGRAM KALENDER TANAM</vt:lpstr>
      <vt:lpstr>LATAR BELAKANG</vt:lpstr>
      <vt:lpstr>PowerPoint Presentation</vt:lpstr>
      <vt:lpstr>PEMBAHASAN</vt:lpstr>
      <vt:lpstr>PowerPoint Presentation</vt:lpstr>
      <vt:lpstr>PowerPoint Presentation</vt:lpstr>
      <vt:lpstr>PowerPoint Presentation</vt:lpstr>
      <vt:lpstr>PowerPoint Presentation</vt:lpstr>
      <vt:lpstr>KESIMPULAN</vt:lpstr>
      <vt:lpstr>TERIMAKASIH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INFORMASI PROGRAM KALENDER TANAM</dc:title>
  <cp:lastModifiedBy>ACER</cp:lastModifiedBy>
  <cp:revision>5</cp:revision>
  <dcterms:modified xsi:type="dcterms:W3CDTF">2022-04-05T15:15:58Z</dcterms:modified>
</cp:coreProperties>
</file>