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18"/>
  </p:notesMasterIdLst>
  <p:handoutMasterIdLst>
    <p:handoutMasterId r:id="rId19"/>
  </p:handoutMasterIdLst>
  <p:sldIdLst>
    <p:sldId id="446" r:id="rId5"/>
    <p:sldId id="433" r:id="rId6"/>
    <p:sldId id="447" r:id="rId7"/>
    <p:sldId id="449" r:id="rId8"/>
    <p:sldId id="427" r:id="rId9"/>
    <p:sldId id="441" r:id="rId10"/>
    <p:sldId id="434" r:id="rId11"/>
    <p:sldId id="453" r:id="rId12"/>
    <p:sldId id="454" r:id="rId13"/>
    <p:sldId id="455" r:id="rId14"/>
    <p:sldId id="456" r:id="rId15"/>
    <p:sldId id="458" r:id="rId16"/>
    <p:sldId id="4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0" y="64"/>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4/4/2022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4/4/2022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400460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274408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166792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3956106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5489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4/4/2022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4/4/2022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 id="2147483732" r:id="rId3"/>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4/4/2022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4/4/2022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457199" y="4515034"/>
            <a:ext cx="10332721" cy="1779888"/>
          </a:xfrm>
          <a:solidFill>
            <a:schemeClr val="accent1">
              <a:lumMod val="60000"/>
              <a:lumOff val="40000"/>
            </a:schemeClr>
          </a:solidFill>
        </p:spPr>
        <p:txBody>
          <a:bodyPr anchor="t" anchorCtr="0">
            <a:noAutofit/>
          </a:bodyPr>
          <a:lstStyle/>
          <a:p>
            <a:pPr algn="ctr"/>
            <a:r>
              <a:rPr lang="en-US" b="1" dirty="0" err="1">
                <a:solidFill>
                  <a:schemeClr val="accent2">
                    <a:lumMod val="50000"/>
                  </a:schemeClr>
                </a:solidFill>
                <a:effectLst>
                  <a:outerShdw blurRad="38100" dist="38100" dir="2700000" algn="tl">
                    <a:srgbClr val="000000">
                      <a:alpha val="43137"/>
                    </a:srgbClr>
                  </a:outerShdw>
                </a:effectLst>
              </a:rPr>
              <a:t>Pembelajaran</a:t>
            </a:r>
            <a:r>
              <a:rPr lang="en-US" b="1" dirty="0">
                <a:solidFill>
                  <a:schemeClr val="accent2">
                    <a:lumMod val="50000"/>
                  </a:schemeClr>
                </a:solidFill>
                <a:effectLst>
                  <a:outerShdw blurRad="38100" dist="38100" dir="2700000" algn="tl">
                    <a:srgbClr val="000000">
                      <a:alpha val="43137"/>
                    </a:srgbClr>
                  </a:outerShdw>
                </a:effectLst>
              </a:rPr>
              <a:t> Bahasa dan Sastra Indonesia</a:t>
            </a:r>
            <a:br>
              <a:rPr lang="en-US" b="1" dirty="0">
                <a:solidFill>
                  <a:schemeClr val="accent2">
                    <a:lumMod val="50000"/>
                  </a:schemeClr>
                </a:solidFill>
                <a:effectLst>
                  <a:outerShdw blurRad="38100" dist="38100" dir="2700000" algn="tl">
                    <a:srgbClr val="000000">
                      <a:alpha val="43137"/>
                    </a:srgbClr>
                  </a:outerShdw>
                </a:effectLst>
              </a:rPr>
            </a:br>
            <a:r>
              <a:rPr lang="en-US" b="1" cap="none" dirty="0" err="1">
                <a:solidFill>
                  <a:schemeClr val="accent2">
                    <a:lumMod val="50000"/>
                  </a:schemeClr>
                </a:solidFill>
                <a:effectLst>
                  <a:outerShdw blurRad="38100" dist="38100" dir="2700000" algn="tl">
                    <a:srgbClr val="000000">
                      <a:alpha val="43137"/>
                    </a:srgbClr>
                  </a:outerShdw>
                </a:effectLst>
              </a:rPr>
              <a:t>bagian</a:t>
            </a:r>
            <a:r>
              <a:rPr lang="en-US" b="1" cap="none" dirty="0">
                <a:solidFill>
                  <a:schemeClr val="accent2">
                    <a:lumMod val="50000"/>
                  </a:schemeClr>
                </a:solidFill>
                <a:effectLst>
                  <a:outerShdw blurRad="38100" dist="38100" dir="2700000" algn="tl">
                    <a:srgbClr val="000000">
                      <a:alpha val="43137"/>
                    </a:srgbClr>
                  </a:outerShdw>
                </a:effectLst>
              </a:rPr>
              <a:t> 1</a:t>
            </a:r>
            <a:endParaRPr lang="en-US"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3FEC33-5F20-489D-9780-533D35CA8AFA}"/>
              </a:ext>
            </a:extLst>
          </p:cNvPr>
          <p:cNvSpPr>
            <a:spLocks noGrp="1"/>
          </p:cNvSpPr>
          <p:nvPr>
            <p:ph type="body" sz="quarter" idx="14"/>
          </p:nvPr>
        </p:nvSpPr>
        <p:spPr/>
        <p:txBody>
          <a:bodyPr/>
          <a:lstStyle/>
          <a:p>
            <a:endParaRPr lang="en-US" dirty="0"/>
          </a:p>
          <a:p>
            <a:endParaRPr lang="en-US" dirty="0"/>
          </a:p>
          <a:p>
            <a:endParaRPr lang="en-US" dirty="0"/>
          </a:p>
          <a:p>
            <a:r>
              <a:rPr lang="en-US" sz="3200" dirty="0"/>
              <a:t>4. </a:t>
            </a:r>
            <a:r>
              <a:rPr lang="en-US" sz="3200" dirty="0" err="1"/>
              <a:t>Fokus</a:t>
            </a:r>
            <a:r>
              <a:rPr lang="en-US" sz="3200" dirty="0"/>
              <a:t> </a:t>
            </a:r>
            <a:r>
              <a:rPr lang="en-US" sz="3200" dirty="0" err="1"/>
              <a:t>Menulis</a:t>
            </a:r>
            <a:endParaRPr lang="en-US" sz="3200" dirty="0"/>
          </a:p>
        </p:txBody>
      </p:sp>
      <p:sp>
        <p:nvSpPr>
          <p:cNvPr id="4" name="Title 3">
            <a:extLst>
              <a:ext uri="{FF2B5EF4-FFF2-40B4-BE49-F238E27FC236}">
                <a16:creationId xmlns:a16="http://schemas.microsoft.com/office/drawing/2014/main" id="{2F37654F-E6E1-4D43-A513-4524C88372F0}"/>
              </a:ext>
            </a:extLst>
          </p:cNvPr>
          <p:cNvSpPr>
            <a:spLocks noGrp="1"/>
          </p:cNvSpPr>
          <p:nvPr>
            <p:ph type="title"/>
          </p:nvPr>
        </p:nvSpPr>
        <p:spPr>
          <a:xfrm>
            <a:off x="457200" y="960120"/>
            <a:ext cx="3619501" cy="877824"/>
          </a:xfrm>
        </p:spPr>
        <p:txBody>
          <a:bodyPr>
            <a:noAutofit/>
          </a:bodyPr>
          <a:lstStyle/>
          <a:p>
            <a:r>
              <a:rPr lang="en-US" sz="1800" b="1" dirty="0" err="1">
                <a:effectLst/>
                <a:latin typeface="Times New Roman" panose="02020603050405020304" pitchFamily="18" charset="0"/>
                <a:ea typeface="Times New Roman" panose="02020603050405020304" pitchFamily="18" charset="0"/>
              </a:rPr>
              <a:t>t</a:t>
            </a:r>
            <a:r>
              <a:rPr lang="en-US" sz="1800" b="1" spc="-5" dirty="0" err="1">
                <a:effectLst/>
                <a:latin typeface="Times New Roman" panose="02020603050405020304" pitchFamily="18" charset="0"/>
                <a:ea typeface="Times New Roman" panose="02020603050405020304" pitchFamily="18" charset="0"/>
              </a:rPr>
              <a:t>u</a:t>
            </a:r>
            <a:r>
              <a:rPr lang="en-US" sz="1800" b="1" spc="10" dirty="0" err="1">
                <a:effectLst/>
                <a:latin typeface="Times New Roman" panose="02020603050405020304" pitchFamily="18" charset="0"/>
                <a:ea typeface="Times New Roman" panose="02020603050405020304" pitchFamily="18" charset="0"/>
              </a:rPr>
              <a:t>j</a:t>
            </a:r>
            <a:r>
              <a:rPr lang="en-US" sz="1800" b="1" spc="-5" dirty="0" err="1">
                <a:effectLst/>
                <a:latin typeface="Times New Roman" panose="02020603050405020304" pitchFamily="18" charset="0"/>
                <a:ea typeface="Times New Roman" panose="02020603050405020304" pitchFamily="18" charset="0"/>
              </a:rPr>
              <a:t>u</a:t>
            </a:r>
            <a:r>
              <a:rPr lang="en-US" sz="1800" b="1" dirty="0" err="1">
                <a:effectLst/>
                <a:latin typeface="Times New Roman" panose="02020603050405020304" pitchFamily="18" charset="0"/>
                <a:ea typeface="Times New Roman" panose="02020603050405020304" pitchFamily="18" charset="0"/>
              </a:rPr>
              <a:t>an</a:t>
            </a:r>
            <a:r>
              <a:rPr lang="en-US" sz="1800" b="1" spc="-30" dirty="0">
                <a:effectLst/>
                <a:latin typeface="Times New Roman" panose="02020603050405020304" pitchFamily="18" charset="0"/>
                <a:ea typeface="Times New Roman" panose="02020603050405020304" pitchFamily="18" charset="0"/>
              </a:rPr>
              <a:t> </a:t>
            </a:r>
            <a:r>
              <a:rPr lang="en-US" sz="1800" b="1" spc="5" dirty="0">
                <a:effectLst/>
                <a:latin typeface="Times New Roman" panose="02020603050405020304" pitchFamily="18" charset="0"/>
                <a:ea typeface="Times New Roman" panose="02020603050405020304" pitchFamily="18" charset="0"/>
              </a:rPr>
              <a:t>d</a:t>
            </a:r>
            <a:r>
              <a:rPr lang="en-US" sz="1800" b="1" dirty="0">
                <a:effectLst/>
                <a:latin typeface="Times New Roman" panose="02020603050405020304" pitchFamily="18" charset="0"/>
                <a:ea typeface="Times New Roman" panose="02020603050405020304" pitchFamily="18" charset="0"/>
              </a:rPr>
              <a:t>an</a:t>
            </a:r>
            <a:r>
              <a:rPr lang="en-US" sz="1800" b="1" spc="-5"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m</a:t>
            </a:r>
            <a:r>
              <a:rPr lang="en-US" sz="1800" b="1" spc="15"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n</a:t>
            </a:r>
            <a:r>
              <a:rPr lang="en-US" sz="1800" b="1" spc="-10" dirty="0" err="1">
                <a:effectLst/>
                <a:latin typeface="Times New Roman" panose="02020603050405020304" pitchFamily="18" charset="0"/>
                <a:ea typeface="Times New Roman" panose="02020603050405020304" pitchFamily="18" charset="0"/>
              </a:rPr>
              <a:t>f</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a</a:t>
            </a:r>
            <a:r>
              <a:rPr lang="en-US" sz="1800" b="1" dirty="0" err="1">
                <a:effectLst/>
                <a:latin typeface="Times New Roman" panose="02020603050405020304" pitchFamily="18" charset="0"/>
                <a:ea typeface="Times New Roman" panose="02020603050405020304" pitchFamily="18" charset="0"/>
              </a:rPr>
              <a:t>t</a:t>
            </a:r>
            <a:br>
              <a:rPr lang="en-US" sz="1800" b="1" dirty="0">
                <a:effectLst/>
                <a:latin typeface="Times New Roman" panose="02020603050405020304" pitchFamily="18" charset="0"/>
                <a:ea typeface="Times New Roman" panose="02020603050405020304" pitchFamily="18" charset="0"/>
              </a:rPr>
            </a:br>
            <a:r>
              <a:rPr lang="en-US" sz="1800" b="1" spc="5" dirty="0" err="1">
                <a:effectLst/>
                <a:latin typeface="Times New Roman" panose="02020603050405020304" pitchFamily="18" charset="0"/>
                <a:ea typeface="Times New Roman" panose="02020603050405020304" pitchFamily="18" charset="0"/>
              </a:rPr>
              <a:t>p</a:t>
            </a:r>
            <a:r>
              <a:rPr lang="en-US" sz="1800" b="1" dirty="0" err="1">
                <a:effectLst/>
                <a:latin typeface="Times New Roman" panose="02020603050405020304" pitchFamily="18" charset="0"/>
                <a:ea typeface="Times New Roman" panose="02020603050405020304" pitchFamily="18" charset="0"/>
              </a:rPr>
              <a:t>e</a:t>
            </a:r>
            <a:r>
              <a:rPr lang="en-US" sz="1800" b="1" spc="-15" dirty="0" err="1">
                <a:effectLst/>
                <a:latin typeface="Times New Roman" panose="02020603050405020304" pitchFamily="18" charset="0"/>
                <a:ea typeface="Times New Roman" panose="02020603050405020304" pitchFamily="18" charset="0"/>
              </a:rPr>
              <a:t>m</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ela</a:t>
            </a:r>
            <a:r>
              <a:rPr lang="en-US" sz="1800" b="1" spc="15" dirty="0" err="1">
                <a:effectLst/>
                <a:latin typeface="Times New Roman" panose="02020603050405020304" pitchFamily="18" charset="0"/>
                <a:ea typeface="Times New Roman" panose="02020603050405020304" pitchFamily="18" charset="0"/>
              </a:rPr>
              <a:t>j</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r</a:t>
            </a:r>
            <a:r>
              <a:rPr lang="en-US" sz="1800" b="1" dirty="0" err="1">
                <a:effectLst/>
                <a:latin typeface="Times New Roman" panose="02020603050405020304" pitchFamily="18" charset="0"/>
                <a:ea typeface="Times New Roman" panose="02020603050405020304" pitchFamily="18" charset="0"/>
              </a:rPr>
              <a:t>an</a:t>
            </a:r>
            <a:r>
              <a:rPr lang="en-US" sz="1800" b="1" spc="-60"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h</a:t>
            </a:r>
            <a:r>
              <a:rPr lang="en-US" sz="1800" b="1" dirty="0" err="1">
                <a:effectLst/>
                <a:latin typeface="Times New Roman" panose="02020603050405020304" pitchFamily="18" charset="0"/>
                <a:ea typeface="Times New Roman" panose="02020603050405020304" pitchFamily="18" charset="0"/>
              </a:rPr>
              <a:t>asa</a:t>
            </a:r>
            <a:br>
              <a:rPr lang="en-US" sz="1800" b="1" dirty="0">
                <a:effectLst/>
                <a:latin typeface="Times New Roman" panose="02020603050405020304" pitchFamily="18" charset="0"/>
                <a:ea typeface="Times New Roman" panose="02020603050405020304" pitchFamily="18" charset="0"/>
              </a:rPr>
            </a:br>
            <a:r>
              <a:rPr lang="en-US" sz="1800" b="1" spc="5" dirty="0">
                <a:effectLst/>
                <a:latin typeface="Times New Roman" panose="02020603050405020304" pitchFamily="18" charset="0"/>
                <a:ea typeface="Times New Roman" panose="02020603050405020304" pitchFamily="18" charset="0"/>
              </a:rPr>
              <a:t>I</a:t>
            </a:r>
            <a:r>
              <a:rPr lang="en-US" sz="1800" b="1" spc="-5" dirty="0">
                <a:effectLst/>
                <a:latin typeface="Times New Roman" panose="02020603050405020304" pitchFamily="18" charset="0"/>
                <a:ea typeface="Times New Roman" panose="02020603050405020304" pitchFamily="18" charset="0"/>
              </a:rPr>
              <a:t>n</a:t>
            </a:r>
            <a:r>
              <a:rPr lang="en-US" sz="1800" b="1" spc="5" dirty="0">
                <a:effectLst/>
                <a:latin typeface="Times New Roman" panose="02020603050405020304" pitchFamily="18" charset="0"/>
                <a:ea typeface="Times New Roman" panose="02020603050405020304" pitchFamily="18" charset="0"/>
              </a:rPr>
              <a:t>do</a:t>
            </a:r>
            <a:r>
              <a:rPr lang="en-US" sz="1800" b="1" spc="-5" dirty="0">
                <a:effectLst/>
                <a:latin typeface="Times New Roman" panose="02020603050405020304" pitchFamily="18" charset="0"/>
                <a:ea typeface="Times New Roman" panose="02020603050405020304" pitchFamily="18" charset="0"/>
              </a:rPr>
              <a:t>n</a:t>
            </a:r>
            <a:r>
              <a:rPr lang="en-US" sz="1800" b="1" dirty="0">
                <a:effectLst/>
                <a:latin typeface="Times New Roman" panose="02020603050405020304" pitchFamily="18" charset="0"/>
                <a:ea typeface="Times New Roman" panose="02020603050405020304" pitchFamily="18" charset="0"/>
              </a:rPr>
              <a:t>esia</a:t>
            </a:r>
            <a:r>
              <a:rPr lang="en-US" sz="1800" b="1" spc="-40"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d</a:t>
            </a:r>
            <a:r>
              <a:rPr lang="en-US" sz="1800" b="1"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n</a:t>
            </a:r>
            <a:r>
              <a:rPr lang="en-US" sz="1800" b="1" spc="-5" dirty="0" err="1">
                <a:effectLst/>
                <a:latin typeface="Times New Roman" panose="02020603050405020304" pitchFamily="18" charset="0"/>
                <a:ea typeface="Times New Roman" panose="02020603050405020304" pitchFamily="18" charset="0"/>
              </a:rPr>
              <a:t>g</a:t>
            </a:r>
            <a:r>
              <a:rPr lang="en-US" sz="1800" b="1" dirty="0" err="1">
                <a:effectLst/>
                <a:latin typeface="Times New Roman" panose="02020603050405020304" pitchFamily="18" charset="0"/>
                <a:ea typeface="Times New Roman" panose="02020603050405020304" pitchFamily="18" charset="0"/>
              </a:rPr>
              <a:t>an</a:t>
            </a:r>
            <a:r>
              <a:rPr lang="en-US" sz="1800" b="1"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rb</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g</a:t>
            </a:r>
            <a:r>
              <a:rPr lang="en-US" sz="1800" b="1" dirty="0" err="1">
                <a:effectLst/>
                <a:latin typeface="Times New Roman" panose="02020603050405020304" pitchFamily="18" charset="0"/>
                <a:ea typeface="Times New Roman" panose="02020603050405020304" pitchFamily="18" charset="0"/>
              </a:rPr>
              <a:t>ai</a:t>
            </a:r>
            <a:r>
              <a:rPr lang="en-US" sz="1800" b="1" spc="-35" dirty="0">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f</a:t>
            </a:r>
            <a:r>
              <a:rPr lang="en-US" sz="1800" b="1" spc="5" dirty="0" err="1">
                <a:effectLst/>
                <a:latin typeface="Times New Roman" panose="02020603050405020304" pitchFamily="18" charset="0"/>
                <a:ea typeface="Times New Roman" panose="02020603050405020304" pitchFamily="18" charset="0"/>
              </a:rPr>
              <a:t>o</a:t>
            </a:r>
            <a:r>
              <a:rPr lang="en-US" sz="1800" b="1" spc="-5" dirty="0" err="1">
                <a:effectLst/>
                <a:latin typeface="Times New Roman" panose="02020603050405020304" pitchFamily="18" charset="0"/>
                <a:ea typeface="Times New Roman" panose="02020603050405020304" pitchFamily="18" charset="0"/>
              </a:rPr>
              <a:t>k</a:t>
            </a:r>
            <a:r>
              <a:rPr lang="en-US" sz="1800" b="1" spc="5" dirty="0" err="1">
                <a:effectLst/>
                <a:latin typeface="Times New Roman" panose="02020603050405020304" pitchFamily="18" charset="0"/>
                <a:ea typeface="Times New Roman" panose="02020603050405020304" pitchFamily="18" charset="0"/>
              </a:rPr>
              <a:t>u</a:t>
            </a:r>
            <a:r>
              <a:rPr lang="en-US" sz="1800" b="1" dirty="0" err="1">
                <a:effectLst/>
                <a:latin typeface="Times New Roman" panose="02020603050405020304" pitchFamily="18" charset="0"/>
                <a:ea typeface="Times New Roman" panose="02020603050405020304" pitchFamily="18" charset="0"/>
              </a:rPr>
              <a:t>s</a:t>
            </a:r>
            <a:endParaRPr lang="en-US" sz="1800" dirty="0"/>
          </a:p>
        </p:txBody>
      </p:sp>
      <p:sp>
        <p:nvSpPr>
          <p:cNvPr id="5" name="TextBox 4">
            <a:extLst>
              <a:ext uri="{FF2B5EF4-FFF2-40B4-BE49-F238E27FC236}">
                <a16:creationId xmlns:a16="http://schemas.microsoft.com/office/drawing/2014/main" id="{5AA06A09-B44D-42D7-BE4A-586F8C4C85E3}"/>
              </a:ext>
            </a:extLst>
          </p:cNvPr>
          <p:cNvSpPr txBox="1"/>
          <p:nvPr/>
        </p:nvSpPr>
        <p:spPr>
          <a:xfrm flipH="1">
            <a:off x="4489900" y="855406"/>
            <a:ext cx="3523390" cy="5078313"/>
          </a:xfrm>
          <a:prstGeom prst="rect">
            <a:avLst/>
          </a:prstGeom>
          <a:noFill/>
        </p:spPr>
        <p:txBody>
          <a:bodyPr wrap="square" rtlCol="0">
            <a:spAutoFit/>
          </a:bodyPr>
          <a:lstStyle/>
          <a:p>
            <a:r>
              <a:rPr lang="en-US" dirty="0" err="1"/>
              <a:t>Tujuan</a:t>
            </a:r>
            <a:r>
              <a:rPr lang="en-US" dirty="0"/>
              <a:t> </a:t>
            </a:r>
            <a:r>
              <a:rPr lang="en-US" dirty="0" err="1"/>
              <a:t>Menulis</a:t>
            </a:r>
            <a:endParaRPr lang="en-US" dirty="0"/>
          </a:p>
          <a:p>
            <a:endParaRPr lang="en-US" dirty="0"/>
          </a:p>
          <a:p>
            <a:pPr marL="342900" indent="-342900">
              <a:buAutoNum type="arabicPeriod"/>
            </a:pPr>
            <a:r>
              <a:rPr lang="en-US" dirty="0" err="1"/>
              <a:t>Dapat</a:t>
            </a:r>
            <a:r>
              <a:rPr lang="en-US" dirty="0"/>
              <a:t> </a:t>
            </a:r>
            <a:r>
              <a:rPr lang="en-US" dirty="0" err="1"/>
              <a:t>mengenali</a:t>
            </a:r>
            <a:r>
              <a:rPr lang="en-US" dirty="0"/>
              <a:t> </a:t>
            </a:r>
            <a:r>
              <a:rPr lang="en-US" dirty="0" err="1"/>
              <a:t>kemampuan</a:t>
            </a:r>
            <a:r>
              <a:rPr lang="en-US" dirty="0"/>
              <a:t> dan </a:t>
            </a:r>
            <a:r>
              <a:rPr lang="en-US" dirty="0" err="1"/>
              <a:t>potensi</a:t>
            </a:r>
            <a:r>
              <a:rPr lang="en-US" dirty="0"/>
              <a:t> </a:t>
            </a:r>
            <a:r>
              <a:rPr lang="en-US" dirty="0" err="1"/>
              <a:t>diri</a:t>
            </a:r>
            <a:endParaRPr lang="en-US" dirty="0"/>
          </a:p>
          <a:p>
            <a:pPr marL="342900" indent="-342900">
              <a:buAutoNum type="arabicPeriod"/>
            </a:pPr>
            <a:r>
              <a:rPr lang="en-US" dirty="0" err="1"/>
              <a:t>Mengembangkan</a:t>
            </a:r>
            <a:r>
              <a:rPr lang="en-US" dirty="0"/>
              <a:t> </a:t>
            </a:r>
            <a:r>
              <a:rPr lang="en-US" dirty="0" err="1"/>
              <a:t>beberapa</a:t>
            </a:r>
            <a:r>
              <a:rPr lang="en-US" dirty="0"/>
              <a:t> </a:t>
            </a:r>
            <a:r>
              <a:rPr lang="en-US" dirty="0" err="1"/>
              <a:t>gagasan</a:t>
            </a:r>
            <a:endParaRPr lang="en-US" dirty="0"/>
          </a:p>
          <a:p>
            <a:pPr marL="342900" indent="-342900">
              <a:buAutoNum type="arabicPeriod"/>
            </a:pPr>
            <a:r>
              <a:rPr lang="en-US" dirty="0" err="1"/>
              <a:t>Memperluas</a:t>
            </a:r>
            <a:r>
              <a:rPr lang="en-US" dirty="0"/>
              <a:t> </a:t>
            </a:r>
            <a:r>
              <a:rPr lang="en-US" dirty="0" err="1"/>
              <a:t>wawasan</a:t>
            </a:r>
            <a:endParaRPr lang="en-US" dirty="0"/>
          </a:p>
          <a:p>
            <a:pPr marL="342900" indent="-342900">
              <a:buAutoNum type="arabicPeriod"/>
            </a:pPr>
            <a:r>
              <a:rPr lang="en-US" dirty="0" err="1"/>
              <a:t>Mengorganisasikan</a:t>
            </a:r>
            <a:r>
              <a:rPr lang="en-US" dirty="0"/>
              <a:t> </a:t>
            </a:r>
            <a:r>
              <a:rPr lang="en-US" dirty="0" err="1"/>
              <a:t>gagasan</a:t>
            </a:r>
            <a:r>
              <a:rPr lang="en-US" dirty="0"/>
              <a:t> </a:t>
            </a:r>
            <a:r>
              <a:rPr lang="en-US" dirty="0" err="1"/>
              <a:t>secara</a:t>
            </a:r>
            <a:r>
              <a:rPr lang="en-US" dirty="0"/>
              <a:t> </a:t>
            </a:r>
            <a:r>
              <a:rPr lang="en-US" dirty="0" err="1"/>
              <a:t>sistematik</a:t>
            </a:r>
            <a:r>
              <a:rPr lang="en-US" dirty="0"/>
              <a:t> </a:t>
            </a:r>
          </a:p>
          <a:p>
            <a:pPr marL="342900" indent="-342900">
              <a:buAutoNum type="arabicPeriod"/>
            </a:pPr>
            <a:r>
              <a:rPr lang="en-US" dirty="0" err="1"/>
              <a:t>Dapat</a:t>
            </a:r>
            <a:r>
              <a:rPr lang="en-US" dirty="0"/>
              <a:t> </a:t>
            </a:r>
            <a:r>
              <a:rPr lang="en-US" dirty="0" err="1"/>
              <a:t>meninjau</a:t>
            </a:r>
            <a:r>
              <a:rPr lang="en-US" dirty="0"/>
              <a:t> dan </a:t>
            </a:r>
            <a:r>
              <a:rPr lang="en-US" dirty="0" err="1"/>
              <a:t>menilai</a:t>
            </a:r>
            <a:r>
              <a:rPr lang="en-US" dirty="0"/>
              <a:t> </a:t>
            </a:r>
            <a:r>
              <a:rPr lang="en-US" dirty="0" err="1"/>
              <a:t>gagasan</a:t>
            </a:r>
            <a:r>
              <a:rPr lang="en-US" dirty="0"/>
              <a:t> </a:t>
            </a:r>
            <a:r>
              <a:rPr lang="en-US" dirty="0" err="1"/>
              <a:t>sendiri</a:t>
            </a:r>
            <a:r>
              <a:rPr lang="en-US" dirty="0"/>
              <a:t> </a:t>
            </a:r>
            <a:r>
              <a:rPr lang="en-US" dirty="0" err="1"/>
              <a:t>secara</a:t>
            </a:r>
            <a:r>
              <a:rPr lang="en-US" dirty="0"/>
              <a:t> </a:t>
            </a:r>
            <a:r>
              <a:rPr lang="en-US" dirty="0" err="1"/>
              <a:t>lebih</a:t>
            </a:r>
            <a:r>
              <a:rPr lang="en-US" dirty="0"/>
              <a:t> </a:t>
            </a:r>
            <a:r>
              <a:rPr lang="en-US" dirty="0" err="1"/>
              <a:t>objektif</a:t>
            </a:r>
            <a:endParaRPr lang="en-US" dirty="0"/>
          </a:p>
          <a:p>
            <a:pPr marL="342900" indent="-342900">
              <a:buAutoNum type="arabicPeriod"/>
            </a:pPr>
            <a:r>
              <a:rPr lang="en-US" dirty="0" err="1"/>
              <a:t>Lebih</a:t>
            </a:r>
            <a:r>
              <a:rPr lang="en-US" dirty="0"/>
              <a:t> </a:t>
            </a:r>
            <a:r>
              <a:rPr lang="en-US" dirty="0" err="1"/>
              <a:t>mudah</a:t>
            </a:r>
            <a:r>
              <a:rPr lang="en-US" dirty="0"/>
              <a:t> </a:t>
            </a:r>
            <a:r>
              <a:rPr lang="en-US" dirty="0" err="1"/>
              <a:t>memecahkan</a:t>
            </a:r>
            <a:r>
              <a:rPr lang="en-US" dirty="0"/>
              <a:t> </a:t>
            </a:r>
            <a:r>
              <a:rPr lang="en-US" dirty="0" err="1"/>
              <a:t>masalah</a:t>
            </a:r>
            <a:endParaRPr lang="en-US" dirty="0"/>
          </a:p>
          <a:p>
            <a:pPr marL="342900" indent="-342900">
              <a:buAutoNum type="arabicPeriod"/>
            </a:pPr>
            <a:r>
              <a:rPr lang="en-US" dirty="0" err="1"/>
              <a:t>Mendorong</a:t>
            </a:r>
            <a:r>
              <a:rPr lang="en-US" dirty="0"/>
              <a:t> </a:t>
            </a:r>
            <a:r>
              <a:rPr lang="en-US" dirty="0" err="1"/>
              <a:t>diri</a:t>
            </a:r>
            <a:r>
              <a:rPr lang="en-US" dirty="0"/>
              <a:t> </a:t>
            </a:r>
            <a:r>
              <a:rPr lang="en-US" dirty="0" err="1"/>
              <a:t>belajar</a:t>
            </a:r>
            <a:r>
              <a:rPr lang="en-US" dirty="0"/>
              <a:t> </a:t>
            </a:r>
            <a:r>
              <a:rPr lang="en-US" dirty="0" err="1"/>
              <a:t>secara</a:t>
            </a:r>
            <a:r>
              <a:rPr lang="en-US" dirty="0"/>
              <a:t> </a:t>
            </a:r>
            <a:r>
              <a:rPr lang="en-US" dirty="0" err="1"/>
              <a:t>aktif</a:t>
            </a:r>
            <a:endParaRPr lang="en-US" dirty="0"/>
          </a:p>
          <a:p>
            <a:pPr marL="342900" indent="-342900">
              <a:buAutoNum type="arabicPeriod"/>
            </a:pPr>
            <a:r>
              <a:rPr lang="en-US" dirty="0" err="1"/>
              <a:t>Membiasakan</a:t>
            </a:r>
            <a:r>
              <a:rPr lang="en-US" dirty="0"/>
              <a:t> </a:t>
            </a:r>
            <a:r>
              <a:rPr lang="en-US" dirty="0" err="1"/>
              <a:t>diri</a:t>
            </a:r>
            <a:r>
              <a:rPr lang="en-US" dirty="0"/>
              <a:t> </a:t>
            </a:r>
            <a:r>
              <a:rPr lang="en-US" dirty="0" err="1"/>
              <a:t>berpikir</a:t>
            </a:r>
            <a:r>
              <a:rPr lang="en-US" dirty="0"/>
              <a:t> </a:t>
            </a:r>
            <a:r>
              <a:rPr lang="en-US" dirty="0" err="1"/>
              <a:t>serta</a:t>
            </a:r>
            <a:r>
              <a:rPr lang="en-US" dirty="0"/>
              <a:t> </a:t>
            </a:r>
            <a:r>
              <a:rPr lang="en-US" dirty="0" err="1"/>
              <a:t>berbahasa</a:t>
            </a:r>
            <a:r>
              <a:rPr lang="en-US" dirty="0"/>
              <a:t> </a:t>
            </a:r>
            <a:r>
              <a:rPr lang="en-US" dirty="0" err="1"/>
              <a:t>tertib</a:t>
            </a:r>
            <a:endParaRPr lang="en-US" dirty="0"/>
          </a:p>
        </p:txBody>
      </p:sp>
      <p:sp>
        <p:nvSpPr>
          <p:cNvPr id="6" name="TextBox 5">
            <a:extLst>
              <a:ext uri="{FF2B5EF4-FFF2-40B4-BE49-F238E27FC236}">
                <a16:creationId xmlns:a16="http://schemas.microsoft.com/office/drawing/2014/main" id="{EBCDBA7F-9B32-4F23-A624-3B027C3A2380}"/>
              </a:ext>
            </a:extLst>
          </p:cNvPr>
          <p:cNvSpPr txBox="1"/>
          <p:nvPr/>
        </p:nvSpPr>
        <p:spPr>
          <a:xfrm>
            <a:off x="8111613" y="775454"/>
            <a:ext cx="2772697" cy="4524315"/>
          </a:xfrm>
          <a:prstGeom prst="rect">
            <a:avLst/>
          </a:prstGeom>
          <a:noFill/>
        </p:spPr>
        <p:txBody>
          <a:bodyPr wrap="square" rtlCol="0">
            <a:spAutoFit/>
          </a:bodyPr>
          <a:lstStyle/>
          <a:p>
            <a:r>
              <a:rPr lang="en-US" dirty="0" err="1"/>
              <a:t>Manfaat</a:t>
            </a:r>
            <a:r>
              <a:rPr lang="en-US" dirty="0"/>
              <a:t> </a:t>
            </a:r>
            <a:r>
              <a:rPr lang="en-US" dirty="0" err="1"/>
              <a:t>Menulis</a:t>
            </a:r>
            <a:endParaRPr lang="en-US" dirty="0"/>
          </a:p>
          <a:p>
            <a:endParaRPr lang="en-US" dirty="0"/>
          </a:p>
          <a:p>
            <a:pPr marL="342900" indent="-342900">
              <a:buAutoNum type="arabicPeriod"/>
            </a:pPr>
            <a:r>
              <a:rPr lang="en-US" dirty="0" err="1"/>
              <a:t>Mengetahui</a:t>
            </a:r>
            <a:r>
              <a:rPr lang="en-US" dirty="0"/>
              <a:t> </a:t>
            </a:r>
            <a:r>
              <a:rPr lang="en-US" dirty="0" err="1"/>
              <a:t>potensi</a:t>
            </a:r>
            <a:r>
              <a:rPr lang="en-US" dirty="0"/>
              <a:t> </a:t>
            </a:r>
            <a:r>
              <a:rPr lang="en-US" dirty="0" err="1"/>
              <a:t>diri</a:t>
            </a:r>
            <a:r>
              <a:rPr lang="en-US" dirty="0"/>
              <a:t> </a:t>
            </a:r>
            <a:r>
              <a:rPr lang="en-US" dirty="0" err="1"/>
              <a:t>yag</a:t>
            </a:r>
            <a:r>
              <a:rPr lang="en-US" dirty="0"/>
              <a:t> </a:t>
            </a:r>
            <a:r>
              <a:rPr lang="en-US" dirty="0" err="1"/>
              <a:t>dimiliki</a:t>
            </a:r>
            <a:endParaRPr lang="en-US" dirty="0"/>
          </a:p>
          <a:p>
            <a:pPr marL="342900" indent="-342900">
              <a:buAutoNum type="arabicPeriod"/>
            </a:pPr>
            <a:r>
              <a:rPr lang="en-US" dirty="0" err="1"/>
              <a:t>Mengmbangkan</a:t>
            </a:r>
            <a:r>
              <a:rPr lang="en-US" dirty="0"/>
              <a:t> </a:t>
            </a:r>
            <a:r>
              <a:rPr lang="en-US" dirty="0" err="1"/>
              <a:t>berbagai</a:t>
            </a:r>
            <a:r>
              <a:rPr lang="en-US" dirty="0"/>
              <a:t> </a:t>
            </a:r>
            <a:r>
              <a:rPr lang="en-US" dirty="0" err="1"/>
              <a:t>gagasan</a:t>
            </a:r>
            <a:endParaRPr lang="en-US" dirty="0"/>
          </a:p>
          <a:p>
            <a:pPr marL="342900" indent="-342900">
              <a:buAutoNum type="arabicPeriod"/>
            </a:pPr>
            <a:r>
              <a:rPr lang="en-US" dirty="0" err="1"/>
              <a:t>Lebih</a:t>
            </a:r>
            <a:r>
              <a:rPr lang="en-US" dirty="0"/>
              <a:t> </a:t>
            </a:r>
            <a:r>
              <a:rPr lang="en-US" dirty="0" err="1"/>
              <a:t>banyak</a:t>
            </a:r>
            <a:r>
              <a:rPr lang="en-US" dirty="0"/>
              <a:t> </a:t>
            </a:r>
            <a:r>
              <a:rPr lang="en-US" dirty="0" err="1"/>
              <a:t>menyerap</a:t>
            </a:r>
            <a:r>
              <a:rPr lang="en-US" dirty="0"/>
              <a:t>, </a:t>
            </a:r>
            <a:r>
              <a:rPr lang="en-US" dirty="0" err="1"/>
              <a:t>mencari</a:t>
            </a:r>
            <a:r>
              <a:rPr lang="en-US" dirty="0"/>
              <a:t>, </a:t>
            </a:r>
            <a:r>
              <a:rPr lang="en-US" dirty="0" err="1"/>
              <a:t>serta</a:t>
            </a:r>
            <a:r>
              <a:rPr lang="en-US" dirty="0"/>
              <a:t> </a:t>
            </a:r>
            <a:r>
              <a:rPr lang="en-US" dirty="0" err="1"/>
              <a:t>menguasai</a:t>
            </a:r>
            <a:r>
              <a:rPr lang="en-US" dirty="0"/>
              <a:t> </a:t>
            </a:r>
            <a:r>
              <a:rPr lang="en-US" dirty="0" err="1"/>
              <a:t>informasi</a:t>
            </a:r>
            <a:r>
              <a:rPr lang="en-US" dirty="0"/>
              <a:t> </a:t>
            </a:r>
          </a:p>
          <a:p>
            <a:pPr marL="342900" indent="-342900">
              <a:buAutoNum type="arabicPeriod"/>
            </a:pPr>
            <a:r>
              <a:rPr lang="en-US" dirty="0" err="1"/>
              <a:t>Lebih</a:t>
            </a:r>
            <a:r>
              <a:rPr lang="en-US" dirty="0"/>
              <a:t> </a:t>
            </a:r>
            <a:r>
              <a:rPr lang="en-US" dirty="0" err="1"/>
              <a:t>mudah</a:t>
            </a:r>
            <a:r>
              <a:rPr lang="en-US" dirty="0"/>
              <a:t> </a:t>
            </a:r>
            <a:r>
              <a:rPr lang="en-US" dirty="0" err="1"/>
              <a:t>memecahkan</a:t>
            </a:r>
            <a:r>
              <a:rPr lang="en-US" dirty="0"/>
              <a:t> </a:t>
            </a:r>
            <a:r>
              <a:rPr lang="en-US" dirty="0" err="1"/>
              <a:t>masalah</a:t>
            </a:r>
            <a:endParaRPr lang="en-US" dirty="0"/>
          </a:p>
          <a:p>
            <a:pPr marL="342900" indent="-342900">
              <a:buAutoNum type="arabicPeriod"/>
            </a:pPr>
            <a:r>
              <a:rPr lang="en-US" dirty="0" err="1"/>
              <a:t>Aktif</a:t>
            </a:r>
            <a:r>
              <a:rPr lang="en-US" dirty="0"/>
              <a:t> </a:t>
            </a:r>
            <a:r>
              <a:rPr lang="en-US" dirty="0" err="1"/>
              <a:t>berpikir</a:t>
            </a:r>
            <a:endParaRPr lang="en-US" dirty="0"/>
          </a:p>
          <a:p>
            <a:pPr marL="342900" indent="-342900">
              <a:buAutoNum type="arabicPeriod"/>
            </a:pPr>
            <a:r>
              <a:rPr lang="en-US" dirty="0" err="1"/>
              <a:t>Membiasakan</a:t>
            </a:r>
            <a:r>
              <a:rPr lang="en-US" dirty="0"/>
              <a:t> </a:t>
            </a:r>
            <a:r>
              <a:rPr lang="en-US" dirty="0" err="1"/>
              <a:t>berpikir</a:t>
            </a:r>
            <a:r>
              <a:rPr lang="en-US" dirty="0"/>
              <a:t> dan </a:t>
            </a:r>
            <a:r>
              <a:rPr lang="en-US" dirty="0" err="1"/>
              <a:t>berbahasa</a:t>
            </a:r>
            <a:r>
              <a:rPr lang="en-US" dirty="0"/>
              <a:t> </a:t>
            </a:r>
            <a:r>
              <a:rPr lang="en-US" dirty="0" err="1"/>
              <a:t>tertib</a:t>
            </a:r>
            <a:endParaRPr lang="en-US" dirty="0"/>
          </a:p>
          <a:p>
            <a:endParaRPr lang="en-US" dirty="0"/>
          </a:p>
        </p:txBody>
      </p:sp>
    </p:spTree>
    <p:extLst>
      <p:ext uri="{BB962C8B-B14F-4D97-AF65-F5344CB8AC3E}">
        <p14:creationId xmlns:p14="http://schemas.microsoft.com/office/powerpoint/2010/main" val="377251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2235F-F292-48C9-9F50-AC8731C5B38C}"/>
              </a:ext>
            </a:extLst>
          </p:cNvPr>
          <p:cNvSpPr>
            <a:spLocks noGrp="1"/>
          </p:cNvSpPr>
          <p:nvPr>
            <p:ph type="body" sz="quarter" idx="14"/>
          </p:nvPr>
        </p:nvSpPr>
        <p:spPr/>
        <p:txBody>
          <a:bodyPr/>
          <a:lstStyle/>
          <a:p>
            <a:endParaRPr lang="en-US" dirty="0"/>
          </a:p>
          <a:p>
            <a:endParaRPr lang="en-US" dirty="0"/>
          </a:p>
          <a:p>
            <a:endParaRPr lang="en-US" dirty="0"/>
          </a:p>
          <a:p>
            <a:r>
              <a:rPr lang="en-US" sz="3200" dirty="0"/>
              <a:t>5. </a:t>
            </a:r>
            <a:r>
              <a:rPr lang="en-US" sz="3200" dirty="0" err="1"/>
              <a:t>Fokus</a:t>
            </a:r>
            <a:r>
              <a:rPr lang="en-US" sz="3200" dirty="0"/>
              <a:t> Sastra</a:t>
            </a:r>
          </a:p>
        </p:txBody>
      </p:sp>
      <p:sp>
        <p:nvSpPr>
          <p:cNvPr id="4" name="Title 3">
            <a:extLst>
              <a:ext uri="{FF2B5EF4-FFF2-40B4-BE49-F238E27FC236}">
                <a16:creationId xmlns:a16="http://schemas.microsoft.com/office/drawing/2014/main" id="{2EFD6778-FBE1-40EB-806B-925ADB1E07EF}"/>
              </a:ext>
            </a:extLst>
          </p:cNvPr>
          <p:cNvSpPr>
            <a:spLocks noGrp="1"/>
          </p:cNvSpPr>
          <p:nvPr>
            <p:ph type="title"/>
          </p:nvPr>
        </p:nvSpPr>
        <p:spPr>
          <a:xfrm>
            <a:off x="380237" y="822960"/>
            <a:ext cx="3619501" cy="877824"/>
          </a:xfrm>
        </p:spPr>
        <p:txBody>
          <a:bodyPr>
            <a:noAutofit/>
          </a:bodyPr>
          <a:lstStyle/>
          <a:p>
            <a:r>
              <a:rPr lang="en-US" sz="1800" b="1" dirty="0" err="1">
                <a:effectLst/>
                <a:latin typeface="Times New Roman" panose="02020603050405020304" pitchFamily="18" charset="0"/>
                <a:ea typeface="Times New Roman" panose="02020603050405020304" pitchFamily="18" charset="0"/>
              </a:rPr>
              <a:t>t</a:t>
            </a:r>
            <a:r>
              <a:rPr lang="en-US" sz="1800" b="1" spc="-5" dirty="0" err="1">
                <a:effectLst/>
                <a:latin typeface="Times New Roman" panose="02020603050405020304" pitchFamily="18" charset="0"/>
                <a:ea typeface="Times New Roman" panose="02020603050405020304" pitchFamily="18" charset="0"/>
              </a:rPr>
              <a:t>u</a:t>
            </a:r>
            <a:r>
              <a:rPr lang="en-US" sz="1800" b="1" spc="10" dirty="0" err="1">
                <a:effectLst/>
                <a:latin typeface="Times New Roman" panose="02020603050405020304" pitchFamily="18" charset="0"/>
                <a:ea typeface="Times New Roman" panose="02020603050405020304" pitchFamily="18" charset="0"/>
              </a:rPr>
              <a:t>j</a:t>
            </a:r>
            <a:r>
              <a:rPr lang="en-US" sz="1800" b="1" spc="-5" dirty="0" err="1">
                <a:effectLst/>
                <a:latin typeface="Times New Roman" panose="02020603050405020304" pitchFamily="18" charset="0"/>
                <a:ea typeface="Times New Roman" panose="02020603050405020304" pitchFamily="18" charset="0"/>
              </a:rPr>
              <a:t>u</a:t>
            </a:r>
            <a:r>
              <a:rPr lang="en-US" sz="1800" b="1" dirty="0" err="1">
                <a:effectLst/>
                <a:latin typeface="Times New Roman" panose="02020603050405020304" pitchFamily="18" charset="0"/>
                <a:ea typeface="Times New Roman" panose="02020603050405020304" pitchFamily="18" charset="0"/>
              </a:rPr>
              <a:t>an</a:t>
            </a:r>
            <a:r>
              <a:rPr lang="en-US" sz="1800" b="1" spc="-30" dirty="0">
                <a:effectLst/>
                <a:latin typeface="Times New Roman" panose="02020603050405020304" pitchFamily="18" charset="0"/>
                <a:ea typeface="Times New Roman" panose="02020603050405020304" pitchFamily="18" charset="0"/>
              </a:rPr>
              <a:t> </a:t>
            </a:r>
            <a:r>
              <a:rPr lang="en-US" sz="1800" b="1" spc="5" dirty="0">
                <a:effectLst/>
                <a:latin typeface="Times New Roman" panose="02020603050405020304" pitchFamily="18" charset="0"/>
                <a:ea typeface="Times New Roman" panose="02020603050405020304" pitchFamily="18" charset="0"/>
              </a:rPr>
              <a:t>d</a:t>
            </a:r>
            <a:r>
              <a:rPr lang="en-US" sz="1800" b="1" dirty="0">
                <a:effectLst/>
                <a:latin typeface="Times New Roman" panose="02020603050405020304" pitchFamily="18" charset="0"/>
                <a:ea typeface="Times New Roman" panose="02020603050405020304" pitchFamily="18" charset="0"/>
              </a:rPr>
              <a:t>an</a:t>
            </a:r>
            <a:r>
              <a:rPr lang="en-US" sz="1800" b="1" spc="-5"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m</a:t>
            </a:r>
            <a:r>
              <a:rPr lang="en-US" sz="1800" b="1" spc="15"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n</a:t>
            </a:r>
            <a:r>
              <a:rPr lang="en-US" sz="1800" b="1" spc="-10" dirty="0" err="1">
                <a:effectLst/>
                <a:latin typeface="Times New Roman" panose="02020603050405020304" pitchFamily="18" charset="0"/>
                <a:ea typeface="Times New Roman" panose="02020603050405020304" pitchFamily="18" charset="0"/>
              </a:rPr>
              <a:t>f</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a</a:t>
            </a:r>
            <a:r>
              <a:rPr lang="en-US" sz="1800" b="1" dirty="0" err="1">
                <a:effectLst/>
                <a:latin typeface="Times New Roman" panose="02020603050405020304" pitchFamily="18" charset="0"/>
                <a:ea typeface="Times New Roman" panose="02020603050405020304" pitchFamily="18" charset="0"/>
              </a:rPr>
              <a:t>t</a:t>
            </a:r>
            <a:br>
              <a:rPr lang="en-US" sz="1800" b="1" dirty="0">
                <a:effectLst/>
                <a:latin typeface="Times New Roman" panose="02020603050405020304" pitchFamily="18" charset="0"/>
                <a:ea typeface="Times New Roman" panose="02020603050405020304" pitchFamily="18" charset="0"/>
              </a:rPr>
            </a:br>
            <a:r>
              <a:rPr lang="en-US" sz="1800" b="1" spc="5" dirty="0" err="1">
                <a:effectLst/>
                <a:latin typeface="Times New Roman" panose="02020603050405020304" pitchFamily="18" charset="0"/>
                <a:ea typeface="Times New Roman" panose="02020603050405020304" pitchFamily="18" charset="0"/>
              </a:rPr>
              <a:t>p</a:t>
            </a:r>
            <a:r>
              <a:rPr lang="en-US" sz="1800" b="1" dirty="0" err="1">
                <a:effectLst/>
                <a:latin typeface="Times New Roman" panose="02020603050405020304" pitchFamily="18" charset="0"/>
                <a:ea typeface="Times New Roman" panose="02020603050405020304" pitchFamily="18" charset="0"/>
              </a:rPr>
              <a:t>e</a:t>
            </a:r>
            <a:r>
              <a:rPr lang="en-US" sz="1800" b="1" spc="-15" dirty="0" err="1">
                <a:effectLst/>
                <a:latin typeface="Times New Roman" panose="02020603050405020304" pitchFamily="18" charset="0"/>
                <a:ea typeface="Times New Roman" panose="02020603050405020304" pitchFamily="18" charset="0"/>
              </a:rPr>
              <a:t>m</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ela</a:t>
            </a:r>
            <a:r>
              <a:rPr lang="en-US" sz="1800" b="1" spc="15" dirty="0" err="1">
                <a:effectLst/>
                <a:latin typeface="Times New Roman" panose="02020603050405020304" pitchFamily="18" charset="0"/>
                <a:ea typeface="Times New Roman" panose="02020603050405020304" pitchFamily="18" charset="0"/>
              </a:rPr>
              <a:t>j</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r</a:t>
            </a:r>
            <a:r>
              <a:rPr lang="en-US" sz="1800" b="1" dirty="0" err="1">
                <a:effectLst/>
                <a:latin typeface="Times New Roman" panose="02020603050405020304" pitchFamily="18" charset="0"/>
                <a:ea typeface="Times New Roman" panose="02020603050405020304" pitchFamily="18" charset="0"/>
              </a:rPr>
              <a:t>an</a:t>
            </a:r>
            <a:r>
              <a:rPr lang="en-US" sz="1800" b="1" spc="-60"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h</a:t>
            </a:r>
            <a:r>
              <a:rPr lang="en-US" sz="1800" b="1" dirty="0" err="1">
                <a:effectLst/>
                <a:latin typeface="Times New Roman" panose="02020603050405020304" pitchFamily="18" charset="0"/>
                <a:ea typeface="Times New Roman" panose="02020603050405020304" pitchFamily="18" charset="0"/>
              </a:rPr>
              <a:t>asa</a:t>
            </a:r>
            <a:br>
              <a:rPr lang="en-US" sz="1800" b="1" dirty="0">
                <a:effectLst/>
                <a:latin typeface="Times New Roman" panose="02020603050405020304" pitchFamily="18" charset="0"/>
                <a:ea typeface="Times New Roman" panose="02020603050405020304" pitchFamily="18" charset="0"/>
              </a:rPr>
            </a:br>
            <a:r>
              <a:rPr lang="en-US" sz="1800" b="1" spc="5" dirty="0">
                <a:effectLst/>
                <a:latin typeface="Times New Roman" panose="02020603050405020304" pitchFamily="18" charset="0"/>
                <a:ea typeface="Times New Roman" panose="02020603050405020304" pitchFamily="18" charset="0"/>
              </a:rPr>
              <a:t>I</a:t>
            </a:r>
            <a:r>
              <a:rPr lang="en-US" sz="1800" b="1" spc="-5" dirty="0">
                <a:effectLst/>
                <a:latin typeface="Times New Roman" panose="02020603050405020304" pitchFamily="18" charset="0"/>
                <a:ea typeface="Times New Roman" panose="02020603050405020304" pitchFamily="18" charset="0"/>
              </a:rPr>
              <a:t>n</a:t>
            </a:r>
            <a:r>
              <a:rPr lang="en-US" sz="1800" b="1" spc="5" dirty="0">
                <a:effectLst/>
                <a:latin typeface="Times New Roman" panose="02020603050405020304" pitchFamily="18" charset="0"/>
                <a:ea typeface="Times New Roman" panose="02020603050405020304" pitchFamily="18" charset="0"/>
              </a:rPr>
              <a:t>do</a:t>
            </a:r>
            <a:r>
              <a:rPr lang="en-US" sz="1800" b="1" spc="-5" dirty="0">
                <a:effectLst/>
                <a:latin typeface="Times New Roman" panose="02020603050405020304" pitchFamily="18" charset="0"/>
                <a:ea typeface="Times New Roman" panose="02020603050405020304" pitchFamily="18" charset="0"/>
              </a:rPr>
              <a:t>n</a:t>
            </a:r>
            <a:r>
              <a:rPr lang="en-US" sz="1800" b="1" dirty="0">
                <a:effectLst/>
                <a:latin typeface="Times New Roman" panose="02020603050405020304" pitchFamily="18" charset="0"/>
                <a:ea typeface="Times New Roman" panose="02020603050405020304" pitchFamily="18" charset="0"/>
              </a:rPr>
              <a:t>esia</a:t>
            </a:r>
            <a:r>
              <a:rPr lang="en-US" sz="1800" b="1" spc="-40"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d</a:t>
            </a:r>
            <a:r>
              <a:rPr lang="en-US" sz="1800" b="1"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n</a:t>
            </a:r>
            <a:r>
              <a:rPr lang="en-US" sz="1800" b="1" spc="-5" dirty="0" err="1">
                <a:effectLst/>
                <a:latin typeface="Times New Roman" panose="02020603050405020304" pitchFamily="18" charset="0"/>
                <a:ea typeface="Times New Roman" panose="02020603050405020304" pitchFamily="18" charset="0"/>
              </a:rPr>
              <a:t>g</a:t>
            </a:r>
            <a:r>
              <a:rPr lang="en-US" sz="1800" b="1" dirty="0" err="1">
                <a:effectLst/>
                <a:latin typeface="Times New Roman" panose="02020603050405020304" pitchFamily="18" charset="0"/>
                <a:ea typeface="Times New Roman" panose="02020603050405020304" pitchFamily="18" charset="0"/>
              </a:rPr>
              <a:t>an</a:t>
            </a:r>
            <a:r>
              <a:rPr lang="en-US" sz="1800" b="1"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rb</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g</a:t>
            </a:r>
            <a:r>
              <a:rPr lang="en-US" sz="1800" b="1" dirty="0" err="1">
                <a:effectLst/>
                <a:latin typeface="Times New Roman" panose="02020603050405020304" pitchFamily="18" charset="0"/>
                <a:ea typeface="Times New Roman" panose="02020603050405020304" pitchFamily="18" charset="0"/>
              </a:rPr>
              <a:t>ai</a:t>
            </a:r>
            <a:r>
              <a:rPr lang="en-US" sz="1800" b="1" spc="-35" dirty="0">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f</a:t>
            </a:r>
            <a:r>
              <a:rPr lang="en-US" sz="1800" b="1" spc="5" dirty="0" err="1">
                <a:effectLst/>
                <a:latin typeface="Times New Roman" panose="02020603050405020304" pitchFamily="18" charset="0"/>
                <a:ea typeface="Times New Roman" panose="02020603050405020304" pitchFamily="18" charset="0"/>
              </a:rPr>
              <a:t>o</a:t>
            </a:r>
            <a:r>
              <a:rPr lang="en-US" sz="1800" b="1" spc="-5" dirty="0" err="1">
                <a:effectLst/>
                <a:latin typeface="Times New Roman" panose="02020603050405020304" pitchFamily="18" charset="0"/>
                <a:ea typeface="Times New Roman" panose="02020603050405020304" pitchFamily="18" charset="0"/>
              </a:rPr>
              <a:t>k</a:t>
            </a:r>
            <a:r>
              <a:rPr lang="en-US" sz="1800" b="1" spc="5" dirty="0" err="1">
                <a:effectLst/>
                <a:latin typeface="Times New Roman" panose="02020603050405020304" pitchFamily="18" charset="0"/>
                <a:ea typeface="Times New Roman" panose="02020603050405020304" pitchFamily="18" charset="0"/>
              </a:rPr>
              <a:t>u</a:t>
            </a:r>
            <a:r>
              <a:rPr lang="en-US" sz="1800" b="1" dirty="0" err="1">
                <a:effectLst/>
                <a:latin typeface="Times New Roman" panose="02020603050405020304" pitchFamily="18" charset="0"/>
                <a:ea typeface="Times New Roman" panose="02020603050405020304" pitchFamily="18" charset="0"/>
              </a:rPr>
              <a:t>s</a:t>
            </a:r>
            <a:endParaRPr lang="en-US" sz="1800" dirty="0"/>
          </a:p>
        </p:txBody>
      </p:sp>
      <p:sp>
        <p:nvSpPr>
          <p:cNvPr id="5" name="TextBox 4">
            <a:extLst>
              <a:ext uri="{FF2B5EF4-FFF2-40B4-BE49-F238E27FC236}">
                <a16:creationId xmlns:a16="http://schemas.microsoft.com/office/drawing/2014/main" id="{47F44E4E-BFBA-4442-86E5-DFDE4521C74B}"/>
              </a:ext>
            </a:extLst>
          </p:cNvPr>
          <p:cNvSpPr txBox="1"/>
          <p:nvPr/>
        </p:nvSpPr>
        <p:spPr>
          <a:xfrm>
            <a:off x="4444181" y="1061883"/>
            <a:ext cx="2923623" cy="3970318"/>
          </a:xfrm>
          <a:prstGeom prst="rect">
            <a:avLst/>
          </a:prstGeom>
          <a:noFill/>
        </p:spPr>
        <p:txBody>
          <a:bodyPr wrap="square" rtlCol="0">
            <a:spAutoFit/>
          </a:bodyPr>
          <a:lstStyle/>
          <a:p>
            <a:r>
              <a:rPr lang="en-US" dirty="0" err="1"/>
              <a:t>Tujuan</a:t>
            </a:r>
            <a:endParaRPr lang="en-US" dirty="0"/>
          </a:p>
          <a:p>
            <a:endParaRPr lang="en-US" dirty="0"/>
          </a:p>
          <a:p>
            <a:r>
              <a:rPr lang="en-US" sz="1800" dirty="0"/>
              <a:t>Ruang </a:t>
            </a:r>
            <a:r>
              <a:rPr lang="en-US" sz="1800" dirty="0" err="1"/>
              <a:t>Lingkup</a:t>
            </a:r>
            <a:r>
              <a:rPr lang="en-US" sz="1800" dirty="0"/>
              <a:t> </a:t>
            </a:r>
            <a:r>
              <a:rPr lang="en-US" sz="1800" dirty="0" err="1"/>
              <a:t>pengajaran</a:t>
            </a:r>
            <a:r>
              <a:rPr lang="en-US" sz="1800" dirty="0"/>
              <a:t> sastra </a:t>
            </a:r>
            <a:r>
              <a:rPr lang="en-US" sz="1800" dirty="0" err="1"/>
              <a:t>sebagai</a:t>
            </a:r>
            <a:r>
              <a:rPr lang="en-US" sz="1800" dirty="0"/>
              <a:t> basis </a:t>
            </a:r>
            <a:r>
              <a:rPr lang="en-US" sz="1800" dirty="0" err="1"/>
              <a:t>dari</a:t>
            </a:r>
            <a:r>
              <a:rPr lang="en-US" sz="1800" dirty="0"/>
              <a:t> </a:t>
            </a:r>
            <a:r>
              <a:rPr lang="en-US" sz="1800" dirty="0" err="1"/>
              <a:t>mata</a:t>
            </a:r>
            <a:r>
              <a:rPr lang="en-US" sz="1800" dirty="0"/>
              <a:t> </a:t>
            </a:r>
            <a:r>
              <a:rPr lang="en-US" sz="1800" dirty="0" err="1"/>
              <a:t>pelajaran</a:t>
            </a:r>
            <a:r>
              <a:rPr lang="en-US" sz="1800" dirty="0"/>
              <a:t> Bahasa Indonesia </a:t>
            </a:r>
            <a:r>
              <a:rPr lang="en-US" sz="1800" dirty="0" err="1"/>
              <a:t>bertujuan</a:t>
            </a:r>
            <a:r>
              <a:rPr lang="en-US" sz="1800" dirty="0"/>
              <a:t> agar </a:t>
            </a:r>
            <a:r>
              <a:rPr lang="en-US" sz="1800" dirty="0" err="1"/>
              <a:t>peserta</a:t>
            </a:r>
            <a:r>
              <a:rPr lang="en-US" sz="1800" dirty="0"/>
              <a:t> </a:t>
            </a:r>
            <a:r>
              <a:rPr lang="en-US" sz="1800" dirty="0" err="1"/>
              <a:t>didik</a:t>
            </a:r>
            <a:r>
              <a:rPr lang="en-US" sz="1800" dirty="0"/>
              <a:t> </a:t>
            </a:r>
            <a:r>
              <a:rPr lang="en-US" sz="1800" dirty="0" err="1"/>
              <a:t>mempunyai</a:t>
            </a:r>
            <a:r>
              <a:rPr lang="en-US" sz="1800" dirty="0"/>
              <a:t> </a:t>
            </a:r>
            <a:r>
              <a:rPr lang="en-US" sz="1800" dirty="0" err="1"/>
              <a:t>kemampuan</a:t>
            </a:r>
            <a:r>
              <a:rPr lang="en-US" sz="1800" dirty="0"/>
              <a:t> dan </a:t>
            </a:r>
            <a:r>
              <a:rPr lang="en-US" sz="1800" dirty="0" err="1"/>
              <a:t>keterampilan</a:t>
            </a:r>
            <a:r>
              <a:rPr lang="en-US" sz="1800" dirty="0"/>
              <a:t> </a:t>
            </a:r>
            <a:r>
              <a:rPr lang="en-US" sz="1800" dirty="0" err="1"/>
              <a:t>berkomunikasi</a:t>
            </a:r>
            <a:r>
              <a:rPr lang="en-US" sz="1800" dirty="0"/>
              <a:t> </a:t>
            </a:r>
            <a:r>
              <a:rPr lang="en-US" sz="1800" dirty="0" err="1"/>
              <a:t>secara</a:t>
            </a:r>
            <a:r>
              <a:rPr lang="en-US" sz="1800" dirty="0"/>
              <a:t> </a:t>
            </a:r>
            <a:r>
              <a:rPr lang="en-US" sz="1800" dirty="0" err="1"/>
              <a:t>efektif</a:t>
            </a:r>
            <a:r>
              <a:rPr lang="en-US" sz="1800" dirty="0"/>
              <a:t> dan </a:t>
            </a:r>
            <a:r>
              <a:rPr lang="en-US" sz="1800" dirty="0" err="1"/>
              <a:t>efisien</a:t>
            </a:r>
            <a:endParaRPr lang="en-US" sz="1800" dirty="0"/>
          </a:p>
          <a:p>
            <a:endParaRPr lang="en-US" dirty="0"/>
          </a:p>
          <a:p>
            <a:r>
              <a:rPr lang="en-US" dirty="0"/>
              <a:t> </a:t>
            </a:r>
          </a:p>
          <a:p>
            <a:endParaRPr lang="en-US" dirty="0"/>
          </a:p>
        </p:txBody>
      </p:sp>
      <p:sp>
        <p:nvSpPr>
          <p:cNvPr id="6" name="TextBox 5">
            <a:extLst>
              <a:ext uri="{FF2B5EF4-FFF2-40B4-BE49-F238E27FC236}">
                <a16:creationId xmlns:a16="http://schemas.microsoft.com/office/drawing/2014/main" id="{DC4FA1F1-1F36-483B-9C65-4619BF9D76B4}"/>
              </a:ext>
            </a:extLst>
          </p:cNvPr>
          <p:cNvSpPr txBox="1"/>
          <p:nvPr/>
        </p:nvSpPr>
        <p:spPr>
          <a:xfrm flipH="1">
            <a:off x="8639113" y="953729"/>
            <a:ext cx="2081491" cy="5078313"/>
          </a:xfrm>
          <a:prstGeom prst="rect">
            <a:avLst/>
          </a:prstGeom>
          <a:noFill/>
        </p:spPr>
        <p:txBody>
          <a:bodyPr wrap="square" rtlCol="0">
            <a:spAutoFit/>
          </a:bodyPr>
          <a:lstStyle/>
          <a:p>
            <a:r>
              <a:rPr lang="en-US" dirty="0" err="1"/>
              <a:t>Manfaat</a:t>
            </a:r>
            <a:endParaRPr lang="en-US" dirty="0"/>
          </a:p>
          <a:p>
            <a:endParaRPr lang="en-US" dirty="0"/>
          </a:p>
          <a:p>
            <a:pPr marL="342900" indent="-342900">
              <a:buAutoNum type="arabicPeriod"/>
            </a:pPr>
            <a:r>
              <a:rPr lang="en-US" dirty="0" err="1"/>
              <a:t>Membantu</a:t>
            </a:r>
            <a:r>
              <a:rPr lang="en-US" dirty="0"/>
              <a:t> </a:t>
            </a:r>
            <a:r>
              <a:rPr lang="en-US" dirty="0" err="1"/>
              <a:t>pembentukan</a:t>
            </a:r>
            <a:r>
              <a:rPr lang="en-US" dirty="0"/>
              <a:t> </a:t>
            </a:r>
            <a:r>
              <a:rPr lang="en-US" dirty="0" err="1"/>
              <a:t>pribadi</a:t>
            </a:r>
            <a:r>
              <a:rPr lang="en-US" dirty="0"/>
              <a:t> dan moral</a:t>
            </a:r>
          </a:p>
          <a:p>
            <a:pPr marL="342900" indent="-342900">
              <a:buAutoNum type="arabicPeriod"/>
            </a:pPr>
            <a:r>
              <a:rPr lang="en-US" dirty="0" err="1"/>
              <a:t>Menyalurkan</a:t>
            </a:r>
            <a:r>
              <a:rPr lang="en-US" dirty="0"/>
              <a:t> </a:t>
            </a:r>
            <a:r>
              <a:rPr lang="en-US" dirty="0" err="1"/>
              <a:t>kebutuhan</a:t>
            </a:r>
            <a:r>
              <a:rPr lang="en-US" dirty="0"/>
              <a:t> </a:t>
            </a:r>
            <a:r>
              <a:rPr lang="en-US" dirty="0" err="1"/>
              <a:t>imajinasi</a:t>
            </a:r>
            <a:endParaRPr lang="en-US" dirty="0"/>
          </a:p>
          <a:p>
            <a:pPr marL="342900" indent="-342900">
              <a:buAutoNum type="arabicPeriod"/>
            </a:pPr>
            <a:r>
              <a:rPr lang="en-US" dirty="0" err="1"/>
              <a:t>Memacu</a:t>
            </a:r>
            <a:r>
              <a:rPr lang="en-US" dirty="0"/>
              <a:t> </a:t>
            </a:r>
            <a:r>
              <a:rPr lang="en-US" dirty="0" err="1"/>
              <a:t>kemampuan</a:t>
            </a:r>
            <a:r>
              <a:rPr lang="en-US" dirty="0"/>
              <a:t> verbal</a:t>
            </a:r>
          </a:p>
          <a:p>
            <a:pPr marL="342900" indent="-342900">
              <a:buAutoNum type="arabicPeriod"/>
            </a:pPr>
            <a:r>
              <a:rPr lang="en-US" dirty="0" err="1"/>
              <a:t>Merangsang</a:t>
            </a:r>
            <a:r>
              <a:rPr lang="en-US" dirty="0"/>
              <a:t> </a:t>
            </a:r>
            <a:r>
              <a:rPr lang="en-US" dirty="0" err="1"/>
              <a:t>minat</a:t>
            </a:r>
            <a:r>
              <a:rPr lang="en-US" dirty="0"/>
              <a:t> </a:t>
            </a:r>
            <a:r>
              <a:rPr lang="en-US" dirty="0" err="1"/>
              <a:t>baca</a:t>
            </a:r>
            <a:endParaRPr lang="en-US" dirty="0"/>
          </a:p>
          <a:p>
            <a:pPr marL="342900" indent="-342900">
              <a:buAutoNum type="arabicPeriod"/>
            </a:pPr>
            <a:r>
              <a:rPr lang="en-US" dirty="0" err="1"/>
              <a:t>Membuka</a:t>
            </a:r>
            <a:r>
              <a:rPr lang="en-US" dirty="0"/>
              <a:t> </a:t>
            </a:r>
            <a:r>
              <a:rPr lang="en-US" dirty="0" err="1"/>
              <a:t>cakreawala</a:t>
            </a:r>
            <a:r>
              <a:rPr lang="en-US" dirty="0"/>
              <a:t> </a:t>
            </a:r>
            <a:r>
              <a:rPr lang="en-US" dirty="0" err="1"/>
              <a:t>pengetahuan</a:t>
            </a:r>
            <a:endParaRPr lang="en-US" dirty="0"/>
          </a:p>
          <a:p>
            <a:endParaRPr lang="en-US" dirty="0"/>
          </a:p>
        </p:txBody>
      </p:sp>
    </p:spTree>
    <p:extLst>
      <p:ext uri="{BB962C8B-B14F-4D97-AF65-F5344CB8AC3E}">
        <p14:creationId xmlns:p14="http://schemas.microsoft.com/office/powerpoint/2010/main" val="37919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F14B5-29C4-47CE-AFFA-12FC9617A10D}"/>
              </a:ext>
            </a:extLst>
          </p:cNvPr>
          <p:cNvSpPr>
            <a:spLocks noGrp="1"/>
          </p:cNvSpPr>
          <p:nvPr>
            <p:ph type="body" sz="quarter" idx="14"/>
          </p:nvPr>
        </p:nvSpPr>
        <p:spPr/>
        <p:txBody>
          <a:bodyPr/>
          <a:lstStyle/>
          <a:p>
            <a:endParaRPr lang="en-US"/>
          </a:p>
        </p:txBody>
      </p:sp>
      <p:sp>
        <p:nvSpPr>
          <p:cNvPr id="3" name="Picture Placeholder 2">
            <a:extLst>
              <a:ext uri="{FF2B5EF4-FFF2-40B4-BE49-F238E27FC236}">
                <a16:creationId xmlns:a16="http://schemas.microsoft.com/office/drawing/2014/main" id="{A091F05F-837F-46C9-AC63-989166E73991}"/>
              </a:ext>
            </a:extLst>
          </p:cNvPr>
          <p:cNvSpPr>
            <a:spLocks noGrp="1"/>
          </p:cNvSpPr>
          <p:nvPr>
            <p:ph type="pic" sz="quarter" idx="15"/>
          </p:nvPr>
        </p:nvSpPr>
        <p:spPr/>
      </p:sp>
      <p:sp>
        <p:nvSpPr>
          <p:cNvPr id="4" name="Title 3">
            <a:extLst>
              <a:ext uri="{FF2B5EF4-FFF2-40B4-BE49-F238E27FC236}">
                <a16:creationId xmlns:a16="http://schemas.microsoft.com/office/drawing/2014/main" id="{A969BAE4-A3FB-482B-B47F-5299355583E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8040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457199" y="894735"/>
            <a:ext cx="10332721" cy="5400187"/>
          </a:xfrm>
          <a:solidFill>
            <a:schemeClr val="accent5">
              <a:lumMod val="20000"/>
              <a:lumOff val="80000"/>
            </a:schemeClr>
          </a:solidFill>
          <a:ln>
            <a:solidFill>
              <a:schemeClr val="tx2">
                <a:lumMod val="60000"/>
                <a:lumOff val="40000"/>
              </a:schemeClr>
            </a:solidFill>
          </a:ln>
        </p:spPr>
        <p:txBody>
          <a:bodyPr anchor="t" anchorCtr="0">
            <a:noAutofit/>
          </a:bodyPr>
          <a:lstStyle/>
          <a:p>
            <a:pPr algn="ctr"/>
            <a:r>
              <a:rPr lang="en-US" sz="1600" cap="none" dirty="0">
                <a:solidFill>
                  <a:srgbClr val="666666"/>
                </a:solidFill>
                <a:latin typeface="Trebuchet MS" panose="020B0603020202020204" pitchFamily="34" charset="0"/>
              </a:rPr>
              <a:t>A</a:t>
            </a:r>
            <a:r>
              <a:rPr lang="en-US" sz="1600" b="0" i="0" cap="none" dirty="0">
                <a:solidFill>
                  <a:srgbClr val="666666"/>
                </a:solidFill>
                <a:effectLst/>
                <a:latin typeface="Trebuchet MS" panose="020B0603020202020204" pitchFamily="34" charset="0"/>
              </a:rPr>
              <a:t>dapun </a:t>
            </a:r>
            <a:r>
              <a:rPr lang="en-US" sz="1600" b="0" i="0" cap="none" dirty="0" err="1">
                <a:solidFill>
                  <a:srgbClr val="666666"/>
                </a:solidFill>
                <a:effectLst/>
                <a:latin typeface="Trebuchet MS" panose="020B0603020202020204" pitchFamily="34" charset="0"/>
              </a:rPr>
              <a:t>tujuan</a:t>
            </a:r>
            <a:r>
              <a:rPr lang="en-US" sz="1600" b="0" i="0" cap="none" dirty="0">
                <a:solidFill>
                  <a:srgbClr val="666666"/>
                </a:solidFill>
                <a:effectLst/>
                <a:latin typeface="Trebuchet MS" panose="020B0603020202020204" pitchFamily="34" charset="0"/>
              </a:rPr>
              <a:t> dan </a:t>
            </a:r>
            <a:r>
              <a:rPr lang="en-US" sz="1600" b="0" i="0" cap="none" dirty="0" err="1">
                <a:solidFill>
                  <a:srgbClr val="666666"/>
                </a:solidFill>
                <a:effectLst/>
                <a:latin typeface="Trebuchet MS" panose="020B0603020202020204" pitchFamily="34" charset="0"/>
              </a:rPr>
              <a:t>manfaat</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pembelajaran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bahasa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indonesia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dengan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berbagai</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fokus</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tersebut</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adalah</a:t>
            </a:r>
            <a:r>
              <a:rPr lang="en-US" sz="1600" b="0" i="0" cap="none" dirty="0">
                <a:solidFill>
                  <a:srgbClr val="666666"/>
                </a:solidFill>
                <a:effectLst/>
                <a:latin typeface="Trebuchet MS" panose="020B0603020202020204" pitchFamily="34" charset="0"/>
              </a:rPr>
              <a:t> agar </a:t>
            </a:r>
            <a:r>
              <a:rPr lang="en-US" sz="1600" b="0" i="0" cap="none" dirty="0" err="1">
                <a:solidFill>
                  <a:srgbClr val="666666"/>
                </a:solidFill>
                <a:effectLst/>
                <a:latin typeface="Trebuchet MS" panose="020B0603020202020204" pitchFamily="34" charset="0"/>
              </a:rPr>
              <a:t>siswa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dapat</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mengembangkan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kompetensi</a:t>
            </a:r>
            <a:r>
              <a:rPr lang="en-US" sz="1600" b="0" i="0" cap="none" dirty="0">
                <a:solidFill>
                  <a:srgbClr val="666666"/>
                </a:solidFill>
                <a:effectLst/>
                <a:latin typeface="Trebuchet MS" panose="020B0603020202020204" pitchFamily="34" charset="0"/>
              </a:rPr>
              <a:t> mana yang </a:t>
            </a:r>
            <a:r>
              <a:rPr lang="en-US" sz="1600" b="0" i="0" cap="none" dirty="0" err="1">
                <a:solidFill>
                  <a:srgbClr val="666666"/>
                </a:solidFill>
                <a:effectLst/>
                <a:latin typeface="Trebuchet MS" panose="020B0603020202020204" pitchFamily="34" charset="0"/>
              </a:rPr>
              <a:t>ditekankan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misalnya</a:t>
            </a:r>
            <a:r>
              <a:rPr lang="en-US" sz="1600" b="0" i="0" cap="none" dirty="0">
                <a:solidFill>
                  <a:srgbClr val="666666"/>
                </a:solidFill>
                <a:effectLst/>
                <a:latin typeface="Trebuchet MS" panose="020B0603020202020204" pitchFamily="34" charset="0"/>
              </a:rPr>
              <a:t> yang di </a:t>
            </a:r>
            <a:r>
              <a:rPr lang="en-US" sz="1600" b="0" i="0" cap="none" dirty="0" err="1">
                <a:solidFill>
                  <a:srgbClr val="666666"/>
                </a:solidFill>
                <a:effectLst/>
                <a:latin typeface="Trebuchet MS" panose="020B0603020202020204" pitchFamily="34" charset="0"/>
              </a:rPr>
              <a:t>tekankan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adalah</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kompetensi</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dasar</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mendengarkan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maka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porsi</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untuk</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pembelajaran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mendengarkan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lebih</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banyak</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dari</a:t>
            </a:r>
            <a:r>
              <a:rPr lang="en-US" sz="1600" b="0" i="0" cap="none" dirty="0">
                <a:solidFill>
                  <a:srgbClr val="666666"/>
                </a:solidFill>
                <a:effectLst/>
                <a:latin typeface="Trebuchet MS" panose="020B0603020202020204" pitchFamily="34" charset="0"/>
              </a:rPr>
              <a:t> pada </a:t>
            </a:r>
            <a:r>
              <a:rPr lang="en-US" sz="1600" b="0" i="0" cap="none" dirty="0" err="1">
                <a:solidFill>
                  <a:srgbClr val="666666"/>
                </a:solidFill>
                <a:effectLst/>
                <a:latin typeface="Trebuchet MS" panose="020B0603020202020204" pitchFamily="34" charset="0"/>
              </a:rPr>
              <a:t>ketrampilan</a:t>
            </a:r>
            <a:r>
              <a:rPr lang="en-US" sz="1600" b="0" i="0" cap="none" dirty="0">
                <a:solidFill>
                  <a:srgbClr val="666666"/>
                </a:solidFill>
                <a:effectLst/>
                <a:latin typeface="Trebuchet MS" panose="020B0603020202020204" pitchFamily="34" charset="0"/>
              </a:rPr>
              <a:t> yang lain </a:t>
            </a:r>
            <a:r>
              <a:rPr lang="en-US" sz="1600" b="0" i="0" cap="none" dirty="0" err="1">
                <a:solidFill>
                  <a:srgbClr val="666666"/>
                </a:solidFill>
                <a:effectLst/>
                <a:latin typeface="Trebuchet MS" panose="020B0603020202020204" pitchFamily="34" charset="0"/>
              </a:rPr>
              <a:t>jika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pembelajarannya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ditekankan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atau</a:t>
            </a:r>
            <a:r>
              <a:rPr lang="en-US" sz="1600" b="0" i="0" cap="none" dirty="0">
                <a:solidFill>
                  <a:srgbClr val="666666"/>
                </a:solidFill>
                <a:effectLst/>
                <a:latin typeface="Trebuchet MS" panose="020B0603020202020204" pitchFamily="34" charset="0"/>
              </a:rPr>
              <a:t> di </a:t>
            </a:r>
            <a:r>
              <a:rPr lang="en-US" sz="1600" b="0" i="0" cap="none" dirty="0" err="1">
                <a:solidFill>
                  <a:srgbClr val="666666"/>
                </a:solidFill>
                <a:effectLst/>
                <a:latin typeface="Trebuchet MS" panose="020B0603020202020204" pitchFamily="34" charset="0"/>
              </a:rPr>
              <a:t>fokuskan</a:t>
            </a:r>
            <a:r>
              <a:rPr lang="en-US" sz="1600" b="0" i="0" cap="none" dirty="0">
                <a:solidFill>
                  <a:srgbClr val="666666"/>
                </a:solidFill>
                <a:effectLst/>
                <a:latin typeface="Trebuchet MS" panose="020B0603020202020204" pitchFamily="34" charset="0"/>
              </a:rPr>
              <a:t> pada sastra </a:t>
            </a:r>
            <a:r>
              <a:rPr lang="en-US" sz="1600" b="0" i="0" cap="none" dirty="0" err="1">
                <a:solidFill>
                  <a:srgbClr val="666666"/>
                </a:solidFill>
                <a:effectLst/>
                <a:latin typeface="Trebuchet MS" panose="020B0603020202020204" pitchFamily="34" charset="0"/>
              </a:rPr>
              <a:t>maka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tujuannya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adalah</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meningkatkan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siswa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dalam</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mengapresiasi</a:t>
            </a:r>
            <a:r>
              <a:rPr lang="en-US" sz="1600" b="0" i="0" cap="none" dirty="0">
                <a:solidFill>
                  <a:srgbClr val="666666"/>
                </a:solidFill>
                <a:effectLst/>
                <a:latin typeface="Trebuchet MS" panose="020B0603020202020204" pitchFamily="34" charset="0"/>
              </a:rPr>
              <a:t> sastra. </a:t>
            </a:r>
            <a:r>
              <a:rPr lang="en-US" sz="1600" cap="none" dirty="0">
                <a:solidFill>
                  <a:srgbClr val="666666"/>
                </a:solidFill>
                <a:latin typeface="Trebuchet MS" panose="020B0603020202020204" pitchFamily="34" charset="0"/>
              </a:rPr>
              <a:t>Jika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dilihat</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dari</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segi</a:t>
            </a:r>
            <a:r>
              <a:rPr lang="en-US" sz="1600" b="0" i="0" cap="none" dirty="0">
                <a:solidFill>
                  <a:srgbClr val="666666"/>
                </a:solidFill>
                <a:effectLst/>
                <a:latin typeface="Trebuchet MS" panose="020B0603020202020204" pitchFamily="34" charset="0"/>
              </a:rPr>
              <a:t> guru, </a:t>
            </a:r>
            <a:r>
              <a:rPr lang="en-US" sz="1600" b="0" i="0" cap="none" dirty="0" err="1">
                <a:solidFill>
                  <a:srgbClr val="666666"/>
                </a:solidFill>
                <a:effectLst/>
                <a:latin typeface="Trebuchet MS" panose="020B0603020202020204" pitchFamily="34" charset="0"/>
              </a:rPr>
              <a:t>pembelajaran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bahasa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indonesia</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dengan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berbagai</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fokus</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ini</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bertujuan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untuk</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memudahkan</a:t>
            </a:r>
            <a:r>
              <a:rPr lang="en-US" sz="1600" b="0" i="0" cap="none" dirty="0">
                <a:solidFill>
                  <a:srgbClr val="666666"/>
                </a:solidFill>
                <a:effectLst/>
                <a:latin typeface="Trebuchet MS" panose="020B0603020202020204" pitchFamily="34" charset="0"/>
              </a:rPr>
              <a:t> guru </a:t>
            </a:r>
            <a:r>
              <a:rPr lang="en-US" sz="1600" b="0" i="0" cap="none" dirty="0" err="1">
                <a:solidFill>
                  <a:srgbClr val="666666"/>
                </a:solidFill>
                <a:effectLst/>
                <a:latin typeface="Trebuchet MS" panose="020B0603020202020204" pitchFamily="34" charset="0"/>
              </a:rPr>
              <a:t>dalam</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membuat</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perencanaan</a:t>
            </a:r>
            <a:r>
              <a:rPr lang="en-US" sz="1600" b="0" i="0" cap="none" dirty="0">
                <a:solidFill>
                  <a:srgbClr val="666666"/>
                </a:solidFill>
                <a:effectLst/>
                <a:latin typeface="Trebuchet MS" panose="020B0603020202020204" pitchFamily="34" charset="0"/>
              </a:rPr>
              <a:t> </a:t>
            </a:r>
            <a:r>
              <a:rPr lang="en-US" sz="1600" b="0" i="0" cap="none" dirty="0" err="1">
                <a:solidFill>
                  <a:srgbClr val="666666"/>
                </a:solidFill>
                <a:effectLst/>
                <a:latin typeface="Trebuchet MS" panose="020B0603020202020204" pitchFamily="34" charset="0"/>
              </a:rPr>
              <a:t>pembelajaran</a:t>
            </a:r>
            <a:r>
              <a:rPr lang="en-US" sz="1600" b="0" i="0" cap="none" dirty="0">
                <a:solidFill>
                  <a:srgbClr val="666666"/>
                </a:solidFill>
                <a:effectLst/>
                <a:latin typeface="Trebuchet MS" panose="020B0603020202020204" pitchFamily="34" charset="0"/>
              </a:rPr>
              <a:t> di </a:t>
            </a:r>
            <a:r>
              <a:rPr lang="en-US" sz="1600" b="0" i="0" cap="none" dirty="0" err="1">
                <a:solidFill>
                  <a:srgbClr val="666666"/>
                </a:solidFill>
                <a:effectLst/>
                <a:latin typeface="Trebuchet MS" panose="020B0603020202020204" pitchFamily="34" charset="0"/>
              </a:rPr>
              <a:t>kelas</a:t>
            </a:r>
            <a:r>
              <a:rPr lang="en-US" sz="1600" b="0" i="0" cap="none" dirty="0">
                <a:solidFill>
                  <a:srgbClr val="666666"/>
                </a:solidFill>
                <a:effectLst/>
                <a:latin typeface="Trebuchet MS" panose="020B0603020202020204" pitchFamily="34" charset="0"/>
              </a:rPr>
              <a:t>.</a:t>
            </a:r>
            <a:endParaRPr lang="en-US" sz="1600" b="1" cap="none"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647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339212" y="393290"/>
            <a:ext cx="5638801" cy="1572126"/>
          </a:xfrm>
        </p:spPr>
        <p:txBody>
          <a:bodyPr/>
          <a:lstStyle/>
          <a:p>
            <a:r>
              <a:rPr lang="en-US" dirty="0" err="1"/>
              <a:t>Pembelajaran</a:t>
            </a:r>
            <a:r>
              <a:rPr lang="en-US" dirty="0"/>
              <a:t> Bahasa Indonesia </a:t>
            </a:r>
            <a:r>
              <a:rPr lang="en-US" dirty="0" err="1"/>
              <a:t>dengan</a:t>
            </a:r>
            <a:r>
              <a:rPr lang="en-US" dirty="0"/>
              <a:t> </a:t>
            </a:r>
            <a:r>
              <a:rPr lang="en-US" dirty="0" err="1"/>
              <a:t>Fokus</a:t>
            </a:r>
            <a:r>
              <a:rPr lang="en-US" dirty="0"/>
              <a:t> </a:t>
            </a:r>
            <a:r>
              <a:rPr lang="en-US" dirty="0" err="1"/>
              <a:t>Keterampilan</a:t>
            </a:r>
            <a:r>
              <a:rPr lang="en-US" dirty="0"/>
              <a:t> </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339212" y="2164735"/>
            <a:ext cx="6218905" cy="3547872"/>
          </a:xfrm>
        </p:spPr>
        <p:txBody>
          <a:bodyPr/>
          <a:lstStyle/>
          <a:p>
            <a:r>
              <a:rPr lang="en-US" sz="2800" b="0" i="0" dirty="0">
                <a:solidFill>
                  <a:srgbClr val="666666"/>
                </a:solidFill>
                <a:effectLst/>
                <a:latin typeface="Trebuchet MS" panose="020B0603020202020204" pitchFamily="34" charset="0"/>
              </a:rPr>
              <a:t>Bahasa Indonesia </a:t>
            </a:r>
            <a:r>
              <a:rPr lang="en-US" sz="2800" b="0" i="0" dirty="0" err="1">
                <a:solidFill>
                  <a:srgbClr val="666666"/>
                </a:solidFill>
                <a:effectLst/>
                <a:latin typeface="Trebuchet MS" panose="020B0603020202020204" pitchFamily="34" charset="0"/>
              </a:rPr>
              <a:t>sebagai</a:t>
            </a:r>
            <a:r>
              <a:rPr lang="en-US" sz="2800" b="0" i="0" dirty="0">
                <a:solidFill>
                  <a:srgbClr val="666666"/>
                </a:solidFill>
                <a:effectLst/>
                <a:latin typeface="Trebuchet MS" panose="020B0603020202020204" pitchFamily="34" charset="0"/>
              </a:rPr>
              <a:t> </a:t>
            </a:r>
            <a:r>
              <a:rPr lang="en-US" sz="2800" b="0" i="0" dirty="0" err="1">
                <a:solidFill>
                  <a:srgbClr val="666666"/>
                </a:solidFill>
                <a:effectLst/>
                <a:latin typeface="Trebuchet MS" panose="020B0603020202020204" pitchFamily="34" charset="0"/>
              </a:rPr>
              <a:t>bahan</a:t>
            </a:r>
            <a:r>
              <a:rPr lang="en-US" sz="2800" b="0" i="0" dirty="0">
                <a:solidFill>
                  <a:srgbClr val="666666"/>
                </a:solidFill>
                <a:effectLst/>
                <a:latin typeface="Trebuchet MS" panose="020B0603020202020204" pitchFamily="34" charset="0"/>
              </a:rPr>
              <a:t> </a:t>
            </a:r>
            <a:r>
              <a:rPr lang="en-US" sz="2800" b="0" i="0" dirty="0" err="1">
                <a:solidFill>
                  <a:srgbClr val="666666"/>
                </a:solidFill>
                <a:effectLst/>
                <a:latin typeface="Trebuchet MS" panose="020B0603020202020204" pitchFamily="34" charset="0"/>
              </a:rPr>
              <a:t>pengajaran</a:t>
            </a:r>
            <a:r>
              <a:rPr lang="en-US" sz="2800" b="0" i="0" dirty="0">
                <a:solidFill>
                  <a:srgbClr val="666666"/>
                </a:solidFill>
                <a:effectLst/>
                <a:latin typeface="Trebuchet MS" panose="020B0603020202020204" pitchFamily="34" charset="0"/>
              </a:rPr>
              <a:t> </a:t>
            </a:r>
            <a:r>
              <a:rPr lang="en-US" sz="2800" b="0" i="0" dirty="0" err="1">
                <a:solidFill>
                  <a:srgbClr val="666666"/>
                </a:solidFill>
                <a:effectLst/>
                <a:latin typeface="Trebuchet MS" panose="020B0603020202020204" pitchFamily="34" charset="0"/>
              </a:rPr>
              <a:t>secara</a:t>
            </a:r>
            <a:r>
              <a:rPr lang="en-US" sz="2800" b="0" i="0" dirty="0">
                <a:solidFill>
                  <a:srgbClr val="666666"/>
                </a:solidFill>
                <a:effectLst/>
                <a:latin typeface="Trebuchet MS" panose="020B0603020202020204" pitchFamily="34" charset="0"/>
              </a:rPr>
              <a:t> garis </a:t>
            </a:r>
            <a:r>
              <a:rPr lang="en-US" sz="2800" b="0" i="0" dirty="0" err="1">
                <a:solidFill>
                  <a:srgbClr val="666666"/>
                </a:solidFill>
                <a:effectLst/>
                <a:latin typeface="Trebuchet MS" panose="020B0603020202020204" pitchFamily="34" charset="0"/>
              </a:rPr>
              <a:t>besar</a:t>
            </a:r>
            <a:r>
              <a:rPr lang="en-US" sz="2800" b="0" i="0" dirty="0">
                <a:solidFill>
                  <a:srgbClr val="666666"/>
                </a:solidFill>
                <a:effectLst/>
                <a:latin typeface="Trebuchet MS" panose="020B0603020202020204" pitchFamily="34" charset="0"/>
              </a:rPr>
              <a:t> </a:t>
            </a:r>
            <a:r>
              <a:rPr lang="en-US" sz="2800" b="0" i="0" dirty="0" err="1">
                <a:solidFill>
                  <a:srgbClr val="666666"/>
                </a:solidFill>
                <a:effectLst/>
                <a:latin typeface="Trebuchet MS" panose="020B0603020202020204" pitchFamily="34" charset="0"/>
              </a:rPr>
              <a:t>terdiri</a:t>
            </a:r>
            <a:r>
              <a:rPr lang="en-US" sz="2800" b="0" i="0" dirty="0">
                <a:solidFill>
                  <a:srgbClr val="666666"/>
                </a:solidFill>
                <a:effectLst/>
                <a:latin typeface="Trebuchet MS" panose="020B0603020202020204" pitchFamily="34" charset="0"/>
              </a:rPr>
              <a:t> </a:t>
            </a:r>
            <a:r>
              <a:rPr lang="en-US" sz="2800" b="0" i="0" dirty="0" err="1">
                <a:solidFill>
                  <a:srgbClr val="666666"/>
                </a:solidFill>
                <a:effectLst/>
                <a:latin typeface="Trebuchet MS" panose="020B0603020202020204" pitchFamily="34" charset="0"/>
              </a:rPr>
              <a:t>atas</a:t>
            </a:r>
            <a:r>
              <a:rPr lang="en-US" sz="2800" b="0" i="0" dirty="0">
                <a:solidFill>
                  <a:srgbClr val="666666"/>
                </a:solidFill>
                <a:effectLst/>
                <a:latin typeface="Trebuchet MS" panose="020B0603020202020204" pitchFamily="34" charset="0"/>
              </a:rPr>
              <a:t> 3 </a:t>
            </a:r>
            <a:r>
              <a:rPr lang="en-US" sz="2800" b="0" i="0" dirty="0" err="1">
                <a:solidFill>
                  <a:srgbClr val="666666"/>
                </a:solidFill>
                <a:effectLst/>
                <a:latin typeface="Trebuchet MS" panose="020B0603020202020204" pitchFamily="34" charset="0"/>
              </a:rPr>
              <a:t>komponen</a:t>
            </a:r>
            <a:r>
              <a:rPr lang="en-US" sz="2800" b="0" i="0" dirty="0">
                <a:solidFill>
                  <a:srgbClr val="666666"/>
                </a:solidFill>
                <a:effectLst/>
                <a:latin typeface="Trebuchet MS" panose="020B0603020202020204" pitchFamily="34" charset="0"/>
              </a:rPr>
              <a:t>, </a:t>
            </a:r>
            <a:r>
              <a:rPr lang="en-US" sz="2800" b="0" i="0" dirty="0" err="1">
                <a:solidFill>
                  <a:srgbClr val="666666"/>
                </a:solidFill>
                <a:effectLst/>
                <a:latin typeface="Trebuchet MS" panose="020B0603020202020204" pitchFamily="34" charset="0"/>
              </a:rPr>
              <a:t>yaitu</a:t>
            </a:r>
            <a:r>
              <a:rPr lang="en-US" sz="2800" dirty="0">
                <a:solidFill>
                  <a:srgbClr val="666666"/>
                </a:solidFill>
                <a:latin typeface="Trebuchet MS" panose="020B0603020202020204" pitchFamily="34" charset="0"/>
              </a:rPr>
              <a:t>:</a:t>
            </a:r>
          </a:p>
          <a:p>
            <a:pPr marL="342900" indent="-342900">
              <a:buAutoNum type="arabicParenBoth"/>
            </a:pPr>
            <a:r>
              <a:rPr lang="en-US" sz="2800" b="0" i="0" dirty="0" err="1">
                <a:solidFill>
                  <a:srgbClr val="666666"/>
                </a:solidFill>
                <a:effectLst/>
                <a:latin typeface="Trebuchet MS" panose="020B0603020202020204" pitchFamily="34" charset="0"/>
              </a:rPr>
              <a:t>Kebahasaan</a:t>
            </a:r>
            <a:endParaRPr lang="en-US" sz="2800" dirty="0">
              <a:solidFill>
                <a:srgbClr val="666666"/>
              </a:solidFill>
              <a:latin typeface="Trebuchet MS" panose="020B0603020202020204" pitchFamily="34" charset="0"/>
            </a:endParaRPr>
          </a:p>
          <a:p>
            <a:pPr marL="342900" indent="-342900">
              <a:buAutoNum type="arabicParenBoth"/>
            </a:pPr>
            <a:r>
              <a:rPr lang="en-US" sz="2800" b="0" i="0" dirty="0" err="1">
                <a:solidFill>
                  <a:srgbClr val="666666"/>
                </a:solidFill>
                <a:effectLst/>
                <a:latin typeface="Trebuchet MS" panose="020B0603020202020204" pitchFamily="34" charset="0"/>
              </a:rPr>
              <a:t>kemampuan</a:t>
            </a:r>
            <a:r>
              <a:rPr lang="en-US" sz="2800" b="0" i="0" dirty="0">
                <a:solidFill>
                  <a:srgbClr val="666666"/>
                </a:solidFill>
                <a:effectLst/>
                <a:latin typeface="Trebuchet MS" panose="020B0603020202020204" pitchFamily="34" charset="0"/>
              </a:rPr>
              <a:t> </a:t>
            </a:r>
            <a:r>
              <a:rPr lang="en-US" sz="2800" b="0" i="0" dirty="0" err="1">
                <a:solidFill>
                  <a:srgbClr val="666666"/>
                </a:solidFill>
                <a:effectLst/>
                <a:latin typeface="Trebuchet MS" panose="020B0603020202020204" pitchFamily="34" charset="0"/>
              </a:rPr>
              <a:t>berbahasa</a:t>
            </a:r>
            <a:endParaRPr lang="en-US" sz="2800" b="0" i="0" dirty="0">
              <a:solidFill>
                <a:srgbClr val="666666"/>
              </a:solidFill>
              <a:effectLst/>
              <a:latin typeface="Trebuchet MS" panose="020B0603020202020204" pitchFamily="34" charset="0"/>
            </a:endParaRPr>
          </a:p>
          <a:p>
            <a:pPr marL="342900" indent="-342900">
              <a:buAutoNum type="arabicParenBoth"/>
            </a:pPr>
            <a:r>
              <a:rPr lang="en-US" sz="2800" b="0" i="0" dirty="0" err="1">
                <a:solidFill>
                  <a:srgbClr val="666666"/>
                </a:solidFill>
                <a:effectLst/>
                <a:latin typeface="Trebuchet MS" panose="020B0603020202020204" pitchFamily="34" charset="0"/>
              </a:rPr>
              <a:t>Kesastraan</a:t>
            </a:r>
            <a:endParaRPr lang="en-US" sz="2800" b="0" i="0" dirty="0">
              <a:solidFill>
                <a:srgbClr val="666666"/>
              </a:solidFill>
              <a:effectLst/>
              <a:latin typeface="Trebuchet MS" panose="020B0603020202020204" pitchFamily="34" charset="0"/>
            </a:endParaRPr>
          </a:p>
        </p:txBody>
      </p:sp>
    </p:spTree>
    <p:extLst>
      <p:ext uri="{BB962C8B-B14F-4D97-AF65-F5344CB8AC3E}">
        <p14:creationId xmlns:p14="http://schemas.microsoft.com/office/powerpoint/2010/main" val="294338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35A981B-6487-4B00-9EAF-D0D748FA6014}"/>
              </a:ext>
            </a:extLst>
          </p:cNvPr>
          <p:cNvSpPr>
            <a:spLocks noGrp="1"/>
          </p:cNvSpPr>
          <p:nvPr>
            <p:ph type="title"/>
          </p:nvPr>
        </p:nvSpPr>
        <p:spPr>
          <a:xfrm>
            <a:off x="457199" y="914400"/>
            <a:ext cx="11174819" cy="903767"/>
          </a:xfrm>
        </p:spPr>
        <p:txBody>
          <a:bodyPr>
            <a:normAutofit/>
          </a:bodyPr>
          <a:lstStyle/>
          <a:p>
            <a:r>
              <a:rPr lang="en-US" sz="4000" b="1" dirty="0" err="1">
                <a:solidFill>
                  <a:schemeClr val="bg2">
                    <a:lumMod val="50000"/>
                  </a:schemeClr>
                </a:solidFill>
                <a:effectLst>
                  <a:outerShdw blurRad="38100" dist="38100" dir="2700000" algn="tl">
                    <a:srgbClr val="000000">
                      <a:alpha val="43137"/>
                    </a:srgbClr>
                  </a:outerShdw>
                </a:effectLst>
              </a:rPr>
              <a:t>Tujuan</a:t>
            </a:r>
            <a:r>
              <a:rPr lang="en-US" sz="4000" b="1" dirty="0">
                <a:solidFill>
                  <a:schemeClr val="bg2">
                    <a:lumMod val="50000"/>
                  </a:schemeClr>
                </a:solidFill>
                <a:effectLst>
                  <a:outerShdw blurRad="38100" dist="38100" dir="2700000" algn="tl">
                    <a:srgbClr val="000000">
                      <a:alpha val="43137"/>
                    </a:srgbClr>
                  </a:outerShdw>
                </a:effectLst>
              </a:rPr>
              <a:t> </a:t>
            </a:r>
            <a:r>
              <a:rPr lang="en-US" sz="4000" b="1" dirty="0" err="1">
                <a:solidFill>
                  <a:schemeClr val="bg2">
                    <a:lumMod val="50000"/>
                  </a:schemeClr>
                </a:solidFill>
                <a:effectLst>
                  <a:outerShdw blurRad="38100" dist="38100" dir="2700000" algn="tl">
                    <a:srgbClr val="000000">
                      <a:alpha val="43137"/>
                    </a:srgbClr>
                  </a:outerShdw>
                </a:effectLst>
              </a:rPr>
              <a:t>Pembelajaran</a:t>
            </a:r>
            <a:r>
              <a:rPr lang="en-US" sz="4000" b="1" dirty="0">
                <a:solidFill>
                  <a:schemeClr val="bg2">
                    <a:lumMod val="50000"/>
                  </a:schemeClr>
                </a:solidFill>
                <a:effectLst>
                  <a:outerShdw blurRad="38100" dist="38100" dir="2700000" algn="tl">
                    <a:srgbClr val="000000">
                      <a:alpha val="43137"/>
                    </a:srgbClr>
                  </a:outerShdw>
                </a:effectLst>
              </a:rPr>
              <a:t> Sastra di  </a:t>
            </a:r>
            <a:r>
              <a:rPr lang="en-US" sz="4000" b="1" dirty="0" err="1">
                <a:solidFill>
                  <a:schemeClr val="bg2">
                    <a:lumMod val="50000"/>
                  </a:schemeClr>
                </a:solidFill>
                <a:effectLst>
                  <a:outerShdw blurRad="38100" dist="38100" dir="2700000" algn="tl">
                    <a:srgbClr val="000000">
                      <a:alpha val="43137"/>
                    </a:srgbClr>
                  </a:outerShdw>
                </a:effectLst>
              </a:rPr>
              <a:t>Sekolah</a:t>
            </a:r>
            <a:endParaRPr lang="en-US" sz="4000" b="1" dirty="0">
              <a:solidFill>
                <a:schemeClr val="bg2">
                  <a:lumMod val="50000"/>
                </a:schemeClr>
              </a:solidFill>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639097" y="2240280"/>
            <a:ext cx="7435055" cy="4197096"/>
          </a:xfrm>
        </p:spPr>
        <p:txBody>
          <a:bodyPr/>
          <a:lstStyle/>
          <a:p>
            <a:r>
              <a:rPr lang="en-US" sz="3200" dirty="0"/>
              <a:t>Ruang </a:t>
            </a:r>
            <a:r>
              <a:rPr lang="en-US" sz="3200" dirty="0" err="1"/>
              <a:t>Lingkup</a:t>
            </a:r>
            <a:r>
              <a:rPr lang="en-US" sz="3200" dirty="0"/>
              <a:t> </a:t>
            </a:r>
            <a:r>
              <a:rPr lang="en-US" sz="3200" dirty="0" err="1"/>
              <a:t>pengajaran</a:t>
            </a:r>
            <a:r>
              <a:rPr lang="en-US" sz="3200" dirty="0"/>
              <a:t> sastra </a:t>
            </a:r>
            <a:r>
              <a:rPr lang="en-US" sz="3200" dirty="0" err="1"/>
              <a:t>sebagai</a:t>
            </a:r>
            <a:r>
              <a:rPr lang="en-US" sz="3200" dirty="0"/>
              <a:t> basis </a:t>
            </a:r>
            <a:r>
              <a:rPr lang="en-US" sz="3200" dirty="0" err="1"/>
              <a:t>dari</a:t>
            </a:r>
            <a:r>
              <a:rPr lang="en-US" sz="3200" dirty="0"/>
              <a:t> </a:t>
            </a:r>
            <a:r>
              <a:rPr lang="en-US" sz="3200" dirty="0" err="1"/>
              <a:t>mata</a:t>
            </a:r>
            <a:r>
              <a:rPr lang="en-US" sz="3200" dirty="0"/>
              <a:t> </a:t>
            </a:r>
            <a:r>
              <a:rPr lang="en-US" sz="3200" dirty="0" err="1"/>
              <a:t>pelajaran</a:t>
            </a:r>
            <a:r>
              <a:rPr lang="en-US" sz="3200" dirty="0"/>
              <a:t> Bahasa Indonesia </a:t>
            </a:r>
            <a:r>
              <a:rPr lang="en-US" sz="3200" dirty="0" err="1"/>
              <a:t>bertujuan</a:t>
            </a:r>
            <a:r>
              <a:rPr lang="en-US" sz="3200" dirty="0"/>
              <a:t> agar </a:t>
            </a:r>
            <a:r>
              <a:rPr lang="en-US" sz="3200" dirty="0" err="1"/>
              <a:t>peserta</a:t>
            </a:r>
            <a:r>
              <a:rPr lang="en-US" sz="3200" dirty="0"/>
              <a:t> </a:t>
            </a:r>
            <a:r>
              <a:rPr lang="en-US" sz="3200" dirty="0" err="1"/>
              <a:t>didik</a:t>
            </a:r>
            <a:r>
              <a:rPr lang="en-US" sz="3200" dirty="0"/>
              <a:t> </a:t>
            </a:r>
            <a:r>
              <a:rPr lang="en-US" sz="3200" dirty="0" err="1"/>
              <a:t>mempunyai</a:t>
            </a:r>
            <a:r>
              <a:rPr lang="en-US" sz="3200" dirty="0"/>
              <a:t> </a:t>
            </a:r>
            <a:r>
              <a:rPr lang="en-US" sz="3200" dirty="0" err="1"/>
              <a:t>kemampuan</a:t>
            </a:r>
            <a:r>
              <a:rPr lang="en-US" sz="3200" dirty="0"/>
              <a:t> dan </a:t>
            </a:r>
            <a:r>
              <a:rPr lang="en-US" sz="3200" dirty="0" err="1"/>
              <a:t>keterampilan</a:t>
            </a:r>
            <a:r>
              <a:rPr lang="en-US" sz="3200" dirty="0"/>
              <a:t> </a:t>
            </a:r>
            <a:r>
              <a:rPr lang="en-US" sz="3200" dirty="0" err="1"/>
              <a:t>berkomunikasi</a:t>
            </a:r>
            <a:r>
              <a:rPr lang="en-US" sz="3200" dirty="0"/>
              <a:t> </a:t>
            </a:r>
            <a:r>
              <a:rPr lang="en-US" sz="3200" dirty="0" err="1"/>
              <a:t>secara</a:t>
            </a:r>
            <a:r>
              <a:rPr lang="en-US" sz="3200" dirty="0"/>
              <a:t> </a:t>
            </a:r>
            <a:r>
              <a:rPr lang="en-US" sz="3200" dirty="0" err="1"/>
              <a:t>efektif</a:t>
            </a:r>
            <a:r>
              <a:rPr lang="en-US" sz="3200" dirty="0"/>
              <a:t> dan </a:t>
            </a:r>
            <a:r>
              <a:rPr lang="en-US" sz="3200" dirty="0" err="1"/>
              <a:t>efisien</a:t>
            </a:r>
            <a:endParaRPr lang="en-US" sz="3200" dirty="0"/>
          </a:p>
        </p:txBody>
      </p:sp>
    </p:spTree>
    <p:extLst>
      <p:ext uri="{BB962C8B-B14F-4D97-AF65-F5344CB8AC3E}">
        <p14:creationId xmlns:p14="http://schemas.microsoft.com/office/powerpoint/2010/main" val="389851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219A53-983C-4CAC-81BB-5FADEB962F35}"/>
              </a:ext>
            </a:extLst>
          </p:cNvPr>
          <p:cNvSpPr>
            <a:spLocks noGrp="1"/>
          </p:cNvSpPr>
          <p:nvPr>
            <p:ph type="title"/>
          </p:nvPr>
        </p:nvSpPr>
        <p:spPr>
          <a:xfrm>
            <a:off x="172064" y="3195027"/>
            <a:ext cx="3619501" cy="1477328"/>
          </a:xfrm>
          <a:solidFill>
            <a:schemeClr val="accent2">
              <a:lumMod val="50000"/>
            </a:schemeClr>
          </a:solidFill>
        </p:spPr>
        <p:txBody>
          <a:bodyPr>
            <a:noAutofit/>
          </a:bodyPr>
          <a:lstStyle/>
          <a:p>
            <a:pPr algn="ctr"/>
            <a:r>
              <a:rPr lang="en-US" sz="3600" b="1" dirty="0" err="1"/>
              <a:t>Tujuan</a:t>
            </a:r>
            <a:r>
              <a:rPr lang="en-US" sz="3600" b="1" dirty="0"/>
              <a:t> </a:t>
            </a:r>
            <a:r>
              <a:rPr lang="en-US" sz="3600" b="1" dirty="0" err="1"/>
              <a:t>Pembelajaran</a:t>
            </a:r>
            <a:r>
              <a:rPr lang="en-US" sz="3600" b="1" dirty="0"/>
              <a:t> Sastra</a:t>
            </a:r>
          </a:p>
        </p:txBody>
      </p:sp>
      <p:pic>
        <p:nvPicPr>
          <p:cNvPr id="16" name="Picture Placeholder 15" descr="Color swatch burnished lilac">
            <a:extLst>
              <a:ext uri="{FF2B5EF4-FFF2-40B4-BE49-F238E27FC236}">
                <a16:creationId xmlns:a16="http://schemas.microsoft.com/office/drawing/2014/main" id="{06C418C8-E4DE-443D-B15E-21726F9C39D2}"/>
              </a:ext>
            </a:extLst>
          </p:cNvPr>
          <p:cNvPicPr>
            <a:picLocks noGrp="1" noChangeAspect="1"/>
          </p:cNvPicPr>
          <p:nvPr>
            <p:ph type="pic" sz="quarter" idx="13"/>
          </p:nvPr>
        </p:nvPicPr>
        <p:blipFill rotWithShape="1">
          <a:blip r:embed="rId2"/>
          <a:srcRect l="105" r="105" b="33094"/>
          <a:stretch/>
        </p:blipFill>
        <p:spPr>
          <a:xfrm>
            <a:off x="4279391" y="1458938"/>
            <a:ext cx="4424516" cy="1467853"/>
          </a:xfrm>
        </p:spPr>
      </p:pic>
      <p:pic>
        <p:nvPicPr>
          <p:cNvPr id="30" name="Picture Placeholder 29" descr="Color swatch hawthorn rose">
            <a:extLst>
              <a:ext uri="{FF2B5EF4-FFF2-40B4-BE49-F238E27FC236}">
                <a16:creationId xmlns:a16="http://schemas.microsoft.com/office/drawing/2014/main" id="{52B762D2-C8CC-477D-87FA-F34749DA105A}"/>
              </a:ext>
            </a:extLst>
          </p:cNvPr>
          <p:cNvPicPr>
            <a:picLocks noGrp="1" noChangeAspect="1"/>
          </p:cNvPicPr>
          <p:nvPr>
            <p:ph type="pic" sz="quarter" idx="19"/>
          </p:nvPr>
        </p:nvPicPr>
        <p:blipFill rotWithShape="1">
          <a:blip r:embed="rId3"/>
          <a:srcRect l="257" r="257" b="33114"/>
          <a:stretch/>
        </p:blipFill>
        <p:spPr>
          <a:xfrm>
            <a:off x="4279391" y="4935854"/>
            <a:ext cx="4424515" cy="1467853"/>
          </a:xfrm>
        </p:spPr>
      </p:pic>
      <p:pic>
        <p:nvPicPr>
          <p:cNvPr id="32" name="Picture Placeholder 31" descr="Color swatch elderberry">
            <a:extLst>
              <a:ext uri="{FF2B5EF4-FFF2-40B4-BE49-F238E27FC236}">
                <a16:creationId xmlns:a16="http://schemas.microsoft.com/office/drawing/2014/main" id="{4C52D5C4-B717-4DE1-ABCD-BC8CF65800E1}"/>
              </a:ext>
            </a:extLst>
          </p:cNvPr>
          <p:cNvPicPr>
            <a:picLocks noGrp="1" noChangeAspect="1"/>
          </p:cNvPicPr>
          <p:nvPr>
            <p:ph type="pic" sz="quarter" idx="20"/>
          </p:nvPr>
        </p:nvPicPr>
        <p:blipFill rotWithShape="1">
          <a:blip r:embed="rId4"/>
          <a:srcRect l="52" r="52" b="33114"/>
          <a:stretch/>
        </p:blipFill>
        <p:spPr>
          <a:xfrm>
            <a:off x="4279392" y="3199765"/>
            <a:ext cx="4424516" cy="1467853"/>
          </a:xfrm>
        </p:spPr>
      </p:pic>
      <p:sp>
        <p:nvSpPr>
          <p:cNvPr id="2" name="TextBox 1">
            <a:extLst>
              <a:ext uri="{FF2B5EF4-FFF2-40B4-BE49-F238E27FC236}">
                <a16:creationId xmlns:a16="http://schemas.microsoft.com/office/drawing/2014/main" id="{6928478B-7A47-4122-8559-15C5742C5D2C}"/>
              </a:ext>
            </a:extLst>
          </p:cNvPr>
          <p:cNvSpPr txBox="1"/>
          <p:nvPr/>
        </p:nvSpPr>
        <p:spPr>
          <a:xfrm>
            <a:off x="4365523" y="1799303"/>
            <a:ext cx="4424516" cy="923330"/>
          </a:xfrm>
          <a:prstGeom prst="rect">
            <a:avLst/>
          </a:prstGeom>
          <a:noFill/>
        </p:spPr>
        <p:txBody>
          <a:bodyPr wrap="square" rtlCol="0">
            <a:spAutoFit/>
          </a:bodyPr>
          <a:lstStyle/>
          <a:p>
            <a:r>
              <a:rPr lang="en-US" dirty="0" err="1"/>
              <a:t>Menggunakan</a:t>
            </a:r>
            <a:r>
              <a:rPr lang="en-US" dirty="0"/>
              <a:t> Bahasa Indonesia </a:t>
            </a:r>
            <a:r>
              <a:rPr lang="en-US" dirty="0" err="1"/>
              <a:t>untuk</a:t>
            </a:r>
            <a:r>
              <a:rPr lang="en-US" dirty="0"/>
              <a:t> </a:t>
            </a:r>
            <a:r>
              <a:rPr lang="en-US" dirty="0" err="1"/>
              <a:t>meningkatkan</a:t>
            </a:r>
            <a:r>
              <a:rPr lang="en-US" dirty="0"/>
              <a:t> </a:t>
            </a:r>
            <a:r>
              <a:rPr lang="en-US" dirty="0" err="1"/>
              <a:t>kemampuan</a:t>
            </a:r>
            <a:r>
              <a:rPr lang="en-US" dirty="0"/>
              <a:t> </a:t>
            </a:r>
            <a:r>
              <a:rPr lang="en-US" dirty="0" err="1"/>
              <a:t>intelektual</a:t>
            </a:r>
            <a:r>
              <a:rPr lang="en-US" dirty="0"/>
              <a:t> </a:t>
            </a:r>
            <a:r>
              <a:rPr lang="en-US" dirty="0" err="1"/>
              <a:t>serta</a:t>
            </a:r>
            <a:r>
              <a:rPr lang="en-US" dirty="0"/>
              <a:t> </a:t>
            </a:r>
            <a:r>
              <a:rPr lang="en-US" dirty="0" err="1"/>
              <a:t>kematangan</a:t>
            </a:r>
            <a:r>
              <a:rPr lang="en-US" dirty="0"/>
              <a:t> </a:t>
            </a:r>
            <a:r>
              <a:rPr lang="en-US" dirty="0" err="1"/>
              <a:t>emosional</a:t>
            </a:r>
            <a:r>
              <a:rPr lang="en-US" dirty="0"/>
              <a:t> dan </a:t>
            </a:r>
            <a:r>
              <a:rPr lang="en-US" dirty="0" err="1"/>
              <a:t>sosial</a:t>
            </a:r>
            <a:r>
              <a:rPr lang="en-US" dirty="0"/>
              <a:t> </a:t>
            </a:r>
          </a:p>
        </p:txBody>
      </p:sp>
      <p:sp>
        <p:nvSpPr>
          <p:cNvPr id="3" name="TextBox 2">
            <a:extLst>
              <a:ext uri="{FF2B5EF4-FFF2-40B4-BE49-F238E27FC236}">
                <a16:creationId xmlns:a16="http://schemas.microsoft.com/office/drawing/2014/main" id="{0AF0DC82-AF39-4005-9173-46501697721F}"/>
              </a:ext>
            </a:extLst>
          </p:cNvPr>
          <p:cNvSpPr txBox="1"/>
          <p:nvPr/>
        </p:nvSpPr>
        <p:spPr>
          <a:xfrm>
            <a:off x="4304349" y="3195027"/>
            <a:ext cx="4098036" cy="1477328"/>
          </a:xfrm>
          <a:prstGeom prst="rect">
            <a:avLst/>
          </a:prstGeom>
          <a:noFill/>
        </p:spPr>
        <p:txBody>
          <a:bodyPr wrap="square" rtlCol="0">
            <a:spAutoFit/>
          </a:bodyPr>
          <a:lstStyle/>
          <a:p>
            <a:r>
              <a:rPr lang="en-US" dirty="0" err="1"/>
              <a:t>Menikmati</a:t>
            </a:r>
            <a:r>
              <a:rPr lang="en-US" dirty="0"/>
              <a:t> dan </a:t>
            </a:r>
            <a:r>
              <a:rPr lang="en-US" dirty="0" err="1"/>
              <a:t>memanfaatkan</a:t>
            </a:r>
            <a:r>
              <a:rPr lang="en-US" dirty="0"/>
              <a:t> </a:t>
            </a:r>
            <a:r>
              <a:rPr lang="en-US" dirty="0" err="1"/>
              <a:t>karya</a:t>
            </a:r>
            <a:r>
              <a:rPr lang="en-US" dirty="0"/>
              <a:t> sastra </a:t>
            </a:r>
            <a:r>
              <a:rPr lang="en-US" dirty="0" err="1"/>
              <a:t>untuk</a:t>
            </a:r>
            <a:r>
              <a:rPr lang="en-US" dirty="0"/>
              <a:t> </a:t>
            </a:r>
            <a:r>
              <a:rPr lang="en-US" dirty="0" err="1"/>
              <a:t>memperluas</a:t>
            </a:r>
            <a:r>
              <a:rPr lang="en-US" dirty="0"/>
              <a:t> </a:t>
            </a:r>
            <a:r>
              <a:rPr lang="en-US" dirty="0" err="1"/>
              <a:t>wawasan</a:t>
            </a:r>
            <a:r>
              <a:rPr lang="en-US" dirty="0"/>
              <a:t>, </a:t>
            </a:r>
            <a:r>
              <a:rPr lang="en-US" dirty="0" err="1"/>
              <a:t>memperhalus</a:t>
            </a:r>
            <a:r>
              <a:rPr lang="en-US" dirty="0"/>
              <a:t> </a:t>
            </a:r>
            <a:r>
              <a:rPr lang="en-US" dirty="0" err="1"/>
              <a:t>budi</a:t>
            </a:r>
            <a:r>
              <a:rPr lang="en-US" dirty="0"/>
              <a:t> </a:t>
            </a:r>
            <a:r>
              <a:rPr lang="en-US" dirty="0" err="1"/>
              <a:t>pekerti</a:t>
            </a:r>
            <a:r>
              <a:rPr lang="en-US" dirty="0"/>
              <a:t> </a:t>
            </a:r>
            <a:r>
              <a:rPr lang="en-US" dirty="0" err="1"/>
              <a:t>serta</a:t>
            </a:r>
            <a:r>
              <a:rPr lang="en-US" dirty="0"/>
              <a:t> </a:t>
            </a:r>
            <a:r>
              <a:rPr lang="en-US" dirty="0" err="1"/>
              <a:t>meningkatkan</a:t>
            </a:r>
            <a:r>
              <a:rPr lang="en-US" dirty="0"/>
              <a:t> </a:t>
            </a:r>
            <a:r>
              <a:rPr lang="en-US" dirty="0" err="1"/>
              <a:t>pengetahuan</a:t>
            </a:r>
            <a:r>
              <a:rPr lang="en-US" dirty="0"/>
              <a:t> dan </a:t>
            </a:r>
            <a:r>
              <a:rPr lang="en-US" dirty="0" err="1"/>
              <a:t>kemampuan</a:t>
            </a:r>
            <a:r>
              <a:rPr lang="en-US" dirty="0"/>
              <a:t> </a:t>
            </a:r>
            <a:r>
              <a:rPr lang="en-US" dirty="0" err="1"/>
              <a:t>berbahasa</a:t>
            </a:r>
            <a:endParaRPr lang="en-US" dirty="0"/>
          </a:p>
        </p:txBody>
      </p:sp>
      <p:sp>
        <p:nvSpPr>
          <p:cNvPr id="15" name="TextBox 14">
            <a:extLst>
              <a:ext uri="{FF2B5EF4-FFF2-40B4-BE49-F238E27FC236}">
                <a16:creationId xmlns:a16="http://schemas.microsoft.com/office/drawing/2014/main" id="{CE1062C4-AAC6-40FE-BBD2-220FE3180CA6}"/>
              </a:ext>
            </a:extLst>
          </p:cNvPr>
          <p:cNvSpPr txBox="1"/>
          <p:nvPr/>
        </p:nvSpPr>
        <p:spPr>
          <a:xfrm>
            <a:off x="4365522" y="5053781"/>
            <a:ext cx="4237703" cy="923330"/>
          </a:xfrm>
          <a:prstGeom prst="rect">
            <a:avLst/>
          </a:prstGeom>
          <a:noFill/>
        </p:spPr>
        <p:txBody>
          <a:bodyPr wrap="square" rtlCol="0">
            <a:spAutoFit/>
          </a:bodyPr>
          <a:lstStyle/>
          <a:p>
            <a:r>
              <a:rPr lang="en-US" dirty="0" err="1"/>
              <a:t>Menghargai</a:t>
            </a:r>
            <a:r>
              <a:rPr lang="en-US" dirty="0"/>
              <a:t> dan </a:t>
            </a:r>
            <a:r>
              <a:rPr lang="en-US" dirty="0" err="1"/>
              <a:t>membanggakan</a:t>
            </a:r>
            <a:r>
              <a:rPr lang="en-US" dirty="0"/>
              <a:t> sastra Indonesia </a:t>
            </a:r>
            <a:r>
              <a:rPr lang="en-US" dirty="0" err="1"/>
              <a:t>sebagai</a:t>
            </a:r>
            <a:r>
              <a:rPr lang="en-US" dirty="0"/>
              <a:t> </a:t>
            </a:r>
            <a:r>
              <a:rPr lang="en-US" dirty="0" err="1"/>
              <a:t>khazanah</a:t>
            </a:r>
            <a:r>
              <a:rPr lang="en-US" dirty="0"/>
              <a:t> </a:t>
            </a:r>
            <a:r>
              <a:rPr lang="en-US" dirty="0" err="1"/>
              <a:t>budaya</a:t>
            </a:r>
            <a:r>
              <a:rPr lang="en-US" dirty="0"/>
              <a:t> dan </a:t>
            </a:r>
            <a:r>
              <a:rPr lang="en-US" dirty="0" err="1"/>
              <a:t>intelektual</a:t>
            </a:r>
            <a:r>
              <a:rPr lang="en-US" dirty="0"/>
              <a:t> </a:t>
            </a:r>
            <a:r>
              <a:rPr lang="en-US" dirty="0" err="1"/>
              <a:t>manusia</a:t>
            </a:r>
            <a:r>
              <a:rPr lang="en-US" dirty="0"/>
              <a:t> Indonesia</a:t>
            </a:r>
          </a:p>
        </p:txBody>
      </p:sp>
    </p:spTree>
    <p:extLst>
      <p:ext uri="{BB962C8B-B14F-4D97-AF65-F5344CB8AC3E}">
        <p14:creationId xmlns:p14="http://schemas.microsoft.com/office/powerpoint/2010/main" val="238214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457200" y="2779776"/>
            <a:ext cx="3465576" cy="3255264"/>
          </a:xfrm>
        </p:spPr>
        <p:txBody>
          <a:bodyPr>
            <a:noAutofit/>
          </a:bodyPr>
          <a:lstStyle/>
          <a:p>
            <a:r>
              <a:rPr lang="en-US" dirty="0">
                <a:latin typeface="Segoe UI" panose="020B0502040204020203" pitchFamily="34" charset="0"/>
              </a:rPr>
              <a:t>Huck (</a:t>
            </a:r>
            <a:r>
              <a:rPr lang="en-US" dirty="0" err="1">
                <a:latin typeface="Segoe UI" panose="020B0502040204020203" pitchFamily="34" charset="0"/>
              </a:rPr>
              <a:t>dalam</a:t>
            </a:r>
            <a:r>
              <a:rPr lang="en-US" dirty="0">
                <a:latin typeface="Segoe UI" panose="020B0502040204020203" pitchFamily="34" charset="0"/>
              </a:rPr>
              <a:t> </a:t>
            </a:r>
            <a:r>
              <a:rPr lang="en-US" dirty="0" err="1">
                <a:latin typeface="Segoe UI" panose="020B0502040204020203" pitchFamily="34" charset="0"/>
              </a:rPr>
              <a:t>Resmini</a:t>
            </a:r>
            <a:r>
              <a:rPr lang="en-US" dirty="0">
                <a:latin typeface="Segoe UI" panose="020B0502040204020203" pitchFamily="34" charset="0"/>
              </a:rPr>
              <a:t>, 2011) </a:t>
            </a:r>
            <a:r>
              <a:rPr lang="en-US" dirty="0" err="1">
                <a:latin typeface="Segoe UI" panose="020B0502040204020203" pitchFamily="34" charset="0"/>
              </a:rPr>
              <a:t>berpendapat</a:t>
            </a:r>
            <a:r>
              <a:rPr lang="en-US" dirty="0">
                <a:latin typeface="Segoe UI" panose="020B0502040204020203" pitchFamily="34" charset="0"/>
              </a:rPr>
              <a:t> </a:t>
            </a:r>
            <a:r>
              <a:rPr lang="en-US" dirty="0" err="1">
                <a:latin typeface="Segoe UI" panose="020B0502040204020203" pitchFamily="34" charset="0"/>
              </a:rPr>
              <a:t>bahwa</a:t>
            </a:r>
            <a:r>
              <a:rPr lang="en-US" dirty="0">
                <a:latin typeface="Segoe UI" panose="020B0502040204020203" pitchFamily="34" charset="0"/>
              </a:rPr>
              <a:t> </a:t>
            </a:r>
            <a:r>
              <a:rPr lang="en-US" dirty="0" err="1">
                <a:latin typeface="Segoe UI" panose="020B0502040204020203" pitchFamily="34" charset="0"/>
              </a:rPr>
              <a:t>pembelajaran</a:t>
            </a:r>
            <a:r>
              <a:rPr lang="en-US" dirty="0">
                <a:latin typeface="Segoe UI" panose="020B0502040204020203" pitchFamily="34" charset="0"/>
              </a:rPr>
              <a:t> sastra di SD </a:t>
            </a:r>
            <a:r>
              <a:rPr lang="en-US" dirty="0" err="1">
                <a:latin typeface="Segoe UI" panose="020B0502040204020203" pitchFamily="34" charset="0"/>
              </a:rPr>
              <a:t>harus</a:t>
            </a:r>
            <a:r>
              <a:rPr lang="en-US" dirty="0">
                <a:latin typeface="Segoe UI" panose="020B0502040204020203" pitchFamily="34" charset="0"/>
              </a:rPr>
              <a:t> </a:t>
            </a:r>
            <a:r>
              <a:rPr lang="en-US" dirty="0" err="1">
                <a:latin typeface="Segoe UI" panose="020B0502040204020203" pitchFamily="34" charset="0"/>
              </a:rPr>
              <a:t>memberikan</a:t>
            </a:r>
            <a:r>
              <a:rPr lang="en-US" dirty="0">
                <a:latin typeface="Segoe UI" panose="020B0502040204020203" pitchFamily="34" charset="0"/>
              </a:rPr>
              <a:t> </a:t>
            </a:r>
            <a:r>
              <a:rPr lang="en-US" dirty="0" err="1">
                <a:latin typeface="Segoe UI" panose="020B0502040204020203" pitchFamily="34" charset="0"/>
              </a:rPr>
              <a:t>pengalaman</a:t>
            </a:r>
            <a:r>
              <a:rPr lang="en-US" dirty="0">
                <a:latin typeface="Segoe UI" panose="020B0502040204020203" pitchFamily="34" charset="0"/>
              </a:rPr>
              <a:t> </a:t>
            </a:r>
            <a:r>
              <a:rPr lang="en-US" dirty="0" err="1">
                <a:latin typeface="Segoe UI" panose="020B0502040204020203" pitchFamily="34" charset="0"/>
              </a:rPr>
              <a:t>kepada</a:t>
            </a:r>
            <a:r>
              <a:rPr lang="en-US" dirty="0">
                <a:latin typeface="Segoe UI" panose="020B0502040204020203" pitchFamily="34" charset="0"/>
              </a:rPr>
              <a:t> </a:t>
            </a:r>
            <a:r>
              <a:rPr lang="en-US" dirty="0" err="1">
                <a:latin typeface="Segoe UI" panose="020B0502040204020203" pitchFamily="34" charset="0"/>
              </a:rPr>
              <a:t>siswa</a:t>
            </a:r>
            <a:r>
              <a:rPr lang="en-US" dirty="0">
                <a:latin typeface="Segoe UI" panose="020B0502040204020203" pitchFamily="34" charset="0"/>
              </a:rPr>
              <a:t> yang </a:t>
            </a:r>
            <a:r>
              <a:rPr lang="en-US" dirty="0" err="1">
                <a:latin typeface="Segoe UI" panose="020B0502040204020203" pitchFamily="34" charset="0"/>
              </a:rPr>
              <a:t>berkontribusi</a:t>
            </a:r>
            <a:r>
              <a:rPr lang="en-US" dirty="0">
                <a:latin typeface="Segoe UI" panose="020B0502040204020203" pitchFamily="34" charset="0"/>
              </a:rPr>
              <a:t> pada :</a:t>
            </a:r>
            <a:endParaRPr lang="en-US" dirty="0"/>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B84DDE6-3471-4987-B823-2CAF16D555F1}"/>
              </a:ext>
            </a:extLst>
          </p:cNvPr>
          <p:cNvSpPr txBox="1"/>
          <p:nvPr/>
        </p:nvSpPr>
        <p:spPr>
          <a:xfrm>
            <a:off x="4855179" y="2871019"/>
            <a:ext cx="6828094" cy="1815882"/>
          </a:xfrm>
          <a:prstGeom prst="rect">
            <a:avLst/>
          </a:prstGeom>
          <a:noFill/>
        </p:spPr>
        <p:txBody>
          <a:bodyPr wrap="square" rtlCol="0">
            <a:spAutoFit/>
          </a:bodyPr>
          <a:lstStyle/>
          <a:p>
            <a:pPr marL="342900" indent="-342900">
              <a:buAutoNum type="arabicPeriod"/>
            </a:pPr>
            <a:r>
              <a:rPr lang="en-US" sz="2800" dirty="0" err="1"/>
              <a:t>Pencarian</a:t>
            </a:r>
            <a:r>
              <a:rPr lang="en-US" sz="2800" dirty="0"/>
              <a:t> </a:t>
            </a:r>
            <a:r>
              <a:rPr lang="en-US" sz="2800" dirty="0" err="1"/>
              <a:t>kesenangan</a:t>
            </a:r>
            <a:r>
              <a:rPr lang="en-US" sz="2800" dirty="0"/>
              <a:t> pada </a:t>
            </a:r>
            <a:r>
              <a:rPr lang="en-US" sz="2800" dirty="0" err="1"/>
              <a:t>buku</a:t>
            </a:r>
            <a:endParaRPr lang="en-US" sz="2800" dirty="0"/>
          </a:p>
          <a:p>
            <a:pPr marL="342900" indent="-342900">
              <a:buAutoNum type="arabicPeriod"/>
            </a:pPr>
            <a:r>
              <a:rPr lang="en-US" sz="2800" dirty="0" err="1"/>
              <a:t>Mengembangkan</a:t>
            </a:r>
            <a:r>
              <a:rPr lang="en-US" sz="2800" dirty="0"/>
              <a:t> </a:t>
            </a:r>
            <a:r>
              <a:rPr lang="en-US" sz="2800" dirty="0" err="1"/>
              <a:t>kesadaran</a:t>
            </a:r>
            <a:r>
              <a:rPr lang="en-US" sz="2800" dirty="0"/>
              <a:t> </a:t>
            </a:r>
            <a:r>
              <a:rPr lang="en-US" sz="2800" dirty="0" err="1"/>
              <a:t>bersastra</a:t>
            </a:r>
            <a:endParaRPr lang="en-US" sz="2800" dirty="0"/>
          </a:p>
          <a:p>
            <a:pPr marL="342900" indent="-342900">
              <a:buAutoNum type="arabicPeriod"/>
            </a:pPr>
            <a:r>
              <a:rPr lang="en-US" sz="2800" dirty="0" err="1"/>
              <a:t>Mengembangkan</a:t>
            </a:r>
            <a:r>
              <a:rPr lang="en-US" sz="2800" dirty="0"/>
              <a:t> </a:t>
            </a:r>
            <a:r>
              <a:rPr lang="en-US" sz="2800" dirty="0" err="1"/>
              <a:t>kemampuan</a:t>
            </a:r>
            <a:r>
              <a:rPr lang="en-US" sz="2800" dirty="0"/>
              <a:t> </a:t>
            </a:r>
            <a:r>
              <a:rPr lang="en-US" sz="2800" dirty="0" err="1"/>
              <a:t>apresiasi</a:t>
            </a:r>
            <a:r>
              <a:rPr lang="en-US" sz="2800" dirty="0"/>
              <a:t> </a:t>
            </a:r>
          </a:p>
          <a:p>
            <a:pPr marL="342900" indent="-342900">
              <a:buAutoNum type="arabicPeriod"/>
            </a:pPr>
            <a:r>
              <a:rPr lang="en-US" sz="2800" dirty="0" err="1"/>
              <a:t>Menginterpretasi</a:t>
            </a:r>
            <a:r>
              <a:rPr lang="en-US" sz="2800" dirty="0"/>
              <a:t> </a:t>
            </a:r>
            <a:r>
              <a:rPr lang="en-US" sz="2800" dirty="0" err="1"/>
              <a:t>bacaan</a:t>
            </a:r>
            <a:r>
              <a:rPr lang="en-US" sz="2800" dirty="0"/>
              <a:t> sastra</a:t>
            </a:r>
          </a:p>
        </p:txBody>
      </p:sp>
    </p:spTree>
    <p:extLst>
      <p:ext uri="{BB962C8B-B14F-4D97-AF65-F5344CB8AC3E}">
        <p14:creationId xmlns:p14="http://schemas.microsoft.com/office/powerpoint/2010/main" val="270817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D823E-45F8-4F3B-90EB-782ED1EAEBAA}"/>
              </a:ext>
            </a:extLst>
          </p:cNvPr>
          <p:cNvSpPr>
            <a:spLocks noGrp="1"/>
          </p:cNvSpPr>
          <p:nvPr>
            <p:ph type="title"/>
          </p:nvPr>
        </p:nvSpPr>
        <p:spPr>
          <a:xfrm>
            <a:off x="457199" y="2569464"/>
            <a:ext cx="5798720" cy="1179576"/>
          </a:xfrm>
        </p:spPr>
        <p:txBody>
          <a:bodyPr anchor="b" anchorCtr="0">
            <a:normAutofit/>
          </a:bodyPr>
          <a:lstStyle/>
          <a:p>
            <a:pPr algn="ctr"/>
            <a:r>
              <a:rPr lang="en-US" sz="2800" b="1" dirty="0" err="1"/>
              <a:t>Pembelajaran</a:t>
            </a:r>
            <a:r>
              <a:rPr lang="en-US" sz="2800" b="1" dirty="0"/>
              <a:t> </a:t>
            </a:r>
            <a:r>
              <a:rPr lang="en-US" sz="2800" b="1" dirty="0" err="1"/>
              <a:t>apresiasi</a:t>
            </a:r>
            <a:r>
              <a:rPr lang="en-US" sz="2800" b="1" dirty="0"/>
              <a:t> sastra di </a:t>
            </a:r>
            <a:r>
              <a:rPr lang="en-US" sz="2800" b="1" dirty="0" err="1"/>
              <a:t>sd</a:t>
            </a:r>
            <a:endParaRPr lang="en-US" sz="2800" b="1" dirty="0"/>
          </a:p>
        </p:txBody>
      </p:sp>
      <p:pic>
        <p:nvPicPr>
          <p:cNvPr id="46" name="Picture Placeholder 45" descr="Color swatch greenbrier">
            <a:extLst>
              <a:ext uri="{FF2B5EF4-FFF2-40B4-BE49-F238E27FC236}">
                <a16:creationId xmlns:a16="http://schemas.microsoft.com/office/drawing/2014/main" id="{9C63DD83-083A-4E50-AA2A-C423EACA652A}"/>
              </a:ext>
            </a:extLst>
          </p:cNvPr>
          <p:cNvPicPr>
            <a:picLocks noGrp="1" noChangeAspect="1"/>
          </p:cNvPicPr>
          <p:nvPr>
            <p:ph type="pic" sz="quarter" idx="13"/>
          </p:nvPr>
        </p:nvPicPr>
        <p:blipFill rotWithShape="1">
          <a:blip r:embed="rId2"/>
          <a:srcRect l="105" r="105" b="33602"/>
          <a:stretch/>
        </p:blipFill>
        <p:spPr>
          <a:xfrm>
            <a:off x="6505217" y="1403837"/>
            <a:ext cx="5061253" cy="2194560"/>
          </a:xfrm>
        </p:spPr>
      </p:pic>
      <p:pic>
        <p:nvPicPr>
          <p:cNvPr id="48" name="Picture Placeholder 47" descr="Color swatch foliage">
            <a:extLst>
              <a:ext uri="{FF2B5EF4-FFF2-40B4-BE49-F238E27FC236}">
                <a16:creationId xmlns:a16="http://schemas.microsoft.com/office/drawing/2014/main" id="{DA6BC49B-D8CD-4DDE-ACAA-16579353B01D}"/>
              </a:ext>
            </a:extLst>
          </p:cNvPr>
          <p:cNvPicPr>
            <a:picLocks noGrp="1" noChangeAspect="1"/>
          </p:cNvPicPr>
          <p:nvPr>
            <p:ph type="pic" sz="quarter" idx="14"/>
          </p:nvPr>
        </p:nvPicPr>
        <p:blipFill rotWithShape="1">
          <a:blip r:embed="rId3"/>
          <a:srcRect l="105" r="105" b="35764"/>
          <a:stretch/>
        </p:blipFill>
        <p:spPr>
          <a:xfrm>
            <a:off x="6505216" y="3899661"/>
            <a:ext cx="5061252" cy="2107785"/>
          </a:xfrm>
        </p:spPr>
      </p:pic>
      <p:sp>
        <p:nvSpPr>
          <p:cNvPr id="3" name="TextBox 2">
            <a:extLst>
              <a:ext uri="{FF2B5EF4-FFF2-40B4-BE49-F238E27FC236}">
                <a16:creationId xmlns:a16="http://schemas.microsoft.com/office/drawing/2014/main" id="{F53F7B20-C738-462B-8848-EF177285A790}"/>
              </a:ext>
            </a:extLst>
          </p:cNvPr>
          <p:cNvSpPr txBox="1"/>
          <p:nvPr/>
        </p:nvSpPr>
        <p:spPr>
          <a:xfrm flipH="1">
            <a:off x="6754513" y="1623954"/>
            <a:ext cx="4562659" cy="1754326"/>
          </a:xfrm>
          <a:prstGeom prst="rect">
            <a:avLst/>
          </a:prstGeom>
          <a:noFill/>
        </p:spPr>
        <p:txBody>
          <a:bodyPr wrap="square" rtlCol="0">
            <a:spAutoFit/>
          </a:bodyPr>
          <a:lstStyle/>
          <a:p>
            <a:r>
              <a:rPr lang="en-US" b="1" u="sng" dirty="0" err="1"/>
              <a:t>Apresiasi</a:t>
            </a:r>
            <a:r>
              <a:rPr lang="en-US" b="1" u="sng" dirty="0"/>
              <a:t> Sastra </a:t>
            </a:r>
            <a:r>
              <a:rPr lang="en-US" b="1" u="sng" dirty="0" err="1"/>
              <a:t>Reseptif</a:t>
            </a:r>
            <a:endParaRPr lang="en-US" b="1" u="sng" dirty="0"/>
          </a:p>
          <a:p>
            <a:endParaRPr lang="en-US" b="1" u="sng" dirty="0"/>
          </a:p>
          <a:p>
            <a:r>
              <a:rPr lang="en-US" u="sng" dirty="0" err="1"/>
              <a:t>Menekankan</a:t>
            </a:r>
            <a:r>
              <a:rPr lang="en-US" u="sng" dirty="0"/>
              <a:t> pada proses </a:t>
            </a:r>
            <a:r>
              <a:rPr lang="en-US" u="sng" dirty="0" err="1"/>
              <a:t>penikmatan</a:t>
            </a:r>
            <a:r>
              <a:rPr lang="en-US" u="sng" dirty="0"/>
              <a:t> yang </a:t>
            </a:r>
            <a:r>
              <a:rPr lang="en-US" u="sng" dirty="0" err="1"/>
              <a:t>dapat</a:t>
            </a:r>
            <a:r>
              <a:rPr lang="en-US" u="sng" dirty="0"/>
              <a:t> </a:t>
            </a:r>
            <a:r>
              <a:rPr lang="en-US" u="sng" dirty="0" err="1"/>
              <a:t>dilakukan</a:t>
            </a:r>
            <a:r>
              <a:rPr lang="en-US" u="sng" dirty="0"/>
              <a:t> </a:t>
            </a:r>
            <a:r>
              <a:rPr lang="en-US" u="sng" dirty="0" err="1"/>
              <a:t>melalui</a:t>
            </a:r>
            <a:r>
              <a:rPr lang="en-US" u="sng" dirty="0"/>
              <a:t> </a:t>
            </a:r>
            <a:r>
              <a:rPr lang="en-US" u="sng" dirty="0" err="1"/>
              <a:t>kegiatan</a:t>
            </a:r>
            <a:r>
              <a:rPr lang="en-US" u="sng" dirty="0"/>
              <a:t> </a:t>
            </a:r>
            <a:r>
              <a:rPr lang="en-US" u="sng" dirty="0" err="1"/>
              <a:t>membaca</a:t>
            </a:r>
            <a:r>
              <a:rPr lang="en-US" u="sng" dirty="0"/>
              <a:t>, </a:t>
            </a:r>
            <a:r>
              <a:rPr lang="en-US" u="sng" dirty="0" err="1"/>
              <a:t>mendengarkan</a:t>
            </a:r>
            <a:r>
              <a:rPr lang="en-US" u="sng" dirty="0"/>
              <a:t>, </a:t>
            </a:r>
            <a:r>
              <a:rPr lang="en-US" u="sng" dirty="0" err="1"/>
              <a:t>menyaksikan</a:t>
            </a:r>
            <a:r>
              <a:rPr lang="en-US" u="sng" dirty="0"/>
              <a:t> </a:t>
            </a:r>
            <a:r>
              <a:rPr lang="en-US" u="sng" dirty="0" err="1"/>
              <a:t>pementasan</a:t>
            </a:r>
            <a:r>
              <a:rPr lang="en-US" u="sng" dirty="0"/>
              <a:t> drama/</a:t>
            </a:r>
            <a:r>
              <a:rPr lang="en-US" u="sng" dirty="0" err="1"/>
              <a:t>puisi</a:t>
            </a:r>
            <a:r>
              <a:rPr lang="en-US" u="sng" dirty="0"/>
              <a:t>.</a:t>
            </a:r>
          </a:p>
        </p:txBody>
      </p:sp>
      <p:sp>
        <p:nvSpPr>
          <p:cNvPr id="17" name="TextBox 16">
            <a:extLst>
              <a:ext uri="{FF2B5EF4-FFF2-40B4-BE49-F238E27FC236}">
                <a16:creationId xmlns:a16="http://schemas.microsoft.com/office/drawing/2014/main" id="{DA559BD6-6781-43C6-A3F9-08737A5C8647}"/>
              </a:ext>
            </a:extLst>
          </p:cNvPr>
          <p:cNvSpPr txBox="1"/>
          <p:nvPr/>
        </p:nvSpPr>
        <p:spPr>
          <a:xfrm>
            <a:off x="6853326" y="4060722"/>
            <a:ext cx="4463846" cy="1477328"/>
          </a:xfrm>
          <a:prstGeom prst="rect">
            <a:avLst/>
          </a:prstGeom>
          <a:noFill/>
        </p:spPr>
        <p:txBody>
          <a:bodyPr wrap="square" rtlCol="0">
            <a:spAutoFit/>
          </a:bodyPr>
          <a:lstStyle/>
          <a:p>
            <a:r>
              <a:rPr lang="en-US" b="1" dirty="0" err="1"/>
              <a:t>Apresiasi</a:t>
            </a:r>
            <a:r>
              <a:rPr lang="en-US" b="1" dirty="0"/>
              <a:t> Sastra </a:t>
            </a:r>
            <a:r>
              <a:rPr lang="en-US" b="1" dirty="0" err="1"/>
              <a:t>Ekspresif</a:t>
            </a:r>
            <a:endParaRPr lang="en-US" b="1" dirty="0"/>
          </a:p>
          <a:p>
            <a:endParaRPr lang="en-US" dirty="0"/>
          </a:p>
          <a:p>
            <a:r>
              <a:rPr lang="en-US" dirty="0" err="1"/>
              <a:t>Dapat</a:t>
            </a:r>
            <a:r>
              <a:rPr lang="en-US" dirty="0"/>
              <a:t> </a:t>
            </a:r>
            <a:r>
              <a:rPr lang="en-US" dirty="0" err="1"/>
              <a:t>dilakukan</a:t>
            </a:r>
            <a:r>
              <a:rPr lang="en-US" dirty="0"/>
              <a:t> </a:t>
            </a:r>
            <a:r>
              <a:rPr lang="en-US" dirty="0" err="1"/>
              <a:t>dengan</a:t>
            </a:r>
            <a:r>
              <a:rPr lang="en-US" dirty="0"/>
              <a:t> </a:t>
            </a:r>
            <a:r>
              <a:rPr lang="en-US" dirty="0" err="1"/>
              <a:t>mengajak</a:t>
            </a:r>
            <a:r>
              <a:rPr lang="en-US" dirty="0"/>
              <a:t> </a:t>
            </a:r>
            <a:r>
              <a:rPr lang="en-US" dirty="0" err="1"/>
              <a:t>siswa</a:t>
            </a:r>
            <a:r>
              <a:rPr lang="en-US" dirty="0"/>
              <a:t> </a:t>
            </a:r>
            <a:r>
              <a:rPr lang="en-US" dirty="0" err="1"/>
              <a:t>menulis</a:t>
            </a:r>
            <a:r>
              <a:rPr lang="en-US" dirty="0"/>
              <a:t> dan </a:t>
            </a:r>
            <a:r>
              <a:rPr lang="en-US" dirty="0" err="1"/>
              <a:t>mendeklamasikan</a:t>
            </a:r>
            <a:r>
              <a:rPr lang="en-US" dirty="0"/>
              <a:t> </a:t>
            </a:r>
            <a:r>
              <a:rPr lang="en-US" dirty="0" err="1"/>
              <a:t>puisi</a:t>
            </a:r>
            <a:r>
              <a:rPr lang="en-US" dirty="0"/>
              <a:t>, </a:t>
            </a:r>
            <a:r>
              <a:rPr lang="en-US" dirty="0" err="1"/>
              <a:t>menulis</a:t>
            </a:r>
            <a:r>
              <a:rPr lang="en-US" dirty="0"/>
              <a:t> </a:t>
            </a:r>
            <a:r>
              <a:rPr lang="en-US" dirty="0" err="1"/>
              <a:t>cerita</a:t>
            </a:r>
            <a:r>
              <a:rPr lang="en-US" dirty="0"/>
              <a:t>, </a:t>
            </a:r>
            <a:r>
              <a:rPr lang="en-US" dirty="0" err="1"/>
              <a:t>atau</a:t>
            </a:r>
            <a:r>
              <a:rPr lang="en-US" dirty="0"/>
              <a:t> </a:t>
            </a:r>
            <a:r>
              <a:rPr lang="en-US" dirty="0" err="1"/>
              <a:t>bermain</a:t>
            </a:r>
            <a:r>
              <a:rPr lang="en-US" dirty="0"/>
              <a:t> drama</a:t>
            </a:r>
          </a:p>
        </p:txBody>
      </p:sp>
    </p:spTree>
    <p:extLst>
      <p:ext uri="{BB962C8B-B14F-4D97-AF65-F5344CB8AC3E}">
        <p14:creationId xmlns:p14="http://schemas.microsoft.com/office/powerpoint/2010/main" val="237837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457199" y="393290"/>
            <a:ext cx="3751007" cy="2290916"/>
          </a:xfrm>
        </p:spPr>
        <p:txBody>
          <a:bodyPr>
            <a:normAutofit/>
          </a:bodyPr>
          <a:lstStyle/>
          <a:p>
            <a:pPr marL="251460" marR="101600" indent="-186055">
              <a:lnSpc>
                <a:spcPct val="100000"/>
              </a:lnSpc>
              <a:spcBef>
                <a:spcPts val="1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a:t>
            </a:r>
            <a:r>
              <a:rPr lang="en-US" sz="1800" b="1" spc="-5" dirty="0" err="1">
                <a:effectLst/>
                <a:latin typeface="Times New Roman" panose="02020603050405020304" pitchFamily="18" charset="0"/>
                <a:ea typeface="Times New Roman" panose="02020603050405020304" pitchFamily="18" charset="0"/>
              </a:rPr>
              <a:t>u</a:t>
            </a:r>
            <a:r>
              <a:rPr lang="en-US" sz="1800" b="1" spc="10" dirty="0" err="1">
                <a:effectLst/>
                <a:latin typeface="Times New Roman" panose="02020603050405020304" pitchFamily="18" charset="0"/>
                <a:ea typeface="Times New Roman" panose="02020603050405020304" pitchFamily="18" charset="0"/>
              </a:rPr>
              <a:t>j</a:t>
            </a:r>
            <a:r>
              <a:rPr lang="en-US" sz="1800" b="1" spc="-5" dirty="0" err="1">
                <a:effectLst/>
                <a:latin typeface="Times New Roman" panose="02020603050405020304" pitchFamily="18" charset="0"/>
                <a:ea typeface="Times New Roman" panose="02020603050405020304" pitchFamily="18" charset="0"/>
              </a:rPr>
              <a:t>u</a:t>
            </a:r>
            <a:r>
              <a:rPr lang="en-US" sz="1800" b="1" dirty="0" err="1">
                <a:effectLst/>
                <a:latin typeface="Times New Roman" panose="02020603050405020304" pitchFamily="18" charset="0"/>
                <a:ea typeface="Times New Roman" panose="02020603050405020304" pitchFamily="18" charset="0"/>
              </a:rPr>
              <a:t>an</a:t>
            </a:r>
            <a:r>
              <a:rPr lang="en-US" sz="1800" b="1" spc="-30" dirty="0">
                <a:effectLst/>
                <a:latin typeface="Times New Roman" panose="02020603050405020304" pitchFamily="18" charset="0"/>
                <a:ea typeface="Times New Roman" panose="02020603050405020304" pitchFamily="18" charset="0"/>
              </a:rPr>
              <a:t> </a:t>
            </a:r>
            <a:r>
              <a:rPr lang="en-US" sz="1800" b="1" spc="5" dirty="0">
                <a:effectLst/>
                <a:latin typeface="Times New Roman" panose="02020603050405020304" pitchFamily="18" charset="0"/>
                <a:ea typeface="Times New Roman" panose="02020603050405020304" pitchFamily="18" charset="0"/>
              </a:rPr>
              <a:t>d</a:t>
            </a:r>
            <a:r>
              <a:rPr lang="en-US" sz="1800" b="1" dirty="0">
                <a:effectLst/>
                <a:latin typeface="Times New Roman" panose="02020603050405020304" pitchFamily="18" charset="0"/>
                <a:ea typeface="Times New Roman" panose="02020603050405020304" pitchFamily="18" charset="0"/>
              </a:rPr>
              <a:t>an</a:t>
            </a:r>
            <a:r>
              <a:rPr lang="en-US" sz="1800" b="1" spc="-5"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m</a:t>
            </a:r>
            <a:r>
              <a:rPr lang="en-US" sz="1800" b="1" spc="15"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n</a:t>
            </a:r>
            <a:r>
              <a:rPr lang="en-US" sz="1800" b="1" spc="-10" dirty="0" err="1">
                <a:effectLst/>
                <a:latin typeface="Times New Roman" panose="02020603050405020304" pitchFamily="18" charset="0"/>
                <a:ea typeface="Times New Roman" panose="02020603050405020304" pitchFamily="18" charset="0"/>
              </a:rPr>
              <a:t>f</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a</a:t>
            </a:r>
            <a:r>
              <a:rPr lang="en-US" sz="1800" b="1" dirty="0" err="1">
                <a:effectLst/>
                <a:latin typeface="Times New Roman" panose="02020603050405020304" pitchFamily="18" charset="0"/>
                <a:ea typeface="Times New Roman" panose="02020603050405020304" pitchFamily="18" charset="0"/>
              </a:rPr>
              <a:t>t</a:t>
            </a:r>
            <a:br>
              <a:rPr lang="en-US" sz="1800" b="1" dirty="0">
                <a:effectLst/>
                <a:latin typeface="Times New Roman" panose="02020603050405020304" pitchFamily="18" charset="0"/>
                <a:ea typeface="Times New Roman" panose="02020603050405020304" pitchFamily="18" charset="0"/>
              </a:rPr>
            </a:br>
            <a:r>
              <a:rPr lang="en-US" sz="1800" b="1" spc="5" dirty="0" err="1">
                <a:effectLst/>
                <a:latin typeface="Times New Roman" panose="02020603050405020304" pitchFamily="18" charset="0"/>
                <a:ea typeface="Times New Roman" panose="02020603050405020304" pitchFamily="18" charset="0"/>
              </a:rPr>
              <a:t>p</a:t>
            </a:r>
            <a:r>
              <a:rPr lang="en-US" sz="1800" b="1" dirty="0" err="1">
                <a:effectLst/>
                <a:latin typeface="Times New Roman" panose="02020603050405020304" pitchFamily="18" charset="0"/>
                <a:ea typeface="Times New Roman" panose="02020603050405020304" pitchFamily="18" charset="0"/>
              </a:rPr>
              <a:t>e</a:t>
            </a:r>
            <a:r>
              <a:rPr lang="en-US" sz="1800" b="1" spc="-15" dirty="0" err="1">
                <a:effectLst/>
                <a:latin typeface="Times New Roman" panose="02020603050405020304" pitchFamily="18" charset="0"/>
                <a:ea typeface="Times New Roman" panose="02020603050405020304" pitchFamily="18" charset="0"/>
              </a:rPr>
              <a:t>m</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ela</a:t>
            </a:r>
            <a:r>
              <a:rPr lang="en-US" sz="1800" b="1" spc="15" dirty="0" err="1">
                <a:effectLst/>
                <a:latin typeface="Times New Roman" panose="02020603050405020304" pitchFamily="18" charset="0"/>
                <a:ea typeface="Times New Roman" panose="02020603050405020304" pitchFamily="18" charset="0"/>
              </a:rPr>
              <a:t>j</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r</a:t>
            </a:r>
            <a:r>
              <a:rPr lang="en-US" sz="1800" b="1" dirty="0" err="1">
                <a:effectLst/>
                <a:latin typeface="Times New Roman" panose="02020603050405020304" pitchFamily="18" charset="0"/>
                <a:ea typeface="Times New Roman" panose="02020603050405020304" pitchFamily="18" charset="0"/>
              </a:rPr>
              <a:t>an</a:t>
            </a:r>
            <a:r>
              <a:rPr lang="en-US" sz="1800" b="1" spc="-60"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h</a:t>
            </a:r>
            <a:r>
              <a:rPr lang="en-US" sz="1800" b="1" dirty="0" err="1">
                <a:effectLst/>
                <a:latin typeface="Times New Roman" panose="02020603050405020304" pitchFamily="18" charset="0"/>
                <a:ea typeface="Times New Roman" panose="02020603050405020304" pitchFamily="18" charset="0"/>
              </a:rPr>
              <a:t>asa</a:t>
            </a:r>
            <a:br>
              <a:rPr lang="en-US" sz="1800" b="1" dirty="0">
                <a:effectLst/>
                <a:latin typeface="Times New Roman" panose="02020603050405020304" pitchFamily="18" charset="0"/>
                <a:ea typeface="Times New Roman" panose="02020603050405020304" pitchFamily="18" charset="0"/>
              </a:rPr>
            </a:br>
            <a:r>
              <a:rPr lang="en-US" sz="1800" b="1" spc="5" dirty="0">
                <a:effectLst/>
                <a:latin typeface="Times New Roman" panose="02020603050405020304" pitchFamily="18" charset="0"/>
                <a:ea typeface="Times New Roman" panose="02020603050405020304" pitchFamily="18" charset="0"/>
              </a:rPr>
              <a:t>I</a:t>
            </a:r>
            <a:r>
              <a:rPr lang="en-US" sz="1800" b="1" spc="-5" dirty="0">
                <a:effectLst/>
                <a:latin typeface="Times New Roman" panose="02020603050405020304" pitchFamily="18" charset="0"/>
                <a:ea typeface="Times New Roman" panose="02020603050405020304" pitchFamily="18" charset="0"/>
              </a:rPr>
              <a:t>n</a:t>
            </a:r>
            <a:r>
              <a:rPr lang="en-US" sz="1800" b="1" spc="5" dirty="0">
                <a:effectLst/>
                <a:latin typeface="Times New Roman" panose="02020603050405020304" pitchFamily="18" charset="0"/>
                <a:ea typeface="Times New Roman" panose="02020603050405020304" pitchFamily="18" charset="0"/>
              </a:rPr>
              <a:t>do</a:t>
            </a:r>
            <a:r>
              <a:rPr lang="en-US" sz="1800" b="1" spc="-5" dirty="0">
                <a:effectLst/>
                <a:latin typeface="Times New Roman" panose="02020603050405020304" pitchFamily="18" charset="0"/>
                <a:ea typeface="Times New Roman" panose="02020603050405020304" pitchFamily="18" charset="0"/>
              </a:rPr>
              <a:t>n</a:t>
            </a:r>
            <a:r>
              <a:rPr lang="en-US" sz="1800" b="1" dirty="0">
                <a:effectLst/>
                <a:latin typeface="Times New Roman" panose="02020603050405020304" pitchFamily="18" charset="0"/>
                <a:ea typeface="Times New Roman" panose="02020603050405020304" pitchFamily="18" charset="0"/>
              </a:rPr>
              <a:t>esia</a:t>
            </a:r>
            <a:r>
              <a:rPr lang="en-US" sz="1800" b="1" spc="-40"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d</a:t>
            </a:r>
            <a:r>
              <a:rPr lang="en-US" sz="1800" b="1"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n</a:t>
            </a:r>
            <a:r>
              <a:rPr lang="en-US" sz="1800" b="1" spc="-5" dirty="0" err="1">
                <a:effectLst/>
                <a:latin typeface="Times New Roman" panose="02020603050405020304" pitchFamily="18" charset="0"/>
                <a:ea typeface="Times New Roman" panose="02020603050405020304" pitchFamily="18" charset="0"/>
              </a:rPr>
              <a:t>g</a:t>
            </a:r>
            <a:r>
              <a:rPr lang="en-US" sz="1800" b="1" dirty="0" err="1">
                <a:effectLst/>
                <a:latin typeface="Times New Roman" panose="02020603050405020304" pitchFamily="18" charset="0"/>
                <a:ea typeface="Times New Roman" panose="02020603050405020304" pitchFamily="18" charset="0"/>
              </a:rPr>
              <a:t>an</a:t>
            </a:r>
            <a:r>
              <a:rPr lang="en-US" sz="1800" b="1"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rb</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g</a:t>
            </a:r>
            <a:r>
              <a:rPr lang="en-US" sz="1800" b="1" dirty="0" err="1">
                <a:effectLst/>
                <a:latin typeface="Times New Roman" panose="02020603050405020304" pitchFamily="18" charset="0"/>
                <a:ea typeface="Times New Roman" panose="02020603050405020304" pitchFamily="18" charset="0"/>
              </a:rPr>
              <a:t>ai</a:t>
            </a:r>
            <a:r>
              <a:rPr lang="en-US" sz="1800" b="1" spc="-35" dirty="0">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f</a:t>
            </a:r>
            <a:r>
              <a:rPr lang="en-US" sz="1800" b="1" spc="5" dirty="0" err="1">
                <a:effectLst/>
                <a:latin typeface="Times New Roman" panose="02020603050405020304" pitchFamily="18" charset="0"/>
                <a:ea typeface="Times New Roman" panose="02020603050405020304" pitchFamily="18" charset="0"/>
              </a:rPr>
              <a:t>o</a:t>
            </a:r>
            <a:r>
              <a:rPr lang="en-US" sz="1800" b="1" spc="-5" dirty="0" err="1">
                <a:effectLst/>
                <a:latin typeface="Times New Roman" panose="02020603050405020304" pitchFamily="18" charset="0"/>
                <a:ea typeface="Times New Roman" panose="02020603050405020304" pitchFamily="18" charset="0"/>
              </a:rPr>
              <a:t>k</a:t>
            </a:r>
            <a:r>
              <a:rPr lang="en-US" sz="1800" b="1" spc="5" dirty="0" err="1">
                <a:effectLst/>
                <a:latin typeface="Times New Roman" panose="02020603050405020304" pitchFamily="18" charset="0"/>
                <a:ea typeface="Times New Roman" panose="02020603050405020304" pitchFamily="18" charset="0"/>
              </a:rPr>
              <a:t>u</a:t>
            </a:r>
            <a:r>
              <a:rPr lang="en-US" sz="1800" b="1" dirty="0" err="1">
                <a:effectLst/>
                <a:latin typeface="Times New Roman" panose="02020603050405020304" pitchFamily="18" charset="0"/>
                <a:ea typeface="Times New Roman" panose="02020603050405020304" pitchFamily="18" charset="0"/>
              </a:rPr>
              <a:t>s</a:t>
            </a:r>
            <a:r>
              <a:rPr lang="en-US" b="1" dirty="0"/>
              <a:t> </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457200" y="2779776"/>
            <a:ext cx="3465576" cy="3255264"/>
          </a:xfrm>
        </p:spPr>
        <p:txBody>
          <a:bodyPr/>
          <a:lstStyle/>
          <a:p>
            <a:endParaRPr lang="en-US" sz="2800" dirty="0"/>
          </a:p>
          <a:p>
            <a:endParaRPr lang="en-US" sz="2800" dirty="0"/>
          </a:p>
          <a:p>
            <a:endParaRPr lang="en-US" sz="2800" dirty="0"/>
          </a:p>
          <a:p>
            <a:endParaRPr lang="en-US" sz="2800" dirty="0"/>
          </a:p>
          <a:p>
            <a:r>
              <a:rPr lang="en-US" sz="2800" dirty="0"/>
              <a:t>1. </a:t>
            </a:r>
            <a:r>
              <a:rPr lang="en-US" sz="2800" dirty="0" err="1"/>
              <a:t>Fokus</a:t>
            </a:r>
            <a:r>
              <a:rPr lang="en-US" sz="2800" dirty="0"/>
              <a:t> </a:t>
            </a:r>
            <a:r>
              <a:rPr lang="en-US" sz="2800" dirty="0" err="1"/>
              <a:t>Menyimak</a:t>
            </a:r>
            <a:endParaRPr lang="en-US" sz="2800" dirty="0"/>
          </a:p>
        </p:txBody>
      </p:sp>
      <p:sp>
        <p:nvSpPr>
          <p:cNvPr id="4" name="TextBox 3">
            <a:extLst>
              <a:ext uri="{FF2B5EF4-FFF2-40B4-BE49-F238E27FC236}">
                <a16:creationId xmlns:a16="http://schemas.microsoft.com/office/drawing/2014/main" id="{FE3706A2-0D5A-4390-8835-E2B3561F16A9}"/>
              </a:ext>
            </a:extLst>
          </p:cNvPr>
          <p:cNvSpPr txBox="1"/>
          <p:nvPr/>
        </p:nvSpPr>
        <p:spPr>
          <a:xfrm>
            <a:off x="4640826" y="176980"/>
            <a:ext cx="3048000" cy="6186309"/>
          </a:xfrm>
          <a:prstGeom prst="rect">
            <a:avLst/>
          </a:prstGeom>
          <a:noFill/>
        </p:spPr>
        <p:txBody>
          <a:bodyPr wrap="square" rtlCol="0">
            <a:spAutoFit/>
          </a:bodyPr>
          <a:lstStyle/>
          <a:p>
            <a:r>
              <a:rPr lang="en-US" dirty="0" err="1"/>
              <a:t>Tujuan</a:t>
            </a:r>
            <a:r>
              <a:rPr lang="en-US" dirty="0"/>
              <a:t> </a:t>
            </a:r>
            <a:r>
              <a:rPr lang="en-US" dirty="0" err="1"/>
              <a:t>Menyimak</a:t>
            </a:r>
            <a:endParaRPr lang="en-US" dirty="0"/>
          </a:p>
          <a:p>
            <a:endParaRPr lang="en-US" dirty="0"/>
          </a:p>
          <a:p>
            <a:pPr marL="342900" indent="-342900">
              <a:buAutoNum type="arabicPeriod"/>
            </a:pPr>
            <a:r>
              <a:rPr lang="en-US" dirty="0" err="1"/>
              <a:t>Menyimak</a:t>
            </a:r>
            <a:r>
              <a:rPr lang="en-US" dirty="0"/>
              <a:t> </a:t>
            </a:r>
            <a:r>
              <a:rPr lang="en-US" dirty="0" err="1"/>
              <a:t>untuk</a:t>
            </a:r>
            <a:r>
              <a:rPr lang="en-US" dirty="0"/>
              <a:t> </a:t>
            </a:r>
            <a:r>
              <a:rPr lang="en-US" dirty="0" err="1"/>
              <a:t>belajar</a:t>
            </a:r>
            <a:r>
              <a:rPr lang="en-US" dirty="0"/>
              <a:t> dan </a:t>
            </a:r>
            <a:r>
              <a:rPr lang="en-US" dirty="0" err="1"/>
              <a:t>memperoleh</a:t>
            </a:r>
            <a:r>
              <a:rPr lang="en-US" dirty="0"/>
              <a:t> </a:t>
            </a:r>
            <a:r>
              <a:rPr lang="en-US" dirty="0" err="1"/>
              <a:t>pengetahuan</a:t>
            </a:r>
            <a:endParaRPr lang="en-US" dirty="0"/>
          </a:p>
          <a:p>
            <a:pPr marL="342900" indent="-342900">
              <a:buAutoNum type="arabicPeriod"/>
            </a:pPr>
            <a:r>
              <a:rPr lang="en-US" dirty="0" err="1"/>
              <a:t>Menyimak</a:t>
            </a:r>
            <a:r>
              <a:rPr lang="en-US" dirty="0"/>
              <a:t> </a:t>
            </a:r>
            <a:r>
              <a:rPr lang="en-US" dirty="0" err="1"/>
              <a:t>untuk</a:t>
            </a:r>
            <a:r>
              <a:rPr lang="en-US" dirty="0"/>
              <a:t> </a:t>
            </a:r>
            <a:r>
              <a:rPr lang="en-US" dirty="0" err="1"/>
              <a:t>menikmati</a:t>
            </a:r>
            <a:r>
              <a:rPr lang="en-US" dirty="0"/>
              <a:t> </a:t>
            </a:r>
            <a:r>
              <a:rPr lang="en-US" dirty="0" err="1"/>
              <a:t>keindahan</a:t>
            </a:r>
            <a:r>
              <a:rPr lang="en-US" dirty="0"/>
              <a:t> audial</a:t>
            </a:r>
          </a:p>
          <a:p>
            <a:pPr marL="342900" indent="-342900">
              <a:buAutoNum type="arabicPeriod"/>
            </a:pPr>
            <a:r>
              <a:rPr lang="en-US" dirty="0" err="1"/>
              <a:t>Menyimak</a:t>
            </a:r>
            <a:r>
              <a:rPr lang="en-US" dirty="0"/>
              <a:t> </a:t>
            </a:r>
            <a:r>
              <a:rPr lang="en-US" dirty="0" err="1"/>
              <a:t>untuk</a:t>
            </a:r>
            <a:r>
              <a:rPr lang="en-US" dirty="0"/>
              <a:t> </a:t>
            </a:r>
            <a:r>
              <a:rPr lang="en-US" dirty="0" err="1"/>
              <a:t>mengevaluasi</a:t>
            </a:r>
            <a:endParaRPr lang="en-US" dirty="0"/>
          </a:p>
          <a:p>
            <a:pPr marL="342900" indent="-342900">
              <a:buAutoNum type="arabicPeriod"/>
            </a:pPr>
            <a:r>
              <a:rPr lang="en-US" dirty="0" err="1"/>
              <a:t>Menyimak</a:t>
            </a:r>
            <a:r>
              <a:rPr lang="en-US" dirty="0"/>
              <a:t> </a:t>
            </a:r>
            <a:r>
              <a:rPr lang="en-US" dirty="0" err="1"/>
              <a:t>untuk</a:t>
            </a:r>
            <a:r>
              <a:rPr lang="en-US" dirty="0"/>
              <a:t> </a:t>
            </a:r>
            <a:r>
              <a:rPr lang="en-US" dirty="0" err="1"/>
              <a:t>mengapresiasi</a:t>
            </a:r>
            <a:endParaRPr lang="en-US" dirty="0"/>
          </a:p>
          <a:p>
            <a:pPr marL="342900" indent="-342900">
              <a:buAutoNum type="arabicPeriod"/>
            </a:pPr>
            <a:r>
              <a:rPr lang="en-US" dirty="0" err="1"/>
              <a:t>Menyimak</a:t>
            </a:r>
            <a:r>
              <a:rPr lang="en-US" dirty="0"/>
              <a:t> </a:t>
            </a:r>
            <a:r>
              <a:rPr lang="en-US" dirty="0" err="1"/>
              <a:t>untuk</a:t>
            </a:r>
            <a:r>
              <a:rPr lang="en-US" dirty="0"/>
              <a:t> </a:t>
            </a:r>
            <a:r>
              <a:rPr lang="en-US" dirty="0" err="1"/>
              <a:t>mengkomunikasikan</a:t>
            </a:r>
            <a:r>
              <a:rPr lang="en-US" dirty="0"/>
              <a:t> ide</a:t>
            </a:r>
          </a:p>
          <a:p>
            <a:pPr marL="342900" indent="-342900">
              <a:buAutoNum type="arabicPeriod"/>
            </a:pPr>
            <a:r>
              <a:rPr lang="en-US" dirty="0" err="1"/>
              <a:t>Menyimak</a:t>
            </a:r>
            <a:r>
              <a:rPr lang="en-US" dirty="0"/>
              <a:t> </a:t>
            </a:r>
            <a:r>
              <a:rPr lang="en-US" dirty="0" err="1"/>
              <a:t>untuk</a:t>
            </a:r>
            <a:r>
              <a:rPr lang="en-US" dirty="0"/>
              <a:t> </a:t>
            </a:r>
            <a:r>
              <a:rPr lang="en-US" dirty="0" err="1"/>
              <a:t>membedakan</a:t>
            </a:r>
            <a:r>
              <a:rPr lang="en-US" dirty="0"/>
              <a:t> </a:t>
            </a:r>
            <a:r>
              <a:rPr lang="en-US" dirty="0" err="1"/>
              <a:t>bunyi</a:t>
            </a:r>
            <a:endParaRPr lang="en-US" dirty="0"/>
          </a:p>
          <a:p>
            <a:pPr marL="342900" indent="-342900">
              <a:buAutoNum type="arabicPeriod"/>
            </a:pPr>
            <a:r>
              <a:rPr lang="en-US" dirty="0" err="1"/>
              <a:t>Menyimak</a:t>
            </a:r>
            <a:r>
              <a:rPr lang="en-US" dirty="0"/>
              <a:t> </a:t>
            </a:r>
            <a:r>
              <a:rPr lang="en-US" dirty="0" err="1"/>
              <a:t>untuk</a:t>
            </a:r>
            <a:r>
              <a:rPr lang="en-US" dirty="0"/>
              <a:t> </a:t>
            </a:r>
            <a:r>
              <a:rPr lang="en-US" dirty="0" err="1"/>
              <a:t>memecahkan</a:t>
            </a:r>
            <a:r>
              <a:rPr lang="en-US" dirty="0"/>
              <a:t> </a:t>
            </a:r>
            <a:r>
              <a:rPr lang="en-US" dirty="0" err="1"/>
              <a:t>masalah</a:t>
            </a:r>
            <a:endParaRPr lang="en-US" dirty="0"/>
          </a:p>
          <a:p>
            <a:pPr marL="342900" indent="-342900">
              <a:buAutoNum type="arabicPeriod"/>
            </a:pPr>
            <a:r>
              <a:rPr lang="en-US" dirty="0" err="1"/>
              <a:t>Menyimak</a:t>
            </a:r>
            <a:r>
              <a:rPr lang="en-US" dirty="0"/>
              <a:t> </a:t>
            </a:r>
            <a:r>
              <a:rPr lang="en-US" dirty="0" err="1"/>
              <a:t>untuk</a:t>
            </a:r>
            <a:r>
              <a:rPr lang="en-US" dirty="0"/>
              <a:t> </a:t>
            </a:r>
            <a:r>
              <a:rPr lang="en-US" dirty="0" err="1"/>
              <a:t>meyakinkan</a:t>
            </a:r>
            <a:r>
              <a:rPr lang="en-US" dirty="0"/>
              <a:t> </a:t>
            </a:r>
            <a:r>
              <a:rPr lang="en-US" dirty="0" err="1"/>
              <a:t>diri</a:t>
            </a:r>
            <a:r>
              <a:rPr lang="en-US" dirty="0"/>
              <a:t> </a:t>
            </a:r>
            <a:r>
              <a:rPr lang="en-US" dirty="0" err="1"/>
              <a:t>atas</a:t>
            </a:r>
            <a:r>
              <a:rPr lang="en-US" dirty="0"/>
              <a:t> </a:t>
            </a:r>
            <a:r>
              <a:rPr lang="en-US" dirty="0" err="1"/>
              <a:t>pendapat</a:t>
            </a:r>
            <a:r>
              <a:rPr lang="en-US" dirty="0"/>
              <a:t> yang </a:t>
            </a:r>
            <a:r>
              <a:rPr lang="en-US" dirty="0" err="1"/>
              <a:t>diragukan</a:t>
            </a:r>
            <a:endParaRPr lang="en-US" dirty="0"/>
          </a:p>
        </p:txBody>
      </p:sp>
      <p:sp>
        <p:nvSpPr>
          <p:cNvPr id="5" name="TextBox 4">
            <a:extLst>
              <a:ext uri="{FF2B5EF4-FFF2-40B4-BE49-F238E27FC236}">
                <a16:creationId xmlns:a16="http://schemas.microsoft.com/office/drawing/2014/main" id="{774377FE-5B99-4E2E-A523-45107A464F63}"/>
              </a:ext>
            </a:extLst>
          </p:cNvPr>
          <p:cNvSpPr txBox="1"/>
          <p:nvPr/>
        </p:nvSpPr>
        <p:spPr>
          <a:xfrm>
            <a:off x="8318385" y="176980"/>
            <a:ext cx="2821858" cy="2031325"/>
          </a:xfrm>
          <a:prstGeom prst="rect">
            <a:avLst/>
          </a:prstGeom>
          <a:noFill/>
        </p:spPr>
        <p:txBody>
          <a:bodyPr wrap="square" rtlCol="0">
            <a:spAutoFit/>
          </a:bodyPr>
          <a:lstStyle/>
          <a:p>
            <a:r>
              <a:rPr lang="en-US" dirty="0" err="1"/>
              <a:t>Manfaat</a:t>
            </a:r>
            <a:r>
              <a:rPr lang="en-US" dirty="0"/>
              <a:t> </a:t>
            </a:r>
            <a:r>
              <a:rPr lang="en-US" dirty="0" err="1"/>
              <a:t>Menyimak</a:t>
            </a:r>
            <a:endParaRPr lang="en-US" dirty="0"/>
          </a:p>
          <a:p>
            <a:endParaRPr lang="en-US" dirty="0"/>
          </a:p>
          <a:p>
            <a:pPr marL="342900" indent="-342900">
              <a:buAutoNum type="arabicPeriod"/>
            </a:pPr>
            <a:r>
              <a:rPr lang="en-US" dirty="0" err="1"/>
              <a:t>Menikmati</a:t>
            </a:r>
            <a:endParaRPr lang="en-US" dirty="0"/>
          </a:p>
          <a:p>
            <a:pPr marL="342900" indent="-342900">
              <a:buAutoNum type="arabicPeriod"/>
            </a:pPr>
            <a:r>
              <a:rPr lang="en-US" dirty="0" err="1"/>
              <a:t>Meningkatkan</a:t>
            </a:r>
            <a:r>
              <a:rPr lang="en-US" dirty="0"/>
              <a:t> </a:t>
            </a:r>
            <a:r>
              <a:rPr lang="en-US" dirty="0" err="1"/>
              <a:t>pemahaman</a:t>
            </a:r>
            <a:endParaRPr lang="en-US" dirty="0"/>
          </a:p>
          <a:p>
            <a:pPr marL="342900" indent="-342900">
              <a:buAutoNum type="arabicPeriod"/>
            </a:pPr>
            <a:r>
              <a:rPr lang="en-US" dirty="0" err="1"/>
              <a:t>Menilai</a:t>
            </a:r>
            <a:r>
              <a:rPr lang="en-US" dirty="0"/>
              <a:t> </a:t>
            </a:r>
            <a:r>
              <a:rPr lang="en-US" dirty="0" err="1"/>
              <a:t>hal</a:t>
            </a:r>
            <a:r>
              <a:rPr lang="en-US" dirty="0"/>
              <a:t> yang </a:t>
            </a:r>
            <a:r>
              <a:rPr lang="en-US" dirty="0" err="1"/>
              <a:t>disimak</a:t>
            </a:r>
            <a:endParaRPr lang="en-US" dirty="0"/>
          </a:p>
        </p:txBody>
      </p:sp>
    </p:spTree>
    <p:extLst>
      <p:ext uri="{BB962C8B-B14F-4D97-AF65-F5344CB8AC3E}">
        <p14:creationId xmlns:p14="http://schemas.microsoft.com/office/powerpoint/2010/main" val="188126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627BFE-903D-4D53-A395-297038FEC3D7}"/>
              </a:ext>
            </a:extLst>
          </p:cNvPr>
          <p:cNvSpPr>
            <a:spLocks noGrp="1"/>
          </p:cNvSpPr>
          <p:nvPr>
            <p:ph type="body" sz="quarter" idx="14"/>
          </p:nvPr>
        </p:nvSpPr>
        <p:spPr/>
        <p:txBody>
          <a:bodyPr/>
          <a:lstStyle/>
          <a:p>
            <a:endParaRPr lang="en-US" dirty="0"/>
          </a:p>
          <a:p>
            <a:endParaRPr lang="en-US" dirty="0"/>
          </a:p>
          <a:p>
            <a:endParaRPr lang="en-US" dirty="0"/>
          </a:p>
          <a:p>
            <a:endParaRPr lang="en-US" dirty="0"/>
          </a:p>
          <a:p>
            <a:r>
              <a:rPr lang="en-US" sz="3200" dirty="0"/>
              <a:t>2. </a:t>
            </a:r>
            <a:r>
              <a:rPr lang="en-US" sz="3200" dirty="0" err="1"/>
              <a:t>Fokus</a:t>
            </a:r>
            <a:r>
              <a:rPr lang="en-US" sz="3200" dirty="0"/>
              <a:t> </a:t>
            </a:r>
            <a:r>
              <a:rPr lang="en-US" sz="3200" dirty="0" err="1"/>
              <a:t>Berbicara</a:t>
            </a:r>
            <a:endParaRPr lang="en-US" sz="3200" dirty="0"/>
          </a:p>
        </p:txBody>
      </p:sp>
      <p:sp>
        <p:nvSpPr>
          <p:cNvPr id="4" name="Title 3">
            <a:extLst>
              <a:ext uri="{FF2B5EF4-FFF2-40B4-BE49-F238E27FC236}">
                <a16:creationId xmlns:a16="http://schemas.microsoft.com/office/drawing/2014/main" id="{803C4B77-E346-4A2B-B70D-F3D5F87EB810}"/>
              </a:ext>
            </a:extLst>
          </p:cNvPr>
          <p:cNvSpPr>
            <a:spLocks noGrp="1"/>
          </p:cNvSpPr>
          <p:nvPr>
            <p:ph type="title"/>
          </p:nvPr>
        </p:nvSpPr>
        <p:spPr>
          <a:xfrm>
            <a:off x="457199" y="491613"/>
            <a:ext cx="3878827" cy="1757811"/>
          </a:xfrm>
        </p:spPr>
        <p:txBody>
          <a:bodyPr>
            <a:noAutofit/>
          </a:bodyPr>
          <a:lstStyle/>
          <a:p>
            <a:r>
              <a:rPr lang="en-US" sz="1800" b="1" dirty="0" err="1">
                <a:effectLst/>
                <a:latin typeface="Times New Roman" panose="02020603050405020304" pitchFamily="18" charset="0"/>
                <a:ea typeface="Times New Roman" panose="02020603050405020304" pitchFamily="18" charset="0"/>
              </a:rPr>
              <a:t>t</a:t>
            </a:r>
            <a:r>
              <a:rPr lang="en-US" sz="1800" b="1" spc="-5" dirty="0" err="1">
                <a:effectLst/>
                <a:latin typeface="Times New Roman" panose="02020603050405020304" pitchFamily="18" charset="0"/>
                <a:ea typeface="Times New Roman" panose="02020603050405020304" pitchFamily="18" charset="0"/>
              </a:rPr>
              <a:t>u</a:t>
            </a:r>
            <a:r>
              <a:rPr lang="en-US" sz="1800" b="1" spc="10" dirty="0" err="1">
                <a:effectLst/>
                <a:latin typeface="Times New Roman" panose="02020603050405020304" pitchFamily="18" charset="0"/>
                <a:ea typeface="Times New Roman" panose="02020603050405020304" pitchFamily="18" charset="0"/>
              </a:rPr>
              <a:t>j</a:t>
            </a:r>
            <a:r>
              <a:rPr lang="en-US" sz="1800" b="1" spc="-5" dirty="0" err="1">
                <a:effectLst/>
                <a:latin typeface="Times New Roman" panose="02020603050405020304" pitchFamily="18" charset="0"/>
                <a:ea typeface="Times New Roman" panose="02020603050405020304" pitchFamily="18" charset="0"/>
              </a:rPr>
              <a:t>u</a:t>
            </a:r>
            <a:r>
              <a:rPr lang="en-US" sz="1800" b="1" dirty="0" err="1">
                <a:effectLst/>
                <a:latin typeface="Times New Roman" panose="02020603050405020304" pitchFamily="18" charset="0"/>
                <a:ea typeface="Times New Roman" panose="02020603050405020304" pitchFamily="18" charset="0"/>
              </a:rPr>
              <a:t>an</a:t>
            </a:r>
            <a:r>
              <a:rPr lang="en-US" sz="1800" b="1" spc="-30" dirty="0">
                <a:effectLst/>
                <a:latin typeface="Times New Roman" panose="02020603050405020304" pitchFamily="18" charset="0"/>
                <a:ea typeface="Times New Roman" panose="02020603050405020304" pitchFamily="18" charset="0"/>
              </a:rPr>
              <a:t> </a:t>
            </a:r>
            <a:r>
              <a:rPr lang="en-US" sz="1800" b="1" spc="5" dirty="0">
                <a:effectLst/>
                <a:latin typeface="Times New Roman" panose="02020603050405020304" pitchFamily="18" charset="0"/>
                <a:ea typeface="Times New Roman" panose="02020603050405020304" pitchFamily="18" charset="0"/>
              </a:rPr>
              <a:t>d</a:t>
            </a:r>
            <a:r>
              <a:rPr lang="en-US" sz="1800" b="1" dirty="0">
                <a:effectLst/>
                <a:latin typeface="Times New Roman" panose="02020603050405020304" pitchFamily="18" charset="0"/>
                <a:ea typeface="Times New Roman" panose="02020603050405020304" pitchFamily="18" charset="0"/>
              </a:rPr>
              <a:t>an</a:t>
            </a:r>
            <a:r>
              <a:rPr lang="en-US" sz="1800" b="1" spc="-5"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m</a:t>
            </a:r>
            <a:r>
              <a:rPr lang="en-US" sz="1800" b="1" spc="15"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n</a:t>
            </a:r>
            <a:r>
              <a:rPr lang="en-US" sz="1800" b="1" spc="-10" dirty="0" err="1">
                <a:effectLst/>
                <a:latin typeface="Times New Roman" panose="02020603050405020304" pitchFamily="18" charset="0"/>
                <a:ea typeface="Times New Roman" panose="02020603050405020304" pitchFamily="18" charset="0"/>
              </a:rPr>
              <a:t>f</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a</a:t>
            </a:r>
            <a:r>
              <a:rPr lang="en-US" sz="1800" b="1" dirty="0" err="1">
                <a:effectLst/>
                <a:latin typeface="Times New Roman" panose="02020603050405020304" pitchFamily="18" charset="0"/>
                <a:ea typeface="Times New Roman" panose="02020603050405020304" pitchFamily="18" charset="0"/>
              </a:rPr>
              <a:t>t</a:t>
            </a:r>
            <a:br>
              <a:rPr lang="en-US" sz="1800" b="1" dirty="0">
                <a:effectLst/>
                <a:latin typeface="Times New Roman" panose="02020603050405020304" pitchFamily="18" charset="0"/>
                <a:ea typeface="Times New Roman" panose="02020603050405020304" pitchFamily="18" charset="0"/>
              </a:rPr>
            </a:br>
            <a:r>
              <a:rPr lang="en-US" sz="1800" b="1" spc="5" dirty="0" err="1">
                <a:effectLst/>
                <a:latin typeface="Times New Roman" panose="02020603050405020304" pitchFamily="18" charset="0"/>
                <a:ea typeface="Times New Roman" panose="02020603050405020304" pitchFamily="18" charset="0"/>
              </a:rPr>
              <a:t>p</a:t>
            </a:r>
            <a:r>
              <a:rPr lang="en-US" sz="1800" b="1" dirty="0" err="1">
                <a:effectLst/>
                <a:latin typeface="Times New Roman" panose="02020603050405020304" pitchFamily="18" charset="0"/>
                <a:ea typeface="Times New Roman" panose="02020603050405020304" pitchFamily="18" charset="0"/>
              </a:rPr>
              <a:t>e</a:t>
            </a:r>
            <a:r>
              <a:rPr lang="en-US" sz="1800" b="1" spc="-15" dirty="0" err="1">
                <a:effectLst/>
                <a:latin typeface="Times New Roman" panose="02020603050405020304" pitchFamily="18" charset="0"/>
                <a:ea typeface="Times New Roman" panose="02020603050405020304" pitchFamily="18" charset="0"/>
              </a:rPr>
              <a:t>m</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ela</a:t>
            </a:r>
            <a:r>
              <a:rPr lang="en-US" sz="1800" b="1" spc="15" dirty="0" err="1">
                <a:effectLst/>
                <a:latin typeface="Times New Roman" panose="02020603050405020304" pitchFamily="18" charset="0"/>
                <a:ea typeface="Times New Roman" panose="02020603050405020304" pitchFamily="18" charset="0"/>
              </a:rPr>
              <a:t>j</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r</a:t>
            </a:r>
            <a:r>
              <a:rPr lang="en-US" sz="1800" b="1" dirty="0" err="1">
                <a:effectLst/>
                <a:latin typeface="Times New Roman" panose="02020603050405020304" pitchFamily="18" charset="0"/>
                <a:ea typeface="Times New Roman" panose="02020603050405020304" pitchFamily="18" charset="0"/>
              </a:rPr>
              <a:t>an</a:t>
            </a:r>
            <a:r>
              <a:rPr lang="en-US" sz="1800" b="1" spc="-60"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h</a:t>
            </a:r>
            <a:r>
              <a:rPr lang="en-US" sz="1800" b="1" dirty="0" err="1">
                <a:effectLst/>
                <a:latin typeface="Times New Roman" panose="02020603050405020304" pitchFamily="18" charset="0"/>
                <a:ea typeface="Times New Roman" panose="02020603050405020304" pitchFamily="18" charset="0"/>
              </a:rPr>
              <a:t>asa</a:t>
            </a:r>
            <a:br>
              <a:rPr lang="en-US" sz="1800" b="1" dirty="0">
                <a:effectLst/>
                <a:latin typeface="Times New Roman" panose="02020603050405020304" pitchFamily="18" charset="0"/>
                <a:ea typeface="Times New Roman" panose="02020603050405020304" pitchFamily="18" charset="0"/>
              </a:rPr>
            </a:br>
            <a:r>
              <a:rPr lang="en-US" sz="1800" b="1" spc="5" dirty="0">
                <a:effectLst/>
                <a:latin typeface="Times New Roman" panose="02020603050405020304" pitchFamily="18" charset="0"/>
                <a:ea typeface="Times New Roman" panose="02020603050405020304" pitchFamily="18" charset="0"/>
              </a:rPr>
              <a:t>I</a:t>
            </a:r>
            <a:r>
              <a:rPr lang="en-US" sz="1800" b="1" spc="-5" dirty="0">
                <a:effectLst/>
                <a:latin typeface="Times New Roman" panose="02020603050405020304" pitchFamily="18" charset="0"/>
                <a:ea typeface="Times New Roman" panose="02020603050405020304" pitchFamily="18" charset="0"/>
              </a:rPr>
              <a:t>n</a:t>
            </a:r>
            <a:r>
              <a:rPr lang="en-US" sz="1800" b="1" spc="5" dirty="0">
                <a:effectLst/>
                <a:latin typeface="Times New Roman" panose="02020603050405020304" pitchFamily="18" charset="0"/>
                <a:ea typeface="Times New Roman" panose="02020603050405020304" pitchFamily="18" charset="0"/>
              </a:rPr>
              <a:t>do</a:t>
            </a:r>
            <a:r>
              <a:rPr lang="en-US" sz="1800" b="1" spc="-5" dirty="0">
                <a:effectLst/>
                <a:latin typeface="Times New Roman" panose="02020603050405020304" pitchFamily="18" charset="0"/>
                <a:ea typeface="Times New Roman" panose="02020603050405020304" pitchFamily="18" charset="0"/>
              </a:rPr>
              <a:t>n</a:t>
            </a:r>
            <a:r>
              <a:rPr lang="en-US" sz="1800" b="1" dirty="0">
                <a:effectLst/>
                <a:latin typeface="Times New Roman" panose="02020603050405020304" pitchFamily="18" charset="0"/>
                <a:ea typeface="Times New Roman" panose="02020603050405020304" pitchFamily="18" charset="0"/>
              </a:rPr>
              <a:t>esia</a:t>
            </a:r>
            <a:r>
              <a:rPr lang="en-US" sz="1800" b="1" spc="-40"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d</a:t>
            </a:r>
            <a:r>
              <a:rPr lang="en-US" sz="1800" b="1"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n</a:t>
            </a:r>
            <a:r>
              <a:rPr lang="en-US" sz="1800" b="1" spc="-5" dirty="0" err="1">
                <a:effectLst/>
                <a:latin typeface="Times New Roman" panose="02020603050405020304" pitchFamily="18" charset="0"/>
                <a:ea typeface="Times New Roman" panose="02020603050405020304" pitchFamily="18" charset="0"/>
              </a:rPr>
              <a:t>g</a:t>
            </a:r>
            <a:r>
              <a:rPr lang="en-US" sz="1800" b="1" dirty="0" err="1">
                <a:effectLst/>
                <a:latin typeface="Times New Roman" panose="02020603050405020304" pitchFamily="18" charset="0"/>
                <a:ea typeface="Times New Roman" panose="02020603050405020304" pitchFamily="18" charset="0"/>
              </a:rPr>
              <a:t>an</a:t>
            </a:r>
            <a:r>
              <a:rPr lang="en-US" sz="1800" b="1"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rb</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g</a:t>
            </a:r>
            <a:r>
              <a:rPr lang="en-US" sz="1800" b="1" dirty="0" err="1">
                <a:effectLst/>
                <a:latin typeface="Times New Roman" panose="02020603050405020304" pitchFamily="18" charset="0"/>
                <a:ea typeface="Times New Roman" panose="02020603050405020304" pitchFamily="18" charset="0"/>
              </a:rPr>
              <a:t>ai</a:t>
            </a:r>
            <a:r>
              <a:rPr lang="en-US" sz="1800" b="1" spc="-35" dirty="0">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f</a:t>
            </a:r>
            <a:r>
              <a:rPr lang="en-US" sz="1800" b="1" spc="5" dirty="0" err="1">
                <a:effectLst/>
                <a:latin typeface="Times New Roman" panose="02020603050405020304" pitchFamily="18" charset="0"/>
                <a:ea typeface="Times New Roman" panose="02020603050405020304" pitchFamily="18" charset="0"/>
              </a:rPr>
              <a:t>o</a:t>
            </a:r>
            <a:r>
              <a:rPr lang="en-US" sz="1800" b="1" spc="-5" dirty="0" err="1">
                <a:effectLst/>
                <a:latin typeface="Times New Roman" panose="02020603050405020304" pitchFamily="18" charset="0"/>
                <a:ea typeface="Times New Roman" panose="02020603050405020304" pitchFamily="18" charset="0"/>
              </a:rPr>
              <a:t>k</a:t>
            </a:r>
            <a:r>
              <a:rPr lang="en-US" sz="1800" b="1" spc="5" dirty="0" err="1">
                <a:effectLst/>
                <a:latin typeface="Times New Roman" panose="02020603050405020304" pitchFamily="18" charset="0"/>
                <a:ea typeface="Times New Roman" panose="02020603050405020304" pitchFamily="18" charset="0"/>
              </a:rPr>
              <a:t>u</a:t>
            </a:r>
            <a:r>
              <a:rPr lang="en-US" sz="1800" b="1" dirty="0" err="1">
                <a:effectLst/>
                <a:latin typeface="Times New Roman" panose="02020603050405020304" pitchFamily="18" charset="0"/>
                <a:ea typeface="Times New Roman" panose="02020603050405020304" pitchFamily="18" charset="0"/>
              </a:rPr>
              <a:t>s</a:t>
            </a:r>
            <a:endParaRPr lang="en-US" sz="1800" dirty="0"/>
          </a:p>
        </p:txBody>
      </p:sp>
      <p:sp>
        <p:nvSpPr>
          <p:cNvPr id="5" name="TextBox 4">
            <a:extLst>
              <a:ext uri="{FF2B5EF4-FFF2-40B4-BE49-F238E27FC236}">
                <a16:creationId xmlns:a16="http://schemas.microsoft.com/office/drawing/2014/main" id="{D7DE8544-DB33-4042-8A14-F5A0690DAA17}"/>
              </a:ext>
            </a:extLst>
          </p:cNvPr>
          <p:cNvSpPr txBox="1"/>
          <p:nvPr/>
        </p:nvSpPr>
        <p:spPr>
          <a:xfrm>
            <a:off x="4444181" y="973393"/>
            <a:ext cx="3028335" cy="2031325"/>
          </a:xfrm>
          <a:prstGeom prst="rect">
            <a:avLst/>
          </a:prstGeom>
          <a:noFill/>
        </p:spPr>
        <p:txBody>
          <a:bodyPr wrap="square" rtlCol="0">
            <a:spAutoFit/>
          </a:bodyPr>
          <a:lstStyle/>
          <a:p>
            <a:r>
              <a:rPr lang="en-US" dirty="0" err="1"/>
              <a:t>Tujuan</a:t>
            </a:r>
            <a:r>
              <a:rPr lang="en-US" dirty="0"/>
              <a:t>  </a:t>
            </a:r>
            <a:r>
              <a:rPr lang="en-US" dirty="0" err="1"/>
              <a:t>Berbicara</a:t>
            </a:r>
            <a:endParaRPr lang="en-US" dirty="0"/>
          </a:p>
          <a:p>
            <a:endParaRPr lang="en-US" dirty="0"/>
          </a:p>
          <a:p>
            <a:pPr marL="342900" indent="-342900">
              <a:buAutoNum type="arabicPeriod"/>
            </a:pPr>
            <a:r>
              <a:rPr lang="en-US" dirty="0" err="1"/>
              <a:t>Menghibur</a:t>
            </a:r>
            <a:endParaRPr lang="en-US" dirty="0"/>
          </a:p>
          <a:p>
            <a:pPr marL="342900" indent="-342900">
              <a:buAutoNum type="arabicPeriod"/>
            </a:pPr>
            <a:r>
              <a:rPr lang="en-US" dirty="0" err="1"/>
              <a:t>Menginformasikan</a:t>
            </a:r>
            <a:endParaRPr lang="en-US" dirty="0"/>
          </a:p>
          <a:p>
            <a:pPr marL="342900" indent="-342900">
              <a:buAutoNum type="arabicPeriod"/>
            </a:pPr>
            <a:r>
              <a:rPr lang="en-US" dirty="0" err="1"/>
              <a:t>Menstimulasi</a:t>
            </a:r>
            <a:endParaRPr lang="en-US" dirty="0"/>
          </a:p>
          <a:p>
            <a:pPr marL="342900" indent="-342900">
              <a:buAutoNum type="arabicPeriod"/>
            </a:pPr>
            <a:r>
              <a:rPr lang="en-US" dirty="0" err="1"/>
              <a:t>Meyakinkan</a:t>
            </a:r>
            <a:endParaRPr lang="en-US" dirty="0"/>
          </a:p>
          <a:p>
            <a:pPr marL="342900" indent="-342900">
              <a:buAutoNum type="arabicPeriod"/>
            </a:pPr>
            <a:r>
              <a:rPr lang="en-US" dirty="0" err="1"/>
              <a:t>Menggerakkan</a:t>
            </a:r>
            <a:endParaRPr lang="en-US" dirty="0"/>
          </a:p>
        </p:txBody>
      </p:sp>
      <p:sp>
        <p:nvSpPr>
          <p:cNvPr id="6" name="TextBox 5">
            <a:extLst>
              <a:ext uri="{FF2B5EF4-FFF2-40B4-BE49-F238E27FC236}">
                <a16:creationId xmlns:a16="http://schemas.microsoft.com/office/drawing/2014/main" id="{76823547-187B-4F5C-813D-525F908AAB44}"/>
              </a:ext>
            </a:extLst>
          </p:cNvPr>
          <p:cNvSpPr txBox="1"/>
          <p:nvPr/>
        </p:nvSpPr>
        <p:spPr>
          <a:xfrm>
            <a:off x="8485239" y="904566"/>
            <a:ext cx="3028335" cy="5355312"/>
          </a:xfrm>
          <a:prstGeom prst="rect">
            <a:avLst/>
          </a:prstGeom>
          <a:noFill/>
        </p:spPr>
        <p:txBody>
          <a:bodyPr wrap="square" rtlCol="0">
            <a:spAutoFit/>
          </a:bodyPr>
          <a:lstStyle/>
          <a:p>
            <a:r>
              <a:rPr lang="en-US" dirty="0" err="1"/>
              <a:t>Manfaat</a:t>
            </a:r>
            <a:r>
              <a:rPr lang="en-US" dirty="0"/>
              <a:t> </a:t>
            </a:r>
            <a:r>
              <a:rPr lang="en-US" dirty="0" err="1"/>
              <a:t>Berbicara</a:t>
            </a:r>
            <a:endParaRPr lang="en-US" dirty="0"/>
          </a:p>
          <a:p>
            <a:endParaRPr lang="en-US" dirty="0"/>
          </a:p>
          <a:p>
            <a:pPr marL="342900" indent="-342900">
              <a:buAutoNum type="arabicPeriod"/>
            </a:pPr>
            <a:r>
              <a:rPr lang="en-US" dirty="0" err="1"/>
              <a:t>Komunikasi</a:t>
            </a:r>
            <a:r>
              <a:rPr lang="en-US" dirty="0"/>
              <a:t> </a:t>
            </a:r>
            <a:r>
              <a:rPr lang="en-US" dirty="0" err="1"/>
              <a:t>antar</a:t>
            </a:r>
            <a:r>
              <a:rPr lang="en-US" dirty="0"/>
              <a:t> </a:t>
            </a:r>
            <a:r>
              <a:rPr lang="en-US" dirty="0" err="1"/>
              <a:t>individu</a:t>
            </a:r>
            <a:r>
              <a:rPr lang="en-US" dirty="0"/>
              <a:t> </a:t>
            </a:r>
            <a:r>
              <a:rPr lang="en-US" dirty="0" err="1"/>
              <a:t>menjadi</a:t>
            </a:r>
            <a:r>
              <a:rPr lang="en-US" dirty="0"/>
              <a:t> </a:t>
            </a:r>
            <a:r>
              <a:rPr lang="en-US" dirty="0" err="1"/>
              <a:t>lebih</a:t>
            </a:r>
            <a:r>
              <a:rPr lang="en-US" dirty="0"/>
              <a:t> </a:t>
            </a:r>
            <a:r>
              <a:rPr lang="en-US" dirty="0" err="1"/>
              <a:t>efektif</a:t>
            </a:r>
            <a:endParaRPr lang="en-US" dirty="0"/>
          </a:p>
          <a:p>
            <a:pPr marL="342900" indent="-342900">
              <a:buAutoNum type="arabicPeriod"/>
            </a:pPr>
            <a:r>
              <a:rPr lang="en-US" dirty="0" err="1"/>
              <a:t>Melancarkan</a:t>
            </a:r>
            <a:r>
              <a:rPr lang="en-US" dirty="0"/>
              <a:t> </a:t>
            </a:r>
            <a:r>
              <a:rPr lang="en-US" dirty="0" err="1"/>
              <a:t>pertukaran</a:t>
            </a:r>
            <a:r>
              <a:rPr lang="en-US" dirty="0"/>
              <a:t> </a:t>
            </a:r>
            <a:r>
              <a:rPr lang="en-US" dirty="0" err="1"/>
              <a:t>informasi</a:t>
            </a:r>
            <a:endParaRPr lang="en-US" dirty="0"/>
          </a:p>
          <a:p>
            <a:pPr marL="342900" indent="-342900">
              <a:buAutoNum type="arabicPeriod"/>
            </a:pPr>
            <a:r>
              <a:rPr lang="en-US" dirty="0" err="1"/>
              <a:t>Menambah</a:t>
            </a:r>
            <a:r>
              <a:rPr lang="en-US" dirty="0"/>
              <a:t> </a:t>
            </a:r>
            <a:r>
              <a:rPr lang="en-US" dirty="0" err="1"/>
              <a:t>kepercayaan</a:t>
            </a:r>
            <a:r>
              <a:rPr lang="en-US" dirty="0"/>
              <a:t> </a:t>
            </a:r>
            <a:r>
              <a:rPr lang="en-US" dirty="0" err="1"/>
              <a:t>diri</a:t>
            </a:r>
            <a:endParaRPr lang="en-US" dirty="0"/>
          </a:p>
          <a:p>
            <a:pPr marL="342900" indent="-342900">
              <a:buAutoNum type="arabicPeriod"/>
            </a:pPr>
            <a:r>
              <a:rPr lang="en-US" dirty="0" err="1"/>
              <a:t>Menambah</a:t>
            </a:r>
            <a:r>
              <a:rPr lang="en-US" dirty="0"/>
              <a:t> charisma dan </a:t>
            </a:r>
            <a:r>
              <a:rPr lang="en-US" dirty="0" err="1"/>
              <a:t>wibawa</a:t>
            </a:r>
            <a:endParaRPr lang="en-US" dirty="0"/>
          </a:p>
          <a:p>
            <a:pPr marL="342900" indent="-342900">
              <a:buAutoNum type="arabicPeriod"/>
            </a:pPr>
            <a:r>
              <a:rPr lang="en-US" dirty="0"/>
              <a:t>Salah </a:t>
            </a:r>
            <a:r>
              <a:rPr lang="en-US" dirty="0" err="1"/>
              <a:t>satu</a:t>
            </a:r>
            <a:r>
              <a:rPr lang="en-US" dirty="0"/>
              <a:t> factor </a:t>
            </a:r>
            <a:r>
              <a:rPr lang="en-US" dirty="0" err="1"/>
              <a:t>mempermudah</a:t>
            </a:r>
            <a:r>
              <a:rPr lang="en-US" dirty="0"/>
              <a:t> </a:t>
            </a:r>
            <a:r>
              <a:rPr lang="en-US" dirty="0" err="1"/>
              <a:t>memperoleh</a:t>
            </a:r>
            <a:r>
              <a:rPr lang="en-US" dirty="0"/>
              <a:t> </a:t>
            </a:r>
            <a:r>
              <a:rPr lang="en-US" dirty="0" err="1"/>
              <a:t>pekerjaan</a:t>
            </a:r>
            <a:endParaRPr lang="en-US" dirty="0"/>
          </a:p>
          <a:p>
            <a:pPr marL="342900" indent="-342900">
              <a:buAutoNum type="arabicPeriod"/>
            </a:pPr>
            <a:r>
              <a:rPr lang="en-US" dirty="0"/>
              <a:t>Bisa </a:t>
            </a:r>
            <a:r>
              <a:rPr lang="en-US" dirty="0" err="1"/>
              <a:t>menambah</a:t>
            </a:r>
            <a:r>
              <a:rPr lang="en-US" dirty="0"/>
              <a:t> </a:t>
            </a:r>
            <a:r>
              <a:rPr lang="en-US" dirty="0" err="1"/>
              <a:t>kepercayaan</a:t>
            </a:r>
            <a:r>
              <a:rPr lang="en-US" dirty="0"/>
              <a:t> </a:t>
            </a:r>
            <a:r>
              <a:rPr lang="en-US" dirty="0" err="1"/>
              <a:t>dari</a:t>
            </a:r>
            <a:r>
              <a:rPr lang="en-US" dirty="0"/>
              <a:t> </a:t>
            </a:r>
            <a:r>
              <a:rPr lang="en-US" dirty="0" err="1"/>
              <a:t>masyarakat</a:t>
            </a:r>
            <a:endParaRPr lang="en-US" dirty="0"/>
          </a:p>
          <a:p>
            <a:endParaRPr lang="en-US" dirty="0"/>
          </a:p>
          <a:p>
            <a:endParaRPr lang="en-US" dirty="0"/>
          </a:p>
        </p:txBody>
      </p:sp>
    </p:spTree>
    <p:extLst>
      <p:ext uri="{BB962C8B-B14F-4D97-AF65-F5344CB8AC3E}">
        <p14:creationId xmlns:p14="http://schemas.microsoft.com/office/powerpoint/2010/main" val="300717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C1C3A-F7DB-4D4C-B3C6-DB0A9B967FA2}"/>
              </a:ext>
            </a:extLst>
          </p:cNvPr>
          <p:cNvSpPr>
            <a:spLocks noGrp="1"/>
          </p:cNvSpPr>
          <p:nvPr>
            <p:ph type="body" sz="quarter" idx="14"/>
          </p:nvPr>
        </p:nvSpPr>
        <p:spPr>
          <a:xfrm>
            <a:off x="457200" y="2779776"/>
            <a:ext cx="3619500" cy="3255264"/>
          </a:xfrm>
        </p:spPr>
        <p:txBody>
          <a:bodyPr/>
          <a:lstStyle/>
          <a:p>
            <a:endParaRPr lang="en-US" dirty="0"/>
          </a:p>
          <a:p>
            <a:endParaRPr lang="en-US" dirty="0"/>
          </a:p>
          <a:p>
            <a:endParaRPr lang="en-US" dirty="0"/>
          </a:p>
          <a:p>
            <a:endParaRPr lang="en-US" dirty="0"/>
          </a:p>
          <a:p>
            <a:r>
              <a:rPr lang="en-US" sz="3200" dirty="0"/>
              <a:t>3. </a:t>
            </a:r>
            <a:r>
              <a:rPr lang="en-US" sz="3200" dirty="0" err="1"/>
              <a:t>Fokus</a:t>
            </a:r>
            <a:r>
              <a:rPr lang="en-US" sz="3200" dirty="0"/>
              <a:t> </a:t>
            </a:r>
            <a:r>
              <a:rPr lang="en-US" sz="3200" dirty="0" err="1"/>
              <a:t>Membaca</a:t>
            </a:r>
            <a:endParaRPr lang="en-US" sz="3200" dirty="0"/>
          </a:p>
        </p:txBody>
      </p:sp>
      <p:sp>
        <p:nvSpPr>
          <p:cNvPr id="4" name="Title 3">
            <a:extLst>
              <a:ext uri="{FF2B5EF4-FFF2-40B4-BE49-F238E27FC236}">
                <a16:creationId xmlns:a16="http://schemas.microsoft.com/office/drawing/2014/main" id="{3DC670D3-F44A-4B45-A0D8-7F8AEDE4E4CC}"/>
              </a:ext>
            </a:extLst>
          </p:cNvPr>
          <p:cNvSpPr>
            <a:spLocks noGrp="1"/>
          </p:cNvSpPr>
          <p:nvPr>
            <p:ph type="title"/>
          </p:nvPr>
        </p:nvSpPr>
        <p:spPr>
          <a:xfrm>
            <a:off x="457200" y="822960"/>
            <a:ext cx="3619501" cy="877824"/>
          </a:xfrm>
        </p:spPr>
        <p:txBody>
          <a:bodyPr>
            <a:noAutofit/>
          </a:bodyPr>
          <a:lstStyle/>
          <a:p>
            <a:r>
              <a:rPr lang="en-US" sz="1800" b="1" dirty="0" err="1">
                <a:effectLst/>
                <a:latin typeface="Times New Roman" panose="02020603050405020304" pitchFamily="18" charset="0"/>
                <a:ea typeface="Times New Roman" panose="02020603050405020304" pitchFamily="18" charset="0"/>
              </a:rPr>
              <a:t>t</a:t>
            </a:r>
            <a:r>
              <a:rPr lang="en-US" sz="1800" b="1" spc="-5" dirty="0" err="1">
                <a:effectLst/>
                <a:latin typeface="Times New Roman" panose="02020603050405020304" pitchFamily="18" charset="0"/>
                <a:ea typeface="Times New Roman" panose="02020603050405020304" pitchFamily="18" charset="0"/>
              </a:rPr>
              <a:t>u</a:t>
            </a:r>
            <a:r>
              <a:rPr lang="en-US" sz="1800" b="1" spc="10" dirty="0" err="1">
                <a:effectLst/>
                <a:latin typeface="Times New Roman" panose="02020603050405020304" pitchFamily="18" charset="0"/>
                <a:ea typeface="Times New Roman" panose="02020603050405020304" pitchFamily="18" charset="0"/>
              </a:rPr>
              <a:t>j</a:t>
            </a:r>
            <a:r>
              <a:rPr lang="en-US" sz="1800" b="1" spc="-5" dirty="0" err="1">
                <a:effectLst/>
                <a:latin typeface="Times New Roman" panose="02020603050405020304" pitchFamily="18" charset="0"/>
                <a:ea typeface="Times New Roman" panose="02020603050405020304" pitchFamily="18" charset="0"/>
              </a:rPr>
              <a:t>u</a:t>
            </a:r>
            <a:r>
              <a:rPr lang="en-US" sz="1800" b="1" dirty="0" err="1">
                <a:effectLst/>
                <a:latin typeface="Times New Roman" panose="02020603050405020304" pitchFamily="18" charset="0"/>
                <a:ea typeface="Times New Roman" panose="02020603050405020304" pitchFamily="18" charset="0"/>
              </a:rPr>
              <a:t>an</a:t>
            </a:r>
            <a:r>
              <a:rPr lang="en-US" sz="1800" b="1" spc="-30" dirty="0">
                <a:effectLst/>
                <a:latin typeface="Times New Roman" panose="02020603050405020304" pitchFamily="18" charset="0"/>
                <a:ea typeface="Times New Roman" panose="02020603050405020304" pitchFamily="18" charset="0"/>
              </a:rPr>
              <a:t> </a:t>
            </a:r>
            <a:r>
              <a:rPr lang="en-US" sz="1800" b="1" spc="5" dirty="0">
                <a:effectLst/>
                <a:latin typeface="Times New Roman" panose="02020603050405020304" pitchFamily="18" charset="0"/>
                <a:ea typeface="Times New Roman" panose="02020603050405020304" pitchFamily="18" charset="0"/>
              </a:rPr>
              <a:t>d</a:t>
            </a:r>
            <a:r>
              <a:rPr lang="en-US" sz="1800" b="1" dirty="0">
                <a:effectLst/>
                <a:latin typeface="Times New Roman" panose="02020603050405020304" pitchFamily="18" charset="0"/>
                <a:ea typeface="Times New Roman" panose="02020603050405020304" pitchFamily="18" charset="0"/>
              </a:rPr>
              <a:t>an</a:t>
            </a:r>
            <a:r>
              <a:rPr lang="en-US" sz="1800" b="1" spc="-5"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m</a:t>
            </a:r>
            <a:r>
              <a:rPr lang="en-US" sz="1800" b="1" spc="15"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n</a:t>
            </a:r>
            <a:r>
              <a:rPr lang="en-US" sz="1800" b="1" spc="-10" dirty="0" err="1">
                <a:effectLst/>
                <a:latin typeface="Times New Roman" panose="02020603050405020304" pitchFamily="18" charset="0"/>
                <a:ea typeface="Times New Roman" panose="02020603050405020304" pitchFamily="18" charset="0"/>
              </a:rPr>
              <a:t>f</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a</a:t>
            </a:r>
            <a:r>
              <a:rPr lang="en-US" sz="1800" b="1" dirty="0" err="1">
                <a:effectLst/>
                <a:latin typeface="Times New Roman" panose="02020603050405020304" pitchFamily="18" charset="0"/>
                <a:ea typeface="Times New Roman" panose="02020603050405020304" pitchFamily="18" charset="0"/>
              </a:rPr>
              <a:t>t</a:t>
            </a:r>
            <a:br>
              <a:rPr lang="en-US" sz="1800" b="1" dirty="0">
                <a:effectLst/>
                <a:latin typeface="Times New Roman" panose="02020603050405020304" pitchFamily="18" charset="0"/>
                <a:ea typeface="Times New Roman" panose="02020603050405020304" pitchFamily="18" charset="0"/>
              </a:rPr>
            </a:br>
            <a:r>
              <a:rPr lang="en-US" sz="1800" b="1" spc="5" dirty="0" err="1">
                <a:effectLst/>
                <a:latin typeface="Times New Roman" panose="02020603050405020304" pitchFamily="18" charset="0"/>
                <a:ea typeface="Times New Roman" panose="02020603050405020304" pitchFamily="18" charset="0"/>
              </a:rPr>
              <a:t>p</a:t>
            </a:r>
            <a:r>
              <a:rPr lang="en-US" sz="1800" b="1" dirty="0" err="1">
                <a:effectLst/>
                <a:latin typeface="Times New Roman" panose="02020603050405020304" pitchFamily="18" charset="0"/>
                <a:ea typeface="Times New Roman" panose="02020603050405020304" pitchFamily="18" charset="0"/>
              </a:rPr>
              <a:t>e</a:t>
            </a:r>
            <a:r>
              <a:rPr lang="en-US" sz="1800" b="1" spc="-15" dirty="0" err="1">
                <a:effectLst/>
                <a:latin typeface="Times New Roman" panose="02020603050405020304" pitchFamily="18" charset="0"/>
                <a:ea typeface="Times New Roman" panose="02020603050405020304" pitchFamily="18" charset="0"/>
              </a:rPr>
              <a:t>m</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ela</a:t>
            </a:r>
            <a:r>
              <a:rPr lang="en-US" sz="1800" b="1" spc="15" dirty="0" err="1">
                <a:effectLst/>
                <a:latin typeface="Times New Roman" panose="02020603050405020304" pitchFamily="18" charset="0"/>
                <a:ea typeface="Times New Roman" panose="02020603050405020304" pitchFamily="18" charset="0"/>
              </a:rPr>
              <a:t>j</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r</a:t>
            </a:r>
            <a:r>
              <a:rPr lang="en-US" sz="1800" b="1" dirty="0" err="1">
                <a:effectLst/>
                <a:latin typeface="Times New Roman" panose="02020603050405020304" pitchFamily="18" charset="0"/>
                <a:ea typeface="Times New Roman" panose="02020603050405020304" pitchFamily="18" charset="0"/>
              </a:rPr>
              <a:t>an</a:t>
            </a:r>
            <a:r>
              <a:rPr lang="en-US" sz="1800" b="1" spc="-60"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h</a:t>
            </a:r>
            <a:r>
              <a:rPr lang="en-US" sz="1800" b="1" dirty="0" err="1">
                <a:effectLst/>
                <a:latin typeface="Times New Roman" panose="02020603050405020304" pitchFamily="18" charset="0"/>
                <a:ea typeface="Times New Roman" panose="02020603050405020304" pitchFamily="18" charset="0"/>
              </a:rPr>
              <a:t>asa</a:t>
            </a:r>
            <a:br>
              <a:rPr lang="en-US" sz="1800" b="1" dirty="0">
                <a:effectLst/>
                <a:latin typeface="Times New Roman" panose="02020603050405020304" pitchFamily="18" charset="0"/>
                <a:ea typeface="Times New Roman" panose="02020603050405020304" pitchFamily="18" charset="0"/>
              </a:rPr>
            </a:br>
            <a:r>
              <a:rPr lang="en-US" sz="1800" b="1" spc="5" dirty="0">
                <a:effectLst/>
                <a:latin typeface="Times New Roman" panose="02020603050405020304" pitchFamily="18" charset="0"/>
                <a:ea typeface="Times New Roman" panose="02020603050405020304" pitchFamily="18" charset="0"/>
              </a:rPr>
              <a:t>I</a:t>
            </a:r>
            <a:r>
              <a:rPr lang="en-US" sz="1800" b="1" spc="-5" dirty="0">
                <a:effectLst/>
                <a:latin typeface="Times New Roman" panose="02020603050405020304" pitchFamily="18" charset="0"/>
                <a:ea typeface="Times New Roman" panose="02020603050405020304" pitchFamily="18" charset="0"/>
              </a:rPr>
              <a:t>n</a:t>
            </a:r>
            <a:r>
              <a:rPr lang="en-US" sz="1800" b="1" spc="5" dirty="0">
                <a:effectLst/>
                <a:latin typeface="Times New Roman" panose="02020603050405020304" pitchFamily="18" charset="0"/>
                <a:ea typeface="Times New Roman" panose="02020603050405020304" pitchFamily="18" charset="0"/>
              </a:rPr>
              <a:t>do</a:t>
            </a:r>
            <a:r>
              <a:rPr lang="en-US" sz="1800" b="1" spc="-5" dirty="0">
                <a:effectLst/>
                <a:latin typeface="Times New Roman" panose="02020603050405020304" pitchFamily="18" charset="0"/>
                <a:ea typeface="Times New Roman" panose="02020603050405020304" pitchFamily="18" charset="0"/>
              </a:rPr>
              <a:t>n</a:t>
            </a:r>
            <a:r>
              <a:rPr lang="en-US" sz="1800" b="1" dirty="0">
                <a:effectLst/>
                <a:latin typeface="Times New Roman" panose="02020603050405020304" pitchFamily="18" charset="0"/>
                <a:ea typeface="Times New Roman" panose="02020603050405020304" pitchFamily="18" charset="0"/>
              </a:rPr>
              <a:t>esia</a:t>
            </a:r>
            <a:r>
              <a:rPr lang="en-US" sz="1800" b="1" spc="-40"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d</a:t>
            </a:r>
            <a:r>
              <a:rPr lang="en-US" sz="1800" b="1"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n</a:t>
            </a:r>
            <a:r>
              <a:rPr lang="en-US" sz="1800" b="1" spc="-5" dirty="0" err="1">
                <a:effectLst/>
                <a:latin typeface="Times New Roman" panose="02020603050405020304" pitchFamily="18" charset="0"/>
                <a:ea typeface="Times New Roman" panose="02020603050405020304" pitchFamily="18" charset="0"/>
              </a:rPr>
              <a:t>g</a:t>
            </a:r>
            <a:r>
              <a:rPr lang="en-US" sz="1800" b="1" dirty="0" err="1">
                <a:effectLst/>
                <a:latin typeface="Times New Roman" panose="02020603050405020304" pitchFamily="18" charset="0"/>
                <a:ea typeface="Times New Roman" panose="02020603050405020304" pitchFamily="18" charset="0"/>
              </a:rPr>
              <a:t>an</a:t>
            </a:r>
            <a:r>
              <a:rPr lang="en-US" sz="1800" b="1"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b</a:t>
            </a:r>
            <a:r>
              <a:rPr lang="en-US" sz="1800" b="1"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rb</a:t>
            </a:r>
            <a:r>
              <a:rPr lang="en-US" sz="1800" b="1" dirty="0" err="1">
                <a:effectLst/>
                <a:latin typeface="Times New Roman" panose="02020603050405020304" pitchFamily="18" charset="0"/>
                <a:ea typeface="Times New Roman" panose="02020603050405020304" pitchFamily="18" charset="0"/>
              </a:rPr>
              <a:t>a</a:t>
            </a:r>
            <a:r>
              <a:rPr lang="en-US" sz="1800" b="1" spc="-5" dirty="0" err="1">
                <a:effectLst/>
                <a:latin typeface="Times New Roman" panose="02020603050405020304" pitchFamily="18" charset="0"/>
                <a:ea typeface="Times New Roman" panose="02020603050405020304" pitchFamily="18" charset="0"/>
              </a:rPr>
              <a:t>g</a:t>
            </a:r>
            <a:r>
              <a:rPr lang="en-US" sz="1800" b="1" dirty="0" err="1">
                <a:effectLst/>
                <a:latin typeface="Times New Roman" panose="02020603050405020304" pitchFamily="18" charset="0"/>
                <a:ea typeface="Times New Roman" panose="02020603050405020304" pitchFamily="18" charset="0"/>
              </a:rPr>
              <a:t>ai</a:t>
            </a:r>
            <a:r>
              <a:rPr lang="en-US" sz="1800" b="1" spc="-35" dirty="0">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f</a:t>
            </a:r>
            <a:r>
              <a:rPr lang="en-US" sz="1800" b="1" spc="5" dirty="0" err="1">
                <a:effectLst/>
                <a:latin typeface="Times New Roman" panose="02020603050405020304" pitchFamily="18" charset="0"/>
                <a:ea typeface="Times New Roman" panose="02020603050405020304" pitchFamily="18" charset="0"/>
              </a:rPr>
              <a:t>o</a:t>
            </a:r>
            <a:r>
              <a:rPr lang="en-US" sz="1800" b="1" spc="-5" dirty="0" err="1">
                <a:effectLst/>
                <a:latin typeface="Times New Roman" panose="02020603050405020304" pitchFamily="18" charset="0"/>
                <a:ea typeface="Times New Roman" panose="02020603050405020304" pitchFamily="18" charset="0"/>
              </a:rPr>
              <a:t>k</a:t>
            </a:r>
            <a:r>
              <a:rPr lang="en-US" sz="1800" b="1" spc="5" dirty="0" err="1">
                <a:effectLst/>
                <a:latin typeface="Times New Roman" panose="02020603050405020304" pitchFamily="18" charset="0"/>
                <a:ea typeface="Times New Roman" panose="02020603050405020304" pitchFamily="18" charset="0"/>
              </a:rPr>
              <a:t>u</a:t>
            </a:r>
            <a:r>
              <a:rPr lang="en-US" sz="1800" b="1" dirty="0" err="1">
                <a:effectLst/>
                <a:latin typeface="Times New Roman" panose="02020603050405020304" pitchFamily="18" charset="0"/>
                <a:ea typeface="Times New Roman" panose="02020603050405020304" pitchFamily="18" charset="0"/>
              </a:rPr>
              <a:t>s</a:t>
            </a:r>
            <a:endParaRPr lang="en-US" sz="1800" dirty="0"/>
          </a:p>
        </p:txBody>
      </p:sp>
      <p:sp>
        <p:nvSpPr>
          <p:cNvPr id="5" name="TextBox 4">
            <a:extLst>
              <a:ext uri="{FF2B5EF4-FFF2-40B4-BE49-F238E27FC236}">
                <a16:creationId xmlns:a16="http://schemas.microsoft.com/office/drawing/2014/main" id="{C68C6F02-F17D-402A-B2E9-78CEFEAF46C7}"/>
              </a:ext>
            </a:extLst>
          </p:cNvPr>
          <p:cNvSpPr txBox="1"/>
          <p:nvPr/>
        </p:nvSpPr>
        <p:spPr>
          <a:xfrm>
            <a:off x="4365523" y="186813"/>
            <a:ext cx="3619500" cy="6740307"/>
          </a:xfrm>
          <a:prstGeom prst="rect">
            <a:avLst/>
          </a:prstGeom>
          <a:noFill/>
        </p:spPr>
        <p:txBody>
          <a:bodyPr wrap="square" rtlCol="0">
            <a:spAutoFit/>
          </a:bodyPr>
          <a:lstStyle/>
          <a:p>
            <a:r>
              <a:rPr lang="en-US" dirty="0" err="1"/>
              <a:t>Tujuan</a:t>
            </a:r>
            <a:r>
              <a:rPr lang="en-US" dirty="0"/>
              <a:t> </a:t>
            </a:r>
            <a:r>
              <a:rPr lang="en-US" dirty="0" err="1"/>
              <a:t>Membaca</a:t>
            </a:r>
            <a:endParaRPr lang="en-US" dirty="0"/>
          </a:p>
          <a:p>
            <a:endParaRPr lang="en-US" dirty="0"/>
          </a:p>
          <a:p>
            <a:pPr marL="342900" indent="-342900">
              <a:buAutoNum type="arabicPeriod"/>
            </a:pPr>
            <a:r>
              <a:rPr lang="en-US" dirty="0" err="1"/>
              <a:t>Kesenangan</a:t>
            </a:r>
            <a:endParaRPr lang="en-US" dirty="0"/>
          </a:p>
          <a:p>
            <a:pPr marL="342900" indent="-342900">
              <a:buAutoNum type="arabicPeriod"/>
            </a:pPr>
            <a:r>
              <a:rPr lang="en-US" dirty="0" err="1"/>
              <a:t>Menyempurnakan</a:t>
            </a:r>
            <a:r>
              <a:rPr lang="en-US" dirty="0"/>
              <a:t> </a:t>
            </a:r>
            <a:r>
              <a:rPr lang="en-US" dirty="0" err="1"/>
              <a:t>membaca</a:t>
            </a:r>
            <a:r>
              <a:rPr lang="en-US" dirty="0"/>
              <a:t> </a:t>
            </a:r>
            <a:r>
              <a:rPr lang="en-US" dirty="0" err="1"/>
              <a:t>nyaring</a:t>
            </a:r>
            <a:endParaRPr lang="en-US" dirty="0"/>
          </a:p>
          <a:p>
            <a:pPr marL="342900" indent="-342900">
              <a:buAutoNum type="arabicPeriod"/>
            </a:pPr>
            <a:r>
              <a:rPr lang="en-US" dirty="0" err="1"/>
              <a:t>Menggunakan</a:t>
            </a:r>
            <a:r>
              <a:rPr lang="en-US" dirty="0"/>
              <a:t> strategi </a:t>
            </a:r>
            <a:r>
              <a:rPr lang="en-US" dirty="0" err="1"/>
              <a:t>tertentu</a:t>
            </a:r>
            <a:endParaRPr lang="en-US" dirty="0"/>
          </a:p>
          <a:p>
            <a:pPr marL="342900" indent="-342900">
              <a:buAutoNum type="arabicPeriod"/>
            </a:pPr>
            <a:r>
              <a:rPr lang="en-US" dirty="0" err="1"/>
              <a:t>Memperbaharui</a:t>
            </a:r>
            <a:r>
              <a:rPr lang="en-US" dirty="0"/>
              <a:t> </a:t>
            </a:r>
            <a:r>
              <a:rPr lang="en-US" dirty="0" err="1"/>
              <a:t>pengetahuannya</a:t>
            </a:r>
            <a:r>
              <a:rPr lang="en-US" dirty="0"/>
              <a:t> </a:t>
            </a:r>
            <a:r>
              <a:rPr lang="en-US" dirty="0" err="1"/>
              <a:t>tentang</a:t>
            </a:r>
            <a:r>
              <a:rPr lang="en-US" dirty="0"/>
              <a:t> </a:t>
            </a:r>
            <a:r>
              <a:rPr lang="en-US" dirty="0" err="1"/>
              <a:t>suatu</a:t>
            </a:r>
            <a:r>
              <a:rPr lang="en-US" dirty="0"/>
              <a:t> </a:t>
            </a:r>
            <a:r>
              <a:rPr lang="en-US" dirty="0" err="1"/>
              <a:t>topik</a:t>
            </a:r>
            <a:endParaRPr lang="en-US" dirty="0"/>
          </a:p>
          <a:p>
            <a:pPr marL="342900" indent="-342900">
              <a:buAutoNum type="arabicPeriod"/>
            </a:pPr>
            <a:r>
              <a:rPr lang="en-US" dirty="0" err="1"/>
              <a:t>Mengaitkan</a:t>
            </a:r>
            <a:r>
              <a:rPr lang="en-US" dirty="0"/>
              <a:t> </a:t>
            </a:r>
            <a:r>
              <a:rPr lang="en-US" dirty="0" err="1"/>
              <a:t>informasi</a:t>
            </a:r>
            <a:r>
              <a:rPr lang="en-US" dirty="0"/>
              <a:t> yang </a:t>
            </a:r>
            <a:r>
              <a:rPr lang="en-US" dirty="0" err="1"/>
              <a:t>baru</a:t>
            </a:r>
            <a:r>
              <a:rPr lang="en-US" dirty="0"/>
              <a:t> </a:t>
            </a:r>
            <a:r>
              <a:rPr lang="en-US" dirty="0" err="1"/>
              <a:t>dengan</a:t>
            </a:r>
            <a:r>
              <a:rPr lang="en-US" dirty="0"/>
              <a:t> </a:t>
            </a:r>
            <a:r>
              <a:rPr lang="en-US" dirty="0" err="1"/>
              <a:t>informasi</a:t>
            </a:r>
            <a:r>
              <a:rPr lang="en-US" dirty="0"/>
              <a:t> yang </a:t>
            </a:r>
            <a:r>
              <a:rPr lang="en-US" dirty="0" err="1"/>
              <a:t>telah</a:t>
            </a:r>
            <a:r>
              <a:rPr lang="en-US" dirty="0"/>
              <a:t> </a:t>
            </a:r>
            <a:r>
              <a:rPr lang="en-US" dirty="0" err="1"/>
              <a:t>diketahuinya</a:t>
            </a:r>
            <a:r>
              <a:rPr lang="en-US" dirty="0"/>
              <a:t> </a:t>
            </a:r>
          </a:p>
          <a:p>
            <a:pPr marL="342900" indent="-342900">
              <a:buAutoNum type="arabicPeriod"/>
            </a:pPr>
            <a:r>
              <a:rPr lang="en-US" dirty="0" err="1"/>
              <a:t>Memperoleh</a:t>
            </a:r>
            <a:r>
              <a:rPr lang="en-US" dirty="0"/>
              <a:t> </a:t>
            </a:r>
            <a:r>
              <a:rPr lang="en-US" dirty="0" err="1"/>
              <a:t>informasi</a:t>
            </a:r>
            <a:r>
              <a:rPr lang="en-US" dirty="0"/>
              <a:t> </a:t>
            </a:r>
            <a:r>
              <a:rPr lang="en-US" dirty="0" err="1"/>
              <a:t>untuk</a:t>
            </a:r>
            <a:r>
              <a:rPr lang="en-US" dirty="0"/>
              <a:t> </a:t>
            </a:r>
            <a:r>
              <a:rPr lang="en-US" dirty="0" err="1"/>
              <a:t>laporan</a:t>
            </a:r>
            <a:r>
              <a:rPr lang="en-US" dirty="0"/>
              <a:t> </a:t>
            </a:r>
            <a:r>
              <a:rPr lang="en-US" dirty="0" err="1"/>
              <a:t>lisan</a:t>
            </a:r>
            <a:r>
              <a:rPr lang="en-US" dirty="0"/>
              <a:t> </a:t>
            </a:r>
            <a:r>
              <a:rPr lang="en-US" dirty="0" err="1"/>
              <a:t>atau</a:t>
            </a:r>
            <a:r>
              <a:rPr lang="en-US" dirty="0"/>
              <a:t> </a:t>
            </a:r>
            <a:r>
              <a:rPr lang="en-US" dirty="0" err="1"/>
              <a:t>tertulis</a:t>
            </a:r>
            <a:endParaRPr lang="en-US" dirty="0"/>
          </a:p>
          <a:p>
            <a:pPr marL="342900" indent="-342900">
              <a:buAutoNum type="arabicPeriod"/>
            </a:pPr>
            <a:r>
              <a:rPr lang="en-US" dirty="0" err="1"/>
              <a:t>Mengkonfirmasikan</a:t>
            </a:r>
            <a:r>
              <a:rPr lang="en-US" dirty="0"/>
              <a:t> </a:t>
            </a:r>
            <a:r>
              <a:rPr lang="en-US" dirty="0" err="1"/>
              <a:t>atau</a:t>
            </a:r>
            <a:r>
              <a:rPr lang="en-US" dirty="0"/>
              <a:t> </a:t>
            </a:r>
            <a:r>
              <a:rPr lang="en-US" dirty="0" err="1"/>
              <a:t>menolak</a:t>
            </a:r>
            <a:r>
              <a:rPr lang="en-US" dirty="0"/>
              <a:t> </a:t>
            </a:r>
            <a:r>
              <a:rPr lang="en-US" dirty="0" err="1"/>
              <a:t>prediksi</a:t>
            </a:r>
            <a:endParaRPr lang="en-US" dirty="0"/>
          </a:p>
          <a:p>
            <a:pPr marL="342900" indent="-342900">
              <a:buAutoNum type="arabicPeriod"/>
            </a:pPr>
            <a:r>
              <a:rPr lang="en-US" dirty="0" err="1"/>
              <a:t>Menampilkan</a:t>
            </a:r>
            <a:r>
              <a:rPr lang="en-US" dirty="0"/>
              <a:t> </a:t>
            </a:r>
            <a:r>
              <a:rPr lang="en-US" dirty="0" err="1"/>
              <a:t>suatu</a:t>
            </a:r>
            <a:r>
              <a:rPr lang="en-US" dirty="0"/>
              <a:t> </a:t>
            </a:r>
            <a:r>
              <a:rPr lang="en-US" dirty="0" err="1"/>
              <a:t>eksperimen</a:t>
            </a:r>
            <a:r>
              <a:rPr lang="en-US" dirty="0"/>
              <a:t> </a:t>
            </a:r>
            <a:r>
              <a:rPr lang="en-US" dirty="0" err="1"/>
              <a:t>atau</a:t>
            </a:r>
            <a:r>
              <a:rPr lang="en-US" dirty="0"/>
              <a:t> </a:t>
            </a:r>
            <a:r>
              <a:rPr lang="en-US" dirty="0" err="1"/>
              <a:t>mengaplikasikan</a:t>
            </a:r>
            <a:r>
              <a:rPr lang="en-US" dirty="0"/>
              <a:t> </a:t>
            </a:r>
            <a:r>
              <a:rPr lang="en-US" dirty="0" err="1"/>
              <a:t>informasi</a:t>
            </a:r>
            <a:r>
              <a:rPr lang="en-US" dirty="0"/>
              <a:t> yang </a:t>
            </a:r>
            <a:r>
              <a:rPr lang="en-US" dirty="0" err="1"/>
              <a:t>diperoleh</a:t>
            </a:r>
            <a:endParaRPr lang="en-US" dirty="0"/>
          </a:p>
          <a:p>
            <a:pPr marL="342900" indent="-342900">
              <a:buAutoNum type="arabicPeriod"/>
            </a:pPr>
            <a:r>
              <a:rPr lang="en-US" dirty="0" err="1"/>
              <a:t>Menjawab</a:t>
            </a:r>
            <a:r>
              <a:rPr lang="en-US" dirty="0"/>
              <a:t> </a:t>
            </a:r>
            <a:r>
              <a:rPr lang="en-US" dirty="0" err="1"/>
              <a:t>pertanyaan</a:t>
            </a:r>
            <a:endParaRPr lang="en-US" dirty="0"/>
          </a:p>
          <a:p>
            <a:pPr marL="342900" indent="-342900">
              <a:buAutoNum type="arabicPeriod"/>
            </a:pPr>
            <a:endParaRPr lang="en-US" dirty="0"/>
          </a:p>
          <a:p>
            <a:pPr marL="342900" indent="-342900">
              <a:buAutoNum type="arabicPeriod"/>
            </a:pPr>
            <a:endParaRPr lang="en-US" dirty="0"/>
          </a:p>
        </p:txBody>
      </p:sp>
      <p:sp>
        <p:nvSpPr>
          <p:cNvPr id="6" name="TextBox 5">
            <a:extLst>
              <a:ext uri="{FF2B5EF4-FFF2-40B4-BE49-F238E27FC236}">
                <a16:creationId xmlns:a16="http://schemas.microsoft.com/office/drawing/2014/main" id="{7D3FE4F0-5AC7-411A-BB2B-A6578177D095}"/>
              </a:ext>
            </a:extLst>
          </p:cNvPr>
          <p:cNvSpPr txBox="1"/>
          <p:nvPr/>
        </p:nvSpPr>
        <p:spPr>
          <a:xfrm>
            <a:off x="8273845" y="186813"/>
            <a:ext cx="2821858" cy="3693319"/>
          </a:xfrm>
          <a:prstGeom prst="rect">
            <a:avLst/>
          </a:prstGeom>
          <a:noFill/>
        </p:spPr>
        <p:txBody>
          <a:bodyPr wrap="square" rtlCol="0">
            <a:spAutoFit/>
          </a:bodyPr>
          <a:lstStyle/>
          <a:p>
            <a:r>
              <a:rPr lang="en-US" dirty="0" err="1"/>
              <a:t>Manfaat</a:t>
            </a:r>
            <a:r>
              <a:rPr lang="en-US" dirty="0"/>
              <a:t> </a:t>
            </a:r>
            <a:r>
              <a:rPr lang="en-US" dirty="0" err="1"/>
              <a:t>Membaca</a:t>
            </a:r>
            <a:endParaRPr lang="en-US" dirty="0"/>
          </a:p>
          <a:p>
            <a:endParaRPr lang="en-US" dirty="0"/>
          </a:p>
          <a:p>
            <a:pPr marL="342900" indent="-342900">
              <a:buAutoNum type="arabicPeriod"/>
            </a:pPr>
            <a:r>
              <a:rPr lang="en-US" dirty="0" err="1"/>
              <a:t>Meningkatkan</a:t>
            </a:r>
            <a:r>
              <a:rPr lang="en-US" dirty="0"/>
              <a:t> </a:t>
            </a:r>
            <a:r>
              <a:rPr lang="en-US" dirty="0" err="1"/>
              <a:t>pengetahuan</a:t>
            </a:r>
            <a:r>
              <a:rPr lang="en-US" dirty="0"/>
              <a:t> dan </a:t>
            </a:r>
            <a:r>
              <a:rPr lang="en-US" dirty="0" err="1"/>
              <a:t>kosa</a:t>
            </a:r>
            <a:r>
              <a:rPr lang="en-US" dirty="0"/>
              <a:t> kata</a:t>
            </a:r>
          </a:p>
          <a:p>
            <a:pPr marL="342900" indent="-342900">
              <a:buAutoNum type="arabicPeriod"/>
            </a:pPr>
            <a:r>
              <a:rPr lang="en-US" dirty="0" err="1"/>
              <a:t>Mengoptimalkan</a:t>
            </a:r>
            <a:r>
              <a:rPr lang="en-US" dirty="0"/>
              <a:t> </a:t>
            </a:r>
            <a:r>
              <a:rPr lang="en-US" dirty="0" err="1"/>
              <a:t>kinerja</a:t>
            </a:r>
            <a:r>
              <a:rPr lang="en-US" dirty="0"/>
              <a:t> </a:t>
            </a:r>
            <a:r>
              <a:rPr lang="en-US" dirty="0" err="1"/>
              <a:t>otak</a:t>
            </a:r>
            <a:endParaRPr lang="en-US" dirty="0"/>
          </a:p>
          <a:p>
            <a:pPr marL="342900" indent="-342900">
              <a:buAutoNum type="arabicPeriod"/>
            </a:pPr>
            <a:r>
              <a:rPr lang="en-US" dirty="0" err="1"/>
              <a:t>Menambah</a:t>
            </a:r>
            <a:r>
              <a:rPr lang="en-US" dirty="0"/>
              <a:t> </a:t>
            </a:r>
            <a:r>
              <a:rPr lang="en-US" dirty="0" err="1"/>
              <a:t>wawasan</a:t>
            </a:r>
            <a:endParaRPr lang="en-US" dirty="0"/>
          </a:p>
          <a:p>
            <a:pPr marL="342900" indent="-342900">
              <a:buAutoNum type="arabicPeriod"/>
            </a:pPr>
            <a:r>
              <a:rPr lang="en-US" dirty="0" err="1"/>
              <a:t>Mengembangkan</a:t>
            </a:r>
            <a:r>
              <a:rPr lang="en-US" dirty="0"/>
              <a:t> </a:t>
            </a:r>
            <a:r>
              <a:rPr lang="en-US" dirty="0" err="1"/>
              <a:t>kemampuan</a:t>
            </a:r>
            <a:r>
              <a:rPr lang="en-US" dirty="0"/>
              <a:t> verbal</a:t>
            </a:r>
          </a:p>
          <a:p>
            <a:pPr marL="342900" indent="-342900">
              <a:buAutoNum type="arabicPeriod"/>
            </a:pPr>
            <a:r>
              <a:rPr lang="en-US" dirty="0" err="1"/>
              <a:t>Melatih</a:t>
            </a:r>
            <a:r>
              <a:rPr lang="en-US" dirty="0"/>
              <a:t> </a:t>
            </a:r>
            <a:r>
              <a:rPr lang="en-US" dirty="0" err="1"/>
              <a:t>kemampuan</a:t>
            </a:r>
            <a:r>
              <a:rPr lang="en-US" dirty="0"/>
              <a:t> </a:t>
            </a:r>
            <a:r>
              <a:rPr lang="en-US" dirty="0" err="1"/>
              <a:t>berpikir</a:t>
            </a:r>
            <a:endParaRPr lang="en-US" dirty="0"/>
          </a:p>
          <a:p>
            <a:pPr marL="342900" indent="-342900">
              <a:buAutoNum type="arabicPeriod"/>
            </a:pPr>
            <a:r>
              <a:rPr lang="en-US" dirty="0" err="1"/>
              <a:t>Melatih</a:t>
            </a:r>
            <a:r>
              <a:rPr lang="en-US" dirty="0"/>
              <a:t> </a:t>
            </a:r>
            <a:r>
              <a:rPr lang="en-US" dirty="0" err="1"/>
              <a:t>fokus</a:t>
            </a:r>
            <a:endParaRPr lang="en-US" dirty="0"/>
          </a:p>
        </p:txBody>
      </p:sp>
    </p:spTree>
    <p:extLst>
      <p:ext uri="{BB962C8B-B14F-4D97-AF65-F5344CB8AC3E}">
        <p14:creationId xmlns:p14="http://schemas.microsoft.com/office/powerpoint/2010/main" val="3322082734"/>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{69DED0E1-7143-4989-9B5B-C8FB29E3F1F1}tf78479028_win32</Template>
  <TotalTime>177</TotalTime>
  <Words>614</Words>
  <Application>Microsoft Office PowerPoint</Application>
  <PresentationFormat>Widescreen</PresentationFormat>
  <Paragraphs>137</Paragraphs>
  <Slides>13</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Calibri</vt:lpstr>
      <vt:lpstr>Segoe UI</vt:lpstr>
      <vt:lpstr>Segoe UI Light</vt:lpstr>
      <vt:lpstr>Times New Roman</vt:lpstr>
      <vt:lpstr>Trebuchet MS</vt:lpstr>
      <vt:lpstr>Balancing Act</vt:lpstr>
      <vt:lpstr>Wellspring</vt:lpstr>
      <vt:lpstr>Star of the show</vt:lpstr>
      <vt:lpstr>Amusements</vt:lpstr>
      <vt:lpstr>Pembelajaran Bahasa dan Sastra Indonesia bagian 1</vt:lpstr>
      <vt:lpstr>Pembelajaran Bahasa Indonesia dengan Fokus Keterampilan </vt:lpstr>
      <vt:lpstr>Tujuan Pembelajaran Sastra di  Sekolah</vt:lpstr>
      <vt:lpstr>Tujuan Pembelajaran Sastra</vt:lpstr>
      <vt:lpstr>PowerPoint Presentation</vt:lpstr>
      <vt:lpstr>Pembelajaran apresiasi sastra di sd</vt:lpstr>
      <vt:lpstr>   tujuan dan manfaat pembelajaran bahasa Indonesia dengan berbagai fokus </vt:lpstr>
      <vt:lpstr>tujuan dan manfaat pembelajaran bahasa Indonesia dengan berbagai fokus</vt:lpstr>
      <vt:lpstr>tujuan dan manfaat pembelajaran bahasa Indonesia dengan berbagai fokus</vt:lpstr>
      <vt:lpstr>tujuan dan manfaat pembelajaran bahasa Indonesia dengan berbagai fokus</vt:lpstr>
      <vt:lpstr>tujuan dan manfaat pembelajaran bahasa Indonesia dengan berbagai fokus</vt:lpstr>
      <vt:lpstr>PowerPoint Presentation</vt:lpstr>
      <vt:lpstr>Adapun tujuan dan manfaat pembelajaran bahasa indonesia dengan berbagai fokus tersebut adalah agar siswa dapat mengembangkan kompetensi mana yang ditekankan, misalnya yang di tekankan adalah kompetensi dasar mendengarkan maka porsi untuk pembelajaran mendengarkan lebih banyak dari pada ketrampilan yang lain jika pembelajarannya ditekankan atau di fokuskan pada sastra maka tujuannya adalah meningkatkan siswa dalam mengapresiasi sastra. Jika dilihat dari segi guru, pembelajaran bahasa indonesia dengan berbagai fokus ini bertujuan untuk memudahkan guru dalam membuat perencanaan pembelajaran di kelas.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Pembelajaran Bahasa dan Sastra Indonesia bagian 1</dc:title>
  <dc:creator>Lenovo</dc:creator>
  <cp:lastModifiedBy>Lenovo</cp:lastModifiedBy>
  <cp:revision>2</cp:revision>
  <dcterms:created xsi:type="dcterms:W3CDTF">2022-04-04T02:43:03Z</dcterms:created>
  <dcterms:modified xsi:type="dcterms:W3CDTF">2022-04-04T05:40:21Z</dcterms:modified>
</cp:coreProperties>
</file>