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6" r:id="rId6"/>
    <p:sldId id="270" r:id="rId7"/>
    <p:sldId id="302" r:id="rId8"/>
    <p:sldId id="301" r:id="rId9"/>
    <p:sldId id="262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4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1" autoAdjust="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3003798"/>
            <a:ext cx="3888432" cy="115212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3900" y="4155926"/>
            <a:ext cx="3888432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OF YOUR PRESENTATION HERE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1952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01681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924" y="1089585"/>
            <a:ext cx="1368152" cy="1482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00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07704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1880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76056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99209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83385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67561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51737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250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57557" y="286543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72774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57557" y="2662807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42340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29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677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78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18176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056440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11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920899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3147814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0550" y="915566"/>
            <a:ext cx="3117354" cy="3960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1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39502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59832" y="2624708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16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9552" y="3291830"/>
            <a:ext cx="1656184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67744" y="3377692"/>
            <a:ext cx="2304256" cy="1354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64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44008" y="3060973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9900" y="3061296"/>
            <a:ext cx="410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9526" y="1183060"/>
            <a:ext cx="9153525" cy="3960440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777418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915566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51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8748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3555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4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52750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81512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6763" y="2331939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11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9552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4860032" y="987574"/>
            <a:ext cx="3168352" cy="3168352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32" y="1851670"/>
            <a:ext cx="3168352" cy="10081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2859782"/>
            <a:ext cx="3168352" cy="5040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9"/>
            <a:ext cx="3856106" cy="51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53958"/>
            <a:ext cx="64087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15395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0292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0341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205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3764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3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72" r:id="rId8"/>
    <p:sldLayoutId id="2147483676" r:id="rId9"/>
    <p:sldLayoutId id="2147483655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69" r:id="rId17"/>
    <p:sldLayoutId id="2147483675" r:id="rId18"/>
    <p:sldLayoutId id="2147483677" r:id="rId19"/>
    <p:sldLayoutId id="2147483656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76056" y="2211710"/>
            <a:ext cx="3888432" cy="1152129"/>
          </a:xfrm>
        </p:spPr>
        <p:txBody>
          <a:bodyPr/>
          <a:lstStyle/>
          <a:p>
            <a:r>
              <a:rPr lang="en-US" altLang="ko-KR" sz="3200" dirty="0" smtClean="0">
                <a:ea typeface="맑은 고딕" pitchFamily="50" charset="-127"/>
              </a:rPr>
              <a:t>KEWIRAUSAHAAN</a:t>
            </a:r>
            <a:endParaRPr lang="en-US" altLang="ko-KR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76056" y="3291830"/>
            <a:ext cx="3888432" cy="50405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INDRIYANTO </a:t>
            </a:r>
            <a:endParaRPr lang="en-US" altLang="ko-KR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1914121049</a:t>
            </a:r>
            <a:endParaRPr lang="en-US" altLang="ko-KR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032448" y="339502"/>
            <a:ext cx="51115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solidFill>
                  <a:schemeClr val="accent2"/>
                </a:solidFill>
                <a:cs typeface="Arial" pitchFamily="34" charset="0"/>
              </a:rPr>
              <a:t>Biografi</a:t>
            </a:r>
            <a:r>
              <a:rPr lang="en-US" sz="36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en-US" sz="36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21687" y="1181274"/>
            <a:ext cx="5328592" cy="755937"/>
            <a:chOff x="3414539" y="1203598"/>
            <a:chExt cx="5328592" cy="755937"/>
          </a:xfrm>
        </p:grpSpPr>
        <p:grpSp>
          <p:nvGrpSpPr>
            <p:cNvPr id="13" name="Group 12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122111" y="2111871"/>
            <a:ext cx="5328592" cy="755937"/>
            <a:chOff x="3414539" y="1203598"/>
            <a:chExt cx="5328592" cy="755937"/>
          </a:xfrm>
        </p:grpSpPr>
        <p:grpSp>
          <p:nvGrpSpPr>
            <p:cNvPr id="19" name="Group 18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763849" y="3020144"/>
            <a:ext cx="5328592" cy="755937"/>
            <a:chOff x="3414539" y="1203598"/>
            <a:chExt cx="5328592" cy="755937"/>
          </a:xfrm>
        </p:grpSpPr>
        <p:grpSp>
          <p:nvGrpSpPr>
            <p:cNvPr id="27" name="Group 26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405587" y="3928417"/>
            <a:ext cx="5328592" cy="755937"/>
            <a:chOff x="3414539" y="1203598"/>
            <a:chExt cx="5328592" cy="755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3695748" y="1260765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42756" y="2169038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765" y="3077311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36774" y="3985584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33779" y="1347614"/>
            <a:ext cx="3716924" cy="565468"/>
            <a:chOff x="4667944" y="1383471"/>
            <a:chExt cx="3716924" cy="565468"/>
          </a:xfrm>
        </p:grpSpPr>
        <p:sp>
          <p:nvSpPr>
            <p:cNvPr id="46" name="TextBox 45"/>
            <p:cNvSpPr txBox="1"/>
            <p:nvPr/>
          </p:nvSpPr>
          <p:spPr>
            <a:xfrm>
              <a:off x="4667944" y="1641162"/>
              <a:ext cx="33070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Martua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Sitorus</a:t>
              </a:r>
              <a:endParaRPr lang="en-US" altLang="ko-KR" sz="14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67944" y="1383471"/>
              <a:ext cx="3716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80474" y="2283718"/>
            <a:ext cx="3716924" cy="565468"/>
            <a:chOff x="4667944" y="1383471"/>
            <a:chExt cx="3716924" cy="565468"/>
          </a:xfrm>
        </p:grpSpPr>
        <p:sp>
          <p:nvSpPr>
            <p:cNvPr id="50" name="TextBox 49"/>
            <p:cNvSpPr txBox="1"/>
            <p:nvPr/>
          </p:nvSpPr>
          <p:spPr>
            <a:xfrm>
              <a:off x="4667944" y="1641162"/>
              <a:ext cx="33070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Pematang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siantar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 </a:t>
              </a:r>
              <a:r>
                <a:rPr lang="en-US" altLang="ko-KR" sz="14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Februari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1960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67944" y="1383471"/>
              <a:ext cx="3716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Tempat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tanggal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lahir</a:t>
              </a:r>
              <a:endParaRPr lang="en-US" altLang="ko-KR" sz="14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27169" y="3158410"/>
            <a:ext cx="3716924" cy="565468"/>
            <a:chOff x="4667944" y="1383471"/>
            <a:chExt cx="3716924" cy="565468"/>
          </a:xfrm>
        </p:grpSpPr>
        <p:sp>
          <p:nvSpPr>
            <p:cNvPr id="53" name="TextBox 52"/>
            <p:cNvSpPr txBox="1"/>
            <p:nvPr/>
          </p:nvSpPr>
          <p:spPr>
            <a:xfrm>
              <a:off x="4667944" y="1641162"/>
              <a:ext cx="33070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Universitas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HKBP </a:t>
              </a:r>
              <a:r>
                <a:rPr lang="en-US" altLang="ko-KR" sz="14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Nommensen</a:t>
              </a:r>
              <a:endParaRPr lang="en-US" altLang="ko-KR" sz="14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67944" y="1383471"/>
              <a:ext cx="3716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Pendidikan</a:t>
              </a:r>
              <a:endParaRPr lang="en-US" altLang="ko-KR" sz="14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63388" y="4083918"/>
            <a:ext cx="3716924" cy="565468"/>
            <a:chOff x="4657468" y="1383471"/>
            <a:chExt cx="3716924" cy="565468"/>
          </a:xfrm>
        </p:grpSpPr>
        <p:sp>
          <p:nvSpPr>
            <p:cNvPr id="56" name="TextBox 55"/>
            <p:cNvSpPr txBox="1"/>
            <p:nvPr/>
          </p:nvSpPr>
          <p:spPr>
            <a:xfrm>
              <a:off x="4667944" y="1641162"/>
              <a:ext cx="33070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Pemilik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PT </a:t>
              </a:r>
              <a:r>
                <a:rPr lang="en-US" altLang="ko-KR" sz="14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Marimar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International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57468" y="1383471"/>
              <a:ext cx="3716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Usaha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51470"/>
            <a:ext cx="2520280" cy="576064"/>
          </a:xfrm>
        </p:spPr>
        <p:txBody>
          <a:bodyPr/>
          <a:lstStyle/>
          <a:p>
            <a:r>
              <a:rPr lang="en-US" altLang="ko-KR" sz="2800" dirty="0" err="1" smtClean="0"/>
              <a:t>Martua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Sitorus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859782"/>
            <a:ext cx="820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Martua Sitorus atau dikenal juga dengan Thio Seeng Haap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alah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       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seorang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pengusaha sukses di Indonesia. Ia bersama dengan Kuok Khoon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Hong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mendirikan sebuah perusahaan bernama Wilmar International yang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    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bergerak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di bidang perkebunan dan pengolah minyak sawit mentah (CPO)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serta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produsen gula.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3614702" y="1002035"/>
            <a:ext cx="914400" cy="9144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4233664" y="1729357"/>
            <a:ext cx="914400" cy="9144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9977"/>
          <a:stretch>
            <a:fillRect/>
          </a:stretch>
        </p:blipFill>
        <p:spPr>
          <a:xfrm>
            <a:off x="3702050" y="1076325"/>
            <a:ext cx="1366838" cy="1481138"/>
          </a:xfrm>
        </p:spPr>
      </p:pic>
    </p:spTree>
    <p:extLst>
      <p:ext uri="{BB962C8B-B14F-4D97-AF65-F5344CB8AC3E}">
        <p14:creationId xmlns:p14="http://schemas.microsoft.com/office/powerpoint/2010/main" val="214063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Perjalanan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Karir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1275606"/>
            <a:ext cx="1938142" cy="24482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221596"/>
            <a:ext cx="72891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Martua Sitorus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noProof="1" smtClean="0">
                <a:solidFill>
                  <a:schemeClr val="bg1">
                    <a:lumMod val="95000"/>
                  </a:schemeClr>
                </a:solidFill>
              </a:rPr>
              <a:t>memulai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noProof="1" smtClean="0">
                <a:solidFill>
                  <a:schemeClr val="bg1">
                    <a:lumMod val="95000"/>
                  </a:schemeClr>
                </a:solidFill>
              </a:rPr>
              <a:t>usahanya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noProof="1" smtClean="0">
                <a:solidFill>
                  <a:schemeClr val="bg1">
                    <a:lumMod val="95000"/>
                  </a:schemeClr>
                </a:solidFill>
              </a:rPr>
              <a:t>dengan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berdagang udang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di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masa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mudanya.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noProof="1" smtClean="0">
                <a:solidFill>
                  <a:schemeClr val="bg1">
                    <a:lumMod val="95000"/>
                  </a:schemeClr>
                </a:solidFill>
              </a:rPr>
              <a:t>Setelah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mendapatkan gelar sarjana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konomi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dari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Universitas HKBP Nommensen,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Medan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Martua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pun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merintis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bisnis dengan berdagang minyak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sawit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dan kelapa sawit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secara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kecil-kecilan di Indonesia dan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Singapura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Pada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akhir 1980-an, ia menjalin kemitraan dagang dengan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Kuok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Khoon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Hong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Keduanya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sepakat untuk mengembangkan bisnis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bersama-sama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dengan nama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Wilmar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”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5606"/>
            <a:ext cx="192744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2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Perjalanan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Karir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1275606"/>
            <a:ext cx="1938142" cy="24482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203598"/>
            <a:ext cx="66736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Pada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tahun 1991, Martua sudah mampu memiliki kebun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kelapa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sawit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sendiri seluas 7.100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hektar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di kampung halamannya,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Sumatera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Utara. Di tahun yang sama, ia juga berhasil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membangun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pabrik pengolahan minyak kelapa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sawit.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noProof="1" smtClean="0">
                <a:solidFill>
                  <a:schemeClr val="bg1">
                    <a:lumMod val="9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noProof="1" smtClean="0">
                <a:solidFill>
                  <a:schemeClr val="bg1">
                    <a:lumMod val="95000"/>
                  </a:schemeClr>
                </a:solidFill>
              </a:rPr>
              <a:t>tahun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1998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Martua membangun pabrik yang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memproduksi specialty fats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noProof="1" smtClean="0">
                <a:solidFill>
                  <a:schemeClr val="bg1">
                    <a:lumMod val="9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meluncurkan produk konsumsi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minyak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goreng bermerek Sania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dan Fortune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5" y="1275606"/>
            <a:ext cx="190961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0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Pencapaian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Martua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Sitorus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 rot="5400000">
            <a:off x="3600713" y="16287"/>
            <a:ext cx="1870565" cy="38164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11064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Pada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tahun 2006, majalah Forbes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menempatkan </a:t>
            </a:r>
            <a:r>
              <a:rPr lang="en-US" noProof="1" smtClean="0">
                <a:solidFill>
                  <a:schemeClr val="bg1">
                    <a:lumMod val="95000"/>
                  </a:schemeClr>
                </a:solidFill>
              </a:rPr>
              <a:t>Martua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sitorus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di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urutan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     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ke-14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dalam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daftar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40 orang terkaya di Indonesia.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Kekayaan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bersihnya saat itu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ditaksir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mencapai US$475 juta.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Palm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Oil King atau Raja Minyak Kelapa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Sawit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, demikian julukan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yang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diberikan Forbes untuk Martua. Pada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tahun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2008, ia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0" algn="ctr"/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melesat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di posisi ke-2 orang terkaya di Indonesia versi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Majalah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</a:rPr>
              <a:t>Forbes Asia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8"/>
          <a:stretch/>
        </p:blipFill>
        <p:spPr>
          <a:xfrm>
            <a:off x="2630718" y="987575"/>
            <a:ext cx="381349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95887"/>
            <a:ext cx="9144000" cy="576063"/>
          </a:xfrm>
        </p:spPr>
        <p:txBody>
          <a:bodyPr/>
          <a:lstStyle/>
          <a:p>
            <a:r>
              <a:rPr lang="en-US" altLang="ko-KR" noProof="1" smtClean="0"/>
              <a:t>Terimakasih</a:t>
            </a:r>
            <a:endParaRPr lang="en-US" altLang="ko-KR" noProof="1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277</Words>
  <Application>Microsoft Office PowerPoint</Application>
  <PresentationFormat>On-screen Show (16:9)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맑은 고딕</vt:lpstr>
      <vt:lpstr>Arial</vt:lpstr>
      <vt:lpstr>Arial Unicode MS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hp</cp:lastModifiedBy>
  <cp:revision>93</cp:revision>
  <dcterms:created xsi:type="dcterms:W3CDTF">2016-12-05T23:26:54Z</dcterms:created>
  <dcterms:modified xsi:type="dcterms:W3CDTF">2022-04-11T13:21:02Z</dcterms:modified>
</cp:coreProperties>
</file>