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04FF2-604D-4DB8-A6DF-A1A09A3B73BC}" type="datetimeFigureOut">
              <a:rPr lang="id-ID" smtClean="0"/>
              <a:t>01/01/2011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5B8AE-D351-4902-B3FA-C77EF8C253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843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5B8AE-D351-4902-B3FA-C77EF8C2534A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717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47F5-68EF-4B68-881A-494B4ED1991E}" type="datetimeFigureOut">
              <a:rPr lang="id-ID" smtClean="0"/>
              <a:t>01/01/2011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CB7657-C838-48C6-B6E8-378CB9C11CBE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47F5-68EF-4B68-881A-494B4ED1991E}" type="datetimeFigureOut">
              <a:rPr lang="id-ID" smtClean="0"/>
              <a:t>01/01/2011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7657-C838-48C6-B6E8-378CB9C11CB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47F5-68EF-4B68-881A-494B4ED1991E}" type="datetimeFigureOut">
              <a:rPr lang="id-ID" smtClean="0"/>
              <a:t>01/01/2011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7657-C838-48C6-B6E8-378CB9C11CB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8147F5-68EF-4B68-881A-494B4ED1991E}" type="datetimeFigureOut">
              <a:rPr lang="id-ID" smtClean="0"/>
              <a:t>01/01/2011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5CB7657-C838-48C6-B6E8-378CB9C11CBE}" type="slidenum">
              <a:rPr lang="id-ID" smtClean="0"/>
              <a:t>‹#›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47F5-68EF-4B68-881A-494B4ED1991E}" type="datetimeFigureOut">
              <a:rPr lang="id-ID" smtClean="0"/>
              <a:t>01/01/2011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7657-C838-48C6-B6E8-378CB9C11CBE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47F5-68EF-4B68-881A-494B4ED1991E}" type="datetimeFigureOut">
              <a:rPr lang="id-ID" smtClean="0"/>
              <a:t>01/01/2011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7657-C838-48C6-B6E8-378CB9C11CBE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7657-C838-48C6-B6E8-378CB9C11CBE}" type="slidenum">
              <a:rPr lang="id-ID" smtClean="0"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47F5-68EF-4B68-881A-494B4ED1991E}" type="datetimeFigureOut">
              <a:rPr lang="id-ID" smtClean="0"/>
              <a:t>01/01/2011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47F5-68EF-4B68-881A-494B4ED1991E}" type="datetimeFigureOut">
              <a:rPr lang="id-ID" smtClean="0"/>
              <a:t>01/01/2011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7657-C838-48C6-B6E8-378CB9C11CBE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47F5-68EF-4B68-881A-494B4ED1991E}" type="datetimeFigureOut">
              <a:rPr lang="id-ID" smtClean="0"/>
              <a:t>01/01/2011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7657-C838-48C6-B6E8-378CB9C11CB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8147F5-68EF-4B68-881A-494B4ED1991E}" type="datetimeFigureOut">
              <a:rPr lang="id-ID" smtClean="0"/>
              <a:t>01/01/2011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5CB7657-C838-48C6-B6E8-378CB9C11CBE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47F5-68EF-4B68-881A-494B4ED1991E}" type="datetimeFigureOut">
              <a:rPr lang="id-ID" smtClean="0"/>
              <a:t>01/01/2011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CB7657-C838-48C6-B6E8-378CB9C11CBE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8147F5-68EF-4B68-881A-494B4ED1991E}" type="datetimeFigureOut">
              <a:rPr lang="id-ID" smtClean="0"/>
              <a:t>01/01/2011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5CB7657-C838-48C6-B6E8-378CB9C11CBE}" type="slidenum">
              <a:rPr lang="id-ID" smtClean="0"/>
              <a:t>‹#›</a:t>
            </a:fld>
            <a:endParaRPr lang="id-ID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Nurul Hanaliza Arsita</a:t>
            </a:r>
          </a:p>
          <a:p>
            <a:r>
              <a:rPr lang="id-ID" dirty="0" smtClean="0"/>
              <a:t>1914121027</a:t>
            </a:r>
          </a:p>
          <a:p>
            <a:endParaRPr lang="id-ID" dirty="0" smtClean="0"/>
          </a:p>
          <a:p>
            <a:r>
              <a:rPr lang="id-ID" dirty="0" smtClean="0"/>
              <a:t>Kewirausahaan</a:t>
            </a:r>
            <a:endParaRPr lang="id-ID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4619809" cy="1981200"/>
          </a:xfrm>
        </p:spPr>
        <p:txBody>
          <a:bodyPr/>
          <a:lstStyle/>
          <a:p>
            <a:pPr algn="l"/>
            <a:r>
              <a:rPr lang="id-ID" sz="6000" dirty="0" smtClean="0"/>
              <a:t>ERIGO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200" dirty="0" smtClean="0"/>
              <a:t>by Muhammad Saddad</a:t>
            </a:r>
            <a:endParaRPr lang="id-ID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80728"/>
            <a:ext cx="307698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10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id-ID" sz="4800" dirty="0" smtClean="0">
                <a:latin typeface="Times New Roman" pitchFamily="18" charset="0"/>
                <a:cs typeface="Times New Roman" pitchFamily="18" charset="0"/>
              </a:rPr>
              <a:t>Muhammad Saddad</a:t>
            </a:r>
            <a:endParaRPr lang="id-ID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978896" cy="44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Lahir	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Aceh, 15 Juni 1990</a:t>
            </a:r>
          </a:p>
          <a:p>
            <a:pPr marL="0" indent="0"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Umur		: 31 Tahun</a:t>
            </a:r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Agama		: Islam</a:t>
            </a:r>
          </a:p>
          <a:p>
            <a:pPr marL="0" indent="0"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Pekerjaan	: Entrepreneur</a:t>
            </a:r>
          </a:p>
          <a:p>
            <a:pPr marL="0" indent="0"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Istri		: Ocha Yusuf</a:t>
            </a:r>
          </a:p>
          <a:p>
            <a:pPr marL="0" indent="0"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Anak		: Yasmin 	</a:t>
            </a:r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44824"/>
            <a:ext cx="2982913" cy="4078168"/>
          </a:xfrm>
        </p:spPr>
      </p:pic>
    </p:spTree>
    <p:extLst>
      <p:ext uri="{BB962C8B-B14F-4D97-AF65-F5344CB8AC3E}">
        <p14:creationId xmlns:p14="http://schemas.microsoft.com/office/powerpoint/2010/main" val="661436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060848"/>
            <a:ext cx="482453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Erigo adalah salah satu brand fashion lokal asal indonesia yang berdiri sejak tahun 2010. </a:t>
            </a:r>
            <a:r>
              <a:rPr lang="id-ID" dirty="0" smtClean="0"/>
              <a:t>Pada saat itu nama produknya bukanlah Erigo, melainkan</a:t>
            </a:r>
            <a:r>
              <a:rPr lang="id-ID" dirty="0" smtClean="0"/>
              <a:t> Selected and Co. Kemudian di tahun 2013, ia mengubah haluan </a:t>
            </a:r>
            <a:r>
              <a:rPr lang="id-ID" i="1" dirty="0" smtClean="0"/>
              <a:t>rebranding </a:t>
            </a:r>
            <a:r>
              <a:rPr lang="id-ID" dirty="0" smtClean="0"/>
              <a:t>dan muncul dengan </a:t>
            </a:r>
            <a:r>
              <a:rPr lang="id-ID" dirty="0" smtClean="0"/>
              <a:t>Erigo Store. 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ERIGO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6872"/>
            <a:ext cx="273630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14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dirty="0" smtClean="0"/>
              <a:t>Muhammad Saddad </a:t>
            </a:r>
            <a:r>
              <a:rPr lang="id-ID" sz="2400" dirty="0"/>
              <a:t>yang berstatus enterpreneur ini mulai aktif berbisnis saat masih menjadi mahasiswa di Universitas Indonesia Jurusan Ekonomi.</a:t>
            </a:r>
          </a:p>
          <a:p>
            <a:pPr marL="0" indent="0">
              <a:buNone/>
            </a:pPr>
            <a:r>
              <a:rPr lang="id-ID" sz="2400" dirty="0"/>
              <a:t>Mulai </a:t>
            </a:r>
            <a:r>
              <a:rPr lang="id-ID" sz="2400" dirty="0" smtClean="0"/>
              <a:t>mendirikan erigo </a:t>
            </a:r>
            <a:r>
              <a:rPr lang="id-ID" sz="2400" dirty="0"/>
              <a:t>pada tahun </a:t>
            </a:r>
            <a:r>
              <a:rPr lang="id-ID" sz="2400" dirty="0" smtClean="0"/>
              <a:t>2010 di kamar bertipe studio di Depok, Jawa Barat. Saat itu, dia masih melakukan semuanya sendirian.</a:t>
            </a:r>
          </a:p>
          <a:p>
            <a:pPr marL="0" indent="0"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Awalnya</a:t>
            </a:r>
            <a:r>
              <a:rPr lang="id-ID" sz="2400" dirty="0" smtClean="0"/>
              <a:t> , saddad belum menggunakan nama brand Erigo Store dan masih menjual produk berkonsep batik dan ikat. Sayangnya, konsep tersebut sepi peminat. </a:t>
            </a:r>
          </a:p>
          <a:p>
            <a:pPr marL="0" indent="0">
              <a:buNone/>
            </a:pPr>
            <a:r>
              <a:rPr lang="id-ID" sz="2400" dirty="0" smtClean="0"/>
              <a:t>Kemudian saddad memutuskan untuk beralih ke konsep produk kasual dan mulai mengubah identitas brand saat peluncuran online webstore mereka. </a:t>
            </a:r>
          </a:p>
          <a:p>
            <a:pPr marL="0" indent="0">
              <a:buNone/>
            </a:pPr>
            <a:r>
              <a:rPr lang="id-ID" sz="2400" dirty="0" smtClean="0"/>
              <a:t> </a:t>
            </a:r>
            <a:endParaRPr lang="id-ID" sz="2400" dirty="0"/>
          </a:p>
          <a:p>
            <a:pPr marL="0" indent="0">
              <a:buNone/>
            </a:pPr>
            <a:endParaRPr lang="id-ID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519"/>
            <a:ext cx="8229600" cy="1219200"/>
          </a:xfrm>
        </p:spPr>
        <p:txBody>
          <a:bodyPr/>
          <a:lstStyle/>
          <a:p>
            <a:pPr algn="ctr"/>
            <a:r>
              <a:rPr lang="id-ID" dirty="0" smtClean="0"/>
              <a:t>AWAL KARIER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54981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8460"/>
            <a:ext cx="4059238" cy="37430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59936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 smtClean="0"/>
              <a:t>Demi mendongkrak popularitas Erigo, Erigo juga berkolaborasi dengan beberapa selebritis dan influencer indonesia. Selain itu, Erigo juga mengikuti berbagai pameran.</a:t>
            </a:r>
          </a:p>
          <a:p>
            <a:pPr marL="0" indent="0">
              <a:buNone/>
            </a:pPr>
            <a:r>
              <a:rPr lang="id-ID" dirty="0" smtClean="0"/>
              <a:t>Pencapaian terbesar Erigo pun terlihat saat berhasil menjadi brand fashion lokal yang maju ke peragaan busana New York Fashion Week pada 9 september 2022.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2353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4618856" cy="3134245"/>
          </a:xfr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80112" y="1600200"/>
            <a:ext cx="3185936" cy="4277072"/>
          </a:xfrm>
        </p:spPr>
        <p:txBody>
          <a:bodyPr>
            <a:normAutofit/>
          </a:bodyPr>
          <a:lstStyle/>
          <a:p>
            <a:pPr algn="ctr"/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Dari Modal awal 50 Juta , hingga mengalami kerugian. Kemudian Tahun 2015, bangkit dari keterpurukan dan berhasil meningkatkan penjualan hingga ribuan persen. Kini Muhammad Saddad mendapatkan keuntungan mencapai 22 Miliar. </a:t>
            </a:r>
            <a:endParaRPr lang="id-ID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51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447949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 smtClean="0"/>
              <a:t>TERIMA KASIH </a:t>
            </a:r>
            <a:endParaRPr lang="id-ID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2717170"/>
            <a:ext cx="619268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95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354</TotalTime>
  <Words>231</Words>
  <Application>Microsoft Office PowerPoint</Application>
  <PresentationFormat>On-screen Show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ERIGO by Muhammad Saddad</vt:lpstr>
      <vt:lpstr>Muhammad Saddad</vt:lpstr>
      <vt:lpstr>ERIGO</vt:lpstr>
      <vt:lpstr>AWAL KARIER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ujeng namikaze</dc:creator>
  <cp:lastModifiedBy>ujeng namikaze</cp:lastModifiedBy>
  <cp:revision>28</cp:revision>
  <dcterms:created xsi:type="dcterms:W3CDTF">2011-01-01T03:35:58Z</dcterms:created>
  <dcterms:modified xsi:type="dcterms:W3CDTF">2011-01-01T12:18:58Z</dcterms:modified>
</cp:coreProperties>
</file>