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8"/>
  </p:notesMasterIdLst>
  <p:sldIdLst>
    <p:sldId id="259" r:id="rId2"/>
    <p:sldId id="297" r:id="rId3"/>
    <p:sldId id="298" r:id="rId4"/>
    <p:sldId id="299" r:id="rId5"/>
    <p:sldId id="300" r:id="rId6"/>
    <p:sldId id="30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0AEAA6D-26E8-4B8C-B137-684D71A456E0}">
  <a:tblStyle styleId="{10AEAA6D-26E8-4B8C-B137-684D71A456E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88" autoAdjust="0"/>
    <p:restoredTop sz="94660"/>
  </p:normalViewPr>
  <p:slideViewPr>
    <p:cSldViewPr>
      <p:cViewPr varScale="1">
        <p:scale>
          <a:sx n="93" d="100"/>
          <a:sy n="93" d="100"/>
        </p:scale>
        <p:origin x="-576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50482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d69c37ea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6d69c37ea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d69c37ea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6d69c37ea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6ddc34463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6ddc34463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6ddc34463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6ddc34463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6d69c37ea5_0_5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6d69c37ea5_0_5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137800" y="1974050"/>
            <a:ext cx="4868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Clicker Script"/>
              <a:buNone/>
              <a:defRPr sz="9600" b="1">
                <a:solidFill>
                  <a:schemeClr val="accent4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/>
          </p:nvPr>
        </p:nvSpPr>
        <p:spPr>
          <a:xfrm>
            <a:off x="3258750" y="2797600"/>
            <a:ext cx="2321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 b="1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Font typeface="Patrick Hand"/>
              <a:buNone/>
              <a:defRPr sz="600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Font typeface="Patrick Hand"/>
              <a:buNone/>
              <a:defRPr sz="600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Font typeface="Patrick Hand"/>
              <a:buNone/>
              <a:defRPr sz="600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Font typeface="Patrick Hand"/>
              <a:buNone/>
              <a:defRPr sz="600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Font typeface="Patrick Hand"/>
              <a:buNone/>
              <a:defRPr sz="600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Font typeface="Patrick Hand"/>
              <a:buNone/>
              <a:defRPr sz="600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Font typeface="Patrick Hand"/>
              <a:buNone/>
              <a:defRPr sz="600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Font typeface="Patrick Hand"/>
              <a:buNone/>
              <a:defRPr sz="600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3" hasCustomPrompt="1"/>
          </p:nvPr>
        </p:nvSpPr>
        <p:spPr>
          <a:xfrm>
            <a:off x="311700" y="1029925"/>
            <a:ext cx="8520600" cy="6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758500" y="3840975"/>
            <a:ext cx="3627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ontserrat"/>
              <a:buNone/>
              <a:defRPr sz="1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656575" y="339500"/>
            <a:ext cx="8175600" cy="9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109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615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trick Hand"/>
              <a:buNone/>
              <a:defRPr sz="28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ontserrat"/>
              <a:buChar char="●"/>
              <a:defRPr sz="18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8" r:id="rId3"/>
    <p:sldLayoutId id="2147483669" r:id="rId4"/>
    <p:sldLayoutId id="214748367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RIO\Pictures\merlin_186856077_79eae717-8121-4e4d-9a26-1137eb410690-superJumbo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9961" r="89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810836"/>
            <a:ext cx="6242304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3886200" y="282150"/>
            <a:ext cx="4868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Kewirausahaan</a:t>
            </a:r>
            <a:endParaRPr sz="4400" dirty="0"/>
          </a:p>
        </p:txBody>
      </p:sp>
      <p:sp>
        <p:nvSpPr>
          <p:cNvPr id="196" name="Google Shape;196;p29"/>
          <p:cNvSpPr txBox="1">
            <a:spLocks noGrp="1"/>
          </p:cNvSpPr>
          <p:nvPr>
            <p:ph type="title" idx="2"/>
          </p:nvPr>
        </p:nvSpPr>
        <p:spPr>
          <a:xfrm>
            <a:off x="5170681" y="1015569"/>
            <a:ext cx="2321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Rio Adi Saputra</a:t>
            </a:r>
            <a:br>
              <a:rPr lang="en" sz="2000" dirty="0" smtClean="0"/>
            </a:br>
            <a:r>
              <a:rPr lang="en" sz="2000" dirty="0" smtClean="0"/>
              <a:t>1914121050</a:t>
            </a:r>
            <a:endParaRPr sz="2000" dirty="0"/>
          </a:p>
        </p:txBody>
      </p:sp>
      <p:sp>
        <p:nvSpPr>
          <p:cNvPr id="197" name="Google Shape;197;p29"/>
          <p:cNvSpPr/>
          <p:nvPr/>
        </p:nvSpPr>
        <p:spPr>
          <a:xfrm>
            <a:off x="4038600" y="1394136"/>
            <a:ext cx="1526944" cy="395438"/>
          </a:xfrm>
          <a:custGeom>
            <a:avLst/>
            <a:gdLst/>
            <a:ahLst/>
            <a:cxnLst/>
            <a:rect l="l" t="t" r="r" b="b"/>
            <a:pathLst>
              <a:path w="88787" h="14053" extrusionOk="0">
                <a:moveTo>
                  <a:pt x="61825" y="1"/>
                </a:moveTo>
                <a:cubicBezTo>
                  <a:pt x="54591" y="1"/>
                  <a:pt x="46216" y="951"/>
                  <a:pt x="37550" y="3349"/>
                </a:cubicBezTo>
                <a:cubicBezTo>
                  <a:pt x="25110" y="6793"/>
                  <a:pt x="15748" y="9016"/>
                  <a:pt x="9017" y="9016"/>
                </a:cubicBezTo>
                <a:cubicBezTo>
                  <a:pt x="5186" y="9016"/>
                  <a:pt x="2208" y="8296"/>
                  <a:pt x="1" y="6671"/>
                </a:cubicBezTo>
                <a:lnTo>
                  <a:pt x="1" y="6671"/>
                </a:lnTo>
                <a:cubicBezTo>
                  <a:pt x="1" y="6671"/>
                  <a:pt x="5875" y="14053"/>
                  <a:pt x="18070" y="14053"/>
                </a:cubicBezTo>
                <a:cubicBezTo>
                  <a:pt x="20419" y="14053"/>
                  <a:pt x="23003" y="13779"/>
                  <a:pt x="25824" y="13126"/>
                </a:cubicBezTo>
                <a:cubicBezTo>
                  <a:pt x="37899" y="10330"/>
                  <a:pt x="52472" y="5169"/>
                  <a:pt x="66730" y="5169"/>
                </a:cubicBezTo>
                <a:cubicBezTo>
                  <a:pt x="73100" y="5169"/>
                  <a:pt x="79407" y="6199"/>
                  <a:pt x="85401" y="8930"/>
                </a:cubicBezTo>
                <a:cubicBezTo>
                  <a:pt x="85401" y="8930"/>
                  <a:pt x="88787" y="7090"/>
                  <a:pt x="81952" y="3492"/>
                </a:cubicBezTo>
                <a:cubicBezTo>
                  <a:pt x="78152" y="1491"/>
                  <a:pt x="70884" y="1"/>
                  <a:pt x="6182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9"/>
          <p:cNvSpPr txBox="1">
            <a:spLocks noGrp="1"/>
          </p:cNvSpPr>
          <p:nvPr>
            <p:ph type="title" idx="3"/>
          </p:nvPr>
        </p:nvSpPr>
        <p:spPr>
          <a:xfrm>
            <a:off x="3751831" y="935985"/>
            <a:ext cx="8520600" cy="6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01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05" name="Google Shape;205;p29"/>
          <p:cNvSpPr/>
          <p:nvPr/>
        </p:nvSpPr>
        <p:spPr>
          <a:xfrm>
            <a:off x="8430244" y="1502144"/>
            <a:ext cx="132900" cy="13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9"/>
          <p:cNvSpPr/>
          <p:nvPr/>
        </p:nvSpPr>
        <p:spPr>
          <a:xfrm>
            <a:off x="8804569" y="504944"/>
            <a:ext cx="132900" cy="13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9"/>
          <p:cNvSpPr/>
          <p:nvPr/>
        </p:nvSpPr>
        <p:spPr>
          <a:xfrm>
            <a:off x="6477000" y="285750"/>
            <a:ext cx="132900" cy="13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9"/>
          <p:cNvSpPr/>
          <p:nvPr/>
        </p:nvSpPr>
        <p:spPr>
          <a:xfrm>
            <a:off x="4413431" y="1897569"/>
            <a:ext cx="132900" cy="13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9"/>
          <p:cNvSpPr/>
          <p:nvPr/>
        </p:nvSpPr>
        <p:spPr>
          <a:xfrm>
            <a:off x="7010400" y="991050"/>
            <a:ext cx="132900" cy="13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9"/>
          <p:cNvSpPr/>
          <p:nvPr/>
        </p:nvSpPr>
        <p:spPr>
          <a:xfrm rot="-995160">
            <a:off x="7288114" y="1041534"/>
            <a:ext cx="1295392" cy="484367"/>
          </a:xfrm>
          <a:custGeom>
            <a:avLst/>
            <a:gdLst/>
            <a:ahLst/>
            <a:cxnLst/>
            <a:rect l="l" t="t" r="r" b="b"/>
            <a:pathLst>
              <a:path w="74252" h="27764" extrusionOk="0">
                <a:moveTo>
                  <a:pt x="37067" y="0"/>
                </a:moveTo>
                <a:lnTo>
                  <a:pt x="37067" y="0"/>
                </a:lnTo>
                <a:cubicBezTo>
                  <a:pt x="32846" y="1630"/>
                  <a:pt x="29110" y="4495"/>
                  <a:pt x="26442" y="8150"/>
                </a:cubicBezTo>
                <a:cubicBezTo>
                  <a:pt x="26072" y="8658"/>
                  <a:pt x="25726" y="9189"/>
                  <a:pt x="25307" y="9658"/>
                </a:cubicBezTo>
                <a:cubicBezTo>
                  <a:pt x="25187" y="9792"/>
                  <a:pt x="24949" y="9970"/>
                  <a:pt x="24719" y="10161"/>
                </a:cubicBezTo>
                <a:cubicBezTo>
                  <a:pt x="22410" y="10521"/>
                  <a:pt x="20112" y="10970"/>
                  <a:pt x="17830" y="11492"/>
                </a:cubicBezTo>
                <a:cubicBezTo>
                  <a:pt x="19016" y="10613"/>
                  <a:pt x="20056" y="9538"/>
                  <a:pt x="20870" y="8307"/>
                </a:cubicBezTo>
                <a:cubicBezTo>
                  <a:pt x="22375" y="6028"/>
                  <a:pt x="23109" y="3341"/>
                  <a:pt x="23820" y="706"/>
                </a:cubicBezTo>
                <a:lnTo>
                  <a:pt x="23820" y="706"/>
                </a:lnTo>
                <a:cubicBezTo>
                  <a:pt x="19889" y="2946"/>
                  <a:pt x="16623" y="6338"/>
                  <a:pt x="14530" y="10350"/>
                </a:cubicBezTo>
                <a:cubicBezTo>
                  <a:pt x="14240" y="10906"/>
                  <a:pt x="13976" y="11483"/>
                  <a:pt x="13632" y="12010"/>
                </a:cubicBezTo>
                <a:cubicBezTo>
                  <a:pt x="13519" y="12182"/>
                  <a:pt x="13263" y="12431"/>
                  <a:pt x="13043" y="12690"/>
                </a:cubicBezTo>
                <a:cubicBezTo>
                  <a:pt x="10932" y="13265"/>
                  <a:pt x="8840" y="13901"/>
                  <a:pt x="6758" y="14576"/>
                </a:cubicBezTo>
                <a:cubicBezTo>
                  <a:pt x="5645" y="14936"/>
                  <a:pt x="4533" y="15297"/>
                  <a:pt x="3437" y="15708"/>
                </a:cubicBezTo>
                <a:cubicBezTo>
                  <a:pt x="2332" y="16124"/>
                  <a:pt x="1173" y="16476"/>
                  <a:pt x="158" y="17082"/>
                </a:cubicBezTo>
                <a:cubicBezTo>
                  <a:pt x="1" y="17177"/>
                  <a:pt x="102" y="17419"/>
                  <a:pt x="266" y="17419"/>
                </a:cubicBezTo>
                <a:cubicBezTo>
                  <a:pt x="273" y="17419"/>
                  <a:pt x="279" y="17418"/>
                  <a:pt x="285" y="17418"/>
                </a:cubicBezTo>
                <a:cubicBezTo>
                  <a:pt x="1293" y="17304"/>
                  <a:pt x="2257" y="16963"/>
                  <a:pt x="3230" y="16690"/>
                </a:cubicBezTo>
                <a:cubicBezTo>
                  <a:pt x="4273" y="16399"/>
                  <a:pt x="5310" y="16092"/>
                  <a:pt x="6348" y="15780"/>
                </a:cubicBezTo>
                <a:cubicBezTo>
                  <a:pt x="8333" y="15185"/>
                  <a:pt x="10330" y="14634"/>
                  <a:pt x="12330" y="14087"/>
                </a:cubicBezTo>
                <a:cubicBezTo>
                  <a:pt x="12741" y="13975"/>
                  <a:pt x="13153" y="13873"/>
                  <a:pt x="13565" y="13764"/>
                </a:cubicBezTo>
                <a:cubicBezTo>
                  <a:pt x="13874" y="13939"/>
                  <a:pt x="14229" y="14092"/>
                  <a:pt x="14404" y="14219"/>
                </a:cubicBezTo>
                <a:cubicBezTo>
                  <a:pt x="14914" y="14589"/>
                  <a:pt x="15364" y="15036"/>
                  <a:pt x="15834" y="15454"/>
                </a:cubicBezTo>
                <a:cubicBezTo>
                  <a:pt x="19211" y="18465"/>
                  <a:pt x="23467" y="20479"/>
                  <a:pt x="27937" y="21181"/>
                </a:cubicBezTo>
                <a:cubicBezTo>
                  <a:pt x="26338" y="18969"/>
                  <a:pt x="24699" y="16717"/>
                  <a:pt x="22486" y="15118"/>
                </a:cubicBezTo>
                <a:cubicBezTo>
                  <a:pt x="20883" y="13961"/>
                  <a:pt x="19003" y="13214"/>
                  <a:pt x="17055" y="12895"/>
                </a:cubicBezTo>
                <a:cubicBezTo>
                  <a:pt x="19623" y="12293"/>
                  <a:pt x="22206" y="11766"/>
                  <a:pt x="24811" y="11362"/>
                </a:cubicBezTo>
                <a:cubicBezTo>
                  <a:pt x="24852" y="11357"/>
                  <a:pt x="24891" y="11351"/>
                  <a:pt x="24931" y="11345"/>
                </a:cubicBezTo>
                <a:cubicBezTo>
                  <a:pt x="25221" y="11579"/>
                  <a:pt x="25579" y="11798"/>
                  <a:pt x="25742" y="11959"/>
                </a:cubicBezTo>
                <a:cubicBezTo>
                  <a:pt x="26190" y="12401"/>
                  <a:pt x="26570" y="12909"/>
                  <a:pt x="26970" y="13393"/>
                </a:cubicBezTo>
                <a:cubicBezTo>
                  <a:pt x="29861" y="16873"/>
                  <a:pt x="33768" y="19500"/>
                  <a:pt x="38084" y="20862"/>
                </a:cubicBezTo>
                <a:cubicBezTo>
                  <a:pt x="36833" y="18436"/>
                  <a:pt x="35550" y="15963"/>
                  <a:pt x="33599" y="14053"/>
                </a:cubicBezTo>
                <a:cubicBezTo>
                  <a:pt x="32081" y="12568"/>
                  <a:pt x="30179" y="11495"/>
                  <a:pt x="28141" y="10911"/>
                </a:cubicBezTo>
                <a:cubicBezTo>
                  <a:pt x="30828" y="10595"/>
                  <a:pt x="33527" y="10405"/>
                  <a:pt x="36225" y="10374"/>
                </a:cubicBezTo>
                <a:cubicBezTo>
                  <a:pt x="36365" y="10505"/>
                  <a:pt x="36497" y="10626"/>
                  <a:pt x="36569" y="10720"/>
                </a:cubicBezTo>
                <a:cubicBezTo>
                  <a:pt x="36884" y="11132"/>
                  <a:pt x="37137" y="11592"/>
                  <a:pt x="37411" y="12033"/>
                </a:cubicBezTo>
                <a:cubicBezTo>
                  <a:pt x="39382" y="15211"/>
                  <a:pt x="42284" y="17804"/>
                  <a:pt x="45661" y="19409"/>
                </a:cubicBezTo>
                <a:cubicBezTo>
                  <a:pt x="44912" y="17280"/>
                  <a:pt x="44142" y="15111"/>
                  <a:pt x="42761" y="13326"/>
                </a:cubicBezTo>
                <a:cubicBezTo>
                  <a:pt x="41818" y="12105"/>
                  <a:pt x="40593" y="11111"/>
                  <a:pt x="39221" y="10406"/>
                </a:cubicBezTo>
                <a:lnTo>
                  <a:pt x="39221" y="10406"/>
                </a:lnTo>
                <a:cubicBezTo>
                  <a:pt x="41353" y="10478"/>
                  <a:pt x="43481" y="10657"/>
                  <a:pt x="45600" y="10959"/>
                </a:cubicBezTo>
                <a:cubicBezTo>
                  <a:pt x="45795" y="11206"/>
                  <a:pt x="46058" y="11456"/>
                  <a:pt x="46165" y="11619"/>
                </a:cubicBezTo>
                <a:cubicBezTo>
                  <a:pt x="46449" y="12055"/>
                  <a:pt x="46666" y="12532"/>
                  <a:pt x="46905" y="12993"/>
                </a:cubicBezTo>
                <a:cubicBezTo>
                  <a:pt x="48628" y="16313"/>
                  <a:pt x="51322" y="19119"/>
                  <a:pt x="54567" y="20978"/>
                </a:cubicBezTo>
                <a:cubicBezTo>
                  <a:pt x="53983" y="18798"/>
                  <a:pt x="53380" y="16576"/>
                  <a:pt x="52141" y="14691"/>
                </a:cubicBezTo>
                <a:cubicBezTo>
                  <a:pt x="51303" y="13418"/>
                  <a:pt x="50178" y="12343"/>
                  <a:pt x="48885" y="11540"/>
                </a:cubicBezTo>
                <a:lnTo>
                  <a:pt x="48885" y="11540"/>
                </a:lnTo>
                <a:cubicBezTo>
                  <a:pt x="50576" y="11893"/>
                  <a:pt x="52230" y="12343"/>
                  <a:pt x="53861" y="12858"/>
                </a:cubicBezTo>
                <a:cubicBezTo>
                  <a:pt x="53984" y="13117"/>
                  <a:pt x="54139" y="13377"/>
                  <a:pt x="54193" y="13542"/>
                </a:cubicBezTo>
                <a:cubicBezTo>
                  <a:pt x="54357" y="14035"/>
                  <a:pt x="54444" y="14553"/>
                  <a:pt x="54557" y="15059"/>
                </a:cubicBezTo>
                <a:cubicBezTo>
                  <a:pt x="55372" y="18709"/>
                  <a:pt x="57257" y="22112"/>
                  <a:pt x="59919" y="24741"/>
                </a:cubicBezTo>
                <a:cubicBezTo>
                  <a:pt x="59912" y="22484"/>
                  <a:pt x="59899" y="20181"/>
                  <a:pt x="59184" y="18042"/>
                </a:cubicBezTo>
                <a:cubicBezTo>
                  <a:pt x="58632" y="16391"/>
                  <a:pt x="57648" y="14896"/>
                  <a:pt x="56383" y="13704"/>
                </a:cubicBezTo>
                <a:lnTo>
                  <a:pt x="56383" y="13704"/>
                </a:lnTo>
                <a:cubicBezTo>
                  <a:pt x="57797" y="14208"/>
                  <a:pt x="59201" y="14751"/>
                  <a:pt x="60606" y="15311"/>
                </a:cubicBezTo>
                <a:cubicBezTo>
                  <a:pt x="60597" y="15473"/>
                  <a:pt x="60766" y="15610"/>
                  <a:pt x="61016" y="15726"/>
                </a:cubicBezTo>
                <a:cubicBezTo>
                  <a:pt x="61138" y="16031"/>
                  <a:pt x="61352" y="16368"/>
                  <a:pt x="61417" y="16565"/>
                </a:cubicBezTo>
                <a:cubicBezTo>
                  <a:pt x="61580" y="17059"/>
                  <a:pt x="61667" y="17577"/>
                  <a:pt x="61781" y="18083"/>
                </a:cubicBezTo>
                <a:cubicBezTo>
                  <a:pt x="62596" y="21732"/>
                  <a:pt x="64481" y="25137"/>
                  <a:pt x="67143" y="27764"/>
                </a:cubicBezTo>
                <a:cubicBezTo>
                  <a:pt x="67136" y="25507"/>
                  <a:pt x="67123" y="23204"/>
                  <a:pt x="66408" y="21065"/>
                </a:cubicBezTo>
                <a:cubicBezTo>
                  <a:pt x="65776" y="19176"/>
                  <a:pt x="64580" y="17492"/>
                  <a:pt x="63041" y="16231"/>
                </a:cubicBezTo>
                <a:lnTo>
                  <a:pt x="63041" y="16231"/>
                </a:lnTo>
                <a:cubicBezTo>
                  <a:pt x="63651" y="16335"/>
                  <a:pt x="64270" y="16388"/>
                  <a:pt x="64890" y="16388"/>
                </a:cubicBezTo>
                <a:cubicBezTo>
                  <a:pt x="66155" y="16388"/>
                  <a:pt x="67421" y="16167"/>
                  <a:pt x="68606" y="15715"/>
                </a:cubicBezTo>
                <a:cubicBezTo>
                  <a:pt x="70715" y="14911"/>
                  <a:pt x="72503" y="13462"/>
                  <a:pt x="74251" y="12036"/>
                </a:cubicBezTo>
                <a:cubicBezTo>
                  <a:pt x="73578" y="11965"/>
                  <a:pt x="72902" y="11930"/>
                  <a:pt x="72225" y="11930"/>
                </a:cubicBezTo>
                <a:cubicBezTo>
                  <a:pt x="69163" y="11930"/>
                  <a:pt x="66101" y="12650"/>
                  <a:pt x="63366" y="14030"/>
                </a:cubicBezTo>
                <a:cubicBezTo>
                  <a:pt x="62903" y="14263"/>
                  <a:pt x="62447" y="14524"/>
                  <a:pt x="61961" y="14711"/>
                </a:cubicBezTo>
                <a:cubicBezTo>
                  <a:pt x="61725" y="14803"/>
                  <a:pt x="61189" y="14856"/>
                  <a:pt x="60869" y="15007"/>
                </a:cubicBezTo>
                <a:cubicBezTo>
                  <a:pt x="59900" y="14393"/>
                  <a:pt x="58885" y="13849"/>
                  <a:pt x="57838" y="13362"/>
                </a:cubicBezTo>
                <a:cubicBezTo>
                  <a:pt x="59047" y="13341"/>
                  <a:pt x="60252" y="13123"/>
                  <a:pt x="61382" y="12691"/>
                </a:cubicBezTo>
                <a:cubicBezTo>
                  <a:pt x="63491" y="11888"/>
                  <a:pt x="65279" y="10438"/>
                  <a:pt x="67027" y="9012"/>
                </a:cubicBezTo>
                <a:cubicBezTo>
                  <a:pt x="66356" y="8941"/>
                  <a:pt x="65680" y="8906"/>
                  <a:pt x="65005" y="8906"/>
                </a:cubicBezTo>
                <a:cubicBezTo>
                  <a:pt x="61942" y="8906"/>
                  <a:pt x="58878" y="9626"/>
                  <a:pt x="56142" y="11006"/>
                </a:cubicBezTo>
                <a:cubicBezTo>
                  <a:pt x="55679" y="11239"/>
                  <a:pt x="55223" y="11499"/>
                  <a:pt x="54739" y="11687"/>
                </a:cubicBezTo>
                <a:cubicBezTo>
                  <a:pt x="54580" y="11749"/>
                  <a:pt x="54286" y="11792"/>
                  <a:pt x="54014" y="11860"/>
                </a:cubicBezTo>
                <a:cubicBezTo>
                  <a:pt x="52800" y="11460"/>
                  <a:pt x="51573" y="11112"/>
                  <a:pt x="50349" y="10814"/>
                </a:cubicBezTo>
                <a:cubicBezTo>
                  <a:pt x="50021" y="10734"/>
                  <a:pt x="49691" y="10662"/>
                  <a:pt x="49362" y="10588"/>
                </a:cubicBezTo>
                <a:cubicBezTo>
                  <a:pt x="50628" y="10266"/>
                  <a:pt x="51835" y="9718"/>
                  <a:pt x="52895" y="8955"/>
                </a:cubicBezTo>
                <a:cubicBezTo>
                  <a:pt x="54728" y="7639"/>
                  <a:pt x="56085" y="5779"/>
                  <a:pt x="57410" y="3952"/>
                </a:cubicBezTo>
                <a:lnTo>
                  <a:pt x="57410" y="3952"/>
                </a:lnTo>
                <a:cubicBezTo>
                  <a:pt x="53714" y="4527"/>
                  <a:pt x="50194" y="6184"/>
                  <a:pt x="47398" y="8667"/>
                </a:cubicBezTo>
                <a:cubicBezTo>
                  <a:pt x="47010" y="9013"/>
                  <a:pt x="46636" y="9381"/>
                  <a:pt x="46216" y="9687"/>
                </a:cubicBezTo>
                <a:cubicBezTo>
                  <a:pt x="46122" y="9754"/>
                  <a:pt x="45967" y="9830"/>
                  <a:pt x="45799" y="9914"/>
                </a:cubicBezTo>
                <a:cubicBezTo>
                  <a:pt x="43892" y="9619"/>
                  <a:pt x="41969" y="9422"/>
                  <a:pt x="40042" y="9314"/>
                </a:cubicBezTo>
                <a:cubicBezTo>
                  <a:pt x="41143" y="8897"/>
                  <a:pt x="42176" y="8307"/>
                  <a:pt x="43077" y="7549"/>
                </a:cubicBezTo>
                <a:cubicBezTo>
                  <a:pt x="44804" y="6096"/>
                  <a:pt x="46016" y="4138"/>
                  <a:pt x="47197" y="2217"/>
                </a:cubicBezTo>
                <a:lnTo>
                  <a:pt x="47197" y="2217"/>
                </a:lnTo>
                <a:cubicBezTo>
                  <a:pt x="43556" y="3071"/>
                  <a:pt x="40172" y="4993"/>
                  <a:pt x="37574" y="7682"/>
                </a:cubicBezTo>
                <a:cubicBezTo>
                  <a:pt x="37213" y="8056"/>
                  <a:pt x="36869" y="8451"/>
                  <a:pt x="36473" y="8787"/>
                </a:cubicBezTo>
                <a:cubicBezTo>
                  <a:pt x="36335" y="8905"/>
                  <a:pt x="36048" y="9053"/>
                  <a:pt x="35802" y="9218"/>
                </a:cubicBezTo>
                <a:cubicBezTo>
                  <a:pt x="33863" y="9236"/>
                  <a:pt x="31931" y="9337"/>
                  <a:pt x="30005" y="9510"/>
                </a:cubicBezTo>
                <a:cubicBezTo>
                  <a:pt x="31124" y="8856"/>
                  <a:pt x="32147" y="8040"/>
                  <a:pt x="33016" y="7077"/>
                </a:cubicBezTo>
                <a:cubicBezTo>
                  <a:pt x="34844" y="5050"/>
                  <a:pt x="35970" y="2501"/>
                  <a:pt x="3706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3" name="Picture 5" descr="C:\Users\RIO\Pictures\AZIM-PREMJI-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89" b="100000" l="47917" r="100000">
                        <a14:foregroundMark x1="71333" y1="25318" x2="71333" y2="25318"/>
                        <a14:foregroundMark x1="66000" y1="15764" x2="66000" y2="15764"/>
                        <a14:foregroundMark x1="65833" y1="10987" x2="65833" y2="10987"/>
                        <a14:foregroundMark x1="66250" y1="8599" x2="66250" y2="8599"/>
                        <a14:foregroundMark x1="58667" y1="43949" x2="58667" y2="43949"/>
                        <a14:foregroundMark x1="92250" y1="42357" x2="92250" y2="42357"/>
                        <a14:foregroundMark x1="83500" y1="76274" x2="83500" y2="76274"/>
                        <a14:foregroundMark x1="67500" y1="83280" x2="67500" y2="83280"/>
                        <a14:foregroundMark x1="61917" y1="95701" x2="61917" y2="95701"/>
                        <a14:foregroundMark x1="62000" y1="77389" x2="62000" y2="77389"/>
                        <a14:foregroundMark x1="65417" y1="80096" x2="65417" y2="80096"/>
                        <a14:foregroundMark x1="64250" y1="77866" x2="64250" y2="778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30"/>
          <a:stretch/>
        </p:blipFill>
        <p:spPr bwMode="auto">
          <a:xfrm>
            <a:off x="4546331" y="1689282"/>
            <a:ext cx="3543360" cy="352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RIO\Pictures\germany-us-politics-election-economy-tesla_169.jpe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154" y1="4918" x2="38154" y2="4918"/>
                        <a14:foregroundMark x1="33385" y1="8743" x2="33385" y2="8743"/>
                        <a14:foregroundMark x1="82769" y1="87158" x2="82769" y2="87158"/>
                        <a14:foregroundMark x1="59846" y1="76230" x2="59846" y2="76230"/>
                        <a14:foregroundMark x1="22308" y1="91257" x2="22308" y2="91257"/>
                        <a14:foregroundMark x1="82462" y1="68579" x2="82462" y2="68579"/>
                        <a14:foregroundMark x1="82462" y1="68579" x2="82462" y2="68579"/>
                        <a14:backgroundMark x1="58769" y1="6011" x2="58769" y2="6011"/>
                        <a14:backgroundMark x1="73538" y1="20219" x2="73538" y2="20219"/>
                        <a14:backgroundMark x1="86462" y1="50546" x2="86462" y2="50546"/>
                        <a14:backgroundMark x1="78462" y1="54918" x2="78462" y2="54918"/>
                        <a14:backgroundMark x1="65385" y1="36612" x2="65385" y2="36612"/>
                        <a14:backgroundMark x1="56000" y1="33333" x2="56000" y2="33333"/>
                        <a14:backgroundMark x1="54769" y1="23224" x2="74769" y2="8197"/>
                        <a14:backgroundMark x1="67385" y1="36612" x2="80154" y2="48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600200" y="1504422"/>
            <a:ext cx="6462843" cy="363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2137800" y="663150"/>
            <a:ext cx="4868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d-ID" sz="4000" dirty="0"/>
              <a:t>Elon Reeve Musk</a:t>
            </a:r>
            <a:endParaRPr sz="4000" dirty="0"/>
          </a:p>
        </p:txBody>
      </p:sp>
      <p:sp>
        <p:nvSpPr>
          <p:cNvPr id="196" name="Google Shape;196;p29"/>
          <p:cNvSpPr txBox="1">
            <a:spLocks noGrp="1"/>
          </p:cNvSpPr>
          <p:nvPr>
            <p:ph type="title" idx="2"/>
          </p:nvPr>
        </p:nvSpPr>
        <p:spPr>
          <a:xfrm>
            <a:off x="3886200" y="1428750"/>
            <a:ext cx="5029200" cy="37147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>
              <a:buSzPct val="150000"/>
            </a:pPr>
            <a:r>
              <a:rPr lang="en-US" sz="1200" dirty="0">
                <a:sym typeface="Symbol"/>
              </a:rPr>
              <a:t> </a:t>
            </a:r>
            <a:r>
              <a:rPr lang="id-ID" sz="1200" dirty="0" smtClean="0"/>
              <a:t>Lahir</a:t>
            </a:r>
            <a:r>
              <a:rPr lang="en-US" sz="1200" dirty="0" smtClean="0"/>
              <a:t> :</a:t>
            </a:r>
            <a:r>
              <a:rPr lang="en-US" sz="1200" dirty="0"/>
              <a:t> </a:t>
            </a:r>
            <a:r>
              <a:rPr lang="id-ID" sz="1200" dirty="0" smtClean="0"/>
              <a:t>28 Juni 1971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 </a:t>
            </a:r>
            <a:r>
              <a:rPr lang="id-ID" sz="1200" dirty="0" smtClean="0"/>
              <a:t>Pretoria, Afrika Selatan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>
                <a:sym typeface="Symbol"/>
              </a:rPr>
              <a:t> </a:t>
            </a:r>
            <a:r>
              <a:rPr lang="en-US" sz="1200" dirty="0"/>
              <a:t>Tempat </a:t>
            </a:r>
            <a:r>
              <a:rPr lang="en-US" sz="1200" dirty="0" smtClean="0"/>
              <a:t>tinggal</a:t>
            </a:r>
            <a:br>
              <a:rPr lang="en-US" sz="1200" dirty="0" smtClean="0"/>
            </a:br>
            <a:r>
              <a:rPr lang="en-US" sz="1200" dirty="0" smtClean="0"/>
              <a:t>Bel </a:t>
            </a:r>
            <a:r>
              <a:rPr lang="en-US" sz="1200" dirty="0"/>
              <a:t>Air, Los Angeles, California, A.S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>
                <a:sym typeface="Symbol"/>
              </a:rPr>
              <a:t> </a:t>
            </a:r>
            <a:r>
              <a:rPr lang="en-US" sz="1200" dirty="0" smtClean="0"/>
              <a:t>Kuliah perdagangan di Queen's School of Business selama dua tahun </a:t>
            </a:r>
            <a:br>
              <a:rPr lang="en-US" sz="1200" dirty="0" smtClean="0"/>
            </a:br>
            <a:r>
              <a:rPr lang="en-US" sz="1200" dirty="0">
                <a:sym typeface="Symbol"/>
              </a:rPr>
              <a:t> </a:t>
            </a:r>
            <a:r>
              <a:rPr lang="en-US" sz="1200" dirty="0" smtClean="0"/>
              <a:t>Gelar sarjana ekonomi dan sarjana fisika dari the Wharton School of the University of Pennsylvania.</a:t>
            </a:r>
            <a:br>
              <a:rPr lang="en-US" sz="1200" dirty="0" smtClean="0"/>
            </a:br>
            <a:r>
              <a:rPr lang="en-US" sz="1200" dirty="0" smtClean="0">
                <a:sym typeface="Symbol"/>
              </a:rPr>
              <a:t> Sempat melanjutkan </a:t>
            </a:r>
            <a:r>
              <a:rPr lang="en-US" sz="1200" dirty="0" smtClean="0"/>
              <a:t>Ph.D. Fisika di Stanford University pada tahun 1995 namun hanya mengikuti kelas selama 2 hari untuk melanjutkan karir nya.</a:t>
            </a:r>
            <a:br>
              <a:rPr lang="en-US" sz="1200" dirty="0" smtClean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>
                <a:sym typeface="Symbol"/>
              </a:rPr>
              <a:t> </a:t>
            </a:r>
            <a:r>
              <a:rPr lang="en-US" sz="1200" dirty="0" smtClean="0"/>
              <a:t>CEO </a:t>
            </a:r>
            <a:r>
              <a:rPr lang="en-US" sz="1200" dirty="0"/>
              <a:t>dan CTO </a:t>
            </a:r>
            <a:r>
              <a:rPr lang="en-US" sz="1200" dirty="0" err="1" smtClean="0"/>
              <a:t>SpaceX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CEO dan arsitek produk Tesla Motors</a:t>
            </a:r>
            <a:br>
              <a:rPr lang="en-US" sz="1200" dirty="0"/>
            </a:br>
            <a:r>
              <a:rPr lang="en-US" sz="1200" dirty="0"/>
              <a:t>Ketua </a:t>
            </a:r>
            <a:r>
              <a:rPr lang="en-US" sz="1200" dirty="0" err="1"/>
              <a:t>SolarCity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Ketua </a:t>
            </a:r>
            <a:r>
              <a:rPr lang="en-US" sz="1200" dirty="0" err="1"/>
              <a:t>OpenAI</a:t>
            </a:r>
            <a:endParaRPr sz="1200" dirty="0"/>
          </a:p>
        </p:txBody>
      </p:sp>
      <p:grpSp>
        <p:nvGrpSpPr>
          <p:cNvPr id="18" name="Google Shape;181;p28"/>
          <p:cNvGrpSpPr/>
          <p:nvPr/>
        </p:nvGrpSpPr>
        <p:grpSpPr>
          <a:xfrm>
            <a:off x="7719392" y="146695"/>
            <a:ext cx="1302559" cy="1203853"/>
            <a:chOff x="9887550" y="272050"/>
            <a:chExt cx="608500" cy="668225"/>
          </a:xfrm>
        </p:grpSpPr>
        <p:sp>
          <p:nvSpPr>
            <p:cNvPr id="19" name="Google Shape;182;p28"/>
            <p:cNvSpPr/>
            <p:nvPr/>
          </p:nvSpPr>
          <p:spPr>
            <a:xfrm>
              <a:off x="10068825" y="483550"/>
              <a:ext cx="238100" cy="239900"/>
            </a:xfrm>
            <a:custGeom>
              <a:avLst/>
              <a:gdLst/>
              <a:ahLst/>
              <a:cxnLst/>
              <a:rect l="l" t="t" r="r" b="b"/>
              <a:pathLst>
                <a:path w="9524" h="9596" extrusionOk="0">
                  <a:moveTo>
                    <a:pt x="4591" y="1"/>
                  </a:moveTo>
                  <a:cubicBezTo>
                    <a:pt x="2897" y="1"/>
                    <a:pt x="1267" y="1172"/>
                    <a:pt x="671" y="2938"/>
                  </a:cubicBezTo>
                  <a:cubicBezTo>
                    <a:pt x="0" y="4923"/>
                    <a:pt x="706" y="7206"/>
                    <a:pt x="2410" y="8650"/>
                  </a:cubicBezTo>
                  <a:cubicBezTo>
                    <a:pt x="3091" y="9227"/>
                    <a:pt x="3844" y="9596"/>
                    <a:pt x="4698" y="9596"/>
                  </a:cubicBezTo>
                  <a:cubicBezTo>
                    <a:pt x="4852" y="9596"/>
                    <a:pt x="5010" y="9584"/>
                    <a:pt x="5170" y="9559"/>
                  </a:cubicBezTo>
                  <a:cubicBezTo>
                    <a:pt x="7762" y="9160"/>
                    <a:pt x="9523" y="6286"/>
                    <a:pt x="8713" y="3784"/>
                  </a:cubicBezTo>
                  <a:cubicBezTo>
                    <a:pt x="8566" y="3334"/>
                    <a:pt x="8405" y="2766"/>
                    <a:pt x="8060" y="2524"/>
                  </a:cubicBezTo>
                  <a:cubicBezTo>
                    <a:pt x="7341" y="2021"/>
                    <a:pt x="6698" y="1737"/>
                    <a:pt x="6028" y="1737"/>
                  </a:cubicBezTo>
                  <a:cubicBezTo>
                    <a:pt x="5531" y="1737"/>
                    <a:pt x="5019" y="1893"/>
                    <a:pt x="4450" y="2230"/>
                  </a:cubicBezTo>
                  <a:cubicBezTo>
                    <a:pt x="2478" y="3396"/>
                    <a:pt x="2333" y="5266"/>
                    <a:pt x="3702" y="6677"/>
                  </a:cubicBezTo>
                  <a:cubicBezTo>
                    <a:pt x="4067" y="7053"/>
                    <a:pt x="4566" y="7241"/>
                    <a:pt x="5041" y="7241"/>
                  </a:cubicBezTo>
                  <a:cubicBezTo>
                    <a:pt x="5465" y="7241"/>
                    <a:pt x="5870" y="7091"/>
                    <a:pt x="6143" y="6791"/>
                  </a:cubicBezTo>
                  <a:cubicBezTo>
                    <a:pt x="6760" y="6113"/>
                    <a:pt x="6838" y="4606"/>
                    <a:pt x="6090" y="4068"/>
                  </a:cubicBezTo>
                  <a:cubicBezTo>
                    <a:pt x="5904" y="3935"/>
                    <a:pt x="5698" y="3866"/>
                    <a:pt x="5493" y="3866"/>
                  </a:cubicBezTo>
                  <a:cubicBezTo>
                    <a:pt x="5267" y="3866"/>
                    <a:pt x="5042" y="3950"/>
                    <a:pt x="4849" y="4125"/>
                  </a:cubicBezTo>
                  <a:cubicBezTo>
                    <a:pt x="4550" y="4397"/>
                    <a:pt x="4546" y="4715"/>
                    <a:pt x="4863" y="5146"/>
                  </a:cubicBezTo>
                  <a:cubicBezTo>
                    <a:pt x="5034" y="5381"/>
                    <a:pt x="4931" y="5501"/>
                    <a:pt x="4709" y="5548"/>
                  </a:cubicBezTo>
                  <a:cubicBezTo>
                    <a:pt x="4660" y="5558"/>
                    <a:pt x="4615" y="5562"/>
                    <a:pt x="4572" y="5562"/>
                  </a:cubicBezTo>
                  <a:cubicBezTo>
                    <a:pt x="4278" y="5562"/>
                    <a:pt x="4113" y="5335"/>
                    <a:pt x="3991" y="5080"/>
                  </a:cubicBezTo>
                  <a:cubicBezTo>
                    <a:pt x="3792" y="4666"/>
                    <a:pt x="3969" y="4034"/>
                    <a:pt x="4372" y="3634"/>
                  </a:cubicBezTo>
                  <a:cubicBezTo>
                    <a:pt x="4676" y="3331"/>
                    <a:pt x="5069" y="3168"/>
                    <a:pt x="5452" y="3168"/>
                  </a:cubicBezTo>
                  <a:cubicBezTo>
                    <a:pt x="5627" y="3168"/>
                    <a:pt x="5799" y="3202"/>
                    <a:pt x="5961" y="3272"/>
                  </a:cubicBezTo>
                  <a:cubicBezTo>
                    <a:pt x="6871" y="3669"/>
                    <a:pt x="7315" y="4442"/>
                    <a:pt x="7267" y="5540"/>
                  </a:cubicBezTo>
                  <a:cubicBezTo>
                    <a:pt x="7208" y="6857"/>
                    <a:pt x="6170" y="7877"/>
                    <a:pt x="4975" y="7877"/>
                  </a:cubicBezTo>
                  <a:cubicBezTo>
                    <a:pt x="4767" y="7877"/>
                    <a:pt x="4554" y="7846"/>
                    <a:pt x="4341" y="7780"/>
                  </a:cubicBezTo>
                  <a:cubicBezTo>
                    <a:pt x="3793" y="7612"/>
                    <a:pt x="3240" y="7222"/>
                    <a:pt x="2862" y="6785"/>
                  </a:cubicBezTo>
                  <a:cubicBezTo>
                    <a:pt x="1872" y="5635"/>
                    <a:pt x="1688" y="4389"/>
                    <a:pt x="2508" y="3083"/>
                  </a:cubicBezTo>
                  <a:cubicBezTo>
                    <a:pt x="3329" y="1779"/>
                    <a:pt x="4503" y="1094"/>
                    <a:pt x="5981" y="1094"/>
                  </a:cubicBezTo>
                  <a:cubicBezTo>
                    <a:pt x="6375" y="1094"/>
                    <a:pt x="6791" y="1142"/>
                    <a:pt x="7227" y="1241"/>
                  </a:cubicBezTo>
                  <a:cubicBezTo>
                    <a:pt x="6736" y="628"/>
                    <a:pt x="6168" y="291"/>
                    <a:pt x="5505" y="118"/>
                  </a:cubicBezTo>
                  <a:cubicBezTo>
                    <a:pt x="5202" y="38"/>
                    <a:pt x="4896" y="1"/>
                    <a:pt x="4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83;p28"/>
            <p:cNvSpPr/>
            <p:nvPr/>
          </p:nvSpPr>
          <p:spPr>
            <a:xfrm>
              <a:off x="10400225" y="496525"/>
              <a:ext cx="95825" cy="59975"/>
            </a:xfrm>
            <a:custGeom>
              <a:avLst/>
              <a:gdLst/>
              <a:ahLst/>
              <a:cxnLst/>
              <a:rect l="l" t="t" r="r" b="b"/>
              <a:pathLst>
                <a:path w="3833" h="2399" extrusionOk="0">
                  <a:moveTo>
                    <a:pt x="2390" y="1"/>
                  </a:moveTo>
                  <a:cubicBezTo>
                    <a:pt x="2306" y="1"/>
                    <a:pt x="2220" y="7"/>
                    <a:pt x="2134" y="20"/>
                  </a:cubicBezTo>
                  <a:cubicBezTo>
                    <a:pt x="1448" y="123"/>
                    <a:pt x="964" y="514"/>
                    <a:pt x="544" y="1017"/>
                  </a:cubicBezTo>
                  <a:cubicBezTo>
                    <a:pt x="1" y="1668"/>
                    <a:pt x="187" y="2164"/>
                    <a:pt x="1035" y="2332"/>
                  </a:cubicBezTo>
                  <a:cubicBezTo>
                    <a:pt x="1188" y="2362"/>
                    <a:pt x="1344" y="2373"/>
                    <a:pt x="1540" y="2398"/>
                  </a:cubicBezTo>
                  <a:cubicBezTo>
                    <a:pt x="1844" y="2346"/>
                    <a:pt x="2181" y="2289"/>
                    <a:pt x="2519" y="2228"/>
                  </a:cubicBezTo>
                  <a:cubicBezTo>
                    <a:pt x="2627" y="2209"/>
                    <a:pt x="2733" y="2182"/>
                    <a:pt x="2837" y="2145"/>
                  </a:cubicBezTo>
                  <a:cubicBezTo>
                    <a:pt x="3375" y="1948"/>
                    <a:pt x="3832" y="1172"/>
                    <a:pt x="3646" y="779"/>
                  </a:cubicBezTo>
                  <a:cubicBezTo>
                    <a:pt x="3405" y="271"/>
                    <a:pt x="2932" y="1"/>
                    <a:pt x="2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84;p28"/>
            <p:cNvSpPr/>
            <p:nvPr/>
          </p:nvSpPr>
          <p:spPr>
            <a:xfrm>
              <a:off x="10129075" y="272050"/>
              <a:ext cx="46850" cy="99025"/>
            </a:xfrm>
            <a:custGeom>
              <a:avLst/>
              <a:gdLst/>
              <a:ahLst/>
              <a:cxnLst/>
              <a:rect l="l" t="t" r="r" b="b"/>
              <a:pathLst>
                <a:path w="1874" h="3961" extrusionOk="0">
                  <a:moveTo>
                    <a:pt x="1094" y="1"/>
                  </a:moveTo>
                  <a:cubicBezTo>
                    <a:pt x="922" y="1"/>
                    <a:pt x="585" y="243"/>
                    <a:pt x="474" y="436"/>
                  </a:cubicBezTo>
                  <a:cubicBezTo>
                    <a:pt x="249" y="826"/>
                    <a:pt x="142" y="1285"/>
                    <a:pt x="1" y="1677"/>
                  </a:cubicBezTo>
                  <a:cubicBezTo>
                    <a:pt x="143" y="2326"/>
                    <a:pt x="211" y="2905"/>
                    <a:pt x="412" y="3435"/>
                  </a:cubicBezTo>
                  <a:cubicBezTo>
                    <a:pt x="502" y="3674"/>
                    <a:pt x="843" y="3923"/>
                    <a:pt x="1098" y="3959"/>
                  </a:cubicBezTo>
                  <a:cubicBezTo>
                    <a:pt x="1103" y="3960"/>
                    <a:pt x="1109" y="3961"/>
                    <a:pt x="1115" y="3961"/>
                  </a:cubicBezTo>
                  <a:cubicBezTo>
                    <a:pt x="1288" y="3961"/>
                    <a:pt x="1625" y="3642"/>
                    <a:pt x="1654" y="3440"/>
                  </a:cubicBezTo>
                  <a:cubicBezTo>
                    <a:pt x="1781" y="2537"/>
                    <a:pt x="1873" y="1620"/>
                    <a:pt x="1852" y="712"/>
                  </a:cubicBezTo>
                  <a:cubicBezTo>
                    <a:pt x="1847" y="460"/>
                    <a:pt x="1438" y="132"/>
                    <a:pt x="1143" y="9"/>
                  </a:cubicBezTo>
                  <a:cubicBezTo>
                    <a:pt x="1129" y="3"/>
                    <a:pt x="1112" y="1"/>
                    <a:pt x="10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85;p28"/>
            <p:cNvSpPr/>
            <p:nvPr/>
          </p:nvSpPr>
          <p:spPr>
            <a:xfrm>
              <a:off x="10370650" y="733500"/>
              <a:ext cx="72400" cy="73525"/>
            </a:xfrm>
            <a:custGeom>
              <a:avLst/>
              <a:gdLst/>
              <a:ahLst/>
              <a:cxnLst/>
              <a:rect l="l" t="t" r="r" b="b"/>
              <a:pathLst>
                <a:path w="2896" h="2941" extrusionOk="0">
                  <a:moveTo>
                    <a:pt x="843" y="1"/>
                  </a:moveTo>
                  <a:cubicBezTo>
                    <a:pt x="410" y="1"/>
                    <a:pt x="1" y="419"/>
                    <a:pt x="2" y="1020"/>
                  </a:cubicBezTo>
                  <a:cubicBezTo>
                    <a:pt x="37" y="1117"/>
                    <a:pt x="59" y="1364"/>
                    <a:pt x="191" y="1515"/>
                  </a:cubicBezTo>
                  <a:cubicBezTo>
                    <a:pt x="562" y="1949"/>
                    <a:pt x="955" y="2372"/>
                    <a:pt x="1387" y="2746"/>
                  </a:cubicBezTo>
                  <a:cubicBezTo>
                    <a:pt x="1528" y="2868"/>
                    <a:pt x="1690" y="2940"/>
                    <a:pt x="1857" y="2940"/>
                  </a:cubicBezTo>
                  <a:cubicBezTo>
                    <a:pt x="2012" y="2940"/>
                    <a:pt x="2171" y="2878"/>
                    <a:pt x="2320" y="2736"/>
                  </a:cubicBezTo>
                  <a:cubicBezTo>
                    <a:pt x="2713" y="2362"/>
                    <a:pt x="2895" y="1894"/>
                    <a:pt x="2645" y="1576"/>
                  </a:cubicBezTo>
                  <a:cubicBezTo>
                    <a:pt x="2235" y="1058"/>
                    <a:pt x="1791" y="538"/>
                    <a:pt x="1265" y="146"/>
                  </a:cubicBezTo>
                  <a:cubicBezTo>
                    <a:pt x="1131" y="46"/>
                    <a:pt x="986" y="1"/>
                    <a:pt x="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86;p28"/>
            <p:cNvSpPr/>
            <p:nvPr/>
          </p:nvSpPr>
          <p:spPr>
            <a:xfrm>
              <a:off x="9978625" y="784150"/>
              <a:ext cx="65800" cy="90500"/>
            </a:xfrm>
            <a:custGeom>
              <a:avLst/>
              <a:gdLst/>
              <a:ahLst/>
              <a:cxnLst/>
              <a:rect l="l" t="t" r="r" b="b"/>
              <a:pathLst>
                <a:path w="2632" h="3620" extrusionOk="0">
                  <a:moveTo>
                    <a:pt x="2162" y="0"/>
                  </a:moveTo>
                  <a:cubicBezTo>
                    <a:pt x="2041" y="0"/>
                    <a:pt x="1859" y="86"/>
                    <a:pt x="1763" y="173"/>
                  </a:cubicBezTo>
                  <a:cubicBezTo>
                    <a:pt x="977" y="886"/>
                    <a:pt x="558" y="1833"/>
                    <a:pt x="151" y="2785"/>
                  </a:cubicBezTo>
                  <a:cubicBezTo>
                    <a:pt x="1" y="3138"/>
                    <a:pt x="210" y="3340"/>
                    <a:pt x="469" y="3524"/>
                  </a:cubicBezTo>
                  <a:cubicBezTo>
                    <a:pt x="563" y="3591"/>
                    <a:pt x="651" y="3620"/>
                    <a:pt x="734" y="3620"/>
                  </a:cubicBezTo>
                  <a:cubicBezTo>
                    <a:pt x="882" y="3620"/>
                    <a:pt x="1014" y="3529"/>
                    <a:pt x="1133" y="3407"/>
                  </a:cubicBezTo>
                  <a:cubicBezTo>
                    <a:pt x="1308" y="3228"/>
                    <a:pt x="1469" y="3036"/>
                    <a:pt x="1618" y="2835"/>
                  </a:cubicBezTo>
                  <a:cubicBezTo>
                    <a:pt x="2127" y="2150"/>
                    <a:pt x="2525" y="1412"/>
                    <a:pt x="2632" y="425"/>
                  </a:cubicBezTo>
                  <a:cubicBezTo>
                    <a:pt x="2539" y="322"/>
                    <a:pt x="2418" y="106"/>
                    <a:pt x="2234" y="14"/>
                  </a:cubicBezTo>
                  <a:cubicBezTo>
                    <a:pt x="2214" y="5"/>
                    <a:pt x="2190" y="0"/>
                    <a:pt x="2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87;p28"/>
            <p:cNvSpPr/>
            <p:nvPr/>
          </p:nvSpPr>
          <p:spPr>
            <a:xfrm>
              <a:off x="10225400" y="854925"/>
              <a:ext cx="49350" cy="85350"/>
            </a:xfrm>
            <a:custGeom>
              <a:avLst/>
              <a:gdLst/>
              <a:ahLst/>
              <a:cxnLst/>
              <a:rect l="l" t="t" r="r" b="b"/>
              <a:pathLst>
                <a:path w="1974" h="3414" extrusionOk="0">
                  <a:moveTo>
                    <a:pt x="564" y="1"/>
                  </a:moveTo>
                  <a:cubicBezTo>
                    <a:pt x="549" y="1"/>
                    <a:pt x="536" y="3"/>
                    <a:pt x="526" y="9"/>
                  </a:cubicBezTo>
                  <a:cubicBezTo>
                    <a:pt x="318" y="122"/>
                    <a:pt x="147" y="408"/>
                    <a:pt x="84" y="653"/>
                  </a:cubicBezTo>
                  <a:cubicBezTo>
                    <a:pt x="0" y="978"/>
                    <a:pt x="34" y="1334"/>
                    <a:pt x="19" y="1676"/>
                  </a:cubicBezTo>
                  <a:cubicBezTo>
                    <a:pt x="13" y="2303"/>
                    <a:pt x="84" y="2897"/>
                    <a:pt x="676" y="3281"/>
                  </a:cubicBezTo>
                  <a:cubicBezTo>
                    <a:pt x="808" y="3368"/>
                    <a:pt x="931" y="3414"/>
                    <a:pt x="1049" y="3414"/>
                  </a:cubicBezTo>
                  <a:cubicBezTo>
                    <a:pt x="1192" y="3414"/>
                    <a:pt x="1327" y="3346"/>
                    <a:pt x="1464" y="3201"/>
                  </a:cubicBezTo>
                  <a:cubicBezTo>
                    <a:pt x="1859" y="2783"/>
                    <a:pt x="1973" y="2298"/>
                    <a:pt x="1779" y="1776"/>
                  </a:cubicBezTo>
                  <a:cubicBezTo>
                    <a:pt x="1602" y="1297"/>
                    <a:pt x="1383" y="825"/>
                    <a:pt x="1115" y="390"/>
                  </a:cubicBezTo>
                  <a:cubicBezTo>
                    <a:pt x="1009" y="218"/>
                    <a:pt x="700" y="1"/>
                    <a:pt x="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88;p28"/>
            <p:cNvSpPr/>
            <p:nvPr/>
          </p:nvSpPr>
          <p:spPr>
            <a:xfrm>
              <a:off x="9887550" y="546800"/>
              <a:ext cx="77475" cy="37925"/>
            </a:xfrm>
            <a:custGeom>
              <a:avLst/>
              <a:gdLst/>
              <a:ahLst/>
              <a:cxnLst/>
              <a:rect l="l" t="t" r="r" b="b"/>
              <a:pathLst>
                <a:path w="3099" h="1517" extrusionOk="0">
                  <a:moveTo>
                    <a:pt x="993" y="0"/>
                  </a:moveTo>
                  <a:cubicBezTo>
                    <a:pt x="893" y="0"/>
                    <a:pt x="794" y="4"/>
                    <a:pt x="696" y="12"/>
                  </a:cubicBezTo>
                  <a:cubicBezTo>
                    <a:pt x="446" y="32"/>
                    <a:pt x="160" y="445"/>
                    <a:pt x="39" y="740"/>
                  </a:cubicBezTo>
                  <a:cubicBezTo>
                    <a:pt x="0" y="836"/>
                    <a:pt x="399" y="1230"/>
                    <a:pt x="651" y="1303"/>
                  </a:cubicBezTo>
                  <a:cubicBezTo>
                    <a:pt x="1140" y="1442"/>
                    <a:pt x="1666" y="1448"/>
                    <a:pt x="2178" y="1510"/>
                  </a:cubicBezTo>
                  <a:cubicBezTo>
                    <a:pt x="2215" y="1514"/>
                    <a:pt x="2250" y="1516"/>
                    <a:pt x="2285" y="1516"/>
                  </a:cubicBezTo>
                  <a:cubicBezTo>
                    <a:pt x="2656" y="1516"/>
                    <a:pt x="2885" y="1287"/>
                    <a:pt x="2985" y="944"/>
                  </a:cubicBezTo>
                  <a:cubicBezTo>
                    <a:pt x="3099" y="547"/>
                    <a:pt x="2791" y="278"/>
                    <a:pt x="2489" y="207"/>
                  </a:cubicBezTo>
                  <a:cubicBezTo>
                    <a:pt x="2003" y="92"/>
                    <a:pt x="1492" y="0"/>
                    <a:pt x="9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9;p28"/>
            <p:cNvSpPr/>
            <p:nvPr/>
          </p:nvSpPr>
          <p:spPr>
            <a:xfrm>
              <a:off x="9946650" y="371575"/>
              <a:ext cx="56925" cy="56275"/>
            </a:xfrm>
            <a:custGeom>
              <a:avLst/>
              <a:gdLst/>
              <a:ahLst/>
              <a:cxnLst/>
              <a:rect l="l" t="t" r="r" b="b"/>
              <a:pathLst>
                <a:path w="2277" h="2251" extrusionOk="0">
                  <a:moveTo>
                    <a:pt x="680" y="1"/>
                  </a:moveTo>
                  <a:cubicBezTo>
                    <a:pt x="422" y="297"/>
                    <a:pt x="178" y="481"/>
                    <a:pt x="74" y="726"/>
                  </a:cubicBezTo>
                  <a:cubicBezTo>
                    <a:pt x="0" y="898"/>
                    <a:pt x="40" y="1226"/>
                    <a:pt x="164" y="1353"/>
                  </a:cubicBezTo>
                  <a:cubicBezTo>
                    <a:pt x="486" y="1683"/>
                    <a:pt x="862" y="1972"/>
                    <a:pt x="1257" y="2212"/>
                  </a:cubicBezTo>
                  <a:cubicBezTo>
                    <a:pt x="1301" y="2239"/>
                    <a:pt x="1363" y="2251"/>
                    <a:pt x="1432" y="2251"/>
                  </a:cubicBezTo>
                  <a:cubicBezTo>
                    <a:pt x="1571" y="2251"/>
                    <a:pt x="1737" y="2203"/>
                    <a:pt x="1825" y="2131"/>
                  </a:cubicBezTo>
                  <a:cubicBezTo>
                    <a:pt x="2264" y="1777"/>
                    <a:pt x="2277" y="1437"/>
                    <a:pt x="1870" y="1028"/>
                  </a:cubicBezTo>
                  <a:cubicBezTo>
                    <a:pt x="1528" y="684"/>
                    <a:pt x="1134" y="389"/>
                    <a:pt x="6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0;p28"/>
            <p:cNvSpPr/>
            <p:nvPr/>
          </p:nvSpPr>
          <p:spPr>
            <a:xfrm>
              <a:off x="10346825" y="338325"/>
              <a:ext cx="40700" cy="36700"/>
            </a:xfrm>
            <a:custGeom>
              <a:avLst/>
              <a:gdLst/>
              <a:ahLst/>
              <a:cxnLst/>
              <a:rect l="l" t="t" r="r" b="b"/>
              <a:pathLst>
                <a:path w="1628" h="1468" extrusionOk="0">
                  <a:moveTo>
                    <a:pt x="1096" y="1"/>
                  </a:moveTo>
                  <a:cubicBezTo>
                    <a:pt x="995" y="1"/>
                    <a:pt x="885" y="30"/>
                    <a:pt x="831" y="81"/>
                  </a:cubicBezTo>
                  <a:cubicBezTo>
                    <a:pt x="582" y="315"/>
                    <a:pt x="362" y="577"/>
                    <a:pt x="173" y="861"/>
                  </a:cubicBezTo>
                  <a:cubicBezTo>
                    <a:pt x="1" y="1121"/>
                    <a:pt x="149" y="1407"/>
                    <a:pt x="440" y="1462"/>
                  </a:cubicBezTo>
                  <a:cubicBezTo>
                    <a:pt x="456" y="1466"/>
                    <a:pt x="474" y="1467"/>
                    <a:pt x="493" y="1467"/>
                  </a:cubicBezTo>
                  <a:cubicBezTo>
                    <a:pt x="875" y="1467"/>
                    <a:pt x="1627" y="817"/>
                    <a:pt x="1613" y="382"/>
                  </a:cubicBezTo>
                  <a:cubicBezTo>
                    <a:pt x="1528" y="295"/>
                    <a:pt x="1413" y="118"/>
                    <a:pt x="1248" y="31"/>
                  </a:cubicBezTo>
                  <a:cubicBezTo>
                    <a:pt x="1209" y="11"/>
                    <a:pt x="1154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70;p31"/>
          <p:cNvSpPr/>
          <p:nvPr/>
        </p:nvSpPr>
        <p:spPr>
          <a:xfrm>
            <a:off x="1374189" y="947215"/>
            <a:ext cx="759411" cy="354533"/>
          </a:xfrm>
          <a:custGeom>
            <a:avLst/>
            <a:gdLst/>
            <a:ahLst/>
            <a:cxnLst/>
            <a:rect l="l" t="t" r="r" b="b"/>
            <a:pathLst>
              <a:path w="9863" h="4309" extrusionOk="0">
                <a:moveTo>
                  <a:pt x="7610" y="0"/>
                </a:moveTo>
                <a:cubicBezTo>
                  <a:pt x="7518" y="0"/>
                  <a:pt x="7426" y="4"/>
                  <a:pt x="7332" y="11"/>
                </a:cubicBezTo>
                <a:cubicBezTo>
                  <a:pt x="6502" y="78"/>
                  <a:pt x="5782" y="423"/>
                  <a:pt x="5143" y="937"/>
                </a:cubicBezTo>
                <a:cubicBezTo>
                  <a:pt x="4674" y="1316"/>
                  <a:pt x="4225" y="1720"/>
                  <a:pt x="3757" y="2100"/>
                </a:cubicBezTo>
                <a:cubicBezTo>
                  <a:pt x="3387" y="2399"/>
                  <a:pt x="2980" y="2628"/>
                  <a:pt x="2483" y="2629"/>
                </a:cubicBezTo>
                <a:cubicBezTo>
                  <a:pt x="2478" y="2629"/>
                  <a:pt x="2473" y="2630"/>
                  <a:pt x="2468" y="2630"/>
                </a:cubicBezTo>
                <a:cubicBezTo>
                  <a:pt x="1780" y="2630"/>
                  <a:pt x="1596" y="2365"/>
                  <a:pt x="1845" y="1731"/>
                </a:cubicBezTo>
                <a:cubicBezTo>
                  <a:pt x="1876" y="1649"/>
                  <a:pt x="1925" y="1570"/>
                  <a:pt x="1947" y="1485"/>
                </a:cubicBezTo>
                <a:cubicBezTo>
                  <a:pt x="2029" y="1173"/>
                  <a:pt x="1862" y="929"/>
                  <a:pt x="1560" y="929"/>
                </a:cubicBezTo>
                <a:cubicBezTo>
                  <a:pt x="1540" y="929"/>
                  <a:pt x="1519" y="930"/>
                  <a:pt x="1497" y="932"/>
                </a:cubicBezTo>
                <a:cubicBezTo>
                  <a:pt x="1328" y="950"/>
                  <a:pt x="1149" y="1026"/>
                  <a:pt x="1007" y="1122"/>
                </a:cubicBezTo>
                <a:cubicBezTo>
                  <a:pt x="1" y="1810"/>
                  <a:pt x="22" y="3217"/>
                  <a:pt x="1042" y="3885"/>
                </a:cubicBezTo>
                <a:cubicBezTo>
                  <a:pt x="1526" y="4203"/>
                  <a:pt x="2071" y="4301"/>
                  <a:pt x="2638" y="4308"/>
                </a:cubicBezTo>
                <a:cubicBezTo>
                  <a:pt x="2649" y="4308"/>
                  <a:pt x="2659" y="4308"/>
                  <a:pt x="2670" y="4308"/>
                </a:cubicBezTo>
                <a:cubicBezTo>
                  <a:pt x="3466" y="4308"/>
                  <a:pt x="4195" y="4082"/>
                  <a:pt x="4843" y="3624"/>
                </a:cubicBezTo>
                <a:cubicBezTo>
                  <a:pt x="5281" y="3315"/>
                  <a:pt x="5681" y="2957"/>
                  <a:pt x="6113" y="2639"/>
                </a:cubicBezTo>
                <a:cubicBezTo>
                  <a:pt x="6452" y="2389"/>
                  <a:pt x="6797" y="2135"/>
                  <a:pt x="7168" y="1939"/>
                </a:cubicBezTo>
                <a:cubicBezTo>
                  <a:pt x="7431" y="1799"/>
                  <a:pt x="7697" y="1719"/>
                  <a:pt x="7959" y="1719"/>
                </a:cubicBezTo>
                <a:cubicBezTo>
                  <a:pt x="8245" y="1719"/>
                  <a:pt x="8527" y="1814"/>
                  <a:pt x="8801" y="2033"/>
                </a:cubicBezTo>
                <a:cubicBezTo>
                  <a:pt x="8906" y="2115"/>
                  <a:pt x="9026" y="2178"/>
                  <a:pt x="9155" y="2217"/>
                </a:cubicBezTo>
                <a:cubicBezTo>
                  <a:pt x="9233" y="2241"/>
                  <a:pt x="9307" y="2252"/>
                  <a:pt x="9376" y="2252"/>
                </a:cubicBezTo>
                <a:cubicBezTo>
                  <a:pt x="9672" y="2252"/>
                  <a:pt x="9862" y="2036"/>
                  <a:pt x="9845" y="1675"/>
                </a:cubicBezTo>
                <a:cubicBezTo>
                  <a:pt x="9823" y="1172"/>
                  <a:pt x="9562" y="786"/>
                  <a:pt x="9171" y="493"/>
                </a:cubicBezTo>
                <a:cubicBezTo>
                  <a:pt x="8702" y="144"/>
                  <a:pt x="8172" y="0"/>
                  <a:pt x="761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71;p31"/>
          <p:cNvSpPr/>
          <p:nvPr/>
        </p:nvSpPr>
        <p:spPr>
          <a:xfrm>
            <a:off x="6858000" y="968954"/>
            <a:ext cx="861392" cy="332794"/>
          </a:xfrm>
          <a:custGeom>
            <a:avLst/>
            <a:gdLst/>
            <a:ahLst/>
            <a:cxnLst/>
            <a:rect l="l" t="t" r="r" b="b"/>
            <a:pathLst>
              <a:path w="9476" h="3661" extrusionOk="0">
                <a:moveTo>
                  <a:pt x="2800" y="1"/>
                </a:moveTo>
                <a:cubicBezTo>
                  <a:pt x="1649" y="1"/>
                  <a:pt x="512" y="704"/>
                  <a:pt x="103" y="1871"/>
                </a:cubicBezTo>
                <a:cubicBezTo>
                  <a:pt x="72" y="1955"/>
                  <a:pt x="51" y="2043"/>
                  <a:pt x="39" y="2132"/>
                </a:cubicBezTo>
                <a:cubicBezTo>
                  <a:pt x="1" y="2511"/>
                  <a:pt x="216" y="2768"/>
                  <a:pt x="523" y="2768"/>
                </a:cubicBezTo>
                <a:cubicBezTo>
                  <a:pt x="611" y="2768"/>
                  <a:pt x="707" y="2747"/>
                  <a:pt x="806" y="2701"/>
                </a:cubicBezTo>
                <a:cubicBezTo>
                  <a:pt x="1005" y="2608"/>
                  <a:pt x="1175" y="2452"/>
                  <a:pt x="1363" y="2330"/>
                </a:cubicBezTo>
                <a:cubicBezTo>
                  <a:pt x="1897" y="1986"/>
                  <a:pt x="2273" y="1806"/>
                  <a:pt x="2616" y="1806"/>
                </a:cubicBezTo>
                <a:cubicBezTo>
                  <a:pt x="3026" y="1806"/>
                  <a:pt x="3388" y="2064"/>
                  <a:pt x="3912" y="2608"/>
                </a:cubicBezTo>
                <a:cubicBezTo>
                  <a:pt x="4590" y="3312"/>
                  <a:pt x="5412" y="3635"/>
                  <a:pt x="6630" y="3660"/>
                </a:cubicBezTo>
                <a:cubicBezTo>
                  <a:pt x="6883" y="3598"/>
                  <a:pt x="7394" y="3520"/>
                  <a:pt x="7871" y="3344"/>
                </a:cubicBezTo>
                <a:cubicBezTo>
                  <a:pt x="8478" y="3121"/>
                  <a:pt x="8936" y="2687"/>
                  <a:pt x="9211" y="2093"/>
                </a:cubicBezTo>
                <a:cubicBezTo>
                  <a:pt x="9476" y="1516"/>
                  <a:pt x="9421" y="944"/>
                  <a:pt x="9034" y="449"/>
                </a:cubicBezTo>
                <a:cubicBezTo>
                  <a:pt x="8935" y="320"/>
                  <a:pt x="8700" y="229"/>
                  <a:pt x="8522" y="229"/>
                </a:cubicBezTo>
                <a:cubicBezTo>
                  <a:pt x="8501" y="229"/>
                  <a:pt x="8481" y="230"/>
                  <a:pt x="8461" y="233"/>
                </a:cubicBezTo>
                <a:cubicBezTo>
                  <a:pt x="8315" y="253"/>
                  <a:pt x="8166" y="474"/>
                  <a:pt x="8080" y="638"/>
                </a:cubicBezTo>
                <a:cubicBezTo>
                  <a:pt x="8012" y="766"/>
                  <a:pt x="8039" y="943"/>
                  <a:pt x="8026" y="1098"/>
                </a:cubicBezTo>
                <a:cubicBezTo>
                  <a:pt x="7979" y="1667"/>
                  <a:pt x="7841" y="1851"/>
                  <a:pt x="7288" y="1974"/>
                </a:cubicBezTo>
                <a:cubicBezTo>
                  <a:pt x="7086" y="2019"/>
                  <a:pt x="6890" y="2043"/>
                  <a:pt x="6701" y="2043"/>
                </a:cubicBezTo>
                <a:cubicBezTo>
                  <a:pt x="6168" y="2043"/>
                  <a:pt x="5688" y="1850"/>
                  <a:pt x="5284" y="1378"/>
                </a:cubicBezTo>
                <a:cubicBezTo>
                  <a:pt x="5010" y="1057"/>
                  <a:pt x="4710" y="744"/>
                  <a:pt x="4369" y="499"/>
                </a:cubicBezTo>
                <a:cubicBezTo>
                  <a:pt x="3894" y="158"/>
                  <a:pt x="3345" y="1"/>
                  <a:pt x="28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" name="Picture 2" descr="C:\Users\RIO\Downloads\Elon-Musk-Kick-Green-Screen-unscree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-19050"/>
            <a:ext cx="1752599" cy="98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7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roup 159"/>
          <p:cNvGrpSpPr/>
          <p:nvPr/>
        </p:nvGrpSpPr>
        <p:grpSpPr>
          <a:xfrm>
            <a:off x="2223351" y="3720769"/>
            <a:ext cx="5777650" cy="1136976"/>
            <a:chOff x="2155550" y="2591310"/>
            <a:chExt cx="5777650" cy="822327"/>
          </a:xfrm>
        </p:grpSpPr>
        <p:grpSp>
          <p:nvGrpSpPr>
            <p:cNvPr id="161" name="Group 160"/>
            <p:cNvGrpSpPr/>
            <p:nvPr/>
          </p:nvGrpSpPr>
          <p:grpSpPr>
            <a:xfrm flipH="1">
              <a:off x="2155550" y="3105148"/>
              <a:ext cx="5777650" cy="308489"/>
              <a:chOff x="2910083" y="3105150"/>
              <a:chExt cx="6261162" cy="639624"/>
            </a:xfrm>
          </p:grpSpPr>
          <p:sp>
            <p:nvSpPr>
              <p:cNvPr id="166" name="Right Arrow 165"/>
              <p:cNvSpPr/>
              <p:nvPr/>
            </p:nvSpPr>
            <p:spPr>
              <a:xfrm>
                <a:off x="2910083" y="3447585"/>
                <a:ext cx="6261162" cy="297189"/>
              </a:xfrm>
              <a:prstGeom prst="rightArrow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2910901" y="3105150"/>
                <a:ext cx="137099" cy="533400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62" name="Rectangle 161"/>
            <p:cNvSpPr/>
            <p:nvPr/>
          </p:nvSpPr>
          <p:spPr>
            <a:xfrm flipH="1">
              <a:off x="7805932" y="2843599"/>
              <a:ext cx="126512" cy="257258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3" name="Rectangle 162"/>
            <p:cNvSpPr/>
            <p:nvPr/>
          </p:nvSpPr>
          <p:spPr>
            <a:xfrm flipH="1">
              <a:off x="7806688" y="2591310"/>
              <a:ext cx="126512" cy="257258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484" name="Google Shape;484;p35"/>
          <p:cNvSpPr txBox="1">
            <a:spLocks noGrp="1"/>
          </p:cNvSpPr>
          <p:nvPr>
            <p:ph type="title"/>
          </p:nvPr>
        </p:nvSpPr>
        <p:spPr>
          <a:xfrm>
            <a:off x="304800" y="209550"/>
            <a:ext cx="7803350" cy="860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Karier Elon Musk</a:t>
            </a:r>
            <a:endParaRPr sz="4000" dirty="0"/>
          </a:p>
        </p:txBody>
      </p:sp>
      <p:sp>
        <p:nvSpPr>
          <p:cNvPr id="485" name="Google Shape;485;p35"/>
          <p:cNvSpPr/>
          <p:nvPr/>
        </p:nvSpPr>
        <p:spPr>
          <a:xfrm flipH="1">
            <a:off x="4388258" y="568117"/>
            <a:ext cx="423992" cy="196750"/>
          </a:xfrm>
          <a:custGeom>
            <a:avLst/>
            <a:gdLst/>
            <a:ahLst/>
            <a:cxnLst/>
            <a:rect l="l" t="t" r="r" b="b"/>
            <a:pathLst>
              <a:path w="9157" h="4249" extrusionOk="0">
                <a:moveTo>
                  <a:pt x="950" y="1"/>
                </a:moveTo>
                <a:cubicBezTo>
                  <a:pt x="607" y="1"/>
                  <a:pt x="393" y="235"/>
                  <a:pt x="301" y="542"/>
                </a:cubicBezTo>
                <a:cubicBezTo>
                  <a:pt x="173" y="967"/>
                  <a:pt x="98" y="1408"/>
                  <a:pt x="1" y="1842"/>
                </a:cubicBezTo>
                <a:cubicBezTo>
                  <a:pt x="67" y="2897"/>
                  <a:pt x="682" y="3751"/>
                  <a:pt x="1673" y="4088"/>
                </a:cubicBezTo>
                <a:cubicBezTo>
                  <a:pt x="1988" y="4196"/>
                  <a:pt x="2297" y="4248"/>
                  <a:pt x="2599" y="4248"/>
                </a:cubicBezTo>
                <a:cubicBezTo>
                  <a:pt x="3149" y="4248"/>
                  <a:pt x="3675" y="4074"/>
                  <a:pt x="4171" y="3746"/>
                </a:cubicBezTo>
                <a:cubicBezTo>
                  <a:pt x="4654" y="3425"/>
                  <a:pt x="5093" y="3041"/>
                  <a:pt x="5555" y="2686"/>
                </a:cubicBezTo>
                <a:cubicBezTo>
                  <a:pt x="6081" y="2281"/>
                  <a:pt x="6466" y="2080"/>
                  <a:pt x="6859" y="2080"/>
                </a:cubicBezTo>
                <a:cubicBezTo>
                  <a:pt x="7229" y="2080"/>
                  <a:pt x="7607" y="2258"/>
                  <a:pt x="8118" y="2612"/>
                </a:cubicBezTo>
                <a:cubicBezTo>
                  <a:pt x="8276" y="2723"/>
                  <a:pt x="8437" y="2830"/>
                  <a:pt x="8612" y="2830"/>
                </a:cubicBezTo>
                <a:cubicBezTo>
                  <a:pt x="8689" y="2830"/>
                  <a:pt x="8770" y="2810"/>
                  <a:pt x="8854" y="2759"/>
                </a:cubicBezTo>
                <a:cubicBezTo>
                  <a:pt x="9153" y="2580"/>
                  <a:pt x="9157" y="2287"/>
                  <a:pt x="9084" y="1987"/>
                </a:cubicBezTo>
                <a:cubicBezTo>
                  <a:pt x="8899" y="1219"/>
                  <a:pt x="8440" y="671"/>
                  <a:pt x="7726" y="342"/>
                </a:cubicBezTo>
                <a:cubicBezTo>
                  <a:pt x="7359" y="174"/>
                  <a:pt x="6978" y="96"/>
                  <a:pt x="6586" y="96"/>
                </a:cubicBezTo>
                <a:cubicBezTo>
                  <a:pt x="6444" y="96"/>
                  <a:pt x="6299" y="107"/>
                  <a:pt x="6154" y="127"/>
                </a:cubicBezTo>
                <a:cubicBezTo>
                  <a:pt x="5332" y="239"/>
                  <a:pt x="4623" y="598"/>
                  <a:pt x="3971" y="1092"/>
                </a:cubicBezTo>
                <a:cubicBezTo>
                  <a:pt x="3578" y="1389"/>
                  <a:pt x="3194" y="1702"/>
                  <a:pt x="2771" y="1949"/>
                </a:cubicBezTo>
                <a:cubicBezTo>
                  <a:pt x="2601" y="2049"/>
                  <a:pt x="2447" y="2097"/>
                  <a:pt x="2311" y="2097"/>
                </a:cubicBezTo>
                <a:cubicBezTo>
                  <a:pt x="2026" y="2097"/>
                  <a:pt x="1823" y="1885"/>
                  <a:pt x="1728" y="1487"/>
                </a:cubicBezTo>
                <a:cubicBezTo>
                  <a:pt x="1661" y="1205"/>
                  <a:pt x="1642" y="912"/>
                  <a:pt x="1582" y="628"/>
                </a:cubicBezTo>
                <a:cubicBezTo>
                  <a:pt x="1512" y="303"/>
                  <a:pt x="1363" y="18"/>
                  <a:pt x="985" y="2"/>
                </a:cubicBezTo>
                <a:cubicBezTo>
                  <a:pt x="973" y="1"/>
                  <a:pt x="962" y="1"/>
                  <a:pt x="95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3" name="Google Shape;503;p35"/>
          <p:cNvCxnSpPr/>
          <p:nvPr/>
        </p:nvCxnSpPr>
        <p:spPr>
          <a:xfrm>
            <a:off x="923780" y="1323450"/>
            <a:ext cx="0" cy="4863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5" name="Google Shape;505;p35"/>
          <p:cNvSpPr txBox="1"/>
          <p:nvPr/>
        </p:nvSpPr>
        <p:spPr>
          <a:xfrm>
            <a:off x="-83170" y="971550"/>
            <a:ext cx="20139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rPr>
              <a:t>1995</a:t>
            </a:r>
            <a:endParaRPr dirty="0">
              <a:solidFill>
                <a:schemeClr val="accent5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507" name="Google Shape;507;p35"/>
          <p:cNvSpPr txBox="1"/>
          <p:nvPr/>
        </p:nvSpPr>
        <p:spPr>
          <a:xfrm>
            <a:off x="4525375" y="1972741"/>
            <a:ext cx="20139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rPr>
              <a:t>2016</a:t>
            </a:r>
            <a:endParaRPr dirty="0">
              <a:solidFill>
                <a:schemeClr val="accent5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67280" y="1840328"/>
            <a:ext cx="1332920" cy="771298"/>
            <a:chOff x="267280" y="2373728"/>
            <a:chExt cx="1332920" cy="771298"/>
          </a:xfrm>
        </p:grpSpPr>
        <p:sp>
          <p:nvSpPr>
            <p:cNvPr id="9" name="Rectangle 8"/>
            <p:cNvSpPr/>
            <p:nvPr/>
          </p:nvSpPr>
          <p:spPr>
            <a:xfrm>
              <a:off x="267280" y="2373728"/>
              <a:ext cx="1332920" cy="77129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4098" name="Picture 2" descr="C:\Users\RIO\Pictures\downloa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091" b="89773" l="0" r="100000">
                          <a14:foregroundMark x1="60279" y1="48864" x2="60279" y2="48864"/>
                          <a14:foregroundMark x1="67247" y1="50000" x2="67247" y2="50000"/>
                          <a14:foregroundMark x1="69686" y1="38636" x2="69686" y2="38636"/>
                          <a14:foregroundMark x1="73171" y1="50568" x2="73171" y2="50568"/>
                          <a14:foregroundMark x1="85017" y1="52841" x2="85017" y2="528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760" y="2448738"/>
              <a:ext cx="1085560" cy="665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Rectangle 44"/>
          <p:cNvSpPr/>
          <p:nvPr/>
        </p:nvSpPr>
        <p:spPr>
          <a:xfrm>
            <a:off x="2278753" y="1564992"/>
            <a:ext cx="5036447" cy="136640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4099" name="Picture 3" descr="C:\Users\RIO\Pictures\compaq45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0889" y1="44675" x2="20889" y2="44675"/>
                        <a14:foregroundMark x1="30667" y1="42012" x2="30667" y2="42012"/>
                        <a14:foregroundMark x1="55556" y1="47337" x2="55556" y2="47337"/>
                        <a14:foregroundMark x1="67111" y1="50000" x2="67111" y2="50000"/>
                        <a14:foregroundMark x1="73778" y1="45562" x2="73778" y2="45562"/>
                        <a14:backgroundMark x1="58000" y1="46746" x2="58000" y2="46746"/>
                        <a14:backgroundMark x1="76000" y1="55030" x2="76000" y2="55030"/>
                        <a14:backgroundMark x1="65778" y1="47633" x2="65778" y2="476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413" b="39173"/>
          <a:stretch/>
        </p:blipFill>
        <p:spPr bwMode="auto">
          <a:xfrm>
            <a:off x="1966607" y="1942291"/>
            <a:ext cx="2376793" cy="54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Google Shape;503;p35"/>
          <p:cNvCxnSpPr/>
          <p:nvPr/>
        </p:nvCxnSpPr>
        <p:spPr>
          <a:xfrm>
            <a:off x="4858040" y="1318589"/>
            <a:ext cx="1" cy="26391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Google Shape;505;p35"/>
          <p:cNvSpPr txBox="1"/>
          <p:nvPr/>
        </p:nvSpPr>
        <p:spPr>
          <a:xfrm>
            <a:off x="3851090" y="972899"/>
            <a:ext cx="20139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rPr>
              <a:t>1999</a:t>
            </a:r>
            <a:endParaRPr dirty="0">
              <a:solidFill>
                <a:schemeClr val="accent5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799930" y="1928540"/>
            <a:ext cx="1305470" cy="719410"/>
            <a:chOff x="4638130" y="2486711"/>
            <a:chExt cx="1305470" cy="719410"/>
          </a:xfrm>
        </p:grpSpPr>
        <p:grpSp>
          <p:nvGrpSpPr>
            <p:cNvPr id="34" name="Google Shape;6814;p61"/>
            <p:cNvGrpSpPr/>
            <p:nvPr/>
          </p:nvGrpSpPr>
          <p:grpSpPr>
            <a:xfrm>
              <a:off x="5085597" y="2486711"/>
              <a:ext cx="352857" cy="347301"/>
              <a:chOff x="2404875" y="3592725"/>
              <a:chExt cx="298525" cy="293825"/>
            </a:xfrm>
            <a:solidFill>
              <a:schemeClr val="accent5"/>
            </a:solidFill>
          </p:grpSpPr>
          <p:sp>
            <p:nvSpPr>
              <p:cNvPr id="35" name="Google Shape;6815;p61"/>
              <p:cNvSpPr/>
              <p:nvPr/>
            </p:nvSpPr>
            <p:spPr>
              <a:xfrm>
                <a:off x="2404875" y="3747900"/>
                <a:ext cx="52775" cy="138650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5546" extrusionOk="0">
                    <a:moveTo>
                      <a:pt x="378" y="0"/>
                    </a:moveTo>
                    <a:cubicBezTo>
                      <a:pt x="158" y="0"/>
                      <a:pt x="0" y="158"/>
                      <a:pt x="0" y="347"/>
                    </a:cubicBezTo>
                    <a:lnTo>
                      <a:pt x="0" y="5198"/>
                    </a:lnTo>
                    <a:cubicBezTo>
                      <a:pt x="0" y="5419"/>
                      <a:pt x="158" y="5545"/>
                      <a:pt x="378" y="5545"/>
                    </a:cubicBezTo>
                    <a:lnTo>
                      <a:pt x="1071" y="5545"/>
                    </a:lnTo>
                    <a:cubicBezTo>
                      <a:pt x="1670" y="5545"/>
                      <a:pt x="2111" y="5072"/>
                      <a:pt x="2111" y="4537"/>
                    </a:cubicBezTo>
                    <a:lnTo>
                      <a:pt x="2111" y="1040"/>
                    </a:lnTo>
                    <a:cubicBezTo>
                      <a:pt x="2111" y="441"/>
                      <a:pt x="1638" y="0"/>
                      <a:pt x="107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6816;p61"/>
              <p:cNvSpPr/>
              <p:nvPr/>
            </p:nvSpPr>
            <p:spPr>
              <a:xfrm>
                <a:off x="2458425" y="3592725"/>
                <a:ext cx="190625" cy="160700"/>
              </a:xfrm>
              <a:custGeom>
                <a:avLst/>
                <a:gdLst/>
                <a:ahLst/>
                <a:cxnLst/>
                <a:rect l="l" t="t" r="r" b="b"/>
                <a:pathLst>
                  <a:path w="7625" h="6428" extrusionOk="0">
                    <a:moveTo>
                      <a:pt x="3781" y="631"/>
                    </a:moveTo>
                    <a:cubicBezTo>
                      <a:pt x="3970" y="631"/>
                      <a:pt x="4128" y="788"/>
                      <a:pt x="4128" y="977"/>
                    </a:cubicBezTo>
                    <a:lnTo>
                      <a:pt x="4128" y="1418"/>
                    </a:lnTo>
                    <a:cubicBezTo>
                      <a:pt x="4380" y="1481"/>
                      <a:pt x="4569" y="1639"/>
                      <a:pt x="4758" y="1860"/>
                    </a:cubicBezTo>
                    <a:cubicBezTo>
                      <a:pt x="4884" y="2017"/>
                      <a:pt x="4884" y="2206"/>
                      <a:pt x="4726" y="2332"/>
                    </a:cubicBezTo>
                    <a:cubicBezTo>
                      <a:pt x="4657" y="2373"/>
                      <a:pt x="4583" y="2397"/>
                      <a:pt x="4510" y="2397"/>
                    </a:cubicBezTo>
                    <a:cubicBezTo>
                      <a:pt x="4416" y="2397"/>
                      <a:pt x="4325" y="2358"/>
                      <a:pt x="4254" y="2269"/>
                    </a:cubicBezTo>
                    <a:cubicBezTo>
                      <a:pt x="4114" y="2106"/>
                      <a:pt x="3957" y="2012"/>
                      <a:pt x="3821" y="2012"/>
                    </a:cubicBezTo>
                    <a:cubicBezTo>
                      <a:pt x="3773" y="2012"/>
                      <a:pt x="3728" y="2024"/>
                      <a:pt x="3687" y="2049"/>
                    </a:cubicBezTo>
                    <a:cubicBezTo>
                      <a:pt x="3592" y="2080"/>
                      <a:pt x="3466" y="2238"/>
                      <a:pt x="3466" y="2364"/>
                    </a:cubicBezTo>
                    <a:cubicBezTo>
                      <a:pt x="3466" y="2553"/>
                      <a:pt x="3624" y="2710"/>
                      <a:pt x="3813" y="2710"/>
                    </a:cubicBezTo>
                    <a:cubicBezTo>
                      <a:pt x="4411" y="2710"/>
                      <a:pt x="4852" y="3183"/>
                      <a:pt x="4852" y="3750"/>
                    </a:cubicBezTo>
                    <a:cubicBezTo>
                      <a:pt x="4852" y="4159"/>
                      <a:pt x="4600" y="4537"/>
                      <a:pt x="4222" y="4663"/>
                    </a:cubicBezTo>
                    <a:lnTo>
                      <a:pt x="4159" y="4663"/>
                    </a:lnTo>
                    <a:lnTo>
                      <a:pt x="4159" y="5073"/>
                    </a:lnTo>
                    <a:cubicBezTo>
                      <a:pt x="4159" y="5262"/>
                      <a:pt x="4002" y="5420"/>
                      <a:pt x="3813" y="5420"/>
                    </a:cubicBezTo>
                    <a:cubicBezTo>
                      <a:pt x="3624" y="5420"/>
                      <a:pt x="3466" y="5262"/>
                      <a:pt x="3466" y="5073"/>
                    </a:cubicBezTo>
                    <a:lnTo>
                      <a:pt x="3466" y="4663"/>
                    </a:lnTo>
                    <a:cubicBezTo>
                      <a:pt x="3277" y="4600"/>
                      <a:pt x="3119" y="4537"/>
                      <a:pt x="2962" y="4348"/>
                    </a:cubicBezTo>
                    <a:cubicBezTo>
                      <a:pt x="2836" y="4254"/>
                      <a:pt x="2804" y="4002"/>
                      <a:pt x="2962" y="3876"/>
                    </a:cubicBezTo>
                    <a:cubicBezTo>
                      <a:pt x="3013" y="3825"/>
                      <a:pt x="3108" y="3793"/>
                      <a:pt x="3206" y="3793"/>
                    </a:cubicBezTo>
                    <a:cubicBezTo>
                      <a:pt x="3290" y="3793"/>
                      <a:pt x="3376" y="3817"/>
                      <a:pt x="3435" y="3876"/>
                    </a:cubicBezTo>
                    <a:cubicBezTo>
                      <a:pt x="3549" y="3990"/>
                      <a:pt x="3679" y="4071"/>
                      <a:pt x="3803" y="4071"/>
                    </a:cubicBezTo>
                    <a:cubicBezTo>
                      <a:pt x="3850" y="4071"/>
                      <a:pt x="3895" y="4059"/>
                      <a:pt x="3939" y="4033"/>
                    </a:cubicBezTo>
                    <a:cubicBezTo>
                      <a:pt x="4065" y="4002"/>
                      <a:pt x="4128" y="3844"/>
                      <a:pt x="4128" y="3718"/>
                    </a:cubicBezTo>
                    <a:cubicBezTo>
                      <a:pt x="4128" y="3529"/>
                      <a:pt x="3970" y="3372"/>
                      <a:pt x="3781" y="3372"/>
                    </a:cubicBezTo>
                    <a:cubicBezTo>
                      <a:pt x="3182" y="3372"/>
                      <a:pt x="2741" y="2899"/>
                      <a:pt x="2741" y="2364"/>
                    </a:cubicBezTo>
                    <a:cubicBezTo>
                      <a:pt x="2741" y="1954"/>
                      <a:pt x="3025" y="1576"/>
                      <a:pt x="3435" y="1418"/>
                    </a:cubicBezTo>
                    <a:lnTo>
                      <a:pt x="3435" y="977"/>
                    </a:lnTo>
                    <a:cubicBezTo>
                      <a:pt x="3435" y="788"/>
                      <a:pt x="3592" y="631"/>
                      <a:pt x="3781" y="631"/>
                    </a:cubicBezTo>
                    <a:close/>
                    <a:moveTo>
                      <a:pt x="3813" y="1"/>
                    </a:moveTo>
                    <a:cubicBezTo>
                      <a:pt x="1733" y="1"/>
                      <a:pt x="0" y="1734"/>
                      <a:pt x="0" y="3813"/>
                    </a:cubicBezTo>
                    <a:cubicBezTo>
                      <a:pt x="0" y="4537"/>
                      <a:pt x="190" y="5231"/>
                      <a:pt x="536" y="5829"/>
                    </a:cubicBezTo>
                    <a:cubicBezTo>
                      <a:pt x="1009" y="5546"/>
                      <a:pt x="1544" y="5420"/>
                      <a:pt x="2080" y="5420"/>
                    </a:cubicBezTo>
                    <a:cubicBezTo>
                      <a:pt x="2146" y="5414"/>
                      <a:pt x="2213" y="5411"/>
                      <a:pt x="2279" y="5411"/>
                    </a:cubicBezTo>
                    <a:cubicBezTo>
                      <a:pt x="2936" y="5411"/>
                      <a:pt x="3587" y="5692"/>
                      <a:pt x="4159" y="6207"/>
                    </a:cubicBezTo>
                    <a:lnTo>
                      <a:pt x="5892" y="6207"/>
                    </a:lnTo>
                    <a:cubicBezTo>
                      <a:pt x="6144" y="6207"/>
                      <a:pt x="6364" y="6302"/>
                      <a:pt x="6585" y="6428"/>
                    </a:cubicBezTo>
                    <a:cubicBezTo>
                      <a:pt x="7215" y="5735"/>
                      <a:pt x="7625" y="4789"/>
                      <a:pt x="7625" y="3813"/>
                    </a:cubicBezTo>
                    <a:cubicBezTo>
                      <a:pt x="7625" y="1734"/>
                      <a:pt x="5892" y="1"/>
                      <a:pt x="381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6817;p61"/>
              <p:cNvSpPr/>
              <p:nvPr/>
            </p:nvSpPr>
            <p:spPr>
              <a:xfrm>
                <a:off x="2474975" y="3742775"/>
                <a:ext cx="228425" cy="125650"/>
              </a:xfrm>
              <a:custGeom>
                <a:avLst/>
                <a:gdLst/>
                <a:ahLst/>
                <a:cxnLst/>
                <a:rect l="l" t="t" r="r" b="b"/>
                <a:pathLst>
                  <a:path w="9137" h="5026" extrusionOk="0">
                    <a:moveTo>
                      <a:pt x="1422" y="0"/>
                    </a:moveTo>
                    <a:cubicBezTo>
                      <a:pt x="918" y="0"/>
                      <a:pt x="416" y="160"/>
                      <a:pt x="0" y="457"/>
                    </a:cubicBezTo>
                    <a:lnTo>
                      <a:pt x="0" y="5025"/>
                    </a:lnTo>
                    <a:lnTo>
                      <a:pt x="5230" y="5025"/>
                    </a:lnTo>
                    <a:cubicBezTo>
                      <a:pt x="5923" y="5025"/>
                      <a:pt x="6490" y="4679"/>
                      <a:pt x="6900" y="4143"/>
                    </a:cubicBezTo>
                    <a:lnTo>
                      <a:pt x="8916" y="1245"/>
                    </a:lnTo>
                    <a:cubicBezTo>
                      <a:pt x="9137" y="930"/>
                      <a:pt x="9074" y="489"/>
                      <a:pt x="8727" y="268"/>
                    </a:cubicBezTo>
                    <a:cubicBezTo>
                      <a:pt x="8633" y="221"/>
                      <a:pt x="8517" y="196"/>
                      <a:pt x="8398" y="196"/>
                    </a:cubicBezTo>
                    <a:cubicBezTo>
                      <a:pt x="8196" y="196"/>
                      <a:pt x="7983" y="268"/>
                      <a:pt x="7845" y="426"/>
                    </a:cubicBezTo>
                    <a:lnTo>
                      <a:pt x="5955" y="2726"/>
                    </a:lnTo>
                    <a:cubicBezTo>
                      <a:pt x="5829" y="2883"/>
                      <a:pt x="5545" y="2978"/>
                      <a:pt x="5419" y="2978"/>
                    </a:cubicBezTo>
                    <a:lnTo>
                      <a:pt x="3119" y="2978"/>
                    </a:lnTo>
                    <a:cubicBezTo>
                      <a:pt x="2899" y="2978"/>
                      <a:pt x="2741" y="2820"/>
                      <a:pt x="2741" y="2631"/>
                    </a:cubicBezTo>
                    <a:cubicBezTo>
                      <a:pt x="2741" y="2411"/>
                      <a:pt x="2899" y="2253"/>
                      <a:pt x="3119" y="2253"/>
                    </a:cubicBezTo>
                    <a:lnTo>
                      <a:pt x="5198" y="2253"/>
                    </a:lnTo>
                    <a:cubicBezTo>
                      <a:pt x="5576" y="2253"/>
                      <a:pt x="5923" y="1938"/>
                      <a:pt x="5923" y="1560"/>
                    </a:cubicBezTo>
                    <a:cubicBezTo>
                      <a:pt x="5923" y="1150"/>
                      <a:pt x="5576" y="835"/>
                      <a:pt x="5198" y="835"/>
                    </a:cubicBezTo>
                    <a:lnTo>
                      <a:pt x="3340" y="835"/>
                    </a:lnTo>
                    <a:cubicBezTo>
                      <a:pt x="3182" y="835"/>
                      <a:pt x="3088" y="741"/>
                      <a:pt x="2962" y="615"/>
                    </a:cubicBezTo>
                    <a:cubicBezTo>
                      <a:pt x="2773" y="426"/>
                      <a:pt x="2520" y="300"/>
                      <a:pt x="2300" y="174"/>
                    </a:cubicBezTo>
                    <a:cubicBezTo>
                      <a:pt x="2019" y="56"/>
                      <a:pt x="1720" y="0"/>
                      <a:pt x="142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" name="Google Shape;507;p35"/>
            <p:cNvSpPr txBox="1"/>
            <p:nvPr/>
          </p:nvSpPr>
          <p:spPr>
            <a:xfrm>
              <a:off x="4638130" y="2800350"/>
              <a:ext cx="1305470" cy="4057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/>
              <a:r>
                <a:rPr lang="id-ID" sz="1200" b="1" dirty="0">
                  <a:solidFill>
                    <a:schemeClr val="accent5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US$307 juta</a:t>
              </a:r>
              <a:endParaRPr sz="1200" b="1" dirty="0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</p:grpSp>
      <p:sp>
        <p:nvSpPr>
          <p:cNvPr id="7" name="Right Arrow 6"/>
          <p:cNvSpPr/>
          <p:nvPr/>
        </p:nvSpPr>
        <p:spPr>
          <a:xfrm>
            <a:off x="1627957" y="2114550"/>
            <a:ext cx="556277" cy="174854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4101" name="Picture 5" descr="C:\Users\RIO\Pictures\png-clipart-elon-musk-tesla-motors-investor-the-boring-company-spacex-others-face-head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58" b="9648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59" r="31468"/>
          <a:stretch/>
        </p:blipFill>
        <p:spPr bwMode="auto">
          <a:xfrm flipH="1">
            <a:off x="6400800" y="1593334"/>
            <a:ext cx="742884" cy="113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Google Shape;507;p35"/>
          <p:cNvSpPr txBox="1"/>
          <p:nvPr/>
        </p:nvSpPr>
        <p:spPr>
          <a:xfrm>
            <a:off x="4638130" y="2470779"/>
            <a:ext cx="1305470" cy="405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1200" b="1" dirty="0" smtClean="0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rPr>
              <a:t>7%</a:t>
            </a:r>
            <a:endParaRPr sz="1200" b="1" dirty="0">
              <a:solidFill>
                <a:schemeClr val="accent5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9" name="Google Shape;507;p35"/>
          <p:cNvSpPr txBox="1"/>
          <p:nvPr/>
        </p:nvSpPr>
        <p:spPr>
          <a:xfrm>
            <a:off x="6085930" y="2571750"/>
            <a:ext cx="1305470" cy="405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id-ID" sz="1200" b="1" dirty="0" smtClean="0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rPr>
              <a:t>US$</a:t>
            </a:r>
            <a:r>
              <a:rPr lang="en-US" sz="1200" b="1" dirty="0" smtClean="0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rPr>
              <a:t>22</a:t>
            </a:r>
            <a:r>
              <a:rPr lang="id-ID" sz="1200" b="1" dirty="0" smtClean="0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id-ID" sz="1200" b="1" dirty="0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rPr>
              <a:t>juta</a:t>
            </a:r>
            <a:endParaRPr sz="1200" b="1" dirty="0">
              <a:solidFill>
                <a:schemeClr val="accent5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51" name="Picture 2" descr="C:\Users\RIO\Pictures\download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91" b="89773" l="0" r="100000">
                        <a14:foregroundMark x1="60279" y1="48864" x2="60279" y2="48864"/>
                        <a14:foregroundMark x1="67247" y1="50000" x2="67247" y2="50000"/>
                        <a14:foregroundMark x1="69686" y1="38636" x2="69686" y2="38636"/>
                        <a14:foregroundMark x1="73171" y1="50568" x2="73171" y2="50568"/>
                        <a14:foregroundMark x1="85017" y1="52841" x2="85017" y2="528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40" y="1914237"/>
            <a:ext cx="1085560" cy="66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4325188" y="2547003"/>
            <a:ext cx="1813499" cy="322903"/>
            <a:chOff x="2910901" y="3105150"/>
            <a:chExt cx="2194499" cy="669510"/>
          </a:xfrm>
        </p:grpSpPr>
        <p:sp>
          <p:nvSpPr>
            <p:cNvPr id="48" name="Right Arrow 47"/>
            <p:cNvSpPr/>
            <p:nvPr/>
          </p:nvSpPr>
          <p:spPr>
            <a:xfrm>
              <a:off x="2910902" y="3477471"/>
              <a:ext cx="2194498" cy="297189"/>
            </a:xfrm>
            <a:prstGeom prst="rightArrow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10901" y="3105150"/>
              <a:ext cx="137099" cy="5334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75214" y="2280486"/>
            <a:ext cx="2025786" cy="1586663"/>
            <a:chOff x="5907414" y="2280487"/>
            <a:chExt cx="2025786" cy="1147566"/>
          </a:xfrm>
        </p:grpSpPr>
        <p:grpSp>
          <p:nvGrpSpPr>
            <p:cNvPr id="54" name="Group 53"/>
            <p:cNvGrpSpPr/>
            <p:nvPr/>
          </p:nvGrpSpPr>
          <p:grpSpPr>
            <a:xfrm flipH="1">
              <a:off x="5907414" y="3105150"/>
              <a:ext cx="2025031" cy="322903"/>
              <a:chOff x="2910901" y="3105150"/>
              <a:chExt cx="2194499" cy="669509"/>
            </a:xfrm>
          </p:grpSpPr>
          <p:sp>
            <p:nvSpPr>
              <p:cNvPr id="55" name="Right Arrow 54"/>
              <p:cNvSpPr/>
              <p:nvPr/>
            </p:nvSpPr>
            <p:spPr>
              <a:xfrm>
                <a:off x="2910902" y="3477469"/>
                <a:ext cx="2194498" cy="297190"/>
              </a:xfrm>
              <a:prstGeom prst="rightArrow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910901" y="3105150"/>
                <a:ext cx="137099" cy="533400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60" name="Rectangle 59"/>
            <p:cNvSpPr/>
            <p:nvPr/>
          </p:nvSpPr>
          <p:spPr>
            <a:xfrm flipH="1">
              <a:off x="7805932" y="2843599"/>
              <a:ext cx="126512" cy="257258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1" name="Rectangle 60"/>
            <p:cNvSpPr/>
            <p:nvPr/>
          </p:nvSpPr>
          <p:spPr>
            <a:xfrm flipH="1">
              <a:off x="7806688" y="2591310"/>
              <a:ext cx="126512" cy="257258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2" name="Rectangle 61"/>
            <p:cNvSpPr/>
            <p:nvPr/>
          </p:nvSpPr>
          <p:spPr>
            <a:xfrm flipH="1">
              <a:off x="7805932" y="2342150"/>
              <a:ext cx="126512" cy="257258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3" name="Rectangle 62"/>
            <p:cNvSpPr/>
            <p:nvPr/>
          </p:nvSpPr>
          <p:spPr>
            <a:xfrm rot="16200000" flipH="1">
              <a:off x="7622047" y="2095002"/>
              <a:ext cx="125668" cy="496638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799930" y="3221672"/>
            <a:ext cx="2066619" cy="1178878"/>
            <a:chOff x="3799930" y="3221672"/>
            <a:chExt cx="2066619" cy="1178878"/>
          </a:xfrm>
        </p:grpSpPr>
        <p:sp>
          <p:nvSpPr>
            <p:cNvPr id="69" name="Rectangle 68"/>
            <p:cNvSpPr/>
            <p:nvPr/>
          </p:nvSpPr>
          <p:spPr>
            <a:xfrm>
              <a:off x="3799930" y="3221672"/>
              <a:ext cx="2066619" cy="112925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4102" name="Picture 6" descr="C:\Users\RIO\Pictures\logo-xcom-foto-hypasoscom.jpe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0166" b="78453" l="9032" r="44355">
                          <a14:foregroundMark x1="26613" y1="26519" x2="26613" y2="26519"/>
                          <a14:foregroundMark x1="33710" y1="40608" x2="33710" y2="40608"/>
                          <a14:foregroundMark x1="30484" y1="70718" x2="30484" y2="70718"/>
                          <a14:foregroundMark x1="28387" y1="72099" x2="28387" y2="72099"/>
                          <a14:foregroundMark x1="21613" y1="72652" x2="21613" y2="72652"/>
                          <a14:foregroundMark x1="17581" y1="72652" x2="17581" y2="72652"/>
                          <a14:foregroundMark x1="20806" y1="74309" x2="20806" y2="74309"/>
                          <a14:foregroundMark x1="28387" y1="40331" x2="28387" y2="40331"/>
                          <a14:foregroundMark x1="34516" y1="47238" x2="40645" y2="57459"/>
                          <a14:foregroundMark x1="15000" y1="22928" x2="23871" y2="28453"/>
                          <a14:foregroundMark x1="23387" y1="31768" x2="23387" y2="31768"/>
                          <a14:foregroundMark x1="19194" y1="29282" x2="25161" y2="39227"/>
                          <a14:foregroundMark x1="30161" y1="35083" x2="25323" y2="47238"/>
                          <a14:foregroundMark x1="26290" y1="50552" x2="29839" y2="46685"/>
                          <a14:foregroundMark x1="34194" y1="52210" x2="30323" y2="46409"/>
                          <a14:foregroundMark x1="30645" y1="41436" x2="33548" y2="34530"/>
                          <a14:backgroundMark x1="27419" y1="73204" x2="27419" y2="732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47" t="18299" r="53637" b="19404"/>
            <a:stretch/>
          </p:blipFill>
          <p:spPr bwMode="auto">
            <a:xfrm>
              <a:off x="4273937" y="3237428"/>
              <a:ext cx="1212463" cy="1163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1" name="Google Shape;505;p35"/>
          <p:cNvSpPr txBox="1"/>
          <p:nvPr/>
        </p:nvSpPr>
        <p:spPr>
          <a:xfrm>
            <a:off x="3810000" y="4366650"/>
            <a:ext cx="20139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rPr>
              <a:t>Maret 1999</a:t>
            </a:r>
            <a:endParaRPr dirty="0">
              <a:solidFill>
                <a:schemeClr val="accent5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grpSp>
        <p:nvGrpSpPr>
          <p:cNvPr id="15" name="Group 14"/>
          <p:cNvGrpSpPr/>
          <p:nvPr/>
        </p:nvGrpSpPr>
        <p:grpSpPr>
          <a:xfrm rot="2120329">
            <a:off x="5567477" y="800367"/>
            <a:ext cx="4205224" cy="1915840"/>
            <a:chOff x="5189278" y="468141"/>
            <a:chExt cx="4205224" cy="1915840"/>
          </a:xfrm>
        </p:grpSpPr>
        <p:sp>
          <p:nvSpPr>
            <p:cNvPr id="120" name="Google Shape;563;p39"/>
            <p:cNvSpPr/>
            <p:nvPr/>
          </p:nvSpPr>
          <p:spPr>
            <a:xfrm>
              <a:off x="5189278" y="1606920"/>
              <a:ext cx="318987" cy="475572"/>
            </a:xfrm>
            <a:custGeom>
              <a:avLst/>
              <a:gdLst/>
              <a:ahLst/>
              <a:cxnLst/>
              <a:rect l="l" t="t" r="r" b="b"/>
              <a:pathLst>
                <a:path w="12856" h="25511" extrusionOk="0">
                  <a:moveTo>
                    <a:pt x="12856" y="12766"/>
                  </a:moveTo>
                  <a:lnTo>
                    <a:pt x="12856" y="12766"/>
                  </a:lnTo>
                  <a:cubicBezTo>
                    <a:pt x="12819" y="12773"/>
                    <a:pt x="12783" y="12782"/>
                    <a:pt x="12746" y="12790"/>
                  </a:cubicBezTo>
                  <a:lnTo>
                    <a:pt x="12746" y="12790"/>
                  </a:lnTo>
                  <a:cubicBezTo>
                    <a:pt x="12795" y="12781"/>
                    <a:pt x="12831" y="12772"/>
                    <a:pt x="12856" y="12766"/>
                  </a:cubicBezTo>
                  <a:close/>
                  <a:moveTo>
                    <a:pt x="6366" y="1"/>
                  </a:moveTo>
                  <a:cubicBezTo>
                    <a:pt x="6366" y="11611"/>
                    <a:pt x="2321" y="12846"/>
                    <a:pt x="599" y="12846"/>
                  </a:cubicBezTo>
                  <a:cubicBezTo>
                    <a:pt x="339" y="12846"/>
                    <a:pt x="132" y="12818"/>
                    <a:pt x="0" y="12793"/>
                  </a:cubicBezTo>
                  <a:lnTo>
                    <a:pt x="0" y="12793"/>
                  </a:lnTo>
                  <a:cubicBezTo>
                    <a:pt x="5777" y="13977"/>
                    <a:pt x="6366" y="25511"/>
                    <a:pt x="6366" y="25511"/>
                  </a:cubicBezTo>
                  <a:cubicBezTo>
                    <a:pt x="6366" y="25511"/>
                    <a:pt x="7178" y="14106"/>
                    <a:pt x="12746" y="12790"/>
                  </a:cubicBezTo>
                  <a:lnTo>
                    <a:pt x="12746" y="12790"/>
                  </a:lnTo>
                  <a:cubicBezTo>
                    <a:pt x="12616" y="12816"/>
                    <a:pt x="12402" y="12847"/>
                    <a:pt x="12130" y="12847"/>
                  </a:cubicBezTo>
                  <a:cubicBezTo>
                    <a:pt x="10410" y="12847"/>
                    <a:pt x="6366" y="11611"/>
                    <a:pt x="6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73;p39"/>
            <p:cNvSpPr/>
            <p:nvPr/>
          </p:nvSpPr>
          <p:spPr>
            <a:xfrm>
              <a:off x="8546211" y="1405971"/>
              <a:ext cx="532845" cy="294709"/>
            </a:xfrm>
            <a:custGeom>
              <a:avLst/>
              <a:gdLst/>
              <a:ahLst/>
              <a:cxnLst/>
              <a:rect l="l" t="t" r="r" b="b"/>
              <a:pathLst>
                <a:path w="21475" h="15809" extrusionOk="0">
                  <a:moveTo>
                    <a:pt x="20288" y="1"/>
                  </a:moveTo>
                  <a:cubicBezTo>
                    <a:pt x="16526" y="1"/>
                    <a:pt x="3635" y="10671"/>
                    <a:pt x="638" y="14014"/>
                  </a:cubicBezTo>
                  <a:cubicBezTo>
                    <a:pt x="0" y="14727"/>
                    <a:pt x="540" y="15809"/>
                    <a:pt x="1418" y="15809"/>
                  </a:cubicBezTo>
                  <a:cubicBezTo>
                    <a:pt x="1499" y="15809"/>
                    <a:pt x="1582" y="15800"/>
                    <a:pt x="1667" y="15780"/>
                  </a:cubicBezTo>
                  <a:cubicBezTo>
                    <a:pt x="7593" y="14442"/>
                    <a:pt x="20727" y="4575"/>
                    <a:pt x="21267" y="1618"/>
                  </a:cubicBezTo>
                  <a:cubicBezTo>
                    <a:pt x="21474" y="482"/>
                    <a:pt x="21087" y="1"/>
                    <a:pt x="20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74;p39"/>
            <p:cNvSpPr/>
            <p:nvPr/>
          </p:nvSpPr>
          <p:spPr>
            <a:xfrm>
              <a:off x="6924106" y="468141"/>
              <a:ext cx="239265" cy="536084"/>
            </a:xfrm>
            <a:custGeom>
              <a:avLst/>
              <a:gdLst/>
              <a:ahLst/>
              <a:cxnLst/>
              <a:rect l="l" t="t" r="r" b="b"/>
              <a:pathLst>
                <a:path w="9643" h="28757" extrusionOk="0">
                  <a:moveTo>
                    <a:pt x="4441" y="0"/>
                  </a:moveTo>
                  <a:cubicBezTo>
                    <a:pt x="4251" y="0"/>
                    <a:pt x="4056" y="95"/>
                    <a:pt x="3857" y="294"/>
                  </a:cubicBezTo>
                  <a:cubicBezTo>
                    <a:pt x="0" y="4166"/>
                    <a:pt x="4898" y="28492"/>
                    <a:pt x="4898" y="28492"/>
                  </a:cubicBezTo>
                  <a:cubicBezTo>
                    <a:pt x="5154" y="28672"/>
                    <a:pt x="5391" y="28757"/>
                    <a:pt x="5610" y="28757"/>
                  </a:cubicBezTo>
                  <a:cubicBezTo>
                    <a:pt x="9642" y="28757"/>
                    <a:pt x="7761" y="0"/>
                    <a:pt x="4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75;p39"/>
            <p:cNvSpPr/>
            <p:nvPr/>
          </p:nvSpPr>
          <p:spPr>
            <a:xfrm>
              <a:off x="7873732" y="568750"/>
              <a:ext cx="461881" cy="544677"/>
            </a:xfrm>
            <a:custGeom>
              <a:avLst/>
              <a:gdLst/>
              <a:ahLst/>
              <a:cxnLst/>
              <a:rect l="l" t="t" r="r" b="b"/>
              <a:pathLst>
                <a:path w="18615" h="29218" extrusionOk="0">
                  <a:moveTo>
                    <a:pt x="12504" y="1"/>
                  </a:moveTo>
                  <a:cubicBezTo>
                    <a:pt x="5977" y="1"/>
                    <a:pt x="0" y="28399"/>
                    <a:pt x="0" y="28399"/>
                  </a:cubicBezTo>
                  <a:cubicBezTo>
                    <a:pt x="231" y="28960"/>
                    <a:pt x="564" y="29217"/>
                    <a:pt x="976" y="29217"/>
                  </a:cubicBezTo>
                  <a:cubicBezTo>
                    <a:pt x="5348" y="29217"/>
                    <a:pt x="18614" y="289"/>
                    <a:pt x="12610" y="3"/>
                  </a:cubicBezTo>
                  <a:cubicBezTo>
                    <a:pt x="12575" y="2"/>
                    <a:pt x="12539" y="1"/>
                    <a:pt x="125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76;p39"/>
            <p:cNvSpPr/>
            <p:nvPr/>
          </p:nvSpPr>
          <p:spPr>
            <a:xfrm>
              <a:off x="5647433" y="735616"/>
              <a:ext cx="510340" cy="433535"/>
            </a:xfrm>
            <a:custGeom>
              <a:avLst/>
              <a:gdLst/>
              <a:ahLst/>
              <a:cxnLst/>
              <a:rect l="l" t="t" r="r" b="b"/>
              <a:pathLst>
                <a:path w="20568" h="23256" extrusionOk="0">
                  <a:moveTo>
                    <a:pt x="3234" y="1"/>
                  </a:moveTo>
                  <a:cubicBezTo>
                    <a:pt x="2790" y="1"/>
                    <a:pt x="2445" y="253"/>
                    <a:pt x="2232" y="808"/>
                  </a:cubicBezTo>
                  <a:cubicBezTo>
                    <a:pt x="0" y="6610"/>
                    <a:pt x="16520" y="23255"/>
                    <a:pt x="16520" y="23255"/>
                  </a:cubicBezTo>
                  <a:cubicBezTo>
                    <a:pt x="20567" y="22447"/>
                    <a:pt x="7435" y="1"/>
                    <a:pt x="3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79;p39"/>
            <p:cNvSpPr/>
            <p:nvPr/>
          </p:nvSpPr>
          <p:spPr>
            <a:xfrm>
              <a:off x="8793151" y="2300316"/>
              <a:ext cx="601351" cy="83665"/>
            </a:xfrm>
            <a:custGeom>
              <a:avLst/>
              <a:gdLst/>
              <a:ahLst/>
              <a:cxnLst/>
              <a:rect l="l" t="t" r="r" b="b"/>
              <a:pathLst>
                <a:path w="24236" h="4488" extrusionOk="0">
                  <a:moveTo>
                    <a:pt x="12156" y="0"/>
                  </a:moveTo>
                  <a:cubicBezTo>
                    <a:pt x="6575" y="0"/>
                    <a:pt x="1056" y="562"/>
                    <a:pt x="1056" y="562"/>
                  </a:cubicBezTo>
                  <a:cubicBezTo>
                    <a:pt x="0" y="2869"/>
                    <a:pt x="9453" y="4487"/>
                    <a:pt x="16445" y="4487"/>
                  </a:cubicBezTo>
                  <a:cubicBezTo>
                    <a:pt x="20822" y="4487"/>
                    <a:pt x="24236" y="3853"/>
                    <a:pt x="23503" y="2357"/>
                  </a:cubicBezTo>
                  <a:cubicBezTo>
                    <a:pt x="22586" y="486"/>
                    <a:pt x="17344" y="0"/>
                    <a:pt x="12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Google Shape;205;p29"/>
          <p:cNvSpPr/>
          <p:nvPr/>
        </p:nvSpPr>
        <p:spPr>
          <a:xfrm>
            <a:off x="692938" y="4352668"/>
            <a:ext cx="132900" cy="13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206;p29"/>
          <p:cNvSpPr/>
          <p:nvPr/>
        </p:nvSpPr>
        <p:spPr>
          <a:xfrm>
            <a:off x="1143000" y="888770"/>
            <a:ext cx="132900" cy="13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205;p29"/>
          <p:cNvSpPr/>
          <p:nvPr/>
        </p:nvSpPr>
        <p:spPr>
          <a:xfrm>
            <a:off x="319413" y="2787748"/>
            <a:ext cx="132900" cy="13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206;p29"/>
          <p:cNvSpPr/>
          <p:nvPr/>
        </p:nvSpPr>
        <p:spPr>
          <a:xfrm>
            <a:off x="6878758" y="1329032"/>
            <a:ext cx="132900" cy="13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roup 15"/>
          <p:cNvGrpSpPr/>
          <p:nvPr/>
        </p:nvGrpSpPr>
        <p:grpSpPr>
          <a:xfrm>
            <a:off x="6324600" y="4098912"/>
            <a:ext cx="2611901" cy="792290"/>
            <a:chOff x="6122966" y="4036371"/>
            <a:chExt cx="2628197" cy="792290"/>
          </a:xfrm>
        </p:grpSpPr>
        <p:sp>
          <p:nvSpPr>
            <p:cNvPr id="141" name="Google Shape;127;p26"/>
            <p:cNvSpPr/>
            <p:nvPr/>
          </p:nvSpPr>
          <p:spPr>
            <a:xfrm rot="-792729" flipH="1">
              <a:off x="6122966" y="4036371"/>
              <a:ext cx="1887822" cy="542720"/>
            </a:xfrm>
            <a:custGeom>
              <a:avLst/>
              <a:gdLst/>
              <a:ahLst/>
              <a:cxnLst/>
              <a:rect l="l" t="t" r="r" b="b"/>
              <a:pathLst>
                <a:path w="116615" h="33525" extrusionOk="0">
                  <a:moveTo>
                    <a:pt x="104263" y="0"/>
                  </a:moveTo>
                  <a:cubicBezTo>
                    <a:pt x="102302" y="0"/>
                    <a:pt x="100338" y="147"/>
                    <a:pt x="98378" y="340"/>
                  </a:cubicBezTo>
                  <a:cubicBezTo>
                    <a:pt x="93591" y="815"/>
                    <a:pt x="88895" y="1779"/>
                    <a:pt x="84270" y="3110"/>
                  </a:cubicBezTo>
                  <a:cubicBezTo>
                    <a:pt x="70659" y="7026"/>
                    <a:pt x="57397" y="11916"/>
                    <a:pt x="44432" y="17592"/>
                  </a:cubicBezTo>
                  <a:cubicBezTo>
                    <a:pt x="35458" y="21519"/>
                    <a:pt x="26514" y="25503"/>
                    <a:pt x="17239" y="28683"/>
                  </a:cubicBezTo>
                  <a:cubicBezTo>
                    <a:pt x="13690" y="29900"/>
                    <a:pt x="10106" y="30967"/>
                    <a:pt x="6363" y="31385"/>
                  </a:cubicBezTo>
                  <a:cubicBezTo>
                    <a:pt x="4674" y="31573"/>
                    <a:pt x="2976" y="31681"/>
                    <a:pt x="1282" y="31835"/>
                  </a:cubicBezTo>
                  <a:cubicBezTo>
                    <a:pt x="1006" y="31859"/>
                    <a:pt x="699" y="31868"/>
                    <a:pt x="469" y="31996"/>
                  </a:cubicBezTo>
                  <a:cubicBezTo>
                    <a:pt x="259" y="32113"/>
                    <a:pt x="9" y="32380"/>
                    <a:pt x="5" y="32584"/>
                  </a:cubicBezTo>
                  <a:cubicBezTo>
                    <a:pt x="1" y="32797"/>
                    <a:pt x="228" y="33097"/>
                    <a:pt x="433" y="33209"/>
                  </a:cubicBezTo>
                  <a:cubicBezTo>
                    <a:pt x="704" y="33355"/>
                    <a:pt x="1051" y="33377"/>
                    <a:pt x="1371" y="33412"/>
                  </a:cubicBezTo>
                  <a:cubicBezTo>
                    <a:pt x="2057" y="33489"/>
                    <a:pt x="2741" y="33524"/>
                    <a:pt x="3423" y="33524"/>
                  </a:cubicBezTo>
                  <a:cubicBezTo>
                    <a:pt x="5130" y="33524"/>
                    <a:pt x="6823" y="33302"/>
                    <a:pt x="8495" y="32945"/>
                  </a:cubicBezTo>
                  <a:cubicBezTo>
                    <a:pt x="10910" y="32427"/>
                    <a:pt x="13293" y="31760"/>
                    <a:pt x="15686" y="31138"/>
                  </a:cubicBezTo>
                  <a:cubicBezTo>
                    <a:pt x="23221" y="29180"/>
                    <a:pt x="30549" y="26619"/>
                    <a:pt x="37692" y="23529"/>
                  </a:cubicBezTo>
                  <a:cubicBezTo>
                    <a:pt x="43240" y="21130"/>
                    <a:pt x="48738" y="18636"/>
                    <a:pt x="54452" y="16604"/>
                  </a:cubicBezTo>
                  <a:cubicBezTo>
                    <a:pt x="60740" y="14377"/>
                    <a:pt x="67165" y="12703"/>
                    <a:pt x="73724" y="11584"/>
                  </a:cubicBezTo>
                  <a:cubicBezTo>
                    <a:pt x="81323" y="10288"/>
                    <a:pt x="89005" y="9927"/>
                    <a:pt x="96704" y="9925"/>
                  </a:cubicBezTo>
                  <a:cubicBezTo>
                    <a:pt x="97391" y="9925"/>
                    <a:pt x="98078" y="9933"/>
                    <a:pt x="98765" y="9933"/>
                  </a:cubicBezTo>
                  <a:cubicBezTo>
                    <a:pt x="99177" y="9933"/>
                    <a:pt x="99589" y="9930"/>
                    <a:pt x="100000" y="9920"/>
                  </a:cubicBezTo>
                  <a:cubicBezTo>
                    <a:pt x="103636" y="9836"/>
                    <a:pt x="107272" y="9771"/>
                    <a:pt x="110905" y="9621"/>
                  </a:cubicBezTo>
                  <a:cubicBezTo>
                    <a:pt x="112173" y="9568"/>
                    <a:pt x="113418" y="9238"/>
                    <a:pt x="114535" y="8573"/>
                  </a:cubicBezTo>
                  <a:cubicBezTo>
                    <a:pt x="116105" y="7639"/>
                    <a:pt x="116614" y="6082"/>
                    <a:pt x="115893" y="4403"/>
                  </a:cubicBezTo>
                  <a:cubicBezTo>
                    <a:pt x="115326" y="3085"/>
                    <a:pt x="114408" y="2046"/>
                    <a:pt x="113091" y="1494"/>
                  </a:cubicBezTo>
                  <a:cubicBezTo>
                    <a:pt x="112009" y="1039"/>
                    <a:pt x="110863" y="669"/>
                    <a:pt x="109710" y="458"/>
                  </a:cubicBezTo>
                  <a:cubicBezTo>
                    <a:pt x="107900" y="126"/>
                    <a:pt x="106082" y="0"/>
                    <a:pt x="104263" y="0"/>
                  </a:cubicBezTo>
                  <a:close/>
                </a:path>
              </a:pathLst>
            </a:custGeom>
            <a:solidFill>
              <a:srgbClr val="ABE5D9"/>
            </a:solidFill>
            <a:ln>
              <a:noFill/>
            </a:ln>
            <a:effectLst>
              <a:outerShdw dist="57150" dir="5400000" algn="bl" rotWithShape="0">
                <a:schemeClr val="accent6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29;p26"/>
            <p:cNvSpPr/>
            <p:nvPr/>
          </p:nvSpPr>
          <p:spPr>
            <a:xfrm>
              <a:off x="8349588" y="4526086"/>
              <a:ext cx="401575" cy="164775"/>
            </a:xfrm>
            <a:custGeom>
              <a:avLst/>
              <a:gdLst/>
              <a:ahLst/>
              <a:cxnLst/>
              <a:rect l="l" t="t" r="r" b="b"/>
              <a:pathLst>
                <a:path w="16063" h="6591" extrusionOk="0">
                  <a:moveTo>
                    <a:pt x="11560" y="1"/>
                  </a:moveTo>
                  <a:cubicBezTo>
                    <a:pt x="6987" y="1"/>
                    <a:pt x="3536" y="2408"/>
                    <a:pt x="410" y="5437"/>
                  </a:cubicBezTo>
                  <a:cubicBezTo>
                    <a:pt x="0" y="5834"/>
                    <a:pt x="305" y="6531"/>
                    <a:pt x="899" y="6586"/>
                  </a:cubicBezTo>
                  <a:cubicBezTo>
                    <a:pt x="932" y="6589"/>
                    <a:pt x="966" y="6590"/>
                    <a:pt x="999" y="6590"/>
                  </a:cubicBezTo>
                  <a:cubicBezTo>
                    <a:pt x="1276" y="6590"/>
                    <a:pt x="1563" y="6492"/>
                    <a:pt x="1841" y="6433"/>
                  </a:cubicBezTo>
                  <a:cubicBezTo>
                    <a:pt x="3185" y="6150"/>
                    <a:pt x="4516" y="5743"/>
                    <a:pt x="5875" y="5601"/>
                  </a:cubicBezTo>
                  <a:cubicBezTo>
                    <a:pt x="8012" y="5376"/>
                    <a:pt x="10168" y="5345"/>
                    <a:pt x="12315" y="5198"/>
                  </a:cubicBezTo>
                  <a:cubicBezTo>
                    <a:pt x="13379" y="5124"/>
                    <a:pt x="14388" y="4838"/>
                    <a:pt x="15260" y="4176"/>
                  </a:cubicBezTo>
                  <a:cubicBezTo>
                    <a:pt x="15776" y="3784"/>
                    <a:pt x="16053" y="3280"/>
                    <a:pt x="16063" y="2539"/>
                  </a:cubicBezTo>
                  <a:cubicBezTo>
                    <a:pt x="15961" y="1645"/>
                    <a:pt x="15450" y="875"/>
                    <a:pt x="14542" y="565"/>
                  </a:cubicBezTo>
                  <a:cubicBezTo>
                    <a:pt x="13621" y="251"/>
                    <a:pt x="12624" y="8"/>
                    <a:pt x="11657" y="1"/>
                  </a:cubicBezTo>
                  <a:cubicBezTo>
                    <a:pt x="11625" y="1"/>
                    <a:pt x="11593" y="1"/>
                    <a:pt x="11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32;p26"/>
            <p:cNvSpPr/>
            <p:nvPr/>
          </p:nvSpPr>
          <p:spPr>
            <a:xfrm>
              <a:off x="8425488" y="4695661"/>
              <a:ext cx="263075" cy="133000"/>
            </a:xfrm>
            <a:custGeom>
              <a:avLst/>
              <a:gdLst/>
              <a:ahLst/>
              <a:cxnLst/>
              <a:rect l="l" t="t" r="r" b="b"/>
              <a:pathLst>
                <a:path w="10523" h="5320" extrusionOk="0">
                  <a:moveTo>
                    <a:pt x="4579" y="0"/>
                  </a:moveTo>
                  <a:cubicBezTo>
                    <a:pt x="3262" y="0"/>
                    <a:pt x="1945" y="338"/>
                    <a:pt x="638" y="937"/>
                  </a:cubicBezTo>
                  <a:cubicBezTo>
                    <a:pt x="369" y="1060"/>
                    <a:pt x="0" y="1408"/>
                    <a:pt x="23" y="1613"/>
                  </a:cubicBezTo>
                  <a:cubicBezTo>
                    <a:pt x="52" y="1865"/>
                    <a:pt x="406" y="2153"/>
                    <a:pt x="686" y="2287"/>
                  </a:cubicBezTo>
                  <a:cubicBezTo>
                    <a:pt x="1283" y="2573"/>
                    <a:pt x="1935" y="2744"/>
                    <a:pt x="2543" y="3009"/>
                  </a:cubicBezTo>
                  <a:cubicBezTo>
                    <a:pt x="4097" y="3686"/>
                    <a:pt x="5624" y="4432"/>
                    <a:pt x="7198" y="5057"/>
                  </a:cubicBezTo>
                  <a:cubicBezTo>
                    <a:pt x="7653" y="5236"/>
                    <a:pt x="8181" y="5320"/>
                    <a:pt x="8688" y="5320"/>
                  </a:cubicBezTo>
                  <a:cubicBezTo>
                    <a:pt x="8819" y="5320"/>
                    <a:pt x="8950" y="5314"/>
                    <a:pt x="9077" y="5303"/>
                  </a:cubicBezTo>
                  <a:cubicBezTo>
                    <a:pt x="9944" y="5228"/>
                    <a:pt x="10410" y="4562"/>
                    <a:pt x="10523" y="3633"/>
                  </a:cubicBezTo>
                  <a:cubicBezTo>
                    <a:pt x="10305" y="3154"/>
                    <a:pt x="10185" y="2588"/>
                    <a:pt x="9848" y="2219"/>
                  </a:cubicBezTo>
                  <a:cubicBezTo>
                    <a:pt x="9368" y="1691"/>
                    <a:pt x="8779" y="1208"/>
                    <a:pt x="8146" y="884"/>
                  </a:cubicBezTo>
                  <a:cubicBezTo>
                    <a:pt x="6961" y="276"/>
                    <a:pt x="5770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19;p26"/>
          <p:cNvGrpSpPr/>
          <p:nvPr/>
        </p:nvGrpSpPr>
        <p:grpSpPr>
          <a:xfrm rot="9905798">
            <a:off x="7188846" y="4543471"/>
            <a:ext cx="393860" cy="397919"/>
            <a:chOff x="4479325" y="838125"/>
            <a:chExt cx="992300" cy="1002525"/>
          </a:xfrm>
        </p:grpSpPr>
        <p:sp>
          <p:nvSpPr>
            <p:cNvPr id="148" name="Google Shape;120;p26"/>
            <p:cNvSpPr/>
            <p:nvPr/>
          </p:nvSpPr>
          <p:spPr>
            <a:xfrm>
              <a:off x="4507125" y="876150"/>
              <a:ext cx="964500" cy="964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21;p26"/>
            <p:cNvSpPr/>
            <p:nvPr/>
          </p:nvSpPr>
          <p:spPr>
            <a:xfrm>
              <a:off x="4479325" y="962100"/>
              <a:ext cx="792600" cy="79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22;p26"/>
            <p:cNvSpPr/>
            <p:nvPr/>
          </p:nvSpPr>
          <p:spPr>
            <a:xfrm>
              <a:off x="4679025" y="1015250"/>
              <a:ext cx="792600" cy="79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23;p26"/>
            <p:cNvSpPr/>
            <p:nvPr/>
          </p:nvSpPr>
          <p:spPr>
            <a:xfrm>
              <a:off x="4593075" y="838125"/>
              <a:ext cx="792600" cy="79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" name="Google Shape;507;p35"/>
          <p:cNvSpPr txBox="1"/>
          <p:nvPr/>
        </p:nvSpPr>
        <p:spPr>
          <a:xfrm>
            <a:off x="6466930" y="3385179"/>
            <a:ext cx="1305470" cy="405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id-ID" sz="1200" b="1" dirty="0" smtClean="0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rPr>
              <a:t>US$</a:t>
            </a:r>
            <a:r>
              <a:rPr lang="en-US" sz="1200" b="1" dirty="0" smtClean="0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rPr>
              <a:t>10 </a:t>
            </a:r>
            <a:r>
              <a:rPr lang="id-ID" sz="1200" b="1" dirty="0" smtClean="0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rPr>
              <a:t>juta</a:t>
            </a:r>
            <a:endParaRPr sz="1200" b="1" dirty="0">
              <a:solidFill>
                <a:schemeClr val="accent5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12724" y="3651594"/>
            <a:ext cx="2266029" cy="1385756"/>
            <a:chOff x="194018" y="1123950"/>
            <a:chExt cx="2266029" cy="1385756"/>
          </a:xfrm>
        </p:grpSpPr>
        <p:sp>
          <p:nvSpPr>
            <p:cNvPr id="155" name="Rectangle 154"/>
            <p:cNvSpPr/>
            <p:nvPr/>
          </p:nvSpPr>
          <p:spPr>
            <a:xfrm>
              <a:off x="527050" y="1738408"/>
              <a:ext cx="1811221" cy="77129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56" name="Picture 3" descr="C:\Users\RIO\Pictures\5842a770a6515b1e0ad75afe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018" y="1818073"/>
              <a:ext cx="2244382" cy="611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7" name="Google Shape;503;p35"/>
            <p:cNvCxnSpPr/>
            <p:nvPr/>
          </p:nvCxnSpPr>
          <p:spPr>
            <a:xfrm>
              <a:off x="1453097" y="1469640"/>
              <a:ext cx="1" cy="26391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8" name="Google Shape;505;p35"/>
            <p:cNvSpPr txBox="1"/>
            <p:nvPr/>
          </p:nvSpPr>
          <p:spPr>
            <a:xfrm>
              <a:off x="446147" y="1123950"/>
              <a:ext cx="2013900" cy="41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 smtClean="0">
                  <a:solidFill>
                    <a:schemeClr val="accent5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Juni 2002</a:t>
              </a:r>
              <a:endParaRPr dirty="0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</p:grpSp>
      <p:sp>
        <p:nvSpPr>
          <p:cNvPr id="159" name="Google Shape;507;p35"/>
          <p:cNvSpPr txBox="1"/>
          <p:nvPr/>
        </p:nvSpPr>
        <p:spPr>
          <a:xfrm>
            <a:off x="661137" y="3461379"/>
            <a:ext cx="1305470" cy="405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id-ID" sz="1200" b="1" dirty="0" smtClean="0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rPr>
              <a:t>US$</a:t>
            </a:r>
            <a:r>
              <a:rPr lang="en-US" sz="1200" b="1" dirty="0" smtClean="0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rPr>
              <a:t>100</a:t>
            </a:r>
            <a:r>
              <a:rPr lang="id-ID" sz="1200" b="1" dirty="0" smtClean="0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id-ID" sz="1200" b="1" dirty="0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rPr>
              <a:t>juta</a:t>
            </a:r>
            <a:endParaRPr sz="1200" b="1" dirty="0">
              <a:solidFill>
                <a:schemeClr val="accent5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  <p:extLst>
      <p:ext uri="{BB962C8B-B14F-4D97-AF65-F5344CB8AC3E}">
        <p14:creationId xmlns:p14="http://schemas.microsoft.com/office/powerpoint/2010/main" val="117041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5"/>
          <p:cNvSpPr txBox="1">
            <a:spLocks noGrp="1"/>
          </p:cNvSpPr>
          <p:nvPr>
            <p:ph type="title"/>
          </p:nvPr>
        </p:nvSpPr>
        <p:spPr>
          <a:xfrm>
            <a:off x="304800" y="209550"/>
            <a:ext cx="7803350" cy="860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Karier Elon Musk</a:t>
            </a:r>
            <a:endParaRPr sz="4000" dirty="0"/>
          </a:p>
        </p:txBody>
      </p:sp>
      <p:sp>
        <p:nvSpPr>
          <p:cNvPr id="485" name="Google Shape;485;p35"/>
          <p:cNvSpPr/>
          <p:nvPr/>
        </p:nvSpPr>
        <p:spPr>
          <a:xfrm flipH="1">
            <a:off x="4388258" y="568117"/>
            <a:ext cx="423992" cy="196750"/>
          </a:xfrm>
          <a:custGeom>
            <a:avLst/>
            <a:gdLst/>
            <a:ahLst/>
            <a:cxnLst/>
            <a:rect l="l" t="t" r="r" b="b"/>
            <a:pathLst>
              <a:path w="9157" h="4249" extrusionOk="0">
                <a:moveTo>
                  <a:pt x="950" y="1"/>
                </a:moveTo>
                <a:cubicBezTo>
                  <a:pt x="607" y="1"/>
                  <a:pt x="393" y="235"/>
                  <a:pt x="301" y="542"/>
                </a:cubicBezTo>
                <a:cubicBezTo>
                  <a:pt x="173" y="967"/>
                  <a:pt x="98" y="1408"/>
                  <a:pt x="1" y="1842"/>
                </a:cubicBezTo>
                <a:cubicBezTo>
                  <a:pt x="67" y="2897"/>
                  <a:pt x="682" y="3751"/>
                  <a:pt x="1673" y="4088"/>
                </a:cubicBezTo>
                <a:cubicBezTo>
                  <a:pt x="1988" y="4196"/>
                  <a:pt x="2297" y="4248"/>
                  <a:pt x="2599" y="4248"/>
                </a:cubicBezTo>
                <a:cubicBezTo>
                  <a:pt x="3149" y="4248"/>
                  <a:pt x="3675" y="4074"/>
                  <a:pt x="4171" y="3746"/>
                </a:cubicBezTo>
                <a:cubicBezTo>
                  <a:pt x="4654" y="3425"/>
                  <a:pt x="5093" y="3041"/>
                  <a:pt x="5555" y="2686"/>
                </a:cubicBezTo>
                <a:cubicBezTo>
                  <a:pt x="6081" y="2281"/>
                  <a:pt x="6466" y="2080"/>
                  <a:pt x="6859" y="2080"/>
                </a:cubicBezTo>
                <a:cubicBezTo>
                  <a:pt x="7229" y="2080"/>
                  <a:pt x="7607" y="2258"/>
                  <a:pt x="8118" y="2612"/>
                </a:cubicBezTo>
                <a:cubicBezTo>
                  <a:pt x="8276" y="2723"/>
                  <a:pt x="8437" y="2830"/>
                  <a:pt x="8612" y="2830"/>
                </a:cubicBezTo>
                <a:cubicBezTo>
                  <a:pt x="8689" y="2830"/>
                  <a:pt x="8770" y="2810"/>
                  <a:pt x="8854" y="2759"/>
                </a:cubicBezTo>
                <a:cubicBezTo>
                  <a:pt x="9153" y="2580"/>
                  <a:pt x="9157" y="2287"/>
                  <a:pt x="9084" y="1987"/>
                </a:cubicBezTo>
                <a:cubicBezTo>
                  <a:pt x="8899" y="1219"/>
                  <a:pt x="8440" y="671"/>
                  <a:pt x="7726" y="342"/>
                </a:cubicBezTo>
                <a:cubicBezTo>
                  <a:pt x="7359" y="174"/>
                  <a:pt x="6978" y="96"/>
                  <a:pt x="6586" y="96"/>
                </a:cubicBezTo>
                <a:cubicBezTo>
                  <a:pt x="6444" y="96"/>
                  <a:pt x="6299" y="107"/>
                  <a:pt x="6154" y="127"/>
                </a:cubicBezTo>
                <a:cubicBezTo>
                  <a:pt x="5332" y="239"/>
                  <a:pt x="4623" y="598"/>
                  <a:pt x="3971" y="1092"/>
                </a:cubicBezTo>
                <a:cubicBezTo>
                  <a:pt x="3578" y="1389"/>
                  <a:pt x="3194" y="1702"/>
                  <a:pt x="2771" y="1949"/>
                </a:cubicBezTo>
                <a:cubicBezTo>
                  <a:pt x="2601" y="2049"/>
                  <a:pt x="2447" y="2097"/>
                  <a:pt x="2311" y="2097"/>
                </a:cubicBezTo>
                <a:cubicBezTo>
                  <a:pt x="2026" y="2097"/>
                  <a:pt x="1823" y="1885"/>
                  <a:pt x="1728" y="1487"/>
                </a:cubicBezTo>
                <a:cubicBezTo>
                  <a:pt x="1661" y="1205"/>
                  <a:pt x="1642" y="912"/>
                  <a:pt x="1582" y="628"/>
                </a:cubicBezTo>
                <a:cubicBezTo>
                  <a:pt x="1512" y="303"/>
                  <a:pt x="1363" y="18"/>
                  <a:pt x="985" y="2"/>
                </a:cubicBezTo>
                <a:cubicBezTo>
                  <a:pt x="973" y="1"/>
                  <a:pt x="962" y="1"/>
                  <a:pt x="95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" name="Google Shape;181;p28"/>
          <p:cNvGrpSpPr/>
          <p:nvPr/>
        </p:nvGrpSpPr>
        <p:grpSpPr>
          <a:xfrm>
            <a:off x="-757657" y="3493754"/>
            <a:ext cx="941471" cy="1034145"/>
            <a:chOff x="9887550" y="272050"/>
            <a:chExt cx="608500" cy="668225"/>
          </a:xfrm>
        </p:grpSpPr>
        <p:sp>
          <p:nvSpPr>
            <p:cNvPr id="128" name="Google Shape;182;p28"/>
            <p:cNvSpPr/>
            <p:nvPr/>
          </p:nvSpPr>
          <p:spPr>
            <a:xfrm>
              <a:off x="10068825" y="483550"/>
              <a:ext cx="238100" cy="239900"/>
            </a:xfrm>
            <a:custGeom>
              <a:avLst/>
              <a:gdLst/>
              <a:ahLst/>
              <a:cxnLst/>
              <a:rect l="l" t="t" r="r" b="b"/>
              <a:pathLst>
                <a:path w="9524" h="9596" extrusionOk="0">
                  <a:moveTo>
                    <a:pt x="4591" y="1"/>
                  </a:moveTo>
                  <a:cubicBezTo>
                    <a:pt x="2897" y="1"/>
                    <a:pt x="1267" y="1172"/>
                    <a:pt x="671" y="2938"/>
                  </a:cubicBezTo>
                  <a:cubicBezTo>
                    <a:pt x="0" y="4923"/>
                    <a:pt x="706" y="7206"/>
                    <a:pt x="2410" y="8650"/>
                  </a:cubicBezTo>
                  <a:cubicBezTo>
                    <a:pt x="3091" y="9227"/>
                    <a:pt x="3844" y="9596"/>
                    <a:pt x="4698" y="9596"/>
                  </a:cubicBezTo>
                  <a:cubicBezTo>
                    <a:pt x="4852" y="9596"/>
                    <a:pt x="5010" y="9584"/>
                    <a:pt x="5170" y="9559"/>
                  </a:cubicBezTo>
                  <a:cubicBezTo>
                    <a:pt x="7762" y="9160"/>
                    <a:pt x="9523" y="6286"/>
                    <a:pt x="8713" y="3784"/>
                  </a:cubicBezTo>
                  <a:cubicBezTo>
                    <a:pt x="8566" y="3334"/>
                    <a:pt x="8405" y="2766"/>
                    <a:pt x="8060" y="2524"/>
                  </a:cubicBezTo>
                  <a:cubicBezTo>
                    <a:pt x="7341" y="2021"/>
                    <a:pt x="6698" y="1737"/>
                    <a:pt x="6028" y="1737"/>
                  </a:cubicBezTo>
                  <a:cubicBezTo>
                    <a:pt x="5531" y="1737"/>
                    <a:pt x="5019" y="1893"/>
                    <a:pt x="4450" y="2230"/>
                  </a:cubicBezTo>
                  <a:cubicBezTo>
                    <a:pt x="2478" y="3396"/>
                    <a:pt x="2333" y="5266"/>
                    <a:pt x="3702" y="6677"/>
                  </a:cubicBezTo>
                  <a:cubicBezTo>
                    <a:pt x="4067" y="7053"/>
                    <a:pt x="4566" y="7241"/>
                    <a:pt x="5041" y="7241"/>
                  </a:cubicBezTo>
                  <a:cubicBezTo>
                    <a:pt x="5465" y="7241"/>
                    <a:pt x="5870" y="7091"/>
                    <a:pt x="6143" y="6791"/>
                  </a:cubicBezTo>
                  <a:cubicBezTo>
                    <a:pt x="6760" y="6113"/>
                    <a:pt x="6838" y="4606"/>
                    <a:pt x="6090" y="4068"/>
                  </a:cubicBezTo>
                  <a:cubicBezTo>
                    <a:pt x="5904" y="3935"/>
                    <a:pt x="5698" y="3866"/>
                    <a:pt x="5493" y="3866"/>
                  </a:cubicBezTo>
                  <a:cubicBezTo>
                    <a:pt x="5267" y="3866"/>
                    <a:pt x="5042" y="3950"/>
                    <a:pt x="4849" y="4125"/>
                  </a:cubicBezTo>
                  <a:cubicBezTo>
                    <a:pt x="4550" y="4397"/>
                    <a:pt x="4546" y="4715"/>
                    <a:pt x="4863" y="5146"/>
                  </a:cubicBezTo>
                  <a:cubicBezTo>
                    <a:pt x="5034" y="5381"/>
                    <a:pt x="4931" y="5501"/>
                    <a:pt x="4709" y="5548"/>
                  </a:cubicBezTo>
                  <a:cubicBezTo>
                    <a:pt x="4660" y="5558"/>
                    <a:pt x="4615" y="5562"/>
                    <a:pt x="4572" y="5562"/>
                  </a:cubicBezTo>
                  <a:cubicBezTo>
                    <a:pt x="4278" y="5562"/>
                    <a:pt x="4113" y="5335"/>
                    <a:pt x="3991" y="5080"/>
                  </a:cubicBezTo>
                  <a:cubicBezTo>
                    <a:pt x="3792" y="4666"/>
                    <a:pt x="3969" y="4034"/>
                    <a:pt x="4372" y="3634"/>
                  </a:cubicBezTo>
                  <a:cubicBezTo>
                    <a:pt x="4676" y="3331"/>
                    <a:pt x="5069" y="3168"/>
                    <a:pt x="5452" y="3168"/>
                  </a:cubicBezTo>
                  <a:cubicBezTo>
                    <a:pt x="5627" y="3168"/>
                    <a:pt x="5799" y="3202"/>
                    <a:pt x="5961" y="3272"/>
                  </a:cubicBezTo>
                  <a:cubicBezTo>
                    <a:pt x="6871" y="3669"/>
                    <a:pt x="7315" y="4442"/>
                    <a:pt x="7267" y="5540"/>
                  </a:cubicBezTo>
                  <a:cubicBezTo>
                    <a:pt x="7208" y="6857"/>
                    <a:pt x="6170" y="7877"/>
                    <a:pt x="4975" y="7877"/>
                  </a:cubicBezTo>
                  <a:cubicBezTo>
                    <a:pt x="4767" y="7877"/>
                    <a:pt x="4554" y="7846"/>
                    <a:pt x="4341" y="7780"/>
                  </a:cubicBezTo>
                  <a:cubicBezTo>
                    <a:pt x="3793" y="7612"/>
                    <a:pt x="3240" y="7222"/>
                    <a:pt x="2862" y="6785"/>
                  </a:cubicBezTo>
                  <a:cubicBezTo>
                    <a:pt x="1872" y="5635"/>
                    <a:pt x="1688" y="4389"/>
                    <a:pt x="2508" y="3083"/>
                  </a:cubicBezTo>
                  <a:cubicBezTo>
                    <a:pt x="3329" y="1779"/>
                    <a:pt x="4503" y="1094"/>
                    <a:pt x="5981" y="1094"/>
                  </a:cubicBezTo>
                  <a:cubicBezTo>
                    <a:pt x="6375" y="1094"/>
                    <a:pt x="6791" y="1142"/>
                    <a:pt x="7227" y="1241"/>
                  </a:cubicBezTo>
                  <a:cubicBezTo>
                    <a:pt x="6736" y="628"/>
                    <a:pt x="6168" y="291"/>
                    <a:pt x="5505" y="118"/>
                  </a:cubicBezTo>
                  <a:cubicBezTo>
                    <a:pt x="5202" y="38"/>
                    <a:pt x="4896" y="1"/>
                    <a:pt x="4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83;p28"/>
            <p:cNvSpPr/>
            <p:nvPr/>
          </p:nvSpPr>
          <p:spPr>
            <a:xfrm>
              <a:off x="10400225" y="496525"/>
              <a:ext cx="95825" cy="59975"/>
            </a:xfrm>
            <a:custGeom>
              <a:avLst/>
              <a:gdLst/>
              <a:ahLst/>
              <a:cxnLst/>
              <a:rect l="l" t="t" r="r" b="b"/>
              <a:pathLst>
                <a:path w="3833" h="2399" extrusionOk="0">
                  <a:moveTo>
                    <a:pt x="2390" y="1"/>
                  </a:moveTo>
                  <a:cubicBezTo>
                    <a:pt x="2306" y="1"/>
                    <a:pt x="2220" y="7"/>
                    <a:pt x="2134" y="20"/>
                  </a:cubicBezTo>
                  <a:cubicBezTo>
                    <a:pt x="1448" y="123"/>
                    <a:pt x="964" y="514"/>
                    <a:pt x="544" y="1017"/>
                  </a:cubicBezTo>
                  <a:cubicBezTo>
                    <a:pt x="1" y="1668"/>
                    <a:pt x="187" y="2164"/>
                    <a:pt x="1035" y="2332"/>
                  </a:cubicBezTo>
                  <a:cubicBezTo>
                    <a:pt x="1188" y="2362"/>
                    <a:pt x="1344" y="2373"/>
                    <a:pt x="1540" y="2398"/>
                  </a:cubicBezTo>
                  <a:cubicBezTo>
                    <a:pt x="1844" y="2346"/>
                    <a:pt x="2181" y="2289"/>
                    <a:pt x="2519" y="2228"/>
                  </a:cubicBezTo>
                  <a:cubicBezTo>
                    <a:pt x="2627" y="2209"/>
                    <a:pt x="2733" y="2182"/>
                    <a:pt x="2837" y="2145"/>
                  </a:cubicBezTo>
                  <a:cubicBezTo>
                    <a:pt x="3375" y="1948"/>
                    <a:pt x="3832" y="1172"/>
                    <a:pt x="3646" y="779"/>
                  </a:cubicBezTo>
                  <a:cubicBezTo>
                    <a:pt x="3405" y="271"/>
                    <a:pt x="2932" y="1"/>
                    <a:pt x="2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84;p28"/>
            <p:cNvSpPr/>
            <p:nvPr/>
          </p:nvSpPr>
          <p:spPr>
            <a:xfrm>
              <a:off x="10129075" y="272050"/>
              <a:ext cx="46850" cy="99025"/>
            </a:xfrm>
            <a:custGeom>
              <a:avLst/>
              <a:gdLst/>
              <a:ahLst/>
              <a:cxnLst/>
              <a:rect l="l" t="t" r="r" b="b"/>
              <a:pathLst>
                <a:path w="1874" h="3961" extrusionOk="0">
                  <a:moveTo>
                    <a:pt x="1094" y="1"/>
                  </a:moveTo>
                  <a:cubicBezTo>
                    <a:pt x="922" y="1"/>
                    <a:pt x="585" y="243"/>
                    <a:pt x="474" y="436"/>
                  </a:cubicBezTo>
                  <a:cubicBezTo>
                    <a:pt x="249" y="826"/>
                    <a:pt x="142" y="1285"/>
                    <a:pt x="1" y="1677"/>
                  </a:cubicBezTo>
                  <a:cubicBezTo>
                    <a:pt x="143" y="2326"/>
                    <a:pt x="211" y="2905"/>
                    <a:pt x="412" y="3435"/>
                  </a:cubicBezTo>
                  <a:cubicBezTo>
                    <a:pt x="502" y="3674"/>
                    <a:pt x="843" y="3923"/>
                    <a:pt x="1098" y="3959"/>
                  </a:cubicBezTo>
                  <a:cubicBezTo>
                    <a:pt x="1103" y="3960"/>
                    <a:pt x="1109" y="3961"/>
                    <a:pt x="1115" y="3961"/>
                  </a:cubicBezTo>
                  <a:cubicBezTo>
                    <a:pt x="1288" y="3961"/>
                    <a:pt x="1625" y="3642"/>
                    <a:pt x="1654" y="3440"/>
                  </a:cubicBezTo>
                  <a:cubicBezTo>
                    <a:pt x="1781" y="2537"/>
                    <a:pt x="1873" y="1620"/>
                    <a:pt x="1852" y="712"/>
                  </a:cubicBezTo>
                  <a:cubicBezTo>
                    <a:pt x="1847" y="460"/>
                    <a:pt x="1438" y="132"/>
                    <a:pt x="1143" y="9"/>
                  </a:cubicBezTo>
                  <a:cubicBezTo>
                    <a:pt x="1129" y="3"/>
                    <a:pt x="1112" y="1"/>
                    <a:pt x="10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85;p28"/>
            <p:cNvSpPr/>
            <p:nvPr/>
          </p:nvSpPr>
          <p:spPr>
            <a:xfrm>
              <a:off x="10370650" y="733500"/>
              <a:ext cx="72400" cy="73525"/>
            </a:xfrm>
            <a:custGeom>
              <a:avLst/>
              <a:gdLst/>
              <a:ahLst/>
              <a:cxnLst/>
              <a:rect l="l" t="t" r="r" b="b"/>
              <a:pathLst>
                <a:path w="2896" h="2941" extrusionOk="0">
                  <a:moveTo>
                    <a:pt x="843" y="1"/>
                  </a:moveTo>
                  <a:cubicBezTo>
                    <a:pt x="410" y="1"/>
                    <a:pt x="1" y="419"/>
                    <a:pt x="2" y="1020"/>
                  </a:cubicBezTo>
                  <a:cubicBezTo>
                    <a:pt x="37" y="1117"/>
                    <a:pt x="59" y="1364"/>
                    <a:pt x="191" y="1515"/>
                  </a:cubicBezTo>
                  <a:cubicBezTo>
                    <a:pt x="562" y="1949"/>
                    <a:pt x="955" y="2372"/>
                    <a:pt x="1387" y="2746"/>
                  </a:cubicBezTo>
                  <a:cubicBezTo>
                    <a:pt x="1528" y="2868"/>
                    <a:pt x="1690" y="2940"/>
                    <a:pt x="1857" y="2940"/>
                  </a:cubicBezTo>
                  <a:cubicBezTo>
                    <a:pt x="2012" y="2940"/>
                    <a:pt x="2171" y="2878"/>
                    <a:pt x="2320" y="2736"/>
                  </a:cubicBezTo>
                  <a:cubicBezTo>
                    <a:pt x="2713" y="2362"/>
                    <a:pt x="2895" y="1894"/>
                    <a:pt x="2645" y="1576"/>
                  </a:cubicBezTo>
                  <a:cubicBezTo>
                    <a:pt x="2235" y="1058"/>
                    <a:pt x="1791" y="538"/>
                    <a:pt x="1265" y="146"/>
                  </a:cubicBezTo>
                  <a:cubicBezTo>
                    <a:pt x="1131" y="46"/>
                    <a:pt x="986" y="1"/>
                    <a:pt x="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86;p28"/>
            <p:cNvSpPr/>
            <p:nvPr/>
          </p:nvSpPr>
          <p:spPr>
            <a:xfrm>
              <a:off x="9978625" y="784150"/>
              <a:ext cx="65800" cy="90500"/>
            </a:xfrm>
            <a:custGeom>
              <a:avLst/>
              <a:gdLst/>
              <a:ahLst/>
              <a:cxnLst/>
              <a:rect l="l" t="t" r="r" b="b"/>
              <a:pathLst>
                <a:path w="2632" h="3620" extrusionOk="0">
                  <a:moveTo>
                    <a:pt x="2162" y="0"/>
                  </a:moveTo>
                  <a:cubicBezTo>
                    <a:pt x="2041" y="0"/>
                    <a:pt x="1859" y="86"/>
                    <a:pt x="1763" y="173"/>
                  </a:cubicBezTo>
                  <a:cubicBezTo>
                    <a:pt x="977" y="886"/>
                    <a:pt x="558" y="1833"/>
                    <a:pt x="151" y="2785"/>
                  </a:cubicBezTo>
                  <a:cubicBezTo>
                    <a:pt x="1" y="3138"/>
                    <a:pt x="210" y="3340"/>
                    <a:pt x="469" y="3524"/>
                  </a:cubicBezTo>
                  <a:cubicBezTo>
                    <a:pt x="563" y="3591"/>
                    <a:pt x="651" y="3620"/>
                    <a:pt x="734" y="3620"/>
                  </a:cubicBezTo>
                  <a:cubicBezTo>
                    <a:pt x="882" y="3620"/>
                    <a:pt x="1014" y="3529"/>
                    <a:pt x="1133" y="3407"/>
                  </a:cubicBezTo>
                  <a:cubicBezTo>
                    <a:pt x="1308" y="3228"/>
                    <a:pt x="1469" y="3036"/>
                    <a:pt x="1618" y="2835"/>
                  </a:cubicBezTo>
                  <a:cubicBezTo>
                    <a:pt x="2127" y="2150"/>
                    <a:pt x="2525" y="1412"/>
                    <a:pt x="2632" y="425"/>
                  </a:cubicBezTo>
                  <a:cubicBezTo>
                    <a:pt x="2539" y="322"/>
                    <a:pt x="2418" y="106"/>
                    <a:pt x="2234" y="14"/>
                  </a:cubicBezTo>
                  <a:cubicBezTo>
                    <a:pt x="2214" y="5"/>
                    <a:pt x="2190" y="0"/>
                    <a:pt x="2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87;p28"/>
            <p:cNvSpPr/>
            <p:nvPr/>
          </p:nvSpPr>
          <p:spPr>
            <a:xfrm>
              <a:off x="10225400" y="854925"/>
              <a:ext cx="49350" cy="85350"/>
            </a:xfrm>
            <a:custGeom>
              <a:avLst/>
              <a:gdLst/>
              <a:ahLst/>
              <a:cxnLst/>
              <a:rect l="l" t="t" r="r" b="b"/>
              <a:pathLst>
                <a:path w="1974" h="3414" extrusionOk="0">
                  <a:moveTo>
                    <a:pt x="564" y="1"/>
                  </a:moveTo>
                  <a:cubicBezTo>
                    <a:pt x="549" y="1"/>
                    <a:pt x="536" y="3"/>
                    <a:pt x="526" y="9"/>
                  </a:cubicBezTo>
                  <a:cubicBezTo>
                    <a:pt x="318" y="122"/>
                    <a:pt x="147" y="408"/>
                    <a:pt x="84" y="653"/>
                  </a:cubicBezTo>
                  <a:cubicBezTo>
                    <a:pt x="0" y="978"/>
                    <a:pt x="34" y="1334"/>
                    <a:pt x="19" y="1676"/>
                  </a:cubicBezTo>
                  <a:cubicBezTo>
                    <a:pt x="13" y="2303"/>
                    <a:pt x="84" y="2897"/>
                    <a:pt x="676" y="3281"/>
                  </a:cubicBezTo>
                  <a:cubicBezTo>
                    <a:pt x="808" y="3368"/>
                    <a:pt x="931" y="3414"/>
                    <a:pt x="1049" y="3414"/>
                  </a:cubicBezTo>
                  <a:cubicBezTo>
                    <a:pt x="1192" y="3414"/>
                    <a:pt x="1327" y="3346"/>
                    <a:pt x="1464" y="3201"/>
                  </a:cubicBezTo>
                  <a:cubicBezTo>
                    <a:pt x="1859" y="2783"/>
                    <a:pt x="1973" y="2298"/>
                    <a:pt x="1779" y="1776"/>
                  </a:cubicBezTo>
                  <a:cubicBezTo>
                    <a:pt x="1602" y="1297"/>
                    <a:pt x="1383" y="825"/>
                    <a:pt x="1115" y="390"/>
                  </a:cubicBezTo>
                  <a:cubicBezTo>
                    <a:pt x="1009" y="218"/>
                    <a:pt x="700" y="1"/>
                    <a:pt x="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88;p28"/>
            <p:cNvSpPr/>
            <p:nvPr/>
          </p:nvSpPr>
          <p:spPr>
            <a:xfrm>
              <a:off x="9887550" y="546800"/>
              <a:ext cx="77475" cy="37925"/>
            </a:xfrm>
            <a:custGeom>
              <a:avLst/>
              <a:gdLst/>
              <a:ahLst/>
              <a:cxnLst/>
              <a:rect l="l" t="t" r="r" b="b"/>
              <a:pathLst>
                <a:path w="3099" h="1517" extrusionOk="0">
                  <a:moveTo>
                    <a:pt x="993" y="0"/>
                  </a:moveTo>
                  <a:cubicBezTo>
                    <a:pt x="893" y="0"/>
                    <a:pt x="794" y="4"/>
                    <a:pt x="696" y="12"/>
                  </a:cubicBezTo>
                  <a:cubicBezTo>
                    <a:pt x="446" y="32"/>
                    <a:pt x="160" y="445"/>
                    <a:pt x="39" y="740"/>
                  </a:cubicBezTo>
                  <a:cubicBezTo>
                    <a:pt x="0" y="836"/>
                    <a:pt x="399" y="1230"/>
                    <a:pt x="651" y="1303"/>
                  </a:cubicBezTo>
                  <a:cubicBezTo>
                    <a:pt x="1140" y="1442"/>
                    <a:pt x="1666" y="1448"/>
                    <a:pt x="2178" y="1510"/>
                  </a:cubicBezTo>
                  <a:cubicBezTo>
                    <a:pt x="2215" y="1514"/>
                    <a:pt x="2250" y="1516"/>
                    <a:pt x="2285" y="1516"/>
                  </a:cubicBezTo>
                  <a:cubicBezTo>
                    <a:pt x="2656" y="1516"/>
                    <a:pt x="2885" y="1287"/>
                    <a:pt x="2985" y="944"/>
                  </a:cubicBezTo>
                  <a:cubicBezTo>
                    <a:pt x="3099" y="547"/>
                    <a:pt x="2791" y="278"/>
                    <a:pt x="2489" y="207"/>
                  </a:cubicBezTo>
                  <a:cubicBezTo>
                    <a:pt x="2003" y="92"/>
                    <a:pt x="1492" y="0"/>
                    <a:pt x="9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89;p28"/>
            <p:cNvSpPr/>
            <p:nvPr/>
          </p:nvSpPr>
          <p:spPr>
            <a:xfrm>
              <a:off x="9946650" y="371575"/>
              <a:ext cx="56925" cy="56275"/>
            </a:xfrm>
            <a:custGeom>
              <a:avLst/>
              <a:gdLst/>
              <a:ahLst/>
              <a:cxnLst/>
              <a:rect l="l" t="t" r="r" b="b"/>
              <a:pathLst>
                <a:path w="2277" h="2251" extrusionOk="0">
                  <a:moveTo>
                    <a:pt x="680" y="1"/>
                  </a:moveTo>
                  <a:cubicBezTo>
                    <a:pt x="422" y="297"/>
                    <a:pt x="178" y="481"/>
                    <a:pt x="74" y="726"/>
                  </a:cubicBezTo>
                  <a:cubicBezTo>
                    <a:pt x="0" y="898"/>
                    <a:pt x="40" y="1226"/>
                    <a:pt x="164" y="1353"/>
                  </a:cubicBezTo>
                  <a:cubicBezTo>
                    <a:pt x="486" y="1683"/>
                    <a:pt x="862" y="1972"/>
                    <a:pt x="1257" y="2212"/>
                  </a:cubicBezTo>
                  <a:cubicBezTo>
                    <a:pt x="1301" y="2239"/>
                    <a:pt x="1363" y="2251"/>
                    <a:pt x="1432" y="2251"/>
                  </a:cubicBezTo>
                  <a:cubicBezTo>
                    <a:pt x="1571" y="2251"/>
                    <a:pt x="1737" y="2203"/>
                    <a:pt x="1825" y="2131"/>
                  </a:cubicBezTo>
                  <a:cubicBezTo>
                    <a:pt x="2264" y="1777"/>
                    <a:pt x="2277" y="1437"/>
                    <a:pt x="1870" y="1028"/>
                  </a:cubicBezTo>
                  <a:cubicBezTo>
                    <a:pt x="1528" y="684"/>
                    <a:pt x="1134" y="389"/>
                    <a:pt x="6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90;p28"/>
            <p:cNvSpPr/>
            <p:nvPr/>
          </p:nvSpPr>
          <p:spPr>
            <a:xfrm>
              <a:off x="10346825" y="338325"/>
              <a:ext cx="40700" cy="36700"/>
            </a:xfrm>
            <a:custGeom>
              <a:avLst/>
              <a:gdLst/>
              <a:ahLst/>
              <a:cxnLst/>
              <a:rect l="l" t="t" r="r" b="b"/>
              <a:pathLst>
                <a:path w="1628" h="1468" extrusionOk="0">
                  <a:moveTo>
                    <a:pt x="1096" y="1"/>
                  </a:moveTo>
                  <a:cubicBezTo>
                    <a:pt x="995" y="1"/>
                    <a:pt x="885" y="30"/>
                    <a:pt x="831" y="81"/>
                  </a:cubicBezTo>
                  <a:cubicBezTo>
                    <a:pt x="582" y="315"/>
                    <a:pt x="362" y="577"/>
                    <a:pt x="173" y="861"/>
                  </a:cubicBezTo>
                  <a:cubicBezTo>
                    <a:pt x="1" y="1121"/>
                    <a:pt x="149" y="1407"/>
                    <a:pt x="440" y="1462"/>
                  </a:cubicBezTo>
                  <a:cubicBezTo>
                    <a:pt x="456" y="1466"/>
                    <a:pt x="474" y="1467"/>
                    <a:pt x="493" y="1467"/>
                  </a:cubicBezTo>
                  <a:cubicBezTo>
                    <a:pt x="875" y="1467"/>
                    <a:pt x="1627" y="817"/>
                    <a:pt x="1613" y="382"/>
                  </a:cubicBezTo>
                  <a:cubicBezTo>
                    <a:pt x="1528" y="295"/>
                    <a:pt x="1413" y="118"/>
                    <a:pt x="1248" y="31"/>
                  </a:cubicBezTo>
                  <a:cubicBezTo>
                    <a:pt x="1209" y="11"/>
                    <a:pt x="1154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Google Shape;205;p29"/>
          <p:cNvSpPr/>
          <p:nvPr/>
        </p:nvSpPr>
        <p:spPr>
          <a:xfrm>
            <a:off x="692938" y="4352668"/>
            <a:ext cx="132900" cy="13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206;p29"/>
          <p:cNvSpPr/>
          <p:nvPr/>
        </p:nvSpPr>
        <p:spPr>
          <a:xfrm>
            <a:off x="1143000" y="888770"/>
            <a:ext cx="132900" cy="13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205;p29"/>
          <p:cNvSpPr/>
          <p:nvPr/>
        </p:nvSpPr>
        <p:spPr>
          <a:xfrm>
            <a:off x="762000" y="4591777"/>
            <a:ext cx="132900" cy="13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/>
        </p:nvGrpSpPr>
        <p:grpSpPr>
          <a:xfrm>
            <a:off x="6386732" y="4192340"/>
            <a:ext cx="2611901" cy="842478"/>
            <a:chOff x="6324600" y="4098912"/>
            <a:chExt cx="2611901" cy="842478"/>
          </a:xfrm>
        </p:grpSpPr>
        <p:grpSp>
          <p:nvGrpSpPr>
            <p:cNvPr id="16" name="Group 15"/>
            <p:cNvGrpSpPr/>
            <p:nvPr/>
          </p:nvGrpSpPr>
          <p:grpSpPr>
            <a:xfrm>
              <a:off x="6324600" y="4098912"/>
              <a:ext cx="2611901" cy="792290"/>
              <a:chOff x="6122966" y="4036371"/>
              <a:chExt cx="2628197" cy="792290"/>
            </a:xfrm>
          </p:grpSpPr>
          <p:sp>
            <p:nvSpPr>
              <p:cNvPr id="141" name="Google Shape;127;p26"/>
              <p:cNvSpPr/>
              <p:nvPr/>
            </p:nvSpPr>
            <p:spPr>
              <a:xfrm rot="-792729" flipH="1">
                <a:off x="6122966" y="4036371"/>
                <a:ext cx="1887822" cy="542720"/>
              </a:xfrm>
              <a:custGeom>
                <a:avLst/>
                <a:gdLst/>
                <a:ahLst/>
                <a:cxnLst/>
                <a:rect l="l" t="t" r="r" b="b"/>
                <a:pathLst>
                  <a:path w="116615" h="33525" extrusionOk="0">
                    <a:moveTo>
                      <a:pt x="104263" y="0"/>
                    </a:moveTo>
                    <a:cubicBezTo>
                      <a:pt x="102302" y="0"/>
                      <a:pt x="100338" y="147"/>
                      <a:pt x="98378" y="340"/>
                    </a:cubicBezTo>
                    <a:cubicBezTo>
                      <a:pt x="93591" y="815"/>
                      <a:pt x="88895" y="1779"/>
                      <a:pt x="84270" y="3110"/>
                    </a:cubicBezTo>
                    <a:cubicBezTo>
                      <a:pt x="70659" y="7026"/>
                      <a:pt x="57397" y="11916"/>
                      <a:pt x="44432" y="17592"/>
                    </a:cubicBezTo>
                    <a:cubicBezTo>
                      <a:pt x="35458" y="21519"/>
                      <a:pt x="26514" y="25503"/>
                      <a:pt x="17239" y="28683"/>
                    </a:cubicBezTo>
                    <a:cubicBezTo>
                      <a:pt x="13690" y="29900"/>
                      <a:pt x="10106" y="30967"/>
                      <a:pt x="6363" y="31385"/>
                    </a:cubicBezTo>
                    <a:cubicBezTo>
                      <a:pt x="4674" y="31573"/>
                      <a:pt x="2976" y="31681"/>
                      <a:pt x="1282" y="31835"/>
                    </a:cubicBezTo>
                    <a:cubicBezTo>
                      <a:pt x="1006" y="31859"/>
                      <a:pt x="699" y="31868"/>
                      <a:pt x="469" y="31996"/>
                    </a:cubicBezTo>
                    <a:cubicBezTo>
                      <a:pt x="259" y="32113"/>
                      <a:pt x="9" y="32380"/>
                      <a:pt x="5" y="32584"/>
                    </a:cubicBezTo>
                    <a:cubicBezTo>
                      <a:pt x="1" y="32797"/>
                      <a:pt x="228" y="33097"/>
                      <a:pt x="433" y="33209"/>
                    </a:cubicBezTo>
                    <a:cubicBezTo>
                      <a:pt x="704" y="33355"/>
                      <a:pt x="1051" y="33377"/>
                      <a:pt x="1371" y="33412"/>
                    </a:cubicBezTo>
                    <a:cubicBezTo>
                      <a:pt x="2057" y="33489"/>
                      <a:pt x="2741" y="33524"/>
                      <a:pt x="3423" y="33524"/>
                    </a:cubicBezTo>
                    <a:cubicBezTo>
                      <a:pt x="5130" y="33524"/>
                      <a:pt x="6823" y="33302"/>
                      <a:pt x="8495" y="32945"/>
                    </a:cubicBezTo>
                    <a:cubicBezTo>
                      <a:pt x="10910" y="32427"/>
                      <a:pt x="13293" y="31760"/>
                      <a:pt x="15686" y="31138"/>
                    </a:cubicBezTo>
                    <a:cubicBezTo>
                      <a:pt x="23221" y="29180"/>
                      <a:pt x="30549" y="26619"/>
                      <a:pt x="37692" y="23529"/>
                    </a:cubicBezTo>
                    <a:cubicBezTo>
                      <a:pt x="43240" y="21130"/>
                      <a:pt x="48738" y="18636"/>
                      <a:pt x="54452" y="16604"/>
                    </a:cubicBezTo>
                    <a:cubicBezTo>
                      <a:pt x="60740" y="14377"/>
                      <a:pt x="67165" y="12703"/>
                      <a:pt x="73724" y="11584"/>
                    </a:cubicBezTo>
                    <a:cubicBezTo>
                      <a:pt x="81323" y="10288"/>
                      <a:pt x="89005" y="9927"/>
                      <a:pt x="96704" y="9925"/>
                    </a:cubicBezTo>
                    <a:cubicBezTo>
                      <a:pt x="97391" y="9925"/>
                      <a:pt x="98078" y="9933"/>
                      <a:pt x="98765" y="9933"/>
                    </a:cubicBezTo>
                    <a:cubicBezTo>
                      <a:pt x="99177" y="9933"/>
                      <a:pt x="99589" y="9930"/>
                      <a:pt x="100000" y="9920"/>
                    </a:cubicBezTo>
                    <a:cubicBezTo>
                      <a:pt x="103636" y="9836"/>
                      <a:pt x="107272" y="9771"/>
                      <a:pt x="110905" y="9621"/>
                    </a:cubicBezTo>
                    <a:cubicBezTo>
                      <a:pt x="112173" y="9568"/>
                      <a:pt x="113418" y="9238"/>
                      <a:pt x="114535" y="8573"/>
                    </a:cubicBezTo>
                    <a:cubicBezTo>
                      <a:pt x="116105" y="7639"/>
                      <a:pt x="116614" y="6082"/>
                      <a:pt x="115893" y="4403"/>
                    </a:cubicBezTo>
                    <a:cubicBezTo>
                      <a:pt x="115326" y="3085"/>
                      <a:pt x="114408" y="2046"/>
                      <a:pt x="113091" y="1494"/>
                    </a:cubicBezTo>
                    <a:cubicBezTo>
                      <a:pt x="112009" y="1039"/>
                      <a:pt x="110863" y="669"/>
                      <a:pt x="109710" y="458"/>
                    </a:cubicBezTo>
                    <a:cubicBezTo>
                      <a:pt x="107900" y="126"/>
                      <a:pt x="106082" y="0"/>
                      <a:pt x="104263" y="0"/>
                    </a:cubicBezTo>
                    <a:close/>
                  </a:path>
                </a:pathLst>
              </a:custGeom>
              <a:solidFill>
                <a:srgbClr val="ABE5D9"/>
              </a:solidFill>
              <a:ln>
                <a:noFill/>
              </a:ln>
              <a:effectLst>
                <a:outerShdw dist="57150" dir="5400000" algn="bl" rotWithShape="0">
                  <a:schemeClr val="accent6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29;p26"/>
              <p:cNvSpPr/>
              <p:nvPr/>
            </p:nvSpPr>
            <p:spPr>
              <a:xfrm>
                <a:off x="8349588" y="4526086"/>
                <a:ext cx="401575" cy="164775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6591" extrusionOk="0">
                    <a:moveTo>
                      <a:pt x="11560" y="1"/>
                    </a:moveTo>
                    <a:cubicBezTo>
                      <a:pt x="6987" y="1"/>
                      <a:pt x="3536" y="2408"/>
                      <a:pt x="410" y="5437"/>
                    </a:cubicBezTo>
                    <a:cubicBezTo>
                      <a:pt x="0" y="5834"/>
                      <a:pt x="305" y="6531"/>
                      <a:pt x="899" y="6586"/>
                    </a:cubicBezTo>
                    <a:cubicBezTo>
                      <a:pt x="932" y="6589"/>
                      <a:pt x="966" y="6590"/>
                      <a:pt x="999" y="6590"/>
                    </a:cubicBezTo>
                    <a:cubicBezTo>
                      <a:pt x="1276" y="6590"/>
                      <a:pt x="1563" y="6492"/>
                      <a:pt x="1841" y="6433"/>
                    </a:cubicBezTo>
                    <a:cubicBezTo>
                      <a:pt x="3185" y="6150"/>
                      <a:pt x="4516" y="5743"/>
                      <a:pt x="5875" y="5601"/>
                    </a:cubicBezTo>
                    <a:cubicBezTo>
                      <a:pt x="8012" y="5376"/>
                      <a:pt x="10168" y="5345"/>
                      <a:pt x="12315" y="5198"/>
                    </a:cubicBezTo>
                    <a:cubicBezTo>
                      <a:pt x="13379" y="5124"/>
                      <a:pt x="14388" y="4838"/>
                      <a:pt x="15260" y="4176"/>
                    </a:cubicBezTo>
                    <a:cubicBezTo>
                      <a:pt x="15776" y="3784"/>
                      <a:pt x="16053" y="3280"/>
                      <a:pt x="16063" y="2539"/>
                    </a:cubicBezTo>
                    <a:cubicBezTo>
                      <a:pt x="15961" y="1645"/>
                      <a:pt x="15450" y="875"/>
                      <a:pt x="14542" y="565"/>
                    </a:cubicBezTo>
                    <a:cubicBezTo>
                      <a:pt x="13621" y="251"/>
                      <a:pt x="12624" y="8"/>
                      <a:pt x="11657" y="1"/>
                    </a:cubicBezTo>
                    <a:cubicBezTo>
                      <a:pt x="11625" y="1"/>
                      <a:pt x="11593" y="1"/>
                      <a:pt x="115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32;p26"/>
              <p:cNvSpPr/>
              <p:nvPr/>
            </p:nvSpPr>
            <p:spPr>
              <a:xfrm>
                <a:off x="8425488" y="4695661"/>
                <a:ext cx="263075" cy="133000"/>
              </a:xfrm>
              <a:custGeom>
                <a:avLst/>
                <a:gdLst/>
                <a:ahLst/>
                <a:cxnLst/>
                <a:rect l="l" t="t" r="r" b="b"/>
                <a:pathLst>
                  <a:path w="10523" h="5320" extrusionOk="0">
                    <a:moveTo>
                      <a:pt x="4579" y="0"/>
                    </a:moveTo>
                    <a:cubicBezTo>
                      <a:pt x="3262" y="0"/>
                      <a:pt x="1945" y="338"/>
                      <a:pt x="638" y="937"/>
                    </a:cubicBezTo>
                    <a:cubicBezTo>
                      <a:pt x="369" y="1060"/>
                      <a:pt x="0" y="1408"/>
                      <a:pt x="23" y="1613"/>
                    </a:cubicBezTo>
                    <a:cubicBezTo>
                      <a:pt x="52" y="1865"/>
                      <a:pt x="406" y="2153"/>
                      <a:pt x="686" y="2287"/>
                    </a:cubicBezTo>
                    <a:cubicBezTo>
                      <a:pt x="1283" y="2573"/>
                      <a:pt x="1935" y="2744"/>
                      <a:pt x="2543" y="3009"/>
                    </a:cubicBezTo>
                    <a:cubicBezTo>
                      <a:pt x="4097" y="3686"/>
                      <a:pt x="5624" y="4432"/>
                      <a:pt x="7198" y="5057"/>
                    </a:cubicBezTo>
                    <a:cubicBezTo>
                      <a:pt x="7653" y="5236"/>
                      <a:pt x="8181" y="5320"/>
                      <a:pt x="8688" y="5320"/>
                    </a:cubicBezTo>
                    <a:cubicBezTo>
                      <a:pt x="8819" y="5320"/>
                      <a:pt x="8950" y="5314"/>
                      <a:pt x="9077" y="5303"/>
                    </a:cubicBezTo>
                    <a:cubicBezTo>
                      <a:pt x="9944" y="5228"/>
                      <a:pt x="10410" y="4562"/>
                      <a:pt x="10523" y="3633"/>
                    </a:cubicBezTo>
                    <a:cubicBezTo>
                      <a:pt x="10305" y="3154"/>
                      <a:pt x="10185" y="2588"/>
                      <a:pt x="9848" y="2219"/>
                    </a:cubicBezTo>
                    <a:cubicBezTo>
                      <a:pt x="9368" y="1691"/>
                      <a:pt x="8779" y="1208"/>
                      <a:pt x="8146" y="884"/>
                    </a:cubicBezTo>
                    <a:cubicBezTo>
                      <a:pt x="6961" y="276"/>
                      <a:pt x="5770" y="0"/>
                      <a:pt x="45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" name="Google Shape;119;p26"/>
            <p:cNvGrpSpPr/>
            <p:nvPr/>
          </p:nvGrpSpPr>
          <p:grpSpPr>
            <a:xfrm rot="9905798">
              <a:off x="7188846" y="4543471"/>
              <a:ext cx="393860" cy="397919"/>
              <a:chOff x="4479325" y="838125"/>
              <a:chExt cx="992300" cy="1002525"/>
            </a:xfrm>
          </p:grpSpPr>
          <p:sp>
            <p:nvSpPr>
              <p:cNvPr id="148" name="Google Shape;120;p26"/>
              <p:cNvSpPr/>
              <p:nvPr/>
            </p:nvSpPr>
            <p:spPr>
              <a:xfrm>
                <a:off x="4507125" y="876150"/>
                <a:ext cx="964500" cy="964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21;p26"/>
              <p:cNvSpPr/>
              <p:nvPr/>
            </p:nvSpPr>
            <p:spPr>
              <a:xfrm>
                <a:off x="4479325" y="962100"/>
                <a:ext cx="792600" cy="792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22;p26"/>
              <p:cNvSpPr/>
              <p:nvPr/>
            </p:nvSpPr>
            <p:spPr>
              <a:xfrm>
                <a:off x="4679025" y="1015250"/>
                <a:ext cx="792600" cy="792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23;p26"/>
              <p:cNvSpPr/>
              <p:nvPr/>
            </p:nvSpPr>
            <p:spPr>
              <a:xfrm>
                <a:off x="4593075" y="838125"/>
                <a:ext cx="792600" cy="792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550622" y="2587155"/>
            <a:ext cx="5479054" cy="2004622"/>
            <a:chOff x="921746" y="2776928"/>
            <a:chExt cx="5479054" cy="2004622"/>
          </a:xfrm>
        </p:grpSpPr>
        <p:sp>
          <p:nvSpPr>
            <p:cNvPr id="507" name="Google Shape;507;p35"/>
            <p:cNvSpPr txBox="1"/>
            <p:nvPr/>
          </p:nvSpPr>
          <p:spPr>
            <a:xfrm>
              <a:off x="3168368" y="3776770"/>
              <a:ext cx="2013900" cy="41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accent5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2016</a:t>
              </a:r>
              <a:endParaRPr dirty="0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21746" y="3369021"/>
              <a:ext cx="5402854" cy="136640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28" name="Google Shape;503;p35"/>
            <p:cNvCxnSpPr/>
            <p:nvPr/>
          </p:nvCxnSpPr>
          <p:spPr>
            <a:xfrm>
              <a:off x="3501033" y="3122618"/>
              <a:ext cx="1" cy="26391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9" name="Google Shape;505;p35"/>
            <p:cNvSpPr txBox="1"/>
            <p:nvPr/>
          </p:nvSpPr>
          <p:spPr>
            <a:xfrm>
              <a:off x="2494083" y="2776928"/>
              <a:ext cx="2013900" cy="41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 smtClean="0">
                  <a:solidFill>
                    <a:schemeClr val="accent5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Akhir 2002</a:t>
              </a:r>
              <a:endParaRPr dirty="0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442923" y="3732569"/>
              <a:ext cx="1305470" cy="719410"/>
              <a:chOff x="4638130" y="2486711"/>
              <a:chExt cx="1305470" cy="719410"/>
            </a:xfrm>
          </p:grpSpPr>
          <p:grpSp>
            <p:nvGrpSpPr>
              <p:cNvPr id="34" name="Google Shape;6814;p61"/>
              <p:cNvGrpSpPr/>
              <p:nvPr/>
            </p:nvGrpSpPr>
            <p:grpSpPr>
              <a:xfrm>
                <a:off x="5085597" y="2486711"/>
                <a:ext cx="352857" cy="347301"/>
                <a:chOff x="2404875" y="3592725"/>
                <a:chExt cx="298525" cy="293825"/>
              </a:xfrm>
              <a:solidFill>
                <a:schemeClr val="accent5"/>
              </a:solidFill>
            </p:grpSpPr>
            <p:sp>
              <p:nvSpPr>
                <p:cNvPr id="35" name="Google Shape;6815;p61"/>
                <p:cNvSpPr/>
                <p:nvPr/>
              </p:nvSpPr>
              <p:spPr>
                <a:xfrm>
                  <a:off x="2404875" y="3747900"/>
                  <a:ext cx="52775" cy="13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" h="5546" extrusionOk="0">
                      <a:moveTo>
                        <a:pt x="378" y="0"/>
                      </a:moveTo>
                      <a:cubicBezTo>
                        <a:pt x="158" y="0"/>
                        <a:pt x="0" y="158"/>
                        <a:pt x="0" y="347"/>
                      </a:cubicBezTo>
                      <a:lnTo>
                        <a:pt x="0" y="5198"/>
                      </a:lnTo>
                      <a:cubicBezTo>
                        <a:pt x="0" y="5419"/>
                        <a:pt x="158" y="5545"/>
                        <a:pt x="378" y="5545"/>
                      </a:cubicBezTo>
                      <a:lnTo>
                        <a:pt x="1071" y="5545"/>
                      </a:lnTo>
                      <a:cubicBezTo>
                        <a:pt x="1670" y="5545"/>
                        <a:pt x="2111" y="5072"/>
                        <a:pt x="2111" y="4537"/>
                      </a:cubicBezTo>
                      <a:lnTo>
                        <a:pt x="2111" y="1040"/>
                      </a:lnTo>
                      <a:cubicBezTo>
                        <a:pt x="2111" y="441"/>
                        <a:pt x="1638" y="0"/>
                        <a:pt x="107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6816;p61"/>
                <p:cNvSpPr/>
                <p:nvPr/>
              </p:nvSpPr>
              <p:spPr>
                <a:xfrm>
                  <a:off x="2458425" y="3592725"/>
                  <a:ext cx="190625" cy="16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5" h="6428" extrusionOk="0">
                      <a:moveTo>
                        <a:pt x="3781" y="631"/>
                      </a:moveTo>
                      <a:cubicBezTo>
                        <a:pt x="3970" y="631"/>
                        <a:pt x="4128" y="788"/>
                        <a:pt x="4128" y="977"/>
                      </a:cubicBezTo>
                      <a:lnTo>
                        <a:pt x="4128" y="1418"/>
                      </a:lnTo>
                      <a:cubicBezTo>
                        <a:pt x="4380" y="1481"/>
                        <a:pt x="4569" y="1639"/>
                        <a:pt x="4758" y="1860"/>
                      </a:cubicBezTo>
                      <a:cubicBezTo>
                        <a:pt x="4884" y="2017"/>
                        <a:pt x="4884" y="2206"/>
                        <a:pt x="4726" y="2332"/>
                      </a:cubicBezTo>
                      <a:cubicBezTo>
                        <a:pt x="4657" y="2373"/>
                        <a:pt x="4583" y="2397"/>
                        <a:pt x="4510" y="2397"/>
                      </a:cubicBezTo>
                      <a:cubicBezTo>
                        <a:pt x="4416" y="2397"/>
                        <a:pt x="4325" y="2358"/>
                        <a:pt x="4254" y="2269"/>
                      </a:cubicBezTo>
                      <a:cubicBezTo>
                        <a:pt x="4114" y="2106"/>
                        <a:pt x="3957" y="2012"/>
                        <a:pt x="3821" y="2012"/>
                      </a:cubicBezTo>
                      <a:cubicBezTo>
                        <a:pt x="3773" y="2012"/>
                        <a:pt x="3728" y="2024"/>
                        <a:pt x="3687" y="2049"/>
                      </a:cubicBezTo>
                      <a:cubicBezTo>
                        <a:pt x="3592" y="2080"/>
                        <a:pt x="3466" y="2238"/>
                        <a:pt x="3466" y="2364"/>
                      </a:cubicBezTo>
                      <a:cubicBezTo>
                        <a:pt x="3466" y="2553"/>
                        <a:pt x="3624" y="2710"/>
                        <a:pt x="3813" y="2710"/>
                      </a:cubicBezTo>
                      <a:cubicBezTo>
                        <a:pt x="4411" y="2710"/>
                        <a:pt x="4852" y="3183"/>
                        <a:pt x="4852" y="3750"/>
                      </a:cubicBezTo>
                      <a:cubicBezTo>
                        <a:pt x="4852" y="4159"/>
                        <a:pt x="4600" y="4537"/>
                        <a:pt x="4222" y="4663"/>
                      </a:cubicBezTo>
                      <a:lnTo>
                        <a:pt x="4159" y="4663"/>
                      </a:lnTo>
                      <a:lnTo>
                        <a:pt x="4159" y="5073"/>
                      </a:lnTo>
                      <a:cubicBezTo>
                        <a:pt x="4159" y="5262"/>
                        <a:pt x="4002" y="5420"/>
                        <a:pt x="3813" y="5420"/>
                      </a:cubicBezTo>
                      <a:cubicBezTo>
                        <a:pt x="3624" y="5420"/>
                        <a:pt x="3466" y="5262"/>
                        <a:pt x="3466" y="5073"/>
                      </a:cubicBezTo>
                      <a:lnTo>
                        <a:pt x="3466" y="4663"/>
                      </a:lnTo>
                      <a:cubicBezTo>
                        <a:pt x="3277" y="4600"/>
                        <a:pt x="3119" y="4537"/>
                        <a:pt x="2962" y="4348"/>
                      </a:cubicBezTo>
                      <a:cubicBezTo>
                        <a:pt x="2836" y="4254"/>
                        <a:pt x="2804" y="4002"/>
                        <a:pt x="2962" y="3876"/>
                      </a:cubicBezTo>
                      <a:cubicBezTo>
                        <a:pt x="3013" y="3825"/>
                        <a:pt x="3108" y="3793"/>
                        <a:pt x="3206" y="3793"/>
                      </a:cubicBezTo>
                      <a:cubicBezTo>
                        <a:pt x="3290" y="3793"/>
                        <a:pt x="3376" y="3817"/>
                        <a:pt x="3435" y="3876"/>
                      </a:cubicBezTo>
                      <a:cubicBezTo>
                        <a:pt x="3549" y="3990"/>
                        <a:pt x="3679" y="4071"/>
                        <a:pt x="3803" y="4071"/>
                      </a:cubicBezTo>
                      <a:cubicBezTo>
                        <a:pt x="3850" y="4071"/>
                        <a:pt x="3895" y="4059"/>
                        <a:pt x="3939" y="4033"/>
                      </a:cubicBezTo>
                      <a:cubicBezTo>
                        <a:pt x="4065" y="4002"/>
                        <a:pt x="4128" y="3844"/>
                        <a:pt x="4128" y="3718"/>
                      </a:cubicBezTo>
                      <a:cubicBezTo>
                        <a:pt x="4128" y="3529"/>
                        <a:pt x="3970" y="3372"/>
                        <a:pt x="3781" y="3372"/>
                      </a:cubicBezTo>
                      <a:cubicBezTo>
                        <a:pt x="3182" y="3372"/>
                        <a:pt x="2741" y="2899"/>
                        <a:pt x="2741" y="2364"/>
                      </a:cubicBezTo>
                      <a:cubicBezTo>
                        <a:pt x="2741" y="1954"/>
                        <a:pt x="3025" y="1576"/>
                        <a:pt x="3435" y="1418"/>
                      </a:cubicBezTo>
                      <a:lnTo>
                        <a:pt x="3435" y="977"/>
                      </a:lnTo>
                      <a:cubicBezTo>
                        <a:pt x="3435" y="788"/>
                        <a:pt x="3592" y="631"/>
                        <a:pt x="3781" y="631"/>
                      </a:cubicBezTo>
                      <a:close/>
                      <a:moveTo>
                        <a:pt x="3813" y="1"/>
                      </a:moveTo>
                      <a:cubicBezTo>
                        <a:pt x="1733" y="1"/>
                        <a:pt x="0" y="1734"/>
                        <a:pt x="0" y="3813"/>
                      </a:cubicBezTo>
                      <a:cubicBezTo>
                        <a:pt x="0" y="4537"/>
                        <a:pt x="190" y="5231"/>
                        <a:pt x="536" y="5829"/>
                      </a:cubicBezTo>
                      <a:cubicBezTo>
                        <a:pt x="1009" y="5546"/>
                        <a:pt x="1544" y="5420"/>
                        <a:pt x="2080" y="5420"/>
                      </a:cubicBezTo>
                      <a:cubicBezTo>
                        <a:pt x="2146" y="5414"/>
                        <a:pt x="2213" y="5411"/>
                        <a:pt x="2279" y="5411"/>
                      </a:cubicBezTo>
                      <a:cubicBezTo>
                        <a:pt x="2936" y="5411"/>
                        <a:pt x="3587" y="5692"/>
                        <a:pt x="4159" y="6207"/>
                      </a:cubicBezTo>
                      <a:lnTo>
                        <a:pt x="5892" y="6207"/>
                      </a:lnTo>
                      <a:cubicBezTo>
                        <a:pt x="6144" y="6207"/>
                        <a:pt x="6364" y="6302"/>
                        <a:pt x="6585" y="6428"/>
                      </a:cubicBezTo>
                      <a:cubicBezTo>
                        <a:pt x="7215" y="5735"/>
                        <a:pt x="7625" y="4789"/>
                        <a:pt x="7625" y="3813"/>
                      </a:cubicBezTo>
                      <a:cubicBezTo>
                        <a:pt x="7625" y="1734"/>
                        <a:pt x="5892" y="1"/>
                        <a:pt x="381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6817;p61"/>
                <p:cNvSpPr/>
                <p:nvPr/>
              </p:nvSpPr>
              <p:spPr>
                <a:xfrm>
                  <a:off x="2474975" y="3742775"/>
                  <a:ext cx="228425" cy="12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7" h="5026" extrusionOk="0">
                      <a:moveTo>
                        <a:pt x="1422" y="0"/>
                      </a:moveTo>
                      <a:cubicBezTo>
                        <a:pt x="918" y="0"/>
                        <a:pt x="416" y="160"/>
                        <a:pt x="0" y="457"/>
                      </a:cubicBezTo>
                      <a:lnTo>
                        <a:pt x="0" y="5025"/>
                      </a:lnTo>
                      <a:lnTo>
                        <a:pt x="5230" y="5025"/>
                      </a:lnTo>
                      <a:cubicBezTo>
                        <a:pt x="5923" y="5025"/>
                        <a:pt x="6490" y="4679"/>
                        <a:pt x="6900" y="4143"/>
                      </a:cubicBezTo>
                      <a:lnTo>
                        <a:pt x="8916" y="1245"/>
                      </a:lnTo>
                      <a:cubicBezTo>
                        <a:pt x="9137" y="930"/>
                        <a:pt x="9074" y="489"/>
                        <a:pt x="8727" y="268"/>
                      </a:cubicBezTo>
                      <a:cubicBezTo>
                        <a:pt x="8633" y="221"/>
                        <a:pt x="8517" y="196"/>
                        <a:pt x="8398" y="196"/>
                      </a:cubicBezTo>
                      <a:cubicBezTo>
                        <a:pt x="8196" y="196"/>
                        <a:pt x="7983" y="268"/>
                        <a:pt x="7845" y="426"/>
                      </a:cubicBezTo>
                      <a:lnTo>
                        <a:pt x="5955" y="2726"/>
                      </a:lnTo>
                      <a:cubicBezTo>
                        <a:pt x="5829" y="2883"/>
                        <a:pt x="5545" y="2978"/>
                        <a:pt x="5419" y="2978"/>
                      </a:cubicBezTo>
                      <a:lnTo>
                        <a:pt x="3119" y="2978"/>
                      </a:lnTo>
                      <a:cubicBezTo>
                        <a:pt x="2899" y="2978"/>
                        <a:pt x="2741" y="2820"/>
                        <a:pt x="2741" y="2631"/>
                      </a:cubicBezTo>
                      <a:cubicBezTo>
                        <a:pt x="2741" y="2411"/>
                        <a:pt x="2899" y="2253"/>
                        <a:pt x="3119" y="2253"/>
                      </a:cubicBezTo>
                      <a:lnTo>
                        <a:pt x="5198" y="2253"/>
                      </a:lnTo>
                      <a:cubicBezTo>
                        <a:pt x="5576" y="2253"/>
                        <a:pt x="5923" y="1938"/>
                        <a:pt x="5923" y="1560"/>
                      </a:cubicBezTo>
                      <a:cubicBezTo>
                        <a:pt x="5923" y="1150"/>
                        <a:pt x="5576" y="835"/>
                        <a:pt x="5198" y="835"/>
                      </a:cubicBezTo>
                      <a:lnTo>
                        <a:pt x="3340" y="835"/>
                      </a:lnTo>
                      <a:cubicBezTo>
                        <a:pt x="3182" y="835"/>
                        <a:pt x="3088" y="741"/>
                        <a:pt x="2962" y="615"/>
                      </a:cubicBezTo>
                      <a:cubicBezTo>
                        <a:pt x="2773" y="426"/>
                        <a:pt x="2520" y="300"/>
                        <a:pt x="2300" y="174"/>
                      </a:cubicBezTo>
                      <a:cubicBezTo>
                        <a:pt x="2019" y="56"/>
                        <a:pt x="1720" y="0"/>
                        <a:pt x="142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8" name="Google Shape;507;p35"/>
              <p:cNvSpPr txBox="1"/>
              <p:nvPr/>
            </p:nvSpPr>
            <p:spPr>
              <a:xfrm>
                <a:off x="4638130" y="2800350"/>
                <a:ext cx="1305470" cy="4057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 algn="ctr"/>
                <a:r>
                  <a:rPr lang="id-ID" sz="1200" b="1" dirty="0" smtClean="0">
                    <a:solidFill>
                      <a:schemeClr val="accent5"/>
                    </a:solidFill>
                    <a:latin typeface="Patrick Hand"/>
                    <a:ea typeface="Patrick Hand"/>
                    <a:cs typeface="Patrick Hand"/>
                    <a:sym typeface="Patrick Hand"/>
                  </a:rPr>
                  <a:t>US$</a:t>
                </a:r>
                <a:r>
                  <a:rPr lang="en-US" sz="1200" b="1" dirty="0" smtClean="0">
                    <a:solidFill>
                      <a:schemeClr val="accent5"/>
                    </a:solidFill>
                    <a:latin typeface="Patrick Hand"/>
                    <a:ea typeface="Patrick Hand"/>
                    <a:cs typeface="Patrick Hand"/>
                    <a:sym typeface="Patrick Hand"/>
                  </a:rPr>
                  <a:t>1,5</a:t>
                </a:r>
                <a:r>
                  <a:rPr lang="id-ID" sz="1200" b="1" dirty="0" smtClean="0">
                    <a:solidFill>
                      <a:schemeClr val="accent5"/>
                    </a:solidFill>
                    <a:latin typeface="Patrick Hand"/>
                    <a:ea typeface="Patrick Hand"/>
                    <a:cs typeface="Patrick Hand"/>
                    <a:sym typeface="Patrick Hand"/>
                  </a:rPr>
                  <a:t> </a:t>
                </a:r>
                <a:r>
                  <a:rPr lang="en-US" sz="1200" b="1" dirty="0" smtClean="0">
                    <a:solidFill>
                      <a:schemeClr val="accent5"/>
                    </a:solidFill>
                    <a:latin typeface="Patrick Hand"/>
                    <a:ea typeface="Patrick Hand"/>
                    <a:cs typeface="Patrick Hand"/>
                    <a:sym typeface="Patrick Hand"/>
                  </a:rPr>
                  <a:t>milyar</a:t>
                </a:r>
                <a:endParaRPr sz="1200" b="1" dirty="0">
                  <a:solidFill>
                    <a:schemeClr val="accent5"/>
                  </a:solidFill>
                  <a:latin typeface="Patrick Hand"/>
                  <a:ea typeface="Patrick Hand"/>
                  <a:cs typeface="Patrick Hand"/>
                  <a:sym typeface="Patrick Hand"/>
                </a:endParaRPr>
              </a:p>
            </p:txBody>
          </p:sp>
        </p:grpSp>
        <p:pic>
          <p:nvPicPr>
            <p:cNvPr id="4101" name="Picture 5" descr="C:\Users\RIO\Pictures\png-clipart-elon-musk-tesla-motors-investor-the-boring-company-spacex-others-face-head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758" b="96484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59" r="31468"/>
            <a:stretch/>
          </p:blipFill>
          <p:spPr bwMode="auto">
            <a:xfrm flipH="1">
              <a:off x="5429316" y="3397363"/>
              <a:ext cx="742884" cy="1130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Google Shape;507;p35"/>
            <p:cNvSpPr txBox="1"/>
            <p:nvPr/>
          </p:nvSpPr>
          <p:spPr>
            <a:xfrm>
              <a:off x="3418930" y="4274808"/>
              <a:ext cx="1305470" cy="4057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/>
              <a:r>
                <a:rPr lang="en-US" sz="1200" b="1" dirty="0" smtClean="0">
                  <a:solidFill>
                    <a:schemeClr val="accent5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11,5%</a:t>
              </a:r>
              <a:endParaRPr sz="1200" b="1" dirty="0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  <p:sp>
          <p:nvSpPr>
            <p:cNvPr id="49" name="Google Shape;507;p35"/>
            <p:cNvSpPr txBox="1"/>
            <p:nvPr/>
          </p:nvSpPr>
          <p:spPr>
            <a:xfrm>
              <a:off x="5095330" y="4375779"/>
              <a:ext cx="1305470" cy="4057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/>
              <a:r>
                <a:rPr lang="id-ID" sz="1200" b="1" dirty="0" smtClean="0">
                  <a:solidFill>
                    <a:schemeClr val="accent5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US$</a:t>
              </a:r>
              <a:r>
                <a:rPr lang="en-US" sz="1200" b="1" dirty="0" smtClean="0">
                  <a:solidFill>
                    <a:schemeClr val="accent5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165</a:t>
              </a:r>
              <a:r>
                <a:rPr lang="id-ID" sz="1200" b="1" dirty="0" smtClean="0">
                  <a:solidFill>
                    <a:schemeClr val="accent5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 </a:t>
              </a:r>
              <a:r>
                <a:rPr lang="id-ID" sz="1200" b="1" dirty="0">
                  <a:solidFill>
                    <a:schemeClr val="accent5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juta</a:t>
              </a:r>
              <a:endParaRPr sz="1200" b="1" dirty="0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968181" y="4351032"/>
              <a:ext cx="2214087" cy="322903"/>
              <a:chOff x="2910901" y="3105150"/>
              <a:chExt cx="2194499" cy="669510"/>
            </a:xfrm>
          </p:grpSpPr>
          <p:sp>
            <p:nvSpPr>
              <p:cNvPr id="48" name="Right Arrow 47"/>
              <p:cNvSpPr/>
              <p:nvPr/>
            </p:nvSpPr>
            <p:spPr>
              <a:xfrm>
                <a:off x="2910902" y="3477471"/>
                <a:ext cx="2194498" cy="297189"/>
              </a:xfrm>
              <a:prstGeom prst="rightArrow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910901" y="3105150"/>
                <a:ext cx="137099" cy="533400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pic>
          <p:nvPicPr>
            <p:cNvPr id="5122" name="Picture 2" descr="C:\Users\RIO\Pictures\640px-EBay_logo.svg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334" y="3758393"/>
              <a:ext cx="1543466" cy="617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7" descr="C:\Users\RIO\Pictures\paypal-784404_1280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3924" y="3675923"/>
              <a:ext cx="1429725" cy="714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8" name="Group 87"/>
          <p:cNvGrpSpPr/>
          <p:nvPr/>
        </p:nvGrpSpPr>
        <p:grpSpPr>
          <a:xfrm>
            <a:off x="4797837" y="1408340"/>
            <a:ext cx="2066619" cy="1129258"/>
            <a:chOff x="1066800" y="3215214"/>
            <a:chExt cx="2066619" cy="1129258"/>
          </a:xfrm>
        </p:grpSpPr>
        <p:sp>
          <p:nvSpPr>
            <p:cNvPr id="89" name="Rectangle 88"/>
            <p:cNvSpPr/>
            <p:nvPr/>
          </p:nvSpPr>
          <p:spPr>
            <a:xfrm>
              <a:off x="1066800" y="3215214"/>
              <a:ext cx="2066619" cy="112925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90" name="Picture 7" descr="C:\Users\RIO\Pictures\paypal-784404_1280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3333750"/>
              <a:ext cx="1847558" cy="923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3" name="Right Arrow 92"/>
          <p:cNvSpPr/>
          <p:nvPr/>
        </p:nvSpPr>
        <p:spPr>
          <a:xfrm>
            <a:off x="2611934" y="1889765"/>
            <a:ext cx="2112466" cy="174854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7" name="Group 96"/>
          <p:cNvGrpSpPr/>
          <p:nvPr/>
        </p:nvGrpSpPr>
        <p:grpSpPr>
          <a:xfrm>
            <a:off x="588658" y="1387978"/>
            <a:ext cx="2066619" cy="1178878"/>
            <a:chOff x="3799930" y="3221672"/>
            <a:chExt cx="2066619" cy="1178878"/>
          </a:xfrm>
        </p:grpSpPr>
        <p:sp>
          <p:nvSpPr>
            <p:cNvPr id="98" name="Rectangle 97"/>
            <p:cNvSpPr/>
            <p:nvPr/>
          </p:nvSpPr>
          <p:spPr>
            <a:xfrm>
              <a:off x="3799930" y="3221672"/>
              <a:ext cx="2066619" cy="112925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99" name="Picture 6" descr="C:\Users\RIO\Pictures\logo-xcom-foto-hypasoscom.jpe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0166" b="78453" l="9032" r="44355">
                          <a14:foregroundMark x1="26613" y1="26519" x2="26613" y2="26519"/>
                          <a14:foregroundMark x1="33710" y1="40608" x2="33710" y2="40608"/>
                          <a14:foregroundMark x1="30484" y1="70718" x2="30484" y2="70718"/>
                          <a14:foregroundMark x1="28387" y1="72099" x2="28387" y2="72099"/>
                          <a14:foregroundMark x1="21613" y1="72652" x2="21613" y2="72652"/>
                          <a14:foregroundMark x1="17581" y1="72652" x2="17581" y2="72652"/>
                          <a14:foregroundMark x1="20806" y1="74309" x2="20806" y2="74309"/>
                          <a14:foregroundMark x1="28387" y1="40331" x2="28387" y2="40331"/>
                          <a14:foregroundMark x1="34516" y1="47238" x2="40645" y2="57459"/>
                          <a14:foregroundMark x1="15000" y1="22928" x2="23871" y2="28453"/>
                          <a14:foregroundMark x1="23387" y1="31768" x2="23387" y2="31768"/>
                          <a14:foregroundMark x1="19194" y1="29282" x2="25161" y2="39227"/>
                          <a14:foregroundMark x1="30161" y1="35083" x2="25323" y2="47238"/>
                          <a14:foregroundMark x1="26290" y1="50552" x2="29839" y2="46685"/>
                          <a14:foregroundMark x1="34194" y1="52210" x2="30323" y2="46409"/>
                          <a14:foregroundMark x1="30645" y1="41436" x2="33548" y2="34530"/>
                          <a14:backgroundMark x1="27419" y1="73204" x2="27419" y2="732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47" t="18299" r="53637" b="19404"/>
            <a:stretch/>
          </p:blipFill>
          <p:spPr bwMode="auto">
            <a:xfrm>
              <a:off x="4273937" y="3237428"/>
              <a:ext cx="1212463" cy="1163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0" name="Google Shape;505;p35"/>
          <p:cNvSpPr txBox="1"/>
          <p:nvPr/>
        </p:nvSpPr>
        <p:spPr>
          <a:xfrm>
            <a:off x="2667000" y="1418786"/>
            <a:ext cx="20139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rPr>
              <a:t>Oktober 2000</a:t>
            </a:r>
            <a:endParaRPr dirty="0">
              <a:solidFill>
                <a:schemeClr val="accent5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6067026" y="1885950"/>
            <a:ext cx="2025789" cy="2080077"/>
            <a:chOff x="5907414" y="2280487"/>
            <a:chExt cx="2025789" cy="1147566"/>
          </a:xfrm>
        </p:grpSpPr>
        <p:grpSp>
          <p:nvGrpSpPr>
            <p:cNvPr id="102" name="Group 101"/>
            <p:cNvGrpSpPr/>
            <p:nvPr/>
          </p:nvGrpSpPr>
          <p:grpSpPr>
            <a:xfrm flipH="1">
              <a:off x="5907414" y="3105150"/>
              <a:ext cx="2025031" cy="322903"/>
              <a:chOff x="2910901" y="3105150"/>
              <a:chExt cx="2194499" cy="669509"/>
            </a:xfrm>
          </p:grpSpPr>
          <p:sp>
            <p:nvSpPr>
              <p:cNvPr id="107" name="Right Arrow 106"/>
              <p:cNvSpPr/>
              <p:nvPr/>
            </p:nvSpPr>
            <p:spPr>
              <a:xfrm>
                <a:off x="2910902" y="3477469"/>
                <a:ext cx="2194498" cy="297190"/>
              </a:xfrm>
              <a:prstGeom prst="rightArrow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2910901" y="3105150"/>
                <a:ext cx="137099" cy="533400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3" name="Rectangle 102"/>
            <p:cNvSpPr/>
            <p:nvPr/>
          </p:nvSpPr>
          <p:spPr>
            <a:xfrm flipH="1">
              <a:off x="7805932" y="2843599"/>
              <a:ext cx="126512" cy="257258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4" name="Rectangle 103"/>
            <p:cNvSpPr/>
            <p:nvPr/>
          </p:nvSpPr>
          <p:spPr>
            <a:xfrm flipH="1">
              <a:off x="7806688" y="2591310"/>
              <a:ext cx="126512" cy="257258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5" name="Rectangle 104"/>
            <p:cNvSpPr/>
            <p:nvPr/>
          </p:nvSpPr>
          <p:spPr>
            <a:xfrm flipH="1">
              <a:off x="7805932" y="2342150"/>
              <a:ext cx="126512" cy="257258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6" name="Rectangle 105"/>
            <p:cNvSpPr/>
            <p:nvPr/>
          </p:nvSpPr>
          <p:spPr>
            <a:xfrm rot="16200000" flipH="1">
              <a:off x="7285274" y="1700058"/>
              <a:ext cx="67499" cy="1228358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53874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7059" y="1627526"/>
            <a:ext cx="1666883" cy="112925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Google Shape;505;p35"/>
          <p:cNvSpPr txBox="1"/>
          <p:nvPr/>
        </p:nvSpPr>
        <p:spPr>
          <a:xfrm>
            <a:off x="457200" y="1047750"/>
            <a:ext cx="20139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rPr>
              <a:t>01 Juli 2003</a:t>
            </a:r>
            <a:endParaRPr b="1" dirty="0">
              <a:solidFill>
                <a:schemeClr val="accent5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" name="Google Shape;507;p35"/>
          <p:cNvSpPr txBox="1"/>
          <p:nvPr/>
        </p:nvSpPr>
        <p:spPr>
          <a:xfrm>
            <a:off x="794701" y="1637058"/>
            <a:ext cx="1371600" cy="111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id-ID" sz="1200" dirty="0" smtClean="0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rPr>
              <a:t>Elon </a:t>
            </a:r>
            <a:r>
              <a:rPr lang="id-ID" sz="1200" dirty="0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rPr>
              <a:t>Musk</a:t>
            </a:r>
          </a:p>
          <a:p>
            <a:pPr lvl="0"/>
            <a:r>
              <a:rPr lang="id-ID" sz="1200" dirty="0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rPr>
              <a:t>Martin Eberhard</a:t>
            </a:r>
          </a:p>
          <a:p>
            <a:pPr lvl="0"/>
            <a:r>
              <a:rPr lang="id-ID" sz="1200" dirty="0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rPr>
              <a:t>Marc Tarpenning</a:t>
            </a:r>
          </a:p>
          <a:p>
            <a:pPr lvl="0"/>
            <a:r>
              <a:rPr lang="id-ID" sz="1200" dirty="0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rPr>
              <a:t>JB Straubel</a:t>
            </a:r>
          </a:p>
          <a:p>
            <a:pPr lvl="0"/>
            <a:r>
              <a:rPr lang="id-ID" sz="1200" dirty="0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rPr>
              <a:t>Ian Wright</a:t>
            </a:r>
            <a:endParaRPr sz="1200" dirty="0">
              <a:solidFill>
                <a:schemeClr val="accent5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cxnSp>
        <p:nvCxnSpPr>
          <p:cNvPr id="10" name="Google Shape;503;p35"/>
          <p:cNvCxnSpPr/>
          <p:nvPr/>
        </p:nvCxnSpPr>
        <p:spPr>
          <a:xfrm>
            <a:off x="1487066" y="1373148"/>
            <a:ext cx="1" cy="26391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Right Arrow 10"/>
          <p:cNvSpPr/>
          <p:nvPr/>
        </p:nvSpPr>
        <p:spPr>
          <a:xfrm>
            <a:off x="2318700" y="2095107"/>
            <a:ext cx="556277" cy="174854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2" name="Group 11"/>
          <p:cNvGrpSpPr/>
          <p:nvPr/>
        </p:nvGrpSpPr>
        <p:grpSpPr>
          <a:xfrm>
            <a:off x="2964571" y="1617905"/>
            <a:ext cx="1411529" cy="1129258"/>
            <a:chOff x="3594926" y="1998905"/>
            <a:chExt cx="1411529" cy="1129258"/>
          </a:xfrm>
        </p:grpSpPr>
        <p:sp>
          <p:nvSpPr>
            <p:cNvPr id="7" name="Rectangle 6"/>
            <p:cNvSpPr/>
            <p:nvPr/>
          </p:nvSpPr>
          <p:spPr>
            <a:xfrm>
              <a:off x="3594926" y="1998905"/>
              <a:ext cx="1411529" cy="112925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6146" name="Picture 2" descr="C:\Users\RIO\Pictures\Tesla_Motors.sv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8359" y="2118648"/>
              <a:ext cx="704662" cy="909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5" descr="C:\Users\RIO\Pictures\png-clipart-elon-musk-tesla-motors-investor-the-boring-company-spacex-others-face-hea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8" b="9648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59" r="31468"/>
          <a:stretch/>
        </p:blipFill>
        <p:spPr bwMode="auto">
          <a:xfrm>
            <a:off x="642676" y="2975803"/>
            <a:ext cx="1262323" cy="187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ight Arrow 14"/>
          <p:cNvSpPr/>
          <p:nvPr/>
        </p:nvSpPr>
        <p:spPr>
          <a:xfrm>
            <a:off x="2048838" y="4378096"/>
            <a:ext cx="3742362" cy="174854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Right Arrow 15"/>
          <p:cNvSpPr/>
          <p:nvPr/>
        </p:nvSpPr>
        <p:spPr>
          <a:xfrm>
            <a:off x="2062357" y="3311296"/>
            <a:ext cx="1442843" cy="174854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3" name="Group 12"/>
          <p:cNvGrpSpPr/>
          <p:nvPr/>
        </p:nvGrpSpPr>
        <p:grpSpPr>
          <a:xfrm>
            <a:off x="6012844" y="3998887"/>
            <a:ext cx="1752600" cy="933271"/>
            <a:chOff x="4572000" y="3346769"/>
            <a:chExt cx="1752600" cy="933271"/>
          </a:xfrm>
        </p:grpSpPr>
        <p:sp>
          <p:nvSpPr>
            <p:cNvPr id="18" name="Rectangle 17"/>
            <p:cNvSpPr/>
            <p:nvPr/>
          </p:nvSpPr>
          <p:spPr>
            <a:xfrm>
              <a:off x="4572000" y="3346769"/>
              <a:ext cx="1752600" cy="933271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6147" name="Picture 3" descr="C:\Users\RIO\Pictures\Neuralink_Log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3598477"/>
              <a:ext cx="1600127" cy="517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3650643" y="2966728"/>
            <a:ext cx="2590800" cy="868598"/>
            <a:chOff x="5562600" y="2084153"/>
            <a:chExt cx="2590800" cy="868598"/>
          </a:xfrm>
        </p:grpSpPr>
        <p:sp>
          <p:nvSpPr>
            <p:cNvPr id="21" name="Rectangle 20"/>
            <p:cNvSpPr/>
            <p:nvPr/>
          </p:nvSpPr>
          <p:spPr>
            <a:xfrm>
              <a:off x="5562600" y="2084153"/>
              <a:ext cx="2590800" cy="86859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6148" name="Picture 4" descr="C:\Users\RIO\Pictures\OpenAI_Logo.svg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1" y="2303144"/>
              <a:ext cx="2286000" cy="433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Google Shape;505;p35"/>
          <p:cNvSpPr txBox="1"/>
          <p:nvPr/>
        </p:nvSpPr>
        <p:spPr>
          <a:xfrm>
            <a:off x="1776828" y="2966728"/>
            <a:ext cx="20139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rPr>
              <a:t>Desember 2015</a:t>
            </a:r>
            <a:endParaRPr b="1" dirty="0">
              <a:solidFill>
                <a:schemeClr val="accent5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cxnSp>
        <p:nvCxnSpPr>
          <p:cNvPr id="25" name="Google Shape;503;p35"/>
          <p:cNvCxnSpPr/>
          <p:nvPr/>
        </p:nvCxnSpPr>
        <p:spPr>
          <a:xfrm>
            <a:off x="2783777" y="3274523"/>
            <a:ext cx="1" cy="135427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484;p35"/>
          <p:cNvSpPr txBox="1">
            <a:spLocks/>
          </p:cNvSpPr>
          <p:nvPr/>
        </p:nvSpPr>
        <p:spPr>
          <a:xfrm>
            <a:off x="304800" y="209550"/>
            <a:ext cx="7803350" cy="86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Font typeface="Patrick Hand"/>
              <a:buNone/>
              <a:defRPr sz="4800" b="0" i="0" u="none" strike="noStrike" cap="none">
                <a:solidFill>
                  <a:srgbClr val="FF9E98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FF9E9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FF9E9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FF9E9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FF9E9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FF9E9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FF9E9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FF9E9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FF9E9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4000" smtClean="0"/>
              <a:t>Karier Elon Musk</a:t>
            </a:r>
            <a:endParaRPr lang="id-ID" sz="4000" dirty="0"/>
          </a:p>
        </p:txBody>
      </p:sp>
      <p:sp>
        <p:nvSpPr>
          <p:cNvPr id="27" name="Google Shape;505;p35"/>
          <p:cNvSpPr txBox="1"/>
          <p:nvPr/>
        </p:nvSpPr>
        <p:spPr>
          <a:xfrm>
            <a:off x="2786700" y="3969254"/>
            <a:ext cx="20139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rPr>
              <a:t>Desember 2015</a:t>
            </a:r>
            <a:endParaRPr b="1" dirty="0">
              <a:solidFill>
                <a:schemeClr val="accent5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cxnSp>
        <p:nvCxnSpPr>
          <p:cNvPr id="28" name="Google Shape;503;p35"/>
          <p:cNvCxnSpPr/>
          <p:nvPr/>
        </p:nvCxnSpPr>
        <p:spPr>
          <a:xfrm>
            <a:off x="3790728" y="4331519"/>
            <a:ext cx="1" cy="135427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6154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1"/>
          <p:cNvSpPr txBox="1">
            <a:spLocks noGrp="1"/>
          </p:cNvSpPr>
          <p:nvPr>
            <p:ph type="title"/>
          </p:nvPr>
        </p:nvSpPr>
        <p:spPr>
          <a:xfrm>
            <a:off x="311700" y="14109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34,200</a:t>
            </a:r>
            <a:endParaRPr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" y="760999"/>
            <a:ext cx="9128559" cy="354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" name="Google Shape;266;p31"/>
          <p:cNvSpPr/>
          <p:nvPr/>
        </p:nvSpPr>
        <p:spPr>
          <a:xfrm>
            <a:off x="4297750" y="4383446"/>
            <a:ext cx="529416" cy="546415"/>
          </a:xfrm>
          <a:custGeom>
            <a:avLst/>
            <a:gdLst/>
            <a:ahLst/>
            <a:cxnLst/>
            <a:rect l="l" t="t" r="r" b="b"/>
            <a:pathLst>
              <a:path w="5824" h="6011" extrusionOk="0">
                <a:moveTo>
                  <a:pt x="4466" y="1"/>
                </a:moveTo>
                <a:cubicBezTo>
                  <a:pt x="4191" y="1"/>
                  <a:pt x="3922" y="91"/>
                  <a:pt x="3670" y="260"/>
                </a:cubicBezTo>
                <a:cubicBezTo>
                  <a:pt x="3400" y="441"/>
                  <a:pt x="3176" y="706"/>
                  <a:pt x="2965" y="960"/>
                </a:cubicBezTo>
                <a:cubicBezTo>
                  <a:pt x="2796" y="1164"/>
                  <a:pt x="2678" y="1409"/>
                  <a:pt x="2491" y="1713"/>
                </a:cubicBezTo>
                <a:cubicBezTo>
                  <a:pt x="2322" y="1459"/>
                  <a:pt x="2211" y="1268"/>
                  <a:pt x="2077" y="1093"/>
                </a:cubicBezTo>
                <a:cubicBezTo>
                  <a:pt x="1805" y="737"/>
                  <a:pt x="1466" y="551"/>
                  <a:pt x="1113" y="551"/>
                </a:cubicBezTo>
                <a:cubicBezTo>
                  <a:pt x="1007" y="551"/>
                  <a:pt x="899" y="568"/>
                  <a:pt x="791" y="603"/>
                </a:cubicBezTo>
                <a:cubicBezTo>
                  <a:pt x="342" y="744"/>
                  <a:pt x="0" y="1181"/>
                  <a:pt x="38" y="1748"/>
                </a:cubicBezTo>
                <a:cubicBezTo>
                  <a:pt x="68" y="2205"/>
                  <a:pt x="167" y="2689"/>
                  <a:pt x="371" y="3094"/>
                </a:cubicBezTo>
                <a:cubicBezTo>
                  <a:pt x="742" y="3831"/>
                  <a:pt x="1167" y="4540"/>
                  <a:pt x="1645" y="5215"/>
                </a:cubicBezTo>
                <a:cubicBezTo>
                  <a:pt x="2020" y="5744"/>
                  <a:pt x="2475" y="6011"/>
                  <a:pt x="2931" y="6011"/>
                </a:cubicBezTo>
                <a:cubicBezTo>
                  <a:pt x="3373" y="6011"/>
                  <a:pt x="3816" y="5761"/>
                  <a:pt x="4187" y="5257"/>
                </a:cubicBezTo>
                <a:cubicBezTo>
                  <a:pt x="4647" y="4632"/>
                  <a:pt x="5060" y="3951"/>
                  <a:pt x="5364" y="3241"/>
                </a:cubicBezTo>
                <a:cubicBezTo>
                  <a:pt x="5604" y="2679"/>
                  <a:pt x="5693" y="2037"/>
                  <a:pt x="5764" y="1422"/>
                </a:cubicBezTo>
                <a:cubicBezTo>
                  <a:pt x="5823" y="909"/>
                  <a:pt x="5613" y="448"/>
                  <a:pt x="5131" y="181"/>
                </a:cubicBezTo>
                <a:cubicBezTo>
                  <a:pt x="4911" y="59"/>
                  <a:pt x="4686" y="1"/>
                  <a:pt x="44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1"/>
          <p:cNvSpPr/>
          <p:nvPr/>
        </p:nvSpPr>
        <p:spPr>
          <a:xfrm>
            <a:off x="3308013" y="4542251"/>
            <a:ext cx="896571" cy="391699"/>
          </a:xfrm>
          <a:custGeom>
            <a:avLst/>
            <a:gdLst/>
            <a:ahLst/>
            <a:cxnLst/>
            <a:rect l="l" t="t" r="r" b="b"/>
            <a:pathLst>
              <a:path w="9863" h="4309" extrusionOk="0">
                <a:moveTo>
                  <a:pt x="7610" y="0"/>
                </a:moveTo>
                <a:cubicBezTo>
                  <a:pt x="7518" y="0"/>
                  <a:pt x="7426" y="4"/>
                  <a:pt x="7332" y="11"/>
                </a:cubicBezTo>
                <a:cubicBezTo>
                  <a:pt x="6502" y="78"/>
                  <a:pt x="5782" y="423"/>
                  <a:pt x="5143" y="937"/>
                </a:cubicBezTo>
                <a:cubicBezTo>
                  <a:pt x="4674" y="1316"/>
                  <a:pt x="4225" y="1720"/>
                  <a:pt x="3757" y="2100"/>
                </a:cubicBezTo>
                <a:cubicBezTo>
                  <a:pt x="3387" y="2399"/>
                  <a:pt x="2980" y="2628"/>
                  <a:pt x="2483" y="2629"/>
                </a:cubicBezTo>
                <a:cubicBezTo>
                  <a:pt x="2478" y="2629"/>
                  <a:pt x="2473" y="2630"/>
                  <a:pt x="2468" y="2630"/>
                </a:cubicBezTo>
                <a:cubicBezTo>
                  <a:pt x="1780" y="2630"/>
                  <a:pt x="1596" y="2365"/>
                  <a:pt x="1845" y="1731"/>
                </a:cubicBezTo>
                <a:cubicBezTo>
                  <a:pt x="1876" y="1649"/>
                  <a:pt x="1925" y="1570"/>
                  <a:pt x="1947" y="1485"/>
                </a:cubicBezTo>
                <a:cubicBezTo>
                  <a:pt x="2029" y="1173"/>
                  <a:pt x="1862" y="929"/>
                  <a:pt x="1560" y="929"/>
                </a:cubicBezTo>
                <a:cubicBezTo>
                  <a:pt x="1540" y="929"/>
                  <a:pt x="1519" y="930"/>
                  <a:pt x="1497" y="932"/>
                </a:cubicBezTo>
                <a:cubicBezTo>
                  <a:pt x="1328" y="950"/>
                  <a:pt x="1149" y="1026"/>
                  <a:pt x="1007" y="1122"/>
                </a:cubicBezTo>
                <a:cubicBezTo>
                  <a:pt x="1" y="1810"/>
                  <a:pt x="22" y="3217"/>
                  <a:pt x="1042" y="3885"/>
                </a:cubicBezTo>
                <a:cubicBezTo>
                  <a:pt x="1526" y="4203"/>
                  <a:pt x="2071" y="4301"/>
                  <a:pt x="2638" y="4308"/>
                </a:cubicBezTo>
                <a:cubicBezTo>
                  <a:pt x="2649" y="4308"/>
                  <a:pt x="2659" y="4308"/>
                  <a:pt x="2670" y="4308"/>
                </a:cubicBezTo>
                <a:cubicBezTo>
                  <a:pt x="3466" y="4308"/>
                  <a:pt x="4195" y="4082"/>
                  <a:pt x="4843" y="3624"/>
                </a:cubicBezTo>
                <a:cubicBezTo>
                  <a:pt x="5281" y="3315"/>
                  <a:pt x="5681" y="2957"/>
                  <a:pt x="6113" y="2639"/>
                </a:cubicBezTo>
                <a:cubicBezTo>
                  <a:pt x="6452" y="2389"/>
                  <a:pt x="6797" y="2135"/>
                  <a:pt x="7168" y="1939"/>
                </a:cubicBezTo>
                <a:cubicBezTo>
                  <a:pt x="7431" y="1799"/>
                  <a:pt x="7697" y="1719"/>
                  <a:pt x="7959" y="1719"/>
                </a:cubicBezTo>
                <a:cubicBezTo>
                  <a:pt x="8245" y="1719"/>
                  <a:pt x="8527" y="1814"/>
                  <a:pt x="8801" y="2033"/>
                </a:cubicBezTo>
                <a:cubicBezTo>
                  <a:pt x="8906" y="2115"/>
                  <a:pt x="9026" y="2178"/>
                  <a:pt x="9155" y="2217"/>
                </a:cubicBezTo>
                <a:cubicBezTo>
                  <a:pt x="9233" y="2241"/>
                  <a:pt x="9307" y="2252"/>
                  <a:pt x="9376" y="2252"/>
                </a:cubicBezTo>
                <a:cubicBezTo>
                  <a:pt x="9672" y="2252"/>
                  <a:pt x="9862" y="2036"/>
                  <a:pt x="9845" y="1675"/>
                </a:cubicBezTo>
                <a:cubicBezTo>
                  <a:pt x="9823" y="1172"/>
                  <a:pt x="9562" y="786"/>
                  <a:pt x="9171" y="493"/>
                </a:cubicBezTo>
                <a:cubicBezTo>
                  <a:pt x="8702" y="144"/>
                  <a:pt x="8172" y="0"/>
                  <a:pt x="761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1"/>
          <p:cNvSpPr/>
          <p:nvPr/>
        </p:nvSpPr>
        <p:spPr>
          <a:xfrm>
            <a:off x="4974603" y="4459258"/>
            <a:ext cx="861392" cy="332794"/>
          </a:xfrm>
          <a:custGeom>
            <a:avLst/>
            <a:gdLst/>
            <a:ahLst/>
            <a:cxnLst/>
            <a:rect l="l" t="t" r="r" b="b"/>
            <a:pathLst>
              <a:path w="9476" h="3661" extrusionOk="0">
                <a:moveTo>
                  <a:pt x="2800" y="1"/>
                </a:moveTo>
                <a:cubicBezTo>
                  <a:pt x="1649" y="1"/>
                  <a:pt x="512" y="704"/>
                  <a:pt x="103" y="1871"/>
                </a:cubicBezTo>
                <a:cubicBezTo>
                  <a:pt x="72" y="1955"/>
                  <a:pt x="51" y="2043"/>
                  <a:pt x="39" y="2132"/>
                </a:cubicBezTo>
                <a:cubicBezTo>
                  <a:pt x="1" y="2511"/>
                  <a:pt x="216" y="2768"/>
                  <a:pt x="523" y="2768"/>
                </a:cubicBezTo>
                <a:cubicBezTo>
                  <a:pt x="611" y="2768"/>
                  <a:pt x="707" y="2747"/>
                  <a:pt x="806" y="2701"/>
                </a:cubicBezTo>
                <a:cubicBezTo>
                  <a:pt x="1005" y="2608"/>
                  <a:pt x="1175" y="2452"/>
                  <a:pt x="1363" y="2330"/>
                </a:cubicBezTo>
                <a:cubicBezTo>
                  <a:pt x="1897" y="1986"/>
                  <a:pt x="2273" y="1806"/>
                  <a:pt x="2616" y="1806"/>
                </a:cubicBezTo>
                <a:cubicBezTo>
                  <a:pt x="3026" y="1806"/>
                  <a:pt x="3388" y="2064"/>
                  <a:pt x="3912" y="2608"/>
                </a:cubicBezTo>
                <a:cubicBezTo>
                  <a:pt x="4590" y="3312"/>
                  <a:pt x="5412" y="3635"/>
                  <a:pt x="6630" y="3660"/>
                </a:cubicBezTo>
                <a:cubicBezTo>
                  <a:pt x="6883" y="3598"/>
                  <a:pt x="7394" y="3520"/>
                  <a:pt x="7871" y="3344"/>
                </a:cubicBezTo>
                <a:cubicBezTo>
                  <a:pt x="8478" y="3121"/>
                  <a:pt x="8936" y="2687"/>
                  <a:pt x="9211" y="2093"/>
                </a:cubicBezTo>
                <a:cubicBezTo>
                  <a:pt x="9476" y="1516"/>
                  <a:pt x="9421" y="944"/>
                  <a:pt x="9034" y="449"/>
                </a:cubicBezTo>
                <a:cubicBezTo>
                  <a:pt x="8935" y="320"/>
                  <a:pt x="8700" y="229"/>
                  <a:pt x="8522" y="229"/>
                </a:cubicBezTo>
                <a:cubicBezTo>
                  <a:pt x="8501" y="229"/>
                  <a:pt x="8481" y="230"/>
                  <a:pt x="8461" y="233"/>
                </a:cubicBezTo>
                <a:cubicBezTo>
                  <a:pt x="8315" y="253"/>
                  <a:pt x="8166" y="474"/>
                  <a:pt x="8080" y="638"/>
                </a:cubicBezTo>
                <a:cubicBezTo>
                  <a:pt x="8012" y="766"/>
                  <a:pt x="8039" y="943"/>
                  <a:pt x="8026" y="1098"/>
                </a:cubicBezTo>
                <a:cubicBezTo>
                  <a:pt x="7979" y="1667"/>
                  <a:pt x="7841" y="1851"/>
                  <a:pt x="7288" y="1974"/>
                </a:cubicBezTo>
                <a:cubicBezTo>
                  <a:pt x="7086" y="2019"/>
                  <a:pt x="6890" y="2043"/>
                  <a:pt x="6701" y="2043"/>
                </a:cubicBezTo>
                <a:cubicBezTo>
                  <a:pt x="6168" y="2043"/>
                  <a:pt x="5688" y="1850"/>
                  <a:pt x="5284" y="1378"/>
                </a:cubicBezTo>
                <a:cubicBezTo>
                  <a:pt x="5010" y="1057"/>
                  <a:pt x="4710" y="744"/>
                  <a:pt x="4369" y="499"/>
                </a:cubicBezTo>
                <a:cubicBezTo>
                  <a:pt x="3894" y="158"/>
                  <a:pt x="3345" y="1"/>
                  <a:pt x="28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1"/>
          <p:cNvSpPr/>
          <p:nvPr/>
        </p:nvSpPr>
        <p:spPr>
          <a:xfrm>
            <a:off x="4297737" y="133350"/>
            <a:ext cx="529416" cy="546415"/>
          </a:xfrm>
          <a:custGeom>
            <a:avLst/>
            <a:gdLst/>
            <a:ahLst/>
            <a:cxnLst/>
            <a:rect l="l" t="t" r="r" b="b"/>
            <a:pathLst>
              <a:path w="5824" h="6011" extrusionOk="0">
                <a:moveTo>
                  <a:pt x="4466" y="1"/>
                </a:moveTo>
                <a:cubicBezTo>
                  <a:pt x="4191" y="1"/>
                  <a:pt x="3922" y="91"/>
                  <a:pt x="3670" y="260"/>
                </a:cubicBezTo>
                <a:cubicBezTo>
                  <a:pt x="3400" y="441"/>
                  <a:pt x="3176" y="706"/>
                  <a:pt x="2965" y="960"/>
                </a:cubicBezTo>
                <a:cubicBezTo>
                  <a:pt x="2796" y="1164"/>
                  <a:pt x="2678" y="1409"/>
                  <a:pt x="2491" y="1713"/>
                </a:cubicBezTo>
                <a:cubicBezTo>
                  <a:pt x="2322" y="1459"/>
                  <a:pt x="2211" y="1268"/>
                  <a:pt x="2077" y="1093"/>
                </a:cubicBezTo>
                <a:cubicBezTo>
                  <a:pt x="1805" y="737"/>
                  <a:pt x="1466" y="551"/>
                  <a:pt x="1113" y="551"/>
                </a:cubicBezTo>
                <a:cubicBezTo>
                  <a:pt x="1007" y="551"/>
                  <a:pt x="899" y="568"/>
                  <a:pt x="791" y="603"/>
                </a:cubicBezTo>
                <a:cubicBezTo>
                  <a:pt x="342" y="744"/>
                  <a:pt x="0" y="1181"/>
                  <a:pt x="38" y="1748"/>
                </a:cubicBezTo>
                <a:cubicBezTo>
                  <a:pt x="68" y="2205"/>
                  <a:pt x="167" y="2689"/>
                  <a:pt x="371" y="3094"/>
                </a:cubicBezTo>
                <a:cubicBezTo>
                  <a:pt x="742" y="3831"/>
                  <a:pt x="1167" y="4540"/>
                  <a:pt x="1645" y="5215"/>
                </a:cubicBezTo>
                <a:cubicBezTo>
                  <a:pt x="2020" y="5744"/>
                  <a:pt x="2475" y="6011"/>
                  <a:pt x="2931" y="6011"/>
                </a:cubicBezTo>
                <a:cubicBezTo>
                  <a:pt x="3373" y="6011"/>
                  <a:pt x="3816" y="5761"/>
                  <a:pt x="4187" y="5257"/>
                </a:cubicBezTo>
                <a:cubicBezTo>
                  <a:pt x="4647" y="4632"/>
                  <a:pt x="5060" y="3951"/>
                  <a:pt x="5364" y="3241"/>
                </a:cubicBezTo>
                <a:cubicBezTo>
                  <a:pt x="5604" y="2679"/>
                  <a:pt x="5693" y="2037"/>
                  <a:pt x="5764" y="1422"/>
                </a:cubicBezTo>
                <a:cubicBezTo>
                  <a:pt x="5823" y="909"/>
                  <a:pt x="5613" y="448"/>
                  <a:pt x="5131" y="181"/>
                </a:cubicBezTo>
                <a:cubicBezTo>
                  <a:pt x="4911" y="59"/>
                  <a:pt x="4686" y="1"/>
                  <a:pt x="44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1"/>
          <p:cNvSpPr/>
          <p:nvPr/>
        </p:nvSpPr>
        <p:spPr>
          <a:xfrm>
            <a:off x="3308000" y="292155"/>
            <a:ext cx="896571" cy="391699"/>
          </a:xfrm>
          <a:custGeom>
            <a:avLst/>
            <a:gdLst/>
            <a:ahLst/>
            <a:cxnLst/>
            <a:rect l="l" t="t" r="r" b="b"/>
            <a:pathLst>
              <a:path w="9863" h="4309" extrusionOk="0">
                <a:moveTo>
                  <a:pt x="7610" y="0"/>
                </a:moveTo>
                <a:cubicBezTo>
                  <a:pt x="7518" y="0"/>
                  <a:pt x="7426" y="4"/>
                  <a:pt x="7332" y="11"/>
                </a:cubicBezTo>
                <a:cubicBezTo>
                  <a:pt x="6502" y="78"/>
                  <a:pt x="5782" y="423"/>
                  <a:pt x="5143" y="937"/>
                </a:cubicBezTo>
                <a:cubicBezTo>
                  <a:pt x="4674" y="1316"/>
                  <a:pt x="4225" y="1720"/>
                  <a:pt x="3757" y="2100"/>
                </a:cubicBezTo>
                <a:cubicBezTo>
                  <a:pt x="3387" y="2399"/>
                  <a:pt x="2980" y="2628"/>
                  <a:pt x="2483" y="2629"/>
                </a:cubicBezTo>
                <a:cubicBezTo>
                  <a:pt x="2478" y="2629"/>
                  <a:pt x="2473" y="2630"/>
                  <a:pt x="2468" y="2630"/>
                </a:cubicBezTo>
                <a:cubicBezTo>
                  <a:pt x="1780" y="2630"/>
                  <a:pt x="1596" y="2365"/>
                  <a:pt x="1845" y="1731"/>
                </a:cubicBezTo>
                <a:cubicBezTo>
                  <a:pt x="1876" y="1649"/>
                  <a:pt x="1925" y="1570"/>
                  <a:pt x="1947" y="1485"/>
                </a:cubicBezTo>
                <a:cubicBezTo>
                  <a:pt x="2029" y="1173"/>
                  <a:pt x="1862" y="929"/>
                  <a:pt x="1560" y="929"/>
                </a:cubicBezTo>
                <a:cubicBezTo>
                  <a:pt x="1540" y="929"/>
                  <a:pt x="1519" y="930"/>
                  <a:pt x="1497" y="932"/>
                </a:cubicBezTo>
                <a:cubicBezTo>
                  <a:pt x="1328" y="950"/>
                  <a:pt x="1149" y="1026"/>
                  <a:pt x="1007" y="1122"/>
                </a:cubicBezTo>
                <a:cubicBezTo>
                  <a:pt x="1" y="1810"/>
                  <a:pt x="22" y="3217"/>
                  <a:pt x="1042" y="3885"/>
                </a:cubicBezTo>
                <a:cubicBezTo>
                  <a:pt x="1526" y="4203"/>
                  <a:pt x="2071" y="4301"/>
                  <a:pt x="2638" y="4308"/>
                </a:cubicBezTo>
                <a:cubicBezTo>
                  <a:pt x="2649" y="4308"/>
                  <a:pt x="2659" y="4308"/>
                  <a:pt x="2670" y="4308"/>
                </a:cubicBezTo>
                <a:cubicBezTo>
                  <a:pt x="3466" y="4308"/>
                  <a:pt x="4195" y="4082"/>
                  <a:pt x="4843" y="3624"/>
                </a:cubicBezTo>
                <a:cubicBezTo>
                  <a:pt x="5281" y="3315"/>
                  <a:pt x="5681" y="2957"/>
                  <a:pt x="6113" y="2639"/>
                </a:cubicBezTo>
                <a:cubicBezTo>
                  <a:pt x="6452" y="2389"/>
                  <a:pt x="6797" y="2135"/>
                  <a:pt x="7168" y="1939"/>
                </a:cubicBezTo>
                <a:cubicBezTo>
                  <a:pt x="7431" y="1799"/>
                  <a:pt x="7697" y="1719"/>
                  <a:pt x="7959" y="1719"/>
                </a:cubicBezTo>
                <a:cubicBezTo>
                  <a:pt x="8245" y="1719"/>
                  <a:pt x="8527" y="1814"/>
                  <a:pt x="8801" y="2033"/>
                </a:cubicBezTo>
                <a:cubicBezTo>
                  <a:pt x="8906" y="2115"/>
                  <a:pt x="9026" y="2178"/>
                  <a:pt x="9155" y="2217"/>
                </a:cubicBezTo>
                <a:cubicBezTo>
                  <a:pt x="9233" y="2241"/>
                  <a:pt x="9307" y="2252"/>
                  <a:pt x="9376" y="2252"/>
                </a:cubicBezTo>
                <a:cubicBezTo>
                  <a:pt x="9672" y="2252"/>
                  <a:pt x="9862" y="2036"/>
                  <a:pt x="9845" y="1675"/>
                </a:cubicBezTo>
                <a:cubicBezTo>
                  <a:pt x="9823" y="1172"/>
                  <a:pt x="9562" y="786"/>
                  <a:pt x="9171" y="493"/>
                </a:cubicBezTo>
                <a:cubicBezTo>
                  <a:pt x="8702" y="144"/>
                  <a:pt x="8172" y="0"/>
                  <a:pt x="7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31"/>
          <p:cNvSpPr/>
          <p:nvPr/>
        </p:nvSpPr>
        <p:spPr>
          <a:xfrm>
            <a:off x="4974591" y="209162"/>
            <a:ext cx="861392" cy="332794"/>
          </a:xfrm>
          <a:custGeom>
            <a:avLst/>
            <a:gdLst/>
            <a:ahLst/>
            <a:cxnLst/>
            <a:rect l="l" t="t" r="r" b="b"/>
            <a:pathLst>
              <a:path w="9476" h="3661" extrusionOk="0">
                <a:moveTo>
                  <a:pt x="2800" y="1"/>
                </a:moveTo>
                <a:cubicBezTo>
                  <a:pt x="1649" y="1"/>
                  <a:pt x="512" y="704"/>
                  <a:pt x="103" y="1871"/>
                </a:cubicBezTo>
                <a:cubicBezTo>
                  <a:pt x="72" y="1955"/>
                  <a:pt x="51" y="2043"/>
                  <a:pt x="39" y="2132"/>
                </a:cubicBezTo>
                <a:cubicBezTo>
                  <a:pt x="1" y="2511"/>
                  <a:pt x="216" y="2768"/>
                  <a:pt x="523" y="2768"/>
                </a:cubicBezTo>
                <a:cubicBezTo>
                  <a:pt x="611" y="2768"/>
                  <a:pt x="707" y="2747"/>
                  <a:pt x="806" y="2701"/>
                </a:cubicBezTo>
                <a:cubicBezTo>
                  <a:pt x="1005" y="2608"/>
                  <a:pt x="1175" y="2452"/>
                  <a:pt x="1363" y="2330"/>
                </a:cubicBezTo>
                <a:cubicBezTo>
                  <a:pt x="1897" y="1986"/>
                  <a:pt x="2273" y="1806"/>
                  <a:pt x="2616" y="1806"/>
                </a:cubicBezTo>
                <a:cubicBezTo>
                  <a:pt x="3026" y="1806"/>
                  <a:pt x="3388" y="2064"/>
                  <a:pt x="3912" y="2608"/>
                </a:cubicBezTo>
                <a:cubicBezTo>
                  <a:pt x="4590" y="3312"/>
                  <a:pt x="5412" y="3635"/>
                  <a:pt x="6630" y="3660"/>
                </a:cubicBezTo>
                <a:cubicBezTo>
                  <a:pt x="6883" y="3598"/>
                  <a:pt x="7394" y="3520"/>
                  <a:pt x="7871" y="3344"/>
                </a:cubicBezTo>
                <a:cubicBezTo>
                  <a:pt x="8478" y="3121"/>
                  <a:pt x="8936" y="2687"/>
                  <a:pt x="9211" y="2093"/>
                </a:cubicBezTo>
                <a:cubicBezTo>
                  <a:pt x="9476" y="1516"/>
                  <a:pt x="9421" y="944"/>
                  <a:pt x="9034" y="449"/>
                </a:cubicBezTo>
                <a:cubicBezTo>
                  <a:pt x="8935" y="320"/>
                  <a:pt x="8700" y="229"/>
                  <a:pt x="8522" y="229"/>
                </a:cubicBezTo>
                <a:cubicBezTo>
                  <a:pt x="8501" y="229"/>
                  <a:pt x="8481" y="230"/>
                  <a:pt x="8461" y="233"/>
                </a:cubicBezTo>
                <a:cubicBezTo>
                  <a:pt x="8315" y="253"/>
                  <a:pt x="8166" y="474"/>
                  <a:pt x="8080" y="638"/>
                </a:cubicBezTo>
                <a:cubicBezTo>
                  <a:pt x="8012" y="766"/>
                  <a:pt x="8039" y="943"/>
                  <a:pt x="8026" y="1098"/>
                </a:cubicBezTo>
                <a:cubicBezTo>
                  <a:pt x="7979" y="1667"/>
                  <a:pt x="7841" y="1851"/>
                  <a:pt x="7288" y="1974"/>
                </a:cubicBezTo>
                <a:cubicBezTo>
                  <a:pt x="7086" y="2019"/>
                  <a:pt x="6890" y="2043"/>
                  <a:pt x="6701" y="2043"/>
                </a:cubicBezTo>
                <a:cubicBezTo>
                  <a:pt x="6168" y="2043"/>
                  <a:pt x="5688" y="1850"/>
                  <a:pt x="5284" y="1378"/>
                </a:cubicBezTo>
                <a:cubicBezTo>
                  <a:pt x="5010" y="1057"/>
                  <a:pt x="4710" y="744"/>
                  <a:pt x="4369" y="499"/>
                </a:cubicBezTo>
                <a:cubicBezTo>
                  <a:pt x="3894" y="158"/>
                  <a:pt x="3345" y="1"/>
                  <a:pt x="28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982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ttering Portfolio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4D4D4D"/>
      </a:accent1>
      <a:accent2>
        <a:srgbClr val="FFFFFF"/>
      </a:accent2>
      <a:accent3>
        <a:srgbClr val="F1C36A"/>
      </a:accent3>
      <a:accent4>
        <a:srgbClr val="ABE5D9"/>
      </a:accent4>
      <a:accent5>
        <a:srgbClr val="FF9E98"/>
      </a:accent5>
      <a:accent6>
        <a:srgbClr val="333333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74</Words>
  <Application>Microsoft Office PowerPoint</Application>
  <PresentationFormat>On-screen Show (16:9)</PresentationFormat>
  <Paragraphs>33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Lettering Portfolio</vt:lpstr>
      <vt:lpstr>Kewirausahaan</vt:lpstr>
      <vt:lpstr> Lahir : 28 Juni 1971  Pretoria, Afrika Selatan   Tempat tinggal Bel Air, Los Angeles, California, A.S   Kuliah perdagangan di Queen's School of Business selama dua tahun   Gelar sarjana ekonomi dan sarjana fisika dari the Wharton School of the University of Pennsylvania.  Sempat melanjutkan Ph.D. Fisika di Stanford University pada tahun 1995 namun hanya mengikuti kelas selama 2 hari untuk melanjutkan karir nya.   CEO dan CTO SpaceX CEO dan arsitek produk Tesla Motors Ketua SolarCity Ketua OpenAI</vt:lpstr>
      <vt:lpstr>Karier Elon Musk</vt:lpstr>
      <vt:lpstr>Karier Elon Musk</vt:lpstr>
      <vt:lpstr>PowerPoint Presentation</vt:lpstr>
      <vt:lpstr>34,200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Kewirausahaan</dc:title>
  <dc:creator>RIO</dc:creator>
  <cp:lastModifiedBy>RIO</cp:lastModifiedBy>
  <cp:revision>15</cp:revision>
  <dcterms:modified xsi:type="dcterms:W3CDTF">2022-04-11T06:51:06Z</dcterms:modified>
</cp:coreProperties>
</file>