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5.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6.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7.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8.xml" ContentType="application/vnd.openxmlformats-officedocument.theme+xml"/>
  <Override PartName="/ppt/slideLayouts/slideLayout154.xml" ContentType="application/vnd.openxmlformats-officedocument.presentationml.slideLayout+xml"/>
  <Override PartName="/ppt/theme/theme9.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0.xml" ContentType="application/vnd.openxmlformats-officedocument.theme+xml"/>
  <Override PartName="/ppt/slideLayouts/slideLayout181.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3" r:id="rId2"/>
    <p:sldMasterId id="2147483696" r:id="rId3"/>
    <p:sldMasterId id="2147483730" r:id="rId4"/>
    <p:sldMasterId id="2147483736" r:id="rId5"/>
    <p:sldMasterId id="2147483779" r:id="rId6"/>
    <p:sldMasterId id="2147483782" r:id="rId7"/>
    <p:sldMasterId id="2147483805" r:id="rId8"/>
    <p:sldMasterId id="2147483821" r:id="rId9"/>
    <p:sldMasterId id="2147483823" r:id="rId10"/>
    <p:sldMasterId id="2147483850" r:id="rId11"/>
  </p:sldMasterIdLst>
  <p:sldIdLst>
    <p:sldId id="256" r:id="rId12"/>
    <p:sldId id="257" r:id="rId13"/>
    <p:sldId id="258" r:id="rId14"/>
    <p:sldId id="259" r:id="rId15"/>
    <p:sldId id="260" r:id="rId16"/>
    <p:sldId id="261" r:id="rId17"/>
    <p:sldId id="263" r:id="rId18"/>
    <p:sldId id="264" r:id="rId19"/>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hyperlink" Target="https://www.freepik.com/" TargetMode="External"/><Relationship Id="rId5" Type="http://schemas.openxmlformats.org/officeDocument/2006/relationships/hyperlink" Target="https://www.flaticon.com/" TargetMode="External"/><Relationship Id="rId4" Type="http://schemas.openxmlformats.org/officeDocument/2006/relationships/hyperlink" Target="https://slidesgo.com/" TargetMode="Externa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8.xml"/><Relationship Id="rId4" Type="http://schemas.openxmlformats.org/officeDocument/2006/relationships/hyperlink" Target="http://bit.ly/2TtBDfr" TargetMode="Externa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0.xml"/><Relationship Id="rId4" Type="http://schemas.openxmlformats.org/officeDocument/2006/relationships/hyperlink" Target="http://bit.ly/2TtBDfr" TargetMode="Externa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8" Type="http://schemas.openxmlformats.org/officeDocument/2006/relationships/hyperlink" Target="http://bit.ly/2Tynxth"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hyperlink" Target="http://bit.ly/2TtBDfr" TargetMode="External"/><Relationship Id="rId4" Type="http://schemas.openxmlformats.org/officeDocument/2006/relationships/image" Target="../media/image3.png"/><Relationship Id="rId9" Type="http://schemas.openxmlformats.org/officeDocument/2006/relationships/hyperlink" Target="http://bit.ly/2TyoMsr" TargetMode="Externa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501435" y="1417533"/>
            <a:ext cx="3690900" cy="3290800"/>
          </a:xfrm>
          <a:prstGeom prst="rect">
            <a:avLst/>
          </a:prstGeom>
        </p:spPr>
        <p:txBody>
          <a:bodyPr spcFirstLastPara="1" wrap="square" lIns="91425" tIns="91425" rIns="91425" bIns="91425" anchor="ctr" anchorCtr="0">
            <a:noAutofit/>
          </a:bodyPr>
          <a:lstStyle>
            <a:lvl1pPr lvl="0" algn="r" rtl="0">
              <a:lnSpc>
                <a:spcPct val="80000"/>
              </a:lnSpc>
              <a:spcBef>
                <a:spcPts val="0"/>
              </a:spcBef>
              <a:spcAft>
                <a:spcPts val="0"/>
              </a:spcAft>
              <a:buClr>
                <a:srgbClr val="191919"/>
              </a:buClr>
              <a:buSzPts val="5200"/>
              <a:buNone/>
              <a:defRPr sz="58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r>
              <a:rPr lang="en-US" smtClean="0"/>
              <a:t>Click to edit Master title style</a:t>
            </a:r>
            <a:endParaRPr/>
          </a:p>
        </p:txBody>
      </p:sp>
      <p:sp>
        <p:nvSpPr>
          <p:cNvPr id="11" name="Google Shape;11;p2"/>
          <p:cNvSpPr txBox="1">
            <a:spLocks noGrp="1"/>
          </p:cNvSpPr>
          <p:nvPr>
            <p:ph type="subTitle" idx="1"/>
          </p:nvPr>
        </p:nvSpPr>
        <p:spPr>
          <a:xfrm>
            <a:off x="4501560" y="4786199"/>
            <a:ext cx="3690900" cy="5460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00" b="1">
                <a:solidFill>
                  <a:schemeClr val="accent1"/>
                </a:solidFill>
                <a:latin typeface="Roboto Slab"/>
                <a:ea typeface="Roboto Slab"/>
                <a:cs typeface="Roboto Slab"/>
                <a:sym typeface="Roboto Slab"/>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r>
              <a:rPr lang="en-US" smtClean="0"/>
              <a:t>Click to edit Master subtitle style</a:t>
            </a:r>
            <a:endParaRPr/>
          </a:p>
        </p:txBody>
      </p:sp>
      <p:sp>
        <p:nvSpPr>
          <p:cNvPr id="12" name="Google Shape;12;p2"/>
          <p:cNvSpPr/>
          <p:nvPr/>
        </p:nvSpPr>
        <p:spPr>
          <a:xfrm rot="590594">
            <a:off x="7306713" y="4355912"/>
            <a:ext cx="3161519" cy="4492645"/>
          </a:xfrm>
          <a:custGeom>
            <a:avLst/>
            <a:gdLst/>
            <a:ahLst/>
            <a:cxnLst/>
            <a:rect l="l" t="t" r="r" b="b"/>
            <a:pathLst>
              <a:path w="28585" h="30466" extrusionOk="0">
                <a:moveTo>
                  <a:pt x="25026" y="1"/>
                </a:moveTo>
                <a:cubicBezTo>
                  <a:pt x="24926" y="1"/>
                  <a:pt x="24825" y="4"/>
                  <a:pt x="24724" y="8"/>
                </a:cubicBezTo>
                <a:cubicBezTo>
                  <a:pt x="23514" y="58"/>
                  <a:pt x="22321" y="174"/>
                  <a:pt x="21111" y="273"/>
                </a:cubicBezTo>
                <a:cubicBezTo>
                  <a:pt x="18775" y="472"/>
                  <a:pt x="16356" y="572"/>
                  <a:pt x="14052" y="1019"/>
                </a:cubicBezTo>
                <a:cubicBezTo>
                  <a:pt x="11865" y="1433"/>
                  <a:pt x="12379" y="3819"/>
                  <a:pt x="12379" y="5526"/>
                </a:cubicBezTo>
                <a:cubicBezTo>
                  <a:pt x="12395" y="7896"/>
                  <a:pt x="12412" y="10282"/>
                  <a:pt x="12428" y="12652"/>
                </a:cubicBezTo>
                <a:lnTo>
                  <a:pt x="12428" y="14690"/>
                </a:lnTo>
                <a:cubicBezTo>
                  <a:pt x="12428" y="15104"/>
                  <a:pt x="12627" y="16165"/>
                  <a:pt x="12428" y="16529"/>
                </a:cubicBezTo>
                <a:lnTo>
                  <a:pt x="12428" y="16794"/>
                </a:lnTo>
                <a:lnTo>
                  <a:pt x="12362" y="16794"/>
                </a:lnTo>
                <a:cubicBezTo>
                  <a:pt x="12323" y="16833"/>
                  <a:pt x="12202" y="16846"/>
                  <a:pt x="12048" y="16846"/>
                </a:cubicBezTo>
                <a:cubicBezTo>
                  <a:pt x="11742" y="16846"/>
                  <a:pt x="11307" y="16794"/>
                  <a:pt x="11152" y="16794"/>
                </a:cubicBezTo>
                <a:lnTo>
                  <a:pt x="9147" y="16811"/>
                </a:lnTo>
                <a:lnTo>
                  <a:pt x="1127" y="16861"/>
                </a:lnTo>
                <a:cubicBezTo>
                  <a:pt x="547" y="16877"/>
                  <a:pt x="99" y="17325"/>
                  <a:pt x="83" y="17905"/>
                </a:cubicBezTo>
                <a:cubicBezTo>
                  <a:pt x="0" y="21351"/>
                  <a:pt x="116" y="24798"/>
                  <a:pt x="431" y="28228"/>
                </a:cubicBezTo>
                <a:cubicBezTo>
                  <a:pt x="447" y="28394"/>
                  <a:pt x="497" y="28560"/>
                  <a:pt x="580" y="28709"/>
                </a:cubicBezTo>
                <a:cubicBezTo>
                  <a:pt x="580" y="28941"/>
                  <a:pt x="563" y="29189"/>
                  <a:pt x="563" y="29438"/>
                </a:cubicBezTo>
                <a:cubicBezTo>
                  <a:pt x="563" y="30001"/>
                  <a:pt x="1027" y="30465"/>
                  <a:pt x="1591" y="30465"/>
                </a:cubicBezTo>
                <a:lnTo>
                  <a:pt x="27491" y="30051"/>
                </a:lnTo>
                <a:cubicBezTo>
                  <a:pt x="28038" y="30051"/>
                  <a:pt x="28585" y="29587"/>
                  <a:pt x="28552" y="29024"/>
                </a:cubicBezTo>
                <a:lnTo>
                  <a:pt x="27624" y="14690"/>
                </a:lnTo>
                <a:lnTo>
                  <a:pt x="27176" y="7515"/>
                </a:lnTo>
                <a:cubicBezTo>
                  <a:pt x="27094" y="6355"/>
                  <a:pt x="27027" y="5195"/>
                  <a:pt x="26944" y="4035"/>
                </a:cubicBezTo>
                <a:cubicBezTo>
                  <a:pt x="26895" y="3041"/>
                  <a:pt x="27044" y="1715"/>
                  <a:pt x="26613" y="803"/>
                </a:cubicBezTo>
                <a:cubicBezTo>
                  <a:pt x="26311" y="127"/>
                  <a:pt x="25684" y="1"/>
                  <a:pt x="250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32128" y="-1739551"/>
            <a:ext cx="2512033" cy="2740260"/>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97525" y="2688934"/>
            <a:ext cx="1758312" cy="2071597"/>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5400000">
            <a:off x="5189635" y="-1445793"/>
            <a:ext cx="1942176" cy="1725903"/>
          </a:xfrm>
          <a:custGeom>
            <a:avLst/>
            <a:gdLst/>
            <a:ahLst/>
            <a:cxnLst/>
            <a:rect l="l" t="t" r="r" b="b"/>
            <a:pathLst>
              <a:path w="52624" h="62352" extrusionOk="0">
                <a:moveTo>
                  <a:pt x="7937" y="0"/>
                </a:moveTo>
                <a:cubicBezTo>
                  <a:pt x="7417" y="0"/>
                  <a:pt x="6871" y="336"/>
                  <a:pt x="6822" y="1001"/>
                </a:cubicBezTo>
                <a:cubicBezTo>
                  <a:pt x="6722" y="2426"/>
                  <a:pt x="6623" y="3867"/>
                  <a:pt x="6523" y="5309"/>
                </a:cubicBezTo>
                <a:cubicBezTo>
                  <a:pt x="4916" y="5127"/>
                  <a:pt x="3308" y="4928"/>
                  <a:pt x="1701" y="4712"/>
                </a:cubicBezTo>
                <a:cubicBezTo>
                  <a:pt x="1634" y="4703"/>
                  <a:pt x="1569" y="4698"/>
                  <a:pt x="1505" y="4698"/>
                </a:cubicBezTo>
                <a:cubicBezTo>
                  <a:pt x="477" y="4698"/>
                  <a:pt x="0" y="5915"/>
                  <a:pt x="906" y="6602"/>
                </a:cubicBezTo>
                <a:cubicBezTo>
                  <a:pt x="1154" y="6784"/>
                  <a:pt x="1386" y="6950"/>
                  <a:pt x="1618" y="7132"/>
                </a:cubicBezTo>
                <a:cubicBezTo>
                  <a:pt x="1779" y="7266"/>
                  <a:pt x="1969" y="7329"/>
                  <a:pt x="2156" y="7329"/>
                </a:cubicBezTo>
                <a:cubicBezTo>
                  <a:pt x="2433" y="7329"/>
                  <a:pt x="2703" y="7190"/>
                  <a:pt x="2861" y="6933"/>
                </a:cubicBezTo>
                <a:cubicBezTo>
                  <a:pt x="4038" y="7082"/>
                  <a:pt x="5214" y="7231"/>
                  <a:pt x="6391" y="7347"/>
                </a:cubicBezTo>
                <a:cubicBezTo>
                  <a:pt x="5512" y="20670"/>
                  <a:pt x="4916" y="33993"/>
                  <a:pt x="4584" y="47349"/>
                </a:cubicBezTo>
                <a:cubicBezTo>
                  <a:pt x="4485" y="51608"/>
                  <a:pt x="4071" y="56066"/>
                  <a:pt x="4634" y="60308"/>
                </a:cubicBezTo>
                <a:cubicBezTo>
                  <a:pt x="4699" y="60823"/>
                  <a:pt x="5028" y="61353"/>
                  <a:pt x="5624" y="61353"/>
                </a:cubicBezTo>
                <a:cubicBezTo>
                  <a:pt x="5642" y="61353"/>
                  <a:pt x="5660" y="61353"/>
                  <a:pt x="5678" y="61352"/>
                </a:cubicBezTo>
                <a:cubicBezTo>
                  <a:pt x="11138" y="61025"/>
                  <a:pt x="16606" y="60862"/>
                  <a:pt x="22076" y="60862"/>
                </a:cubicBezTo>
                <a:cubicBezTo>
                  <a:pt x="31596" y="60862"/>
                  <a:pt x="41119" y="61357"/>
                  <a:pt x="50602" y="62346"/>
                </a:cubicBezTo>
                <a:cubicBezTo>
                  <a:pt x="50633" y="62350"/>
                  <a:pt x="50663" y="62351"/>
                  <a:pt x="50693" y="62351"/>
                </a:cubicBezTo>
                <a:cubicBezTo>
                  <a:pt x="51225" y="62351"/>
                  <a:pt x="51598" y="61805"/>
                  <a:pt x="51629" y="61319"/>
                </a:cubicBezTo>
                <a:cubicBezTo>
                  <a:pt x="52508" y="46803"/>
                  <a:pt x="52624" y="32237"/>
                  <a:pt x="51961" y="17704"/>
                </a:cubicBezTo>
                <a:cubicBezTo>
                  <a:pt x="51779" y="13594"/>
                  <a:pt x="51530" y="9485"/>
                  <a:pt x="51215" y="5392"/>
                </a:cubicBezTo>
                <a:cubicBezTo>
                  <a:pt x="51184" y="4905"/>
                  <a:pt x="50809" y="4343"/>
                  <a:pt x="50262" y="4343"/>
                </a:cubicBezTo>
                <a:cubicBezTo>
                  <a:pt x="50232" y="4343"/>
                  <a:pt x="50202" y="4345"/>
                  <a:pt x="50171" y="4348"/>
                </a:cubicBezTo>
                <a:cubicBezTo>
                  <a:pt x="41030" y="5393"/>
                  <a:pt x="31794" y="6109"/>
                  <a:pt x="22574" y="6109"/>
                </a:cubicBezTo>
                <a:cubicBezTo>
                  <a:pt x="17905" y="6109"/>
                  <a:pt x="13240" y="5926"/>
                  <a:pt x="8595" y="5508"/>
                </a:cubicBezTo>
                <a:cubicBezTo>
                  <a:pt x="8694" y="4000"/>
                  <a:pt x="8793" y="2492"/>
                  <a:pt x="8893" y="1001"/>
                </a:cubicBezTo>
                <a:cubicBezTo>
                  <a:pt x="8942" y="332"/>
                  <a:pt x="8453" y="0"/>
                  <a:pt x="79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39133" y="1707496"/>
            <a:ext cx="883853" cy="160009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946941" y="6115207"/>
            <a:ext cx="2549830" cy="2592083"/>
          </a:xfrm>
          <a:custGeom>
            <a:avLst/>
            <a:gdLst/>
            <a:ahLst/>
            <a:cxnLst/>
            <a:rect l="l" t="t" r="r" b="b"/>
            <a:pathLst>
              <a:path w="56707" h="43235" extrusionOk="0">
                <a:moveTo>
                  <a:pt x="14061" y="1"/>
                </a:moveTo>
                <a:cubicBezTo>
                  <a:pt x="12530" y="1"/>
                  <a:pt x="10976" y="454"/>
                  <a:pt x="9513" y="1384"/>
                </a:cubicBezTo>
                <a:cubicBezTo>
                  <a:pt x="3182" y="5443"/>
                  <a:pt x="995" y="14524"/>
                  <a:pt x="465" y="21501"/>
                </a:cubicBezTo>
                <a:cubicBezTo>
                  <a:pt x="1" y="27582"/>
                  <a:pt x="200" y="33730"/>
                  <a:pt x="150" y="39811"/>
                </a:cubicBezTo>
                <a:cubicBezTo>
                  <a:pt x="167" y="40441"/>
                  <a:pt x="680" y="40955"/>
                  <a:pt x="1327" y="40971"/>
                </a:cubicBezTo>
                <a:cubicBezTo>
                  <a:pt x="7957" y="40686"/>
                  <a:pt x="14592" y="40543"/>
                  <a:pt x="21228" y="40543"/>
                </a:cubicBezTo>
                <a:cubicBezTo>
                  <a:pt x="31543" y="40543"/>
                  <a:pt x="41861" y="40889"/>
                  <a:pt x="52166" y="41585"/>
                </a:cubicBezTo>
                <a:cubicBezTo>
                  <a:pt x="52150" y="41651"/>
                  <a:pt x="52133" y="41717"/>
                  <a:pt x="52117" y="41783"/>
                </a:cubicBezTo>
                <a:cubicBezTo>
                  <a:pt x="51937" y="42662"/>
                  <a:pt x="52678" y="43234"/>
                  <a:pt x="53361" y="43234"/>
                </a:cubicBezTo>
                <a:cubicBezTo>
                  <a:pt x="53811" y="43234"/>
                  <a:pt x="54235" y="42986"/>
                  <a:pt x="54354" y="42413"/>
                </a:cubicBezTo>
                <a:cubicBezTo>
                  <a:pt x="55447" y="37276"/>
                  <a:pt x="56143" y="32073"/>
                  <a:pt x="56425" y="26853"/>
                </a:cubicBezTo>
                <a:cubicBezTo>
                  <a:pt x="56690" y="22097"/>
                  <a:pt x="56707" y="17093"/>
                  <a:pt x="54901" y="12602"/>
                </a:cubicBezTo>
                <a:cubicBezTo>
                  <a:pt x="53007" y="7853"/>
                  <a:pt x="48366" y="3144"/>
                  <a:pt x="42947" y="3144"/>
                </a:cubicBezTo>
                <a:cubicBezTo>
                  <a:pt x="42296" y="3144"/>
                  <a:pt x="41634" y="3212"/>
                  <a:pt x="40964" y="3356"/>
                </a:cubicBezTo>
                <a:cubicBezTo>
                  <a:pt x="34932" y="4648"/>
                  <a:pt x="32480" y="11807"/>
                  <a:pt x="31983" y="17209"/>
                </a:cubicBezTo>
                <a:lnTo>
                  <a:pt x="24791" y="17822"/>
                </a:lnTo>
                <a:cubicBezTo>
                  <a:pt x="24625" y="9686"/>
                  <a:pt x="22769" y="5013"/>
                  <a:pt x="19671" y="2245"/>
                </a:cubicBezTo>
                <a:cubicBezTo>
                  <a:pt x="18004" y="766"/>
                  <a:pt x="16051" y="1"/>
                  <a:pt x="140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017267" y="-803577"/>
            <a:ext cx="2805320" cy="1673583"/>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2700000">
            <a:off x="518004" y="5826018"/>
            <a:ext cx="1000371" cy="2647044"/>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9352694">
            <a:off x="8770736" y="1079298"/>
            <a:ext cx="1059678" cy="1819220"/>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346474">
            <a:off x="7930466" y="-1323014"/>
            <a:ext cx="2214506" cy="241579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717415" y="5801780"/>
            <a:ext cx="1572202" cy="258293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427087" y="-1258269"/>
            <a:ext cx="2549813" cy="503607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5578358">
            <a:off x="7967804" y="6372211"/>
            <a:ext cx="1061045" cy="108049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0453457">
            <a:off x="7749177" y="-1566486"/>
            <a:ext cx="1572224" cy="258297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8"/>
        <p:cNvGrpSpPr/>
        <p:nvPr/>
      </p:nvGrpSpPr>
      <p:grpSpPr>
        <a:xfrm>
          <a:off x="0" y="0"/>
          <a:ext cx="0" cy="0"/>
          <a:chOff x="0" y="0"/>
          <a:chExt cx="0" cy="0"/>
        </a:xfrm>
      </p:grpSpPr>
      <p:sp>
        <p:nvSpPr>
          <p:cNvPr id="99" name="Google Shape;99;p11"/>
          <p:cNvSpPr txBox="1">
            <a:spLocks noGrp="1"/>
          </p:cNvSpPr>
          <p:nvPr>
            <p:ph type="title" hasCustomPrompt="1"/>
          </p:nvPr>
        </p:nvSpPr>
        <p:spPr>
          <a:xfrm>
            <a:off x="2300848" y="1818000"/>
            <a:ext cx="4542300" cy="201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13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00" name="Google Shape;100;p11"/>
          <p:cNvSpPr txBox="1">
            <a:spLocks noGrp="1"/>
          </p:cNvSpPr>
          <p:nvPr>
            <p:ph type="subTitle" idx="1"/>
          </p:nvPr>
        </p:nvSpPr>
        <p:spPr>
          <a:xfrm>
            <a:off x="2300398" y="3885864"/>
            <a:ext cx="4543200" cy="528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8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r>
              <a:rPr lang="en-US" smtClean="0"/>
              <a:t>Click to edit Master subtitle style</a:t>
            </a:r>
            <a:endParaRPr/>
          </a:p>
        </p:txBody>
      </p:sp>
      <p:sp>
        <p:nvSpPr>
          <p:cNvPr id="101" name="Google Shape;101;p11"/>
          <p:cNvSpPr/>
          <p:nvPr/>
        </p:nvSpPr>
        <p:spPr>
          <a:xfrm rot="2453960" flipH="1">
            <a:off x="-255095" y="4621743"/>
            <a:ext cx="819138" cy="2167491"/>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1"/>
          <p:cNvSpPr/>
          <p:nvPr/>
        </p:nvSpPr>
        <p:spPr>
          <a:xfrm rot="5124473" flipH="1">
            <a:off x="87245" y="5664309"/>
            <a:ext cx="2003907" cy="204047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1"/>
          <p:cNvSpPr/>
          <p:nvPr/>
        </p:nvSpPr>
        <p:spPr>
          <a:xfrm flipH="1">
            <a:off x="8518429" y="2379609"/>
            <a:ext cx="617377" cy="111767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1"/>
          <p:cNvSpPr/>
          <p:nvPr/>
        </p:nvSpPr>
        <p:spPr>
          <a:xfrm rot="-5276614" flipH="1">
            <a:off x="8335292" y="2206094"/>
            <a:ext cx="1464333" cy="1353217"/>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only 7">
  <p:cSld name="Title only 7">
    <p:spTree>
      <p:nvGrpSpPr>
        <p:cNvPr id="1" name="Shape 2265"/>
        <p:cNvGrpSpPr/>
        <p:nvPr/>
      </p:nvGrpSpPr>
      <p:grpSpPr>
        <a:xfrm>
          <a:off x="0" y="0"/>
          <a:ext cx="0" cy="0"/>
          <a:chOff x="0" y="0"/>
          <a:chExt cx="0" cy="0"/>
        </a:xfrm>
      </p:grpSpPr>
      <p:sp>
        <p:nvSpPr>
          <p:cNvPr id="2266" name="Google Shape;2266;p29"/>
          <p:cNvSpPr txBox="1">
            <a:spLocks noGrp="1"/>
          </p:cNvSpPr>
          <p:nvPr>
            <p:ph type="title"/>
          </p:nvPr>
        </p:nvSpPr>
        <p:spPr>
          <a:xfrm>
            <a:off x="720000" y="720000"/>
            <a:ext cx="7704000" cy="656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3000"/>
              <a:buNone/>
              <a:defRPr sz="3000">
                <a:solidFill>
                  <a:schemeClr val="accent5"/>
                </a:solidFill>
              </a:defRPr>
            </a:lvl1pPr>
            <a:lvl2pPr lvl="1" rtl="0">
              <a:spcBef>
                <a:spcPts val="0"/>
              </a:spcBef>
              <a:spcAft>
                <a:spcPts val="0"/>
              </a:spcAft>
              <a:buClr>
                <a:schemeClr val="accent5"/>
              </a:buClr>
              <a:buSzPts val="3100"/>
              <a:buNone/>
              <a:defRPr>
                <a:solidFill>
                  <a:schemeClr val="accent5"/>
                </a:solidFill>
              </a:defRPr>
            </a:lvl2pPr>
            <a:lvl3pPr lvl="2" rtl="0">
              <a:spcBef>
                <a:spcPts val="0"/>
              </a:spcBef>
              <a:spcAft>
                <a:spcPts val="0"/>
              </a:spcAft>
              <a:buClr>
                <a:schemeClr val="accent5"/>
              </a:buClr>
              <a:buSzPts val="3100"/>
              <a:buNone/>
              <a:defRPr>
                <a:solidFill>
                  <a:schemeClr val="accent5"/>
                </a:solidFill>
              </a:defRPr>
            </a:lvl3pPr>
            <a:lvl4pPr lvl="3" rtl="0">
              <a:spcBef>
                <a:spcPts val="0"/>
              </a:spcBef>
              <a:spcAft>
                <a:spcPts val="0"/>
              </a:spcAft>
              <a:buClr>
                <a:schemeClr val="accent5"/>
              </a:buClr>
              <a:buSzPts val="3100"/>
              <a:buNone/>
              <a:defRPr>
                <a:solidFill>
                  <a:schemeClr val="accent5"/>
                </a:solidFill>
              </a:defRPr>
            </a:lvl4pPr>
            <a:lvl5pPr lvl="4" rtl="0">
              <a:spcBef>
                <a:spcPts val="0"/>
              </a:spcBef>
              <a:spcAft>
                <a:spcPts val="0"/>
              </a:spcAft>
              <a:buClr>
                <a:schemeClr val="accent5"/>
              </a:buClr>
              <a:buSzPts val="3100"/>
              <a:buNone/>
              <a:defRPr>
                <a:solidFill>
                  <a:schemeClr val="accent5"/>
                </a:solidFill>
              </a:defRPr>
            </a:lvl5pPr>
            <a:lvl6pPr lvl="5" rtl="0">
              <a:spcBef>
                <a:spcPts val="0"/>
              </a:spcBef>
              <a:spcAft>
                <a:spcPts val="0"/>
              </a:spcAft>
              <a:buClr>
                <a:schemeClr val="accent5"/>
              </a:buClr>
              <a:buSzPts val="3100"/>
              <a:buNone/>
              <a:defRPr>
                <a:solidFill>
                  <a:schemeClr val="accent5"/>
                </a:solidFill>
              </a:defRPr>
            </a:lvl6pPr>
            <a:lvl7pPr lvl="6" rtl="0">
              <a:spcBef>
                <a:spcPts val="0"/>
              </a:spcBef>
              <a:spcAft>
                <a:spcPts val="0"/>
              </a:spcAft>
              <a:buClr>
                <a:schemeClr val="accent5"/>
              </a:buClr>
              <a:buSzPts val="3100"/>
              <a:buNone/>
              <a:defRPr>
                <a:solidFill>
                  <a:schemeClr val="accent5"/>
                </a:solidFill>
              </a:defRPr>
            </a:lvl7pPr>
            <a:lvl8pPr lvl="7" rtl="0">
              <a:spcBef>
                <a:spcPts val="0"/>
              </a:spcBef>
              <a:spcAft>
                <a:spcPts val="0"/>
              </a:spcAft>
              <a:buClr>
                <a:schemeClr val="accent5"/>
              </a:buClr>
              <a:buSzPts val="3100"/>
              <a:buNone/>
              <a:defRPr>
                <a:solidFill>
                  <a:schemeClr val="accent5"/>
                </a:solidFill>
              </a:defRPr>
            </a:lvl8pPr>
            <a:lvl9pPr lvl="8" rtl="0">
              <a:spcBef>
                <a:spcPts val="0"/>
              </a:spcBef>
              <a:spcAft>
                <a:spcPts val="0"/>
              </a:spcAft>
              <a:buClr>
                <a:schemeClr val="accent5"/>
              </a:buClr>
              <a:buSzPts val="3100"/>
              <a:buNone/>
              <a:defRPr>
                <a:solidFill>
                  <a:schemeClr val="accent5"/>
                </a:solidFill>
              </a:defRPr>
            </a:lvl9pPr>
          </a:lstStyle>
          <a:p>
            <a:r>
              <a:rPr lang="en-US" smtClean="0"/>
              <a:t>Click to edit Master title style</a:t>
            </a:r>
            <a:endParaRPr/>
          </a:p>
        </p:txBody>
      </p:sp>
      <p:grpSp>
        <p:nvGrpSpPr>
          <p:cNvPr id="2267" name="Google Shape;2267;p29"/>
          <p:cNvGrpSpPr/>
          <p:nvPr/>
        </p:nvGrpSpPr>
        <p:grpSpPr>
          <a:xfrm>
            <a:off x="-29" y="5715993"/>
            <a:ext cx="9143886" cy="1303727"/>
            <a:chOff x="-29" y="4286994"/>
            <a:chExt cx="9143886" cy="977795"/>
          </a:xfrm>
        </p:grpSpPr>
        <p:sp>
          <p:nvSpPr>
            <p:cNvPr id="2268" name="Google Shape;2268;p29"/>
            <p:cNvSpPr/>
            <p:nvPr/>
          </p:nvSpPr>
          <p:spPr>
            <a:xfrm>
              <a:off x="0" y="4286994"/>
              <a:ext cx="9143857" cy="864329"/>
            </a:xfrm>
            <a:custGeom>
              <a:avLst/>
              <a:gdLst/>
              <a:ahLst/>
              <a:cxnLst/>
              <a:rect l="l" t="t" r="r" b="b"/>
              <a:pathLst>
                <a:path w="140491" h="13280" extrusionOk="0">
                  <a:moveTo>
                    <a:pt x="68007" y="0"/>
                  </a:moveTo>
                  <a:lnTo>
                    <a:pt x="64692" y="707"/>
                  </a:lnTo>
                  <a:cubicBezTo>
                    <a:pt x="64692" y="707"/>
                    <a:pt x="62893" y="162"/>
                    <a:pt x="61932" y="20"/>
                  </a:cubicBezTo>
                  <a:cubicBezTo>
                    <a:pt x="61856" y="9"/>
                    <a:pt x="61781" y="4"/>
                    <a:pt x="61706" y="4"/>
                  </a:cubicBezTo>
                  <a:cubicBezTo>
                    <a:pt x="60837" y="4"/>
                    <a:pt x="60133" y="707"/>
                    <a:pt x="60133" y="707"/>
                  </a:cubicBezTo>
                  <a:lnTo>
                    <a:pt x="55717" y="1536"/>
                  </a:lnTo>
                  <a:lnTo>
                    <a:pt x="52533" y="1536"/>
                  </a:lnTo>
                  <a:lnTo>
                    <a:pt x="47147" y="3659"/>
                  </a:lnTo>
                  <a:lnTo>
                    <a:pt x="36798" y="8894"/>
                  </a:lnTo>
                  <a:lnTo>
                    <a:pt x="31179" y="8722"/>
                  </a:lnTo>
                  <a:lnTo>
                    <a:pt x="27126" y="7065"/>
                  </a:lnTo>
                  <a:lnTo>
                    <a:pt x="24509" y="5255"/>
                  </a:lnTo>
                  <a:cubicBezTo>
                    <a:pt x="24509" y="5255"/>
                    <a:pt x="21873" y="5326"/>
                    <a:pt x="20022" y="5326"/>
                  </a:cubicBezTo>
                  <a:cubicBezTo>
                    <a:pt x="19161" y="5326"/>
                    <a:pt x="18469" y="5311"/>
                    <a:pt x="18293" y="5266"/>
                  </a:cubicBezTo>
                  <a:cubicBezTo>
                    <a:pt x="18255" y="5256"/>
                    <a:pt x="18205" y="5252"/>
                    <a:pt x="18145" y="5252"/>
                  </a:cubicBezTo>
                  <a:cubicBezTo>
                    <a:pt x="17321" y="5252"/>
                    <a:pt x="14564" y="6095"/>
                    <a:pt x="14564" y="6095"/>
                  </a:cubicBezTo>
                  <a:lnTo>
                    <a:pt x="10279" y="6095"/>
                  </a:lnTo>
                  <a:lnTo>
                    <a:pt x="6277" y="7196"/>
                  </a:lnTo>
                  <a:lnTo>
                    <a:pt x="0" y="6095"/>
                  </a:lnTo>
                  <a:lnTo>
                    <a:pt x="0" y="12532"/>
                  </a:lnTo>
                  <a:lnTo>
                    <a:pt x="0" y="13280"/>
                  </a:lnTo>
                  <a:lnTo>
                    <a:pt x="140490" y="13280"/>
                  </a:lnTo>
                  <a:lnTo>
                    <a:pt x="140490" y="6923"/>
                  </a:lnTo>
                  <a:lnTo>
                    <a:pt x="139257" y="7337"/>
                  </a:lnTo>
                  <a:lnTo>
                    <a:pt x="133870" y="6266"/>
                  </a:lnTo>
                  <a:lnTo>
                    <a:pt x="126139" y="5124"/>
                  </a:lnTo>
                  <a:lnTo>
                    <a:pt x="121854" y="6923"/>
                  </a:lnTo>
                  <a:lnTo>
                    <a:pt x="117023" y="6266"/>
                  </a:lnTo>
                  <a:lnTo>
                    <a:pt x="111777" y="8581"/>
                  </a:lnTo>
                  <a:lnTo>
                    <a:pt x="108321" y="8025"/>
                  </a:lnTo>
                  <a:lnTo>
                    <a:pt x="106108" y="8308"/>
                  </a:lnTo>
                  <a:lnTo>
                    <a:pt x="103217" y="6923"/>
                  </a:lnTo>
                  <a:lnTo>
                    <a:pt x="99488" y="6266"/>
                  </a:lnTo>
                  <a:lnTo>
                    <a:pt x="94232" y="4296"/>
                  </a:lnTo>
                  <a:lnTo>
                    <a:pt x="89543" y="4851"/>
                  </a:lnTo>
                  <a:lnTo>
                    <a:pt x="86370" y="3659"/>
                  </a:lnTo>
                  <a:cubicBezTo>
                    <a:pt x="86370" y="3659"/>
                    <a:pt x="84157" y="4296"/>
                    <a:pt x="83469" y="4296"/>
                  </a:cubicBezTo>
                  <a:cubicBezTo>
                    <a:pt x="82772" y="4296"/>
                    <a:pt x="79467" y="3750"/>
                    <a:pt x="79053" y="3659"/>
                  </a:cubicBezTo>
                  <a:cubicBezTo>
                    <a:pt x="78915" y="3628"/>
                    <a:pt x="78500" y="3618"/>
                    <a:pt x="78009" y="3618"/>
                  </a:cubicBezTo>
                  <a:cubicBezTo>
                    <a:pt x="77027" y="3618"/>
                    <a:pt x="75738" y="3659"/>
                    <a:pt x="75738" y="3659"/>
                  </a:cubicBezTo>
                  <a:lnTo>
                    <a:pt x="72281" y="1122"/>
                  </a:lnTo>
                  <a:lnTo>
                    <a:pt x="680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69" name="Google Shape;2269;p29"/>
            <p:cNvGrpSpPr/>
            <p:nvPr/>
          </p:nvGrpSpPr>
          <p:grpSpPr>
            <a:xfrm>
              <a:off x="-29" y="4487219"/>
              <a:ext cx="8398568" cy="777570"/>
              <a:chOff x="720000" y="1192075"/>
              <a:chExt cx="3226000" cy="298675"/>
            </a:xfrm>
          </p:grpSpPr>
          <p:sp>
            <p:nvSpPr>
              <p:cNvPr id="2270" name="Google Shape;2270;p29"/>
              <p:cNvSpPr/>
              <p:nvPr/>
            </p:nvSpPr>
            <p:spPr>
              <a:xfrm>
                <a:off x="720000" y="1192075"/>
                <a:ext cx="2322475" cy="298675"/>
              </a:xfrm>
              <a:custGeom>
                <a:avLst/>
                <a:gdLst/>
                <a:ahLst/>
                <a:cxnLst/>
                <a:rect l="l" t="t" r="r" b="b"/>
                <a:pathLst>
                  <a:path w="92899" h="11947" extrusionOk="0">
                    <a:moveTo>
                      <a:pt x="49957" y="1"/>
                    </a:moveTo>
                    <a:lnTo>
                      <a:pt x="46318" y="455"/>
                    </a:lnTo>
                    <a:lnTo>
                      <a:pt x="44762" y="183"/>
                    </a:lnTo>
                    <a:lnTo>
                      <a:pt x="43013" y="1335"/>
                    </a:lnTo>
                    <a:lnTo>
                      <a:pt x="41811" y="870"/>
                    </a:lnTo>
                    <a:lnTo>
                      <a:pt x="39415" y="870"/>
                    </a:lnTo>
                    <a:lnTo>
                      <a:pt x="37020" y="1749"/>
                    </a:lnTo>
                    <a:lnTo>
                      <a:pt x="35181" y="2811"/>
                    </a:lnTo>
                    <a:lnTo>
                      <a:pt x="32836" y="3548"/>
                    </a:lnTo>
                    <a:lnTo>
                      <a:pt x="31179" y="5064"/>
                    </a:lnTo>
                    <a:lnTo>
                      <a:pt x="28369" y="5064"/>
                    </a:lnTo>
                    <a:lnTo>
                      <a:pt x="27267" y="6166"/>
                    </a:lnTo>
                    <a:lnTo>
                      <a:pt x="25196" y="6539"/>
                    </a:lnTo>
                    <a:lnTo>
                      <a:pt x="24276" y="7874"/>
                    </a:lnTo>
                    <a:lnTo>
                      <a:pt x="21648" y="8147"/>
                    </a:lnTo>
                    <a:lnTo>
                      <a:pt x="16706" y="6974"/>
                    </a:lnTo>
                    <a:lnTo>
                      <a:pt x="13674" y="6418"/>
                    </a:lnTo>
                    <a:lnTo>
                      <a:pt x="10905" y="4347"/>
                    </a:lnTo>
                    <a:lnTo>
                      <a:pt x="8146" y="5044"/>
                    </a:lnTo>
                    <a:lnTo>
                      <a:pt x="0" y="5044"/>
                    </a:lnTo>
                    <a:lnTo>
                      <a:pt x="0" y="11947"/>
                    </a:lnTo>
                    <a:lnTo>
                      <a:pt x="92898" y="10451"/>
                    </a:lnTo>
                    <a:lnTo>
                      <a:pt x="90048" y="8288"/>
                    </a:lnTo>
                    <a:lnTo>
                      <a:pt x="89311" y="7177"/>
                    </a:lnTo>
                    <a:cubicBezTo>
                      <a:pt x="89311" y="7177"/>
                      <a:pt x="87421" y="7045"/>
                      <a:pt x="87148" y="7045"/>
                    </a:cubicBezTo>
                    <a:cubicBezTo>
                      <a:pt x="86875" y="7045"/>
                      <a:pt x="84945" y="5974"/>
                      <a:pt x="84945" y="5974"/>
                    </a:cubicBezTo>
                    <a:lnTo>
                      <a:pt x="81165" y="4741"/>
                    </a:lnTo>
                    <a:lnTo>
                      <a:pt x="77527" y="5064"/>
                    </a:lnTo>
                    <a:lnTo>
                      <a:pt x="74717" y="4235"/>
                    </a:lnTo>
                    <a:lnTo>
                      <a:pt x="72049" y="4832"/>
                    </a:lnTo>
                    <a:lnTo>
                      <a:pt x="69472" y="3912"/>
                    </a:lnTo>
                    <a:lnTo>
                      <a:pt x="66622" y="4235"/>
                    </a:lnTo>
                    <a:lnTo>
                      <a:pt x="64186" y="3265"/>
                    </a:lnTo>
                    <a:lnTo>
                      <a:pt x="61791" y="2669"/>
                    </a:lnTo>
                    <a:lnTo>
                      <a:pt x="61417" y="1567"/>
                    </a:lnTo>
                    <a:lnTo>
                      <a:pt x="58476" y="1102"/>
                    </a:lnTo>
                    <a:lnTo>
                      <a:pt x="55899" y="1"/>
                    </a:lnTo>
                    <a:lnTo>
                      <a:pt x="51796" y="455"/>
                    </a:lnTo>
                    <a:lnTo>
                      <a:pt x="499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9"/>
              <p:cNvSpPr/>
              <p:nvPr/>
            </p:nvSpPr>
            <p:spPr>
              <a:xfrm>
                <a:off x="3162200" y="1337522"/>
                <a:ext cx="783800" cy="114100"/>
              </a:xfrm>
              <a:custGeom>
                <a:avLst/>
                <a:gdLst/>
                <a:ahLst/>
                <a:cxnLst/>
                <a:rect l="l" t="t" r="r" b="b"/>
                <a:pathLst>
                  <a:path w="31352" h="4564" extrusionOk="0">
                    <a:moveTo>
                      <a:pt x="17088" y="0"/>
                    </a:moveTo>
                    <a:cubicBezTo>
                      <a:pt x="15941" y="0"/>
                      <a:pt x="14221" y="86"/>
                      <a:pt x="14221" y="86"/>
                    </a:cubicBezTo>
                    <a:lnTo>
                      <a:pt x="9390" y="2208"/>
                    </a:lnTo>
                    <a:lnTo>
                      <a:pt x="4286" y="2208"/>
                    </a:lnTo>
                    <a:lnTo>
                      <a:pt x="1" y="4563"/>
                    </a:lnTo>
                    <a:lnTo>
                      <a:pt x="31351" y="4563"/>
                    </a:lnTo>
                    <a:lnTo>
                      <a:pt x="25136" y="2279"/>
                    </a:lnTo>
                    <a:cubicBezTo>
                      <a:pt x="25136" y="2279"/>
                      <a:pt x="18091" y="278"/>
                      <a:pt x="18091" y="86"/>
                    </a:cubicBezTo>
                    <a:cubicBezTo>
                      <a:pt x="18091" y="22"/>
                      <a:pt x="17661" y="0"/>
                      <a:pt x="170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only 8">
  <p:cSld name="Title only 8">
    <p:spTree>
      <p:nvGrpSpPr>
        <p:cNvPr id="1" name="Shape 2272"/>
        <p:cNvGrpSpPr/>
        <p:nvPr/>
      </p:nvGrpSpPr>
      <p:grpSpPr>
        <a:xfrm>
          <a:off x="0" y="0"/>
          <a:ext cx="0" cy="0"/>
          <a:chOff x="0" y="0"/>
          <a:chExt cx="0" cy="0"/>
        </a:xfrm>
      </p:grpSpPr>
      <p:sp>
        <p:nvSpPr>
          <p:cNvPr id="2273" name="Google Shape;2273;p30"/>
          <p:cNvSpPr txBox="1">
            <a:spLocks noGrp="1"/>
          </p:cNvSpPr>
          <p:nvPr>
            <p:ph type="title"/>
          </p:nvPr>
        </p:nvSpPr>
        <p:spPr>
          <a:xfrm>
            <a:off x="720000" y="720000"/>
            <a:ext cx="7704000" cy="656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3000"/>
              <a:buNone/>
              <a:defRPr sz="3000">
                <a:solidFill>
                  <a:schemeClr val="accent5"/>
                </a:solidFill>
              </a:defRPr>
            </a:lvl1pPr>
            <a:lvl2pPr lvl="1" rtl="0">
              <a:spcBef>
                <a:spcPts val="0"/>
              </a:spcBef>
              <a:spcAft>
                <a:spcPts val="0"/>
              </a:spcAft>
              <a:buClr>
                <a:schemeClr val="accent5"/>
              </a:buClr>
              <a:buSzPts val="3100"/>
              <a:buNone/>
              <a:defRPr>
                <a:solidFill>
                  <a:schemeClr val="accent5"/>
                </a:solidFill>
              </a:defRPr>
            </a:lvl2pPr>
            <a:lvl3pPr lvl="2" rtl="0">
              <a:spcBef>
                <a:spcPts val="0"/>
              </a:spcBef>
              <a:spcAft>
                <a:spcPts val="0"/>
              </a:spcAft>
              <a:buClr>
                <a:schemeClr val="accent5"/>
              </a:buClr>
              <a:buSzPts val="3100"/>
              <a:buNone/>
              <a:defRPr>
                <a:solidFill>
                  <a:schemeClr val="accent5"/>
                </a:solidFill>
              </a:defRPr>
            </a:lvl3pPr>
            <a:lvl4pPr lvl="3" rtl="0">
              <a:spcBef>
                <a:spcPts val="0"/>
              </a:spcBef>
              <a:spcAft>
                <a:spcPts val="0"/>
              </a:spcAft>
              <a:buClr>
                <a:schemeClr val="accent5"/>
              </a:buClr>
              <a:buSzPts val="3100"/>
              <a:buNone/>
              <a:defRPr>
                <a:solidFill>
                  <a:schemeClr val="accent5"/>
                </a:solidFill>
              </a:defRPr>
            </a:lvl4pPr>
            <a:lvl5pPr lvl="4" rtl="0">
              <a:spcBef>
                <a:spcPts val="0"/>
              </a:spcBef>
              <a:spcAft>
                <a:spcPts val="0"/>
              </a:spcAft>
              <a:buClr>
                <a:schemeClr val="accent5"/>
              </a:buClr>
              <a:buSzPts val="3100"/>
              <a:buNone/>
              <a:defRPr>
                <a:solidFill>
                  <a:schemeClr val="accent5"/>
                </a:solidFill>
              </a:defRPr>
            </a:lvl5pPr>
            <a:lvl6pPr lvl="5" rtl="0">
              <a:spcBef>
                <a:spcPts val="0"/>
              </a:spcBef>
              <a:spcAft>
                <a:spcPts val="0"/>
              </a:spcAft>
              <a:buClr>
                <a:schemeClr val="accent5"/>
              </a:buClr>
              <a:buSzPts val="3100"/>
              <a:buNone/>
              <a:defRPr>
                <a:solidFill>
                  <a:schemeClr val="accent5"/>
                </a:solidFill>
              </a:defRPr>
            </a:lvl6pPr>
            <a:lvl7pPr lvl="6" rtl="0">
              <a:spcBef>
                <a:spcPts val="0"/>
              </a:spcBef>
              <a:spcAft>
                <a:spcPts val="0"/>
              </a:spcAft>
              <a:buClr>
                <a:schemeClr val="accent5"/>
              </a:buClr>
              <a:buSzPts val="3100"/>
              <a:buNone/>
              <a:defRPr>
                <a:solidFill>
                  <a:schemeClr val="accent5"/>
                </a:solidFill>
              </a:defRPr>
            </a:lvl7pPr>
            <a:lvl8pPr lvl="7" rtl="0">
              <a:spcBef>
                <a:spcPts val="0"/>
              </a:spcBef>
              <a:spcAft>
                <a:spcPts val="0"/>
              </a:spcAft>
              <a:buClr>
                <a:schemeClr val="accent5"/>
              </a:buClr>
              <a:buSzPts val="3100"/>
              <a:buNone/>
              <a:defRPr>
                <a:solidFill>
                  <a:schemeClr val="accent5"/>
                </a:solidFill>
              </a:defRPr>
            </a:lvl8pPr>
            <a:lvl9pPr lvl="8" rtl="0">
              <a:spcBef>
                <a:spcPts val="0"/>
              </a:spcBef>
              <a:spcAft>
                <a:spcPts val="0"/>
              </a:spcAft>
              <a:buClr>
                <a:schemeClr val="accent5"/>
              </a:buClr>
              <a:buSzPts val="3100"/>
              <a:buNone/>
              <a:defRPr>
                <a:solidFill>
                  <a:schemeClr val="accent5"/>
                </a:solidFill>
              </a:defRPr>
            </a:lvl9pPr>
          </a:lstStyle>
          <a:p>
            <a:r>
              <a:rPr lang="en-US" smtClean="0"/>
              <a:t>Click to edit Master title style</a:t>
            </a:r>
            <a:endParaRPr/>
          </a:p>
        </p:txBody>
      </p:sp>
      <p:grpSp>
        <p:nvGrpSpPr>
          <p:cNvPr id="2274" name="Google Shape;2274;p30"/>
          <p:cNvGrpSpPr/>
          <p:nvPr/>
        </p:nvGrpSpPr>
        <p:grpSpPr>
          <a:xfrm>
            <a:off x="-29" y="5715993"/>
            <a:ext cx="9143886" cy="1303727"/>
            <a:chOff x="-29" y="4286994"/>
            <a:chExt cx="9143886" cy="977795"/>
          </a:xfrm>
        </p:grpSpPr>
        <p:sp>
          <p:nvSpPr>
            <p:cNvPr id="2275" name="Google Shape;2275;p30"/>
            <p:cNvSpPr/>
            <p:nvPr/>
          </p:nvSpPr>
          <p:spPr>
            <a:xfrm>
              <a:off x="0" y="4286994"/>
              <a:ext cx="9143857" cy="864329"/>
            </a:xfrm>
            <a:custGeom>
              <a:avLst/>
              <a:gdLst/>
              <a:ahLst/>
              <a:cxnLst/>
              <a:rect l="l" t="t" r="r" b="b"/>
              <a:pathLst>
                <a:path w="140491" h="13280" extrusionOk="0">
                  <a:moveTo>
                    <a:pt x="68007" y="0"/>
                  </a:moveTo>
                  <a:lnTo>
                    <a:pt x="64692" y="707"/>
                  </a:lnTo>
                  <a:cubicBezTo>
                    <a:pt x="64692" y="707"/>
                    <a:pt x="62893" y="162"/>
                    <a:pt x="61932" y="20"/>
                  </a:cubicBezTo>
                  <a:cubicBezTo>
                    <a:pt x="61856" y="9"/>
                    <a:pt x="61781" y="4"/>
                    <a:pt x="61706" y="4"/>
                  </a:cubicBezTo>
                  <a:cubicBezTo>
                    <a:pt x="60837" y="4"/>
                    <a:pt x="60133" y="707"/>
                    <a:pt x="60133" y="707"/>
                  </a:cubicBezTo>
                  <a:lnTo>
                    <a:pt x="55717" y="1536"/>
                  </a:lnTo>
                  <a:lnTo>
                    <a:pt x="52533" y="1536"/>
                  </a:lnTo>
                  <a:lnTo>
                    <a:pt x="47147" y="3659"/>
                  </a:lnTo>
                  <a:lnTo>
                    <a:pt x="36798" y="8894"/>
                  </a:lnTo>
                  <a:lnTo>
                    <a:pt x="31179" y="8722"/>
                  </a:lnTo>
                  <a:lnTo>
                    <a:pt x="27126" y="7065"/>
                  </a:lnTo>
                  <a:lnTo>
                    <a:pt x="24509" y="5255"/>
                  </a:lnTo>
                  <a:cubicBezTo>
                    <a:pt x="24509" y="5255"/>
                    <a:pt x="21873" y="5326"/>
                    <a:pt x="20022" y="5326"/>
                  </a:cubicBezTo>
                  <a:cubicBezTo>
                    <a:pt x="19161" y="5326"/>
                    <a:pt x="18469" y="5311"/>
                    <a:pt x="18293" y="5266"/>
                  </a:cubicBezTo>
                  <a:cubicBezTo>
                    <a:pt x="18255" y="5256"/>
                    <a:pt x="18205" y="5252"/>
                    <a:pt x="18145" y="5252"/>
                  </a:cubicBezTo>
                  <a:cubicBezTo>
                    <a:pt x="17321" y="5252"/>
                    <a:pt x="14564" y="6095"/>
                    <a:pt x="14564" y="6095"/>
                  </a:cubicBezTo>
                  <a:lnTo>
                    <a:pt x="10279" y="6095"/>
                  </a:lnTo>
                  <a:lnTo>
                    <a:pt x="6277" y="7196"/>
                  </a:lnTo>
                  <a:lnTo>
                    <a:pt x="0" y="6095"/>
                  </a:lnTo>
                  <a:lnTo>
                    <a:pt x="0" y="12532"/>
                  </a:lnTo>
                  <a:lnTo>
                    <a:pt x="0" y="13280"/>
                  </a:lnTo>
                  <a:lnTo>
                    <a:pt x="140490" y="13280"/>
                  </a:lnTo>
                  <a:lnTo>
                    <a:pt x="140490" y="6923"/>
                  </a:lnTo>
                  <a:lnTo>
                    <a:pt x="139257" y="7337"/>
                  </a:lnTo>
                  <a:lnTo>
                    <a:pt x="133870" y="6266"/>
                  </a:lnTo>
                  <a:lnTo>
                    <a:pt x="126139" y="5124"/>
                  </a:lnTo>
                  <a:lnTo>
                    <a:pt x="121854" y="6923"/>
                  </a:lnTo>
                  <a:lnTo>
                    <a:pt x="117023" y="6266"/>
                  </a:lnTo>
                  <a:lnTo>
                    <a:pt x="111777" y="8581"/>
                  </a:lnTo>
                  <a:lnTo>
                    <a:pt x="108321" y="8025"/>
                  </a:lnTo>
                  <a:lnTo>
                    <a:pt x="106108" y="8308"/>
                  </a:lnTo>
                  <a:lnTo>
                    <a:pt x="103217" y="6923"/>
                  </a:lnTo>
                  <a:lnTo>
                    <a:pt x="99488" y="6266"/>
                  </a:lnTo>
                  <a:lnTo>
                    <a:pt x="94232" y="4296"/>
                  </a:lnTo>
                  <a:lnTo>
                    <a:pt x="89543" y="4851"/>
                  </a:lnTo>
                  <a:lnTo>
                    <a:pt x="86370" y="3659"/>
                  </a:lnTo>
                  <a:cubicBezTo>
                    <a:pt x="86370" y="3659"/>
                    <a:pt x="84157" y="4296"/>
                    <a:pt x="83469" y="4296"/>
                  </a:cubicBezTo>
                  <a:cubicBezTo>
                    <a:pt x="82772" y="4296"/>
                    <a:pt x="79467" y="3750"/>
                    <a:pt x="79053" y="3659"/>
                  </a:cubicBezTo>
                  <a:cubicBezTo>
                    <a:pt x="78915" y="3628"/>
                    <a:pt x="78500" y="3618"/>
                    <a:pt x="78009" y="3618"/>
                  </a:cubicBezTo>
                  <a:cubicBezTo>
                    <a:pt x="77027" y="3618"/>
                    <a:pt x="75738" y="3659"/>
                    <a:pt x="75738" y="3659"/>
                  </a:cubicBezTo>
                  <a:lnTo>
                    <a:pt x="72281" y="1122"/>
                  </a:lnTo>
                  <a:lnTo>
                    <a:pt x="680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6" name="Google Shape;2276;p30"/>
            <p:cNvGrpSpPr/>
            <p:nvPr/>
          </p:nvGrpSpPr>
          <p:grpSpPr>
            <a:xfrm>
              <a:off x="-29" y="4487219"/>
              <a:ext cx="8398568" cy="777570"/>
              <a:chOff x="720000" y="1192075"/>
              <a:chExt cx="3226000" cy="298675"/>
            </a:xfrm>
          </p:grpSpPr>
          <p:sp>
            <p:nvSpPr>
              <p:cNvPr id="2277" name="Google Shape;2277;p30"/>
              <p:cNvSpPr/>
              <p:nvPr/>
            </p:nvSpPr>
            <p:spPr>
              <a:xfrm>
                <a:off x="720000" y="1192075"/>
                <a:ext cx="2322475" cy="298675"/>
              </a:xfrm>
              <a:custGeom>
                <a:avLst/>
                <a:gdLst/>
                <a:ahLst/>
                <a:cxnLst/>
                <a:rect l="l" t="t" r="r" b="b"/>
                <a:pathLst>
                  <a:path w="92899" h="11947" extrusionOk="0">
                    <a:moveTo>
                      <a:pt x="49957" y="1"/>
                    </a:moveTo>
                    <a:lnTo>
                      <a:pt x="46318" y="455"/>
                    </a:lnTo>
                    <a:lnTo>
                      <a:pt x="44762" y="183"/>
                    </a:lnTo>
                    <a:lnTo>
                      <a:pt x="43013" y="1335"/>
                    </a:lnTo>
                    <a:lnTo>
                      <a:pt x="41811" y="870"/>
                    </a:lnTo>
                    <a:lnTo>
                      <a:pt x="39415" y="870"/>
                    </a:lnTo>
                    <a:lnTo>
                      <a:pt x="37020" y="1749"/>
                    </a:lnTo>
                    <a:lnTo>
                      <a:pt x="35181" y="2811"/>
                    </a:lnTo>
                    <a:lnTo>
                      <a:pt x="32836" y="3548"/>
                    </a:lnTo>
                    <a:lnTo>
                      <a:pt x="31179" y="5064"/>
                    </a:lnTo>
                    <a:lnTo>
                      <a:pt x="28369" y="5064"/>
                    </a:lnTo>
                    <a:lnTo>
                      <a:pt x="27267" y="6166"/>
                    </a:lnTo>
                    <a:lnTo>
                      <a:pt x="25196" y="6539"/>
                    </a:lnTo>
                    <a:lnTo>
                      <a:pt x="24276" y="7874"/>
                    </a:lnTo>
                    <a:lnTo>
                      <a:pt x="21648" y="8147"/>
                    </a:lnTo>
                    <a:lnTo>
                      <a:pt x="16706" y="6974"/>
                    </a:lnTo>
                    <a:lnTo>
                      <a:pt x="13674" y="6418"/>
                    </a:lnTo>
                    <a:lnTo>
                      <a:pt x="10905" y="4347"/>
                    </a:lnTo>
                    <a:lnTo>
                      <a:pt x="8146" y="5044"/>
                    </a:lnTo>
                    <a:lnTo>
                      <a:pt x="0" y="5044"/>
                    </a:lnTo>
                    <a:lnTo>
                      <a:pt x="0" y="11947"/>
                    </a:lnTo>
                    <a:lnTo>
                      <a:pt x="92898" y="10451"/>
                    </a:lnTo>
                    <a:lnTo>
                      <a:pt x="90048" y="8288"/>
                    </a:lnTo>
                    <a:lnTo>
                      <a:pt x="89311" y="7177"/>
                    </a:lnTo>
                    <a:cubicBezTo>
                      <a:pt x="89311" y="7177"/>
                      <a:pt x="87421" y="7045"/>
                      <a:pt x="87148" y="7045"/>
                    </a:cubicBezTo>
                    <a:cubicBezTo>
                      <a:pt x="86875" y="7045"/>
                      <a:pt x="84945" y="5974"/>
                      <a:pt x="84945" y="5974"/>
                    </a:cubicBezTo>
                    <a:lnTo>
                      <a:pt x="81165" y="4741"/>
                    </a:lnTo>
                    <a:lnTo>
                      <a:pt x="77527" y="5064"/>
                    </a:lnTo>
                    <a:lnTo>
                      <a:pt x="74717" y="4235"/>
                    </a:lnTo>
                    <a:lnTo>
                      <a:pt x="72049" y="4832"/>
                    </a:lnTo>
                    <a:lnTo>
                      <a:pt x="69472" y="3912"/>
                    </a:lnTo>
                    <a:lnTo>
                      <a:pt x="66622" y="4235"/>
                    </a:lnTo>
                    <a:lnTo>
                      <a:pt x="64186" y="3265"/>
                    </a:lnTo>
                    <a:lnTo>
                      <a:pt x="61791" y="2669"/>
                    </a:lnTo>
                    <a:lnTo>
                      <a:pt x="61417" y="1567"/>
                    </a:lnTo>
                    <a:lnTo>
                      <a:pt x="58476" y="1102"/>
                    </a:lnTo>
                    <a:lnTo>
                      <a:pt x="55899" y="1"/>
                    </a:lnTo>
                    <a:lnTo>
                      <a:pt x="51796" y="455"/>
                    </a:lnTo>
                    <a:lnTo>
                      <a:pt x="499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0"/>
              <p:cNvSpPr/>
              <p:nvPr/>
            </p:nvSpPr>
            <p:spPr>
              <a:xfrm>
                <a:off x="3162200" y="1337522"/>
                <a:ext cx="783800" cy="114100"/>
              </a:xfrm>
              <a:custGeom>
                <a:avLst/>
                <a:gdLst/>
                <a:ahLst/>
                <a:cxnLst/>
                <a:rect l="l" t="t" r="r" b="b"/>
                <a:pathLst>
                  <a:path w="31352" h="4564" extrusionOk="0">
                    <a:moveTo>
                      <a:pt x="17088" y="0"/>
                    </a:moveTo>
                    <a:cubicBezTo>
                      <a:pt x="15941" y="0"/>
                      <a:pt x="14221" y="86"/>
                      <a:pt x="14221" y="86"/>
                    </a:cubicBezTo>
                    <a:lnTo>
                      <a:pt x="9390" y="2208"/>
                    </a:lnTo>
                    <a:lnTo>
                      <a:pt x="4286" y="2208"/>
                    </a:lnTo>
                    <a:lnTo>
                      <a:pt x="1" y="4563"/>
                    </a:lnTo>
                    <a:lnTo>
                      <a:pt x="31351" y="4563"/>
                    </a:lnTo>
                    <a:lnTo>
                      <a:pt x="25136" y="2279"/>
                    </a:lnTo>
                    <a:cubicBezTo>
                      <a:pt x="25136" y="2279"/>
                      <a:pt x="18091" y="278"/>
                      <a:pt x="18091" y="86"/>
                    </a:cubicBezTo>
                    <a:cubicBezTo>
                      <a:pt x="18091" y="22"/>
                      <a:pt x="17661" y="0"/>
                      <a:pt x="170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only 9">
  <p:cSld name="Title only 9">
    <p:spTree>
      <p:nvGrpSpPr>
        <p:cNvPr id="1" name="Shape 2279"/>
        <p:cNvGrpSpPr/>
        <p:nvPr/>
      </p:nvGrpSpPr>
      <p:grpSpPr>
        <a:xfrm>
          <a:off x="0" y="0"/>
          <a:ext cx="0" cy="0"/>
          <a:chOff x="0" y="0"/>
          <a:chExt cx="0" cy="0"/>
        </a:xfrm>
      </p:grpSpPr>
      <p:sp>
        <p:nvSpPr>
          <p:cNvPr id="2280" name="Google Shape;2280;p31"/>
          <p:cNvSpPr txBox="1">
            <a:spLocks noGrp="1"/>
          </p:cNvSpPr>
          <p:nvPr>
            <p:ph type="title"/>
          </p:nvPr>
        </p:nvSpPr>
        <p:spPr>
          <a:xfrm>
            <a:off x="720000" y="720000"/>
            <a:ext cx="7704000" cy="656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3000"/>
              <a:buNone/>
              <a:defRPr sz="3000">
                <a:solidFill>
                  <a:schemeClr val="accent5"/>
                </a:solidFill>
              </a:defRPr>
            </a:lvl1pPr>
            <a:lvl2pPr lvl="1" rtl="0">
              <a:spcBef>
                <a:spcPts val="0"/>
              </a:spcBef>
              <a:spcAft>
                <a:spcPts val="0"/>
              </a:spcAft>
              <a:buClr>
                <a:schemeClr val="accent5"/>
              </a:buClr>
              <a:buSzPts val="3100"/>
              <a:buNone/>
              <a:defRPr>
                <a:solidFill>
                  <a:schemeClr val="accent5"/>
                </a:solidFill>
              </a:defRPr>
            </a:lvl2pPr>
            <a:lvl3pPr lvl="2" rtl="0">
              <a:spcBef>
                <a:spcPts val="0"/>
              </a:spcBef>
              <a:spcAft>
                <a:spcPts val="0"/>
              </a:spcAft>
              <a:buClr>
                <a:schemeClr val="accent5"/>
              </a:buClr>
              <a:buSzPts val="3100"/>
              <a:buNone/>
              <a:defRPr>
                <a:solidFill>
                  <a:schemeClr val="accent5"/>
                </a:solidFill>
              </a:defRPr>
            </a:lvl3pPr>
            <a:lvl4pPr lvl="3" rtl="0">
              <a:spcBef>
                <a:spcPts val="0"/>
              </a:spcBef>
              <a:spcAft>
                <a:spcPts val="0"/>
              </a:spcAft>
              <a:buClr>
                <a:schemeClr val="accent5"/>
              </a:buClr>
              <a:buSzPts val="3100"/>
              <a:buNone/>
              <a:defRPr>
                <a:solidFill>
                  <a:schemeClr val="accent5"/>
                </a:solidFill>
              </a:defRPr>
            </a:lvl4pPr>
            <a:lvl5pPr lvl="4" rtl="0">
              <a:spcBef>
                <a:spcPts val="0"/>
              </a:spcBef>
              <a:spcAft>
                <a:spcPts val="0"/>
              </a:spcAft>
              <a:buClr>
                <a:schemeClr val="accent5"/>
              </a:buClr>
              <a:buSzPts val="3100"/>
              <a:buNone/>
              <a:defRPr>
                <a:solidFill>
                  <a:schemeClr val="accent5"/>
                </a:solidFill>
              </a:defRPr>
            </a:lvl5pPr>
            <a:lvl6pPr lvl="5" rtl="0">
              <a:spcBef>
                <a:spcPts val="0"/>
              </a:spcBef>
              <a:spcAft>
                <a:spcPts val="0"/>
              </a:spcAft>
              <a:buClr>
                <a:schemeClr val="accent5"/>
              </a:buClr>
              <a:buSzPts val="3100"/>
              <a:buNone/>
              <a:defRPr>
                <a:solidFill>
                  <a:schemeClr val="accent5"/>
                </a:solidFill>
              </a:defRPr>
            </a:lvl6pPr>
            <a:lvl7pPr lvl="6" rtl="0">
              <a:spcBef>
                <a:spcPts val="0"/>
              </a:spcBef>
              <a:spcAft>
                <a:spcPts val="0"/>
              </a:spcAft>
              <a:buClr>
                <a:schemeClr val="accent5"/>
              </a:buClr>
              <a:buSzPts val="3100"/>
              <a:buNone/>
              <a:defRPr>
                <a:solidFill>
                  <a:schemeClr val="accent5"/>
                </a:solidFill>
              </a:defRPr>
            </a:lvl7pPr>
            <a:lvl8pPr lvl="7" rtl="0">
              <a:spcBef>
                <a:spcPts val="0"/>
              </a:spcBef>
              <a:spcAft>
                <a:spcPts val="0"/>
              </a:spcAft>
              <a:buClr>
                <a:schemeClr val="accent5"/>
              </a:buClr>
              <a:buSzPts val="3100"/>
              <a:buNone/>
              <a:defRPr>
                <a:solidFill>
                  <a:schemeClr val="accent5"/>
                </a:solidFill>
              </a:defRPr>
            </a:lvl8pPr>
            <a:lvl9pPr lvl="8" rtl="0">
              <a:spcBef>
                <a:spcPts val="0"/>
              </a:spcBef>
              <a:spcAft>
                <a:spcPts val="0"/>
              </a:spcAft>
              <a:buClr>
                <a:schemeClr val="accent5"/>
              </a:buClr>
              <a:buSzPts val="3100"/>
              <a:buNone/>
              <a:defRPr>
                <a:solidFill>
                  <a:schemeClr val="accent5"/>
                </a:solidFill>
              </a:defRPr>
            </a:lvl9pPr>
          </a:lstStyle>
          <a:p>
            <a:r>
              <a:rPr lang="en-US" smtClean="0"/>
              <a:t>Click to edit Master title style</a:t>
            </a:r>
            <a:endParaRPr/>
          </a:p>
        </p:txBody>
      </p:sp>
      <p:grpSp>
        <p:nvGrpSpPr>
          <p:cNvPr id="2281" name="Google Shape;2281;p31"/>
          <p:cNvGrpSpPr/>
          <p:nvPr/>
        </p:nvGrpSpPr>
        <p:grpSpPr>
          <a:xfrm>
            <a:off x="-29" y="5715993"/>
            <a:ext cx="9143886" cy="1303727"/>
            <a:chOff x="-29" y="4286994"/>
            <a:chExt cx="9143886" cy="977795"/>
          </a:xfrm>
        </p:grpSpPr>
        <p:sp>
          <p:nvSpPr>
            <p:cNvPr id="2282" name="Google Shape;2282;p31"/>
            <p:cNvSpPr/>
            <p:nvPr/>
          </p:nvSpPr>
          <p:spPr>
            <a:xfrm>
              <a:off x="0" y="4286994"/>
              <a:ext cx="9143857" cy="864329"/>
            </a:xfrm>
            <a:custGeom>
              <a:avLst/>
              <a:gdLst/>
              <a:ahLst/>
              <a:cxnLst/>
              <a:rect l="l" t="t" r="r" b="b"/>
              <a:pathLst>
                <a:path w="140491" h="13280" extrusionOk="0">
                  <a:moveTo>
                    <a:pt x="68007" y="0"/>
                  </a:moveTo>
                  <a:lnTo>
                    <a:pt x="64692" y="707"/>
                  </a:lnTo>
                  <a:cubicBezTo>
                    <a:pt x="64692" y="707"/>
                    <a:pt x="62893" y="162"/>
                    <a:pt x="61932" y="20"/>
                  </a:cubicBezTo>
                  <a:cubicBezTo>
                    <a:pt x="61856" y="9"/>
                    <a:pt x="61781" y="4"/>
                    <a:pt x="61706" y="4"/>
                  </a:cubicBezTo>
                  <a:cubicBezTo>
                    <a:pt x="60837" y="4"/>
                    <a:pt x="60133" y="707"/>
                    <a:pt x="60133" y="707"/>
                  </a:cubicBezTo>
                  <a:lnTo>
                    <a:pt x="55717" y="1536"/>
                  </a:lnTo>
                  <a:lnTo>
                    <a:pt x="52533" y="1536"/>
                  </a:lnTo>
                  <a:lnTo>
                    <a:pt x="47147" y="3659"/>
                  </a:lnTo>
                  <a:lnTo>
                    <a:pt x="36798" y="8894"/>
                  </a:lnTo>
                  <a:lnTo>
                    <a:pt x="31179" y="8722"/>
                  </a:lnTo>
                  <a:lnTo>
                    <a:pt x="27126" y="7065"/>
                  </a:lnTo>
                  <a:lnTo>
                    <a:pt x="24509" y="5255"/>
                  </a:lnTo>
                  <a:cubicBezTo>
                    <a:pt x="24509" y="5255"/>
                    <a:pt x="21873" y="5326"/>
                    <a:pt x="20022" y="5326"/>
                  </a:cubicBezTo>
                  <a:cubicBezTo>
                    <a:pt x="19161" y="5326"/>
                    <a:pt x="18469" y="5311"/>
                    <a:pt x="18293" y="5266"/>
                  </a:cubicBezTo>
                  <a:cubicBezTo>
                    <a:pt x="18255" y="5256"/>
                    <a:pt x="18205" y="5252"/>
                    <a:pt x="18145" y="5252"/>
                  </a:cubicBezTo>
                  <a:cubicBezTo>
                    <a:pt x="17321" y="5252"/>
                    <a:pt x="14564" y="6095"/>
                    <a:pt x="14564" y="6095"/>
                  </a:cubicBezTo>
                  <a:lnTo>
                    <a:pt x="10279" y="6095"/>
                  </a:lnTo>
                  <a:lnTo>
                    <a:pt x="6277" y="7196"/>
                  </a:lnTo>
                  <a:lnTo>
                    <a:pt x="0" y="6095"/>
                  </a:lnTo>
                  <a:lnTo>
                    <a:pt x="0" y="12532"/>
                  </a:lnTo>
                  <a:lnTo>
                    <a:pt x="0" y="13280"/>
                  </a:lnTo>
                  <a:lnTo>
                    <a:pt x="140490" y="13280"/>
                  </a:lnTo>
                  <a:lnTo>
                    <a:pt x="140490" y="6923"/>
                  </a:lnTo>
                  <a:lnTo>
                    <a:pt x="139257" y="7337"/>
                  </a:lnTo>
                  <a:lnTo>
                    <a:pt x="133870" y="6266"/>
                  </a:lnTo>
                  <a:lnTo>
                    <a:pt x="126139" y="5124"/>
                  </a:lnTo>
                  <a:lnTo>
                    <a:pt x="121854" y="6923"/>
                  </a:lnTo>
                  <a:lnTo>
                    <a:pt x="117023" y="6266"/>
                  </a:lnTo>
                  <a:lnTo>
                    <a:pt x="111777" y="8581"/>
                  </a:lnTo>
                  <a:lnTo>
                    <a:pt x="108321" y="8025"/>
                  </a:lnTo>
                  <a:lnTo>
                    <a:pt x="106108" y="8308"/>
                  </a:lnTo>
                  <a:lnTo>
                    <a:pt x="103217" y="6923"/>
                  </a:lnTo>
                  <a:lnTo>
                    <a:pt x="99488" y="6266"/>
                  </a:lnTo>
                  <a:lnTo>
                    <a:pt x="94232" y="4296"/>
                  </a:lnTo>
                  <a:lnTo>
                    <a:pt x="89543" y="4851"/>
                  </a:lnTo>
                  <a:lnTo>
                    <a:pt x="86370" y="3659"/>
                  </a:lnTo>
                  <a:cubicBezTo>
                    <a:pt x="86370" y="3659"/>
                    <a:pt x="84157" y="4296"/>
                    <a:pt x="83469" y="4296"/>
                  </a:cubicBezTo>
                  <a:cubicBezTo>
                    <a:pt x="82772" y="4296"/>
                    <a:pt x="79467" y="3750"/>
                    <a:pt x="79053" y="3659"/>
                  </a:cubicBezTo>
                  <a:cubicBezTo>
                    <a:pt x="78915" y="3628"/>
                    <a:pt x="78500" y="3618"/>
                    <a:pt x="78009" y="3618"/>
                  </a:cubicBezTo>
                  <a:cubicBezTo>
                    <a:pt x="77027" y="3618"/>
                    <a:pt x="75738" y="3659"/>
                    <a:pt x="75738" y="3659"/>
                  </a:cubicBezTo>
                  <a:lnTo>
                    <a:pt x="72281" y="1122"/>
                  </a:lnTo>
                  <a:lnTo>
                    <a:pt x="680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3" name="Google Shape;2283;p31"/>
            <p:cNvGrpSpPr/>
            <p:nvPr/>
          </p:nvGrpSpPr>
          <p:grpSpPr>
            <a:xfrm>
              <a:off x="-29" y="4487219"/>
              <a:ext cx="8398568" cy="777570"/>
              <a:chOff x="720000" y="1192075"/>
              <a:chExt cx="3226000" cy="298675"/>
            </a:xfrm>
          </p:grpSpPr>
          <p:sp>
            <p:nvSpPr>
              <p:cNvPr id="2284" name="Google Shape;2284;p31"/>
              <p:cNvSpPr/>
              <p:nvPr/>
            </p:nvSpPr>
            <p:spPr>
              <a:xfrm>
                <a:off x="720000" y="1192075"/>
                <a:ext cx="2322475" cy="298675"/>
              </a:xfrm>
              <a:custGeom>
                <a:avLst/>
                <a:gdLst/>
                <a:ahLst/>
                <a:cxnLst/>
                <a:rect l="l" t="t" r="r" b="b"/>
                <a:pathLst>
                  <a:path w="92899" h="11947" extrusionOk="0">
                    <a:moveTo>
                      <a:pt x="49957" y="1"/>
                    </a:moveTo>
                    <a:lnTo>
                      <a:pt x="46318" y="455"/>
                    </a:lnTo>
                    <a:lnTo>
                      <a:pt x="44762" y="183"/>
                    </a:lnTo>
                    <a:lnTo>
                      <a:pt x="43013" y="1335"/>
                    </a:lnTo>
                    <a:lnTo>
                      <a:pt x="41811" y="870"/>
                    </a:lnTo>
                    <a:lnTo>
                      <a:pt x="39415" y="870"/>
                    </a:lnTo>
                    <a:lnTo>
                      <a:pt x="37020" y="1749"/>
                    </a:lnTo>
                    <a:lnTo>
                      <a:pt x="35181" y="2811"/>
                    </a:lnTo>
                    <a:lnTo>
                      <a:pt x="32836" y="3548"/>
                    </a:lnTo>
                    <a:lnTo>
                      <a:pt x="31179" y="5064"/>
                    </a:lnTo>
                    <a:lnTo>
                      <a:pt x="28369" y="5064"/>
                    </a:lnTo>
                    <a:lnTo>
                      <a:pt x="27267" y="6166"/>
                    </a:lnTo>
                    <a:lnTo>
                      <a:pt x="25196" y="6539"/>
                    </a:lnTo>
                    <a:lnTo>
                      <a:pt x="24276" y="7874"/>
                    </a:lnTo>
                    <a:lnTo>
                      <a:pt x="21648" y="8147"/>
                    </a:lnTo>
                    <a:lnTo>
                      <a:pt x="16706" y="6974"/>
                    </a:lnTo>
                    <a:lnTo>
                      <a:pt x="13674" y="6418"/>
                    </a:lnTo>
                    <a:lnTo>
                      <a:pt x="10905" y="4347"/>
                    </a:lnTo>
                    <a:lnTo>
                      <a:pt x="8146" y="5044"/>
                    </a:lnTo>
                    <a:lnTo>
                      <a:pt x="0" y="5044"/>
                    </a:lnTo>
                    <a:lnTo>
                      <a:pt x="0" y="11947"/>
                    </a:lnTo>
                    <a:lnTo>
                      <a:pt x="92898" y="10451"/>
                    </a:lnTo>
                    <a:lnTo>
                      <a:pt x="90048" y="8288"/>
                    </a:lnTo>
                    <a:lnTo>
                      <a:pt x="89311" y="7177"/>
                    </a:lnTo>
                    <a:cubicBezTo>
                      <a:pt x="89311" y="7177"/>
                      <a:pt x="87421" y="7045"/>
                      <a:pt x="87148" y="7045"/>
                    </a:cubicBezTo>
                    <a:cubicBezTo>
                      <a:pt x="86875" y="7045"/>
                      <a:pt x="84945" y="5974"/>
                      <a:pt x="84945" y="5974"/>
                    </a:cubicBezTo>
                    <a:lnTo>
                      <a:pt x="81165" y="4741"/>
                    </a:lnTo>
                    <a:lnTo>
                      <a:pt x="77527" y="5064"/>
                    </a:lnTo>
                    <a:lnTo>
                      <a:pt x="74717" y="4235"/>
                    </a:lnTo>
                    <a:lnTo>
                      <a:pt x="72049" y="4832"/>
                    </a:lnTo>
                    <a:lnTo>
                      <a:pt x="69472" y="3912"/>
                    </a:lnTo>
                    <a:lnTo>
                      <a:pt x="66622" y="4235"/>
                    </a:lnTo>
                    <a:lnTo>
                      <a:pt x="64186" y="3265"/>
                    </a:lnTo>
                    <a:lnTo>
                      <a:pt x="61791" y="2669"/>
                    </a:lnTo>
                    <a:lnTo>
                      <a:pt x="61417" y="1567"/>
                    </a:lnTo>
                    <a:lnTo>
                      <a:pt x="58476" y="1102"/>
                    </a:lnTo>
                    <a:lnTo>
                      <a:pt x="55899" y="1"/>
                    </a:lnTo>
                    <a:lnTo>
                      <a:pt x="51796" y="455"/>
                    </a:lnTo>
                    <a:lnTo>
                      <a:pt x="499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1"/>
              <p:cNvSpPr/>
              <p:nvPr/>
            </p:nvSpPr>
            <p:spPr>
              <a:xfrm>
                <a:off x="3162200" y="1337522"/>
                <a:ext cx="783800" cy="114100"/>
              </a:xfrm>
              <a:custGeom>
                <a:avLst/>
                <a:gdLst/>
                <a:ahLst/>
                <a:cxnLst/>
                <a:rect l="l" t="t" r="r" b="b"/>
                <a:pathLst>
                  <a:path w="31352" h="4564" extrusionOk="0">
                    <a:moveTo>
                      <a:pt x="17088" y="0"/>
                    </a:moveTo>
                    <a:cubicBezTo>
                      <a:pt x="15941" y="0"/>
                      <a:pt x="14221" y="86"/>
                      <a:pt x="14221" y="86"/>
                    </a:cubicBezTo>
                    <a:lnTo>
                      <a:pt x="9390" y="2208"/>
                    </a:lnTo>
                    <a:lnTo>
                      <a:pt x="4286" y="2208"/>
                    </a:lnTo>
                    <a:lnTo>
                      <a:pt x="1" y="4563"/>
                    </a:lnTo>
                    <a:lnTo>
                      <a:pt x="31351" y="4563"/>
                    </a:lnTo>
                    <a:lnTo>
                      <a:pt x="25136" y="2279"/>
                    </a:lnTo>
                    <a:cubicBezTo>
                      <a:pt x="25136" y="2279"/>
                      <a:pt x="18091" y="278"/>
                      <a:pt x="18091" y="86"/>
                    </a:cubicBezTo>
                    <a:cubicBezTo>
                      <a:pt x="18091" y="22"/>
                      <a:pt x="17661" y="0"/>
                      <a:pt x="170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86" name="Google Shape;2286;p31"/>
          <p:cNvGrpSpPr/>
          <p:nvPr/>
        </p:nvGrpSpPr>
        <p:grpSpPr>
          <a:xfrm>
            <a:off x="-2121575" y="1901600"/>
            <a:ext cx="2835090" cy="3779885"/>
            <a:chOff x="-250" y="-6325"/>
            <a:chExt cx="2394299" cy="2394151"/>
          </a:xfrm>
        </p:grpSpPr>
        <p:grpSp>
          <p:nvGrpSpPr>
            <p:cNvPr id="2287" name="Google Shape;2287;p31"/>
            <p:cNvGrpSpPr/>
            <p:nvPr/>
          </p:nvGrpSpPr>
          <p:grpSpPr>
            <a:xfrm>
              <a:off x="-250" y="-6325"/>
              <a:ext cx="798099" cy="798051"/>
              <a:chOff x="-250" y="-6325"/>
              <a:chExt cx="4105450" cy="4105200"/>
            </a:xfrm>
          </p:grpSpPr>
          <p:sp>
            <p:nvSpPr>
              <p:cNvPr id="2288" name="Google Shape;2288;p31"/>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1"/>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1"/>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1"/>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1"/>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1"/>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1"/>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31"/>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1"/>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1"/>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31"/>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31"/>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31"/>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31"/>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31"/>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1"/>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4" name="Google Shape;2304;p31"/>
            <p:cNvGrpSpPr/>
            <p:nvPr/>
          </p:nvGrpSpPr>
          <p:grpSpPr>
            <a:xfrm>
              <a:off x="797850" y="-6325"/>
              <a:ext cx="798099" cy="798051"/>
              <a:chOff x="-250" y="-6325"/>
              <a:chExt cx="4105450" cy="4105200"/>
            </a:xfrm>
          </p:grpSpPr>
          <p:sp>
            <p:nvSpPr>
              <p:cNvPr id="2305" name="Google Shape;2305;p31"/>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31"/>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31"/>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1"/>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1"/>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1"/>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1"/>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1"/>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1"/>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1"/>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1"/>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1"/>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1"/>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1"/>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1"/>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31"/>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1" name="Google Shape;2321;p31"/>
            <p:cNvGrpSpPr/>
            <p:nvPr/>
          </p:nvGrpSpPr>
          <p:grpSpPr>
            <a:xfrm>
              <a:off x="1595950" y="-6325"/>
              <a:ext cx="798099" cy="798051"/>
              <a:chOff x="-250" y="-6325"/>
              <a:chExt cx="4105450" cy="4105200"/>
            </a:xfrm>
          </p:grpSpPr>
          <p:sp>
            <p:nvSpPr>
              <p:cNvPr id="2322" name="Google Shape;2322;p31"/>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1"/>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31"/>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1"/>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1"/>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1"/>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1"/>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1"/>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1"/>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31"/>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31"/>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31"/>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31"/>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31"/>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31"/>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31"/>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8" name="Google Shape;2338;p31"/>
            <p:cNvGrpSpPr/>
            <p:nvPr/>
          </p:nvGrpSpPr>
          <p:grpSpPr>
            <a:xfrm>
              <a:off x="-250" y="791725"/>
              <a:ext cx="798099" cy="798051"/>
              <a:chOff x="-250" y="-6325"/>
              <a:chExt cx="4105450" cy="4105200"/>
            </a:xfrm>
          </p:grpSpPr>
          <p:sp>
            <p:nvSpPr>
              <p:cNvPr id="2339" name="Google Shape;2339;p31"/>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31"/>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31"/>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31"/>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31"/>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31"/>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31"/>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31"/>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31"/>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31"/>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31"/>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31"/>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31"/>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31"/>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31"/>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31"/>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5" name="Google Shape;2355;p31"/>
            <p:cNvGrpSpPr/>
            <p:nvPr/>
          </p:nvGrpSpPr>
          <p:grpSpPr>
            <a:xfrm>
              <a:off x="797850" y="791725"/>
              <a:ext cx="798099" cy="798051"/>
              <a:chOff x="-250" y="-6325"/>
              <a:chExt cx="4105450" cy="4105200"/>
            </a:xfrm>
          </p:grpSpPr>
          <p:sp>
            <p:nvSpPr>
              <p:cNvPr id="2356" name="Google Shape;2356;p31"/>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31"/>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31"/>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31"/>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31"/>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31"/>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31"/>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31"/>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31"/>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31"/>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31"/>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31"/>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31"/>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31"/>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31"/>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31"/>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2" name="Google Shape;2372;p31"/>
            <p:cNvGrpSpPr/>
            <p:nvPr/>
          </p:nvGrpSpPr>
          <p:grpSpPr>
            <a:xfrm>
              <a:off x="1595950" y="791725"/>
              <a:ext cx="798099" cy="798051"/>
              <a:chOff x="-250" y="-6325"/>
              <a:chExt cx="4105450" cy="4105200"/>
            </a:xfrm>
          </p:grpSpPr>
          <p:sp>
            <p:nvSpPr>
              <p:cNvPr id="2373" name="Google Shape;2373;p31"/>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31"/>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1"/>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1"/>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31"/>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1"/>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1"/>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1"/>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1"/>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1"/>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1"/>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1"/>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1"/>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1"/>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1"/>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31"/>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9" name="Google Shape;2389;p31"/>
            <p:cNvGrpSpPr/>
            <p:nvPr/>
          </p:nvGrpSpPr>
          <p:grpSpPr>
            <a:xfrm>
              <a:off x="-250" y="1589775"/>
              <a:ext cx="798099" cy="798051"/>
              <a:chOff x="-250" y="-6325"/>
              <a:chExt cx="4105450" cy="4105200"/>
            </a:xfrm>
          </p:grpSpPr>
          <p:sp>
            <p:nvSpPr>
              <p:cNvPr id="2390" name="Google Shape;2390;p31"/>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1"/>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1"/>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1"/>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1"/>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1"/>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1"/>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31"/>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1"/>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1"/>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1"/>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1"/>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1"/>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1"/>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1"/>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1"/>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6" name="Google Shape;2406;p31"/>
            <p:cNvGrpSpPr/>
            <p:nvPr/>
          </p:nvGrpSpPr>
          <p:grpSpPr>
            <a:xfrm>
              <a:off x="797850" y="1589775"/>
              <a:ext cx="798099" cy="798051"/>
              <a:chOff x="-250" y="-6325"/>
              <a:chExt cx="4105450" cy="4105200"/>
            </a:xfrm>
          </p:grpSpPr>
          <p:sp>
            <p:nvSpPr>
              <p:cNvPr id="2407" name="Google Shape;2407;p31"/>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1"/>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31"/>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31"/>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1"/>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1"/>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1"/>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1"/>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1"/>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1"/>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1"/>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1"/>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1"/>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1"/>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1"/>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1"/>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3" name="Google Shape;2423;p31"/>
            <p:cNvGrpSpPr/>
            <p:nvPr/>
          </p:nvGrpSpPr>
          <p:grpSpPr>
            <a:xfrm>
              <a:off x="1595950" y="1589775"/>
              <a:ext cx="798099" cy="798051"/>
              <a:chOff x="-250" y="-6325"/>
              <a:chExt cx="4105450" cy="4105200"/>
            </a:xfrm>
          </p:grpSpPr>
          <p:sp>
            <p:nvSpPr>
              <p:cNvPr id="2424" name="Google Shape;2424;p31"/>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1"/>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1"/>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1"/>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1"/>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1"/>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1"/>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1"/>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1"/>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1"/>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1"/>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1"/>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1"/>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1"/>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1"/>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1"/>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440"/>
        <p:cNvGrpSpPr/>
        <p:nvPr/>
      </p:nvGrpSpPr>
      <p:grpSpPr>
        <a:xfrm>
          <a:off x="0" y="0"/>
          <a:ext cx="0" cy="0"/>
          <a:chOff x="0" y="0"/>
          <a:chExt cx="0" cy="0"/>
        </a:xfrm>
      </p:grpSpPr>
      <p:sp>
        <p:nvSpPr>
          <p:cNvPr id="2441" name="Google Shape;2441;p32"/>
          <p:cNvSpPr txBox="1">
            <a:spLocks noGrp="1"/>
          </p:cNvSpPr>
          <p:nvPr>
            <p:ph type="subTitle" idx="1"/>
          </p:nvPr>
        </p:nvSpPr>
        <p:spPr>
          <a:xfrm>
            <a:off x="4000600" y="720000"/>
            <a:ext cx="4423500" cy="618800"/>
          </a:xfrm>
          <a:prstGeom prst="rect">
            <a:avLst/>
          </a:prstGeom>
          <a:solidFill>
            <a:schemeClr val="accent1"/>
          </a:solid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500"/>
              <a:buFont typeface="Bebas Neue"/>
              <a:buNone/>
              <a:defRPr sz="2200">
                <a:solidFill>
                  <a:schemeClr val="lt1"/>
                </a:solidFill>
                <a:latin typeface="Anton"/>
                <a:ea typeface="Anton"/>
                <a:cs typeface="Anton"/>
                <a:sym typeface="Anton"/>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r>
              <a:rPr lang="en-US" smtClean="0"/>
              <a:t>Click to edit Master subtitle style</a:t>
            </a:r>
            <a:endParaRPr/>
          </a:p>
        </p:txBody>
      </p:sp>
      <p:sp>
        <p:nvSpPr>
          <p:cNvPr id="2442" name="Google Shape;2442;p32"/>
          <p:cNvSpPr txBox="1">
            <a:spLocks noGrp="1"/>
          </p:cNvSpPr>
          <p:nvPr>
            <p:ph type="subTitle" idx="2"/>
          </p:nvPr>
        </p:nvSpPr>
        <p:spPr>
          <a:xfrm>
            <a:off x="720000" y="2251384"/>
            <a:ext cx="2214900" cy="618800"/>
          </a:xfrm>
          <a:prstGeom prst="rect">
            <a:avLst/>
          </a:prstGeom>
          <a:solidFill>
            <a:schemeClr val="accent1"/>
          </a:solid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500"/>
              <a:buFont typeface="Bebas Neue"/>
              <a:buNone/>
              <a:defRPr sz="2200">
                <a:solidFill>
                  <a:schemeClr val="lt1"/>
                </a:solidFill>
                <a:latin typeface="Anton"/>
                <a:ea typeface="Anton"/>
                <a:cs typeface="Anton"/>
                <a:sym typeface="Anton"/>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r>
              <a:rPr lang="en-US" smtClean="0"/>
              <a:t>Click to edit Master subtitle style</a:t>
            </a:r>
            <a:endParaRPr/>
          </a:p>
        </p:txBody>
      </p:sp>
      <p:sp>
        <p:nvSpPr>
          <p:cNvPr id="2443" name="Google Shape;2443;p32"/>
          <p:cNvSpPr txBox="1">
            <a:spLocks noGrp="1"/>
          </p:cNvSpPr>
          <p:nvPr>
            <p:ph type="subTitle" idx="3"/>
          </p:nvPr>
        </p:nvSpPr>
        <p:spPr>
          <a:xfrm>
            <a:off x="4000500" y="1288300"/>
            <a:ext cx="4423500" cy="462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solidFill>
                  <a:schemeClr val="lt1"/>
                </a:solidFill>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r>
              <a:rPr lang="en-US" smtClean="0"/>
              <a:t>Click to edit Master subtitle style</a:t>
            </a:r>
            <a:endParaRPr/>
          </a:p>
        </p:txBody>
      </p:sp>
      <p:sp>
        <p:nvSpPr>
          <p:cNvPr id="2444" name="Google Shape;2444;p32"/>
          <p:cNvSpPr txBox="1">
            <a:spLocks noGrp="1"/>
          </p:cNvSpPr>
          <p:nvPr>
            <p:ph type="subTitle" idx="4"/>
          </p:nvPr>
        </p:nvSpPr>
        <p:spPr>
          <a:xfrm>
            <a:off x="720000" y="2819667"/>
            <a:ext cx="2561400" cy="184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solidFill>
                  <a:schemeClr val="lt1"/>
                </a:solidFill>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r>
              <a:rPr lang="en-US" smtClean="0"/>
              <a:t>Click to edit Master subtitle style</a:t>
            </a:r>
            <a:endParaRPr/>
          </a:p>
        </p:txBody>
      </p:sp>
      <p:sp>
        <p:nvSpPr>
          <p:cNvPr id="2445" name="Google Shape;2445;p32"/>
          <p:cNvSpPr txBox="1">
            <a:spLocks noGrp="1"/>
          </p:cNvSpPr>
          <p:nvPr>
            <p:ph type="title"/>
          </p:nvPr>
        </p:nvSpPr>
        <p:spPr>
          <a:xfrm>
            <a:off x="720000" y="720000"/>
            <a:ext cx="2561400" cy="656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3000"/>
              <a:buNone/>
              <a:defRPr sz="3000">
                <a:solidFill>
                  <a:schemeClr val="accent5"/>
                </a:solidFill>
              </a:defRPr>
            </a:lvl1pPr>
            <a:lvl2pPr lvl="1" rtl="0">
              <a:spcBef>
                <a:spcPts val="0"/>
              </a:spcBef>
              <a:spcAft>
                <a:spcPts val="0"/>
              </a:spcAft>
              <a:buClr>
                <a:schemeClr val="accent5"/>
              </a:buClr>
              <a:buSzPts val="3100"/>
              <a:buNone/>
              <a:defRPr>
                <a:solidFill>
                  <a:schemeClr val="accent5"/>
                </a:solidFill>
              </a:defRPr>
            </a:lvl2pPr>
            <a:lvl3pPr lvl="2" rtl="0">
              <a:spcBef>
                <a:spcPts val="0"/>
              </a:spcBef>
              <a:spcAft>
                <a:spcPts val="0"/>
              </a:spcAft>
              <a:buClr>
                <a:schemeClr val="accent5"/>
              </a:buClr>
              <a:buSzPts val="3100"/>
              <a:buNone/>
              <a:defRPr>
                <a:solidFill>
                  <a:schemeClr val="accent5"/>
                </a:solidFill>
              </a:defRPr>
            </a:lvl3pPr>
            <a:lvl4pPr lvl="3" rtl="0">
              <a:spcBef>
                <a:spcPts val="0"/>
              </a:spcBef>
              <a:spcAft>
                <a:spcPts val="0"/>
              </a:spcAft>
              <a:buClr>
                <a:schemeClr val="accent5"/>
              </a:buClr>
              <a:buSzPts val="3100"/>
              <a:buNone/>
              <a:defRPr>
                <a:solidFill>
                  <a:schemeClr val="accent5"/>
                </a:solidFill>
              </a:defRPr>
            </a:lvl4pPr>
            <a:lvl5pPr lvl="4" rtl="0">
              <a:spcBef>
                <a:spcPts val="0"/>
              </a:spcBef>
              <a:spcAft>
                <a:spcPts val="0"/>
              </a:spcAft>
              <a:buClr>
                <a:schemeClr val="accent5"/>
              </a:buClr>
              <a:buSzPts val="3100"/>
              <a:buNone/>
              <a:defRPr>
                <a:solidFill>
                  <a:schemeClr val="accent5"/>
                </a:solidFill>
              </a:defRPr>
            </a:lvl5pPr>
            <a:lvl6pPr lvl="5" rtl="0">
              <a:spcBef>
                <a:spcPts val="0"/>
              </a:spcBef>
              <a:spcAft>
                <a:spcPts val="0"/>
              </a:spcAft>
              <a:buClr>
                <a:schemeClr val="accent5"/>
              </a:buClr>
              <a:buSzPts val="3100"/>
              <a:buNone/>
              <a:defRPr>
                <a:solidFill>
                  <a:schemeClr val="accent5"/>
                </a:solidFill>
              </a:defRPr>
            </a:lvl6pPr>
            <a:lvl7pPr lvl="6" rtl="0">
              <a:spcBef>
                <a:spcPts val="0"/>
              </a:spcBef>
              <a:spcAft>
                <a:spcPts val="0"/>
              </a:spcAft>
              <a:buClr>
                <a:schemeClr val="accent5"/>
              </a:buClr>
              <a:buSzPts val="3100"/>
              <a:buNone/>
              <a:defRPr>
                <a:solidFill>
                  <a:schemeClr val="accent5"/>
                </a:solidFill>
              </a:defRPr>
            </a:lvl7pPr>
            <a:lvl8pPr lvl="7" rtl="0">
              <a:spcBef>
                <a:spcPts val="0"/>
              </a:spcBef>
              <a:spcAft>
                <a:spcPts val="0"/>
              </a:spcAft>
              <a:buClr>
                <a:schemeClr val="accent5"/>
              </a:buClr>
              <a:buSzPts val="3100"/>
              <a:buNone/>
              <a:defRPr>
                <a:solidFill>
                  <a:schemeClr val="accent5"/>
                </a:solidFill>
              </a:defRPr>
            </a:lvl8pPr>
            <a:lvl9pPr lvl="8" rtl="0">
              <a:spcBef>
                <a:spcPts val="0"/>
              </a:spcBef>
              <a:spcAft>
                <a:spcPts val="0"/>
              </a:spcAft>
              <a:buClr>
                <a:schemeClr val="accent5"/>
              </a:buClr>
              <a:buSzPts val="3100"/>
              <a:buNone/>
              <a:defRPr>
                <a:solidFill>
                  <a:schemeClr val="accent5"/>
                </a:solidFill>
              </a:defRPr>
            </a:lvl9pPr>
          </a:lstStyle>
          <a:p>
            <a:r>
              <a:rPr lang="en-US" smtClean="0"/>
              <a:t>Click to edit Master title style</a:t>
            </a:r>
            <a:endParaRPr/>
          </a:p>
        </p:txBody>
      </p:sp>
      <p:grpSp>
        <p:nvGrpSpPr>
          <p:cNvPr id="2446" name="Google Shape;2446;p32"/>
          <p:cNvGrpSpPr/>
          <p:nvPr/>
        </p:nvGrpSpPr>
        <p:grpSpPr>
          <a:xfrm>
            <a:off x="-29" y="5715993"/>
            <a:ext cx="9143886" cy="1303727"/>
            <a:chOff x="-29" y="4286994"/>
            <a:chExt cx="9143886" cy="977795"/>
          </a:xfrm>
        </p:grpSpPr>
        <p:sp>
          <p:nvSpPr>
            <p:cNvPr id="2447" name="Google Shape;2447;p32"/>
            <p:cNvSpPr/>
            <p:nvPr/>
          </p:nvSpPr>
          <p:spPr>
            <a:xfrm>
              <a:off x="0" y="4286994"/>
              <a:ext cx="9143857" cy="864329"/>
            </a:xfrm>
            <a:custGeom>
              <a:avLst/>
              <a:gdLst/>
              <a:ahLst/>
              <a:cxnLst/>
              <a:rect l="l" t="t" r="r" b="b"/>
              <a:pathLst>
                <a:path w="140491" h="13280" extrusionOk="0">
                  <a:moveTo>
                    <a:pt x="68007" y="0"/>
                  </a:moveTo>
                  <a:lnTo>
                    <a:pt x="64692" y="707"/>
                  </a:lnTo>
                  <a:cubicBezTo>
                    <a:pt x="64692" y="707"/>
                    <a:pt x="62893" y="162"/>
                    <a:pt x="61932" y="20"/>
                  </a:cubicBezTo>
                  <a:cubicBezTo>
                    <a:pt x="61856" y="9"/>
                    <a:pt x="61781" y="4"/>
                    <a:pt x="61706" y="4"/>
                  </a:cubicBezTo>
                  <a:cubicBezTo>
                    <a:pt x="60837" y="4"/>
                    <a:pt x="60133" y="707"/>
                    <a:pt x="60133" y="707"/>
                  </a:cubicBezTo>
                  <a:lnTo>
                    <a:pt x="55717" y="1536"/>
                  </a:lnTo>
                  <a:lnTo>
                    <a:pt x="52533" y="1536"/>
                  </a:lnTo>
                  <a:lnTo>
                    <a:pt x="47147" y="3659"/>
                  </a:lnTo>
                  <a:lnTo>
                    <a:pt x="36798" y="8894"/>
                  </a:lnTo>
                  <a:lnTo>
                    <a:pt x="31179" y="8722"/>
                  </a:lnTo>
                  <a:lnTo>
                    <a:pt x="27126" y="7065"/>
                  </a:lnTo>
                  <a:lnTo>
                    <a:pt x="24509" y="5255"/>
                  </a:lnTo>
                  <a:cubicBezTo>
                    <a:pt x="24509" y="5255"/>
                    <a:pt x="21873" y="5326"/>
                    <a:pt x="20022" y="5326"/>
                  </a:cubicBezTo>
                  <a:cubicBezTo>
                    <a:pt x="19161" y="5326"/>
                    <a:pt x="18469" y="5311"/>
                    <a:pt x="18293" y="5266"/>
                  </a:cubicBezTo>
                  <a:cubicBezTo>
                    <a:pt x="18255" y="5256"/>
                    <a:pt x="18205" y="5252"/>
                    <a:pt x="18145" y="5252"/>
                  </a:cubicBezTo>
                  <a:cubicBezTo>
                    <a:pt x="17321" y="5252"/>
                    <a:pt x="14564" y="6095"/>
                    <a:pt x="14564" y="6095"/>
                  </a:cubicBezTo>
                  <a:lnTo>
                    <a:pt x="10279" y="6095"/>
                  </a:lnTo>
                  <a:lnTo>
                    <a:pt x="6277" y="7196"/>
                  </a:lnTo>
                  <a:lnTo>
                    <a:pt x="0" y="6095"/>
                  </a:lnTo>
                  <a:lnTo>
                    <a:pt x="0" y="12532"/>
                  </a:lnTo>
                  <a:lnTo>
                    <a:pt x="0" y="13280"/>
                  </a:lnTo>
                  <a:lnTo>
                    <a:pt x="140490" y="13280"/>
                  </a:lnTo>
                  <a:lnTo>
                    <a:pt x="140490" y="6923"/>
                  </a:lnTo>
                  <a:lnTo>
                    <a:pt x="139257" y="7337"/>
                  </a:lnTo>
                  <a:lnTo>
                    <a:pt x="133870" y="6266"/>
                  </a:lnTo>
                  <a:lnTo>
                    <a:pt x="126139" y="5124"/>
                  </a:lnTo>
                  <a:lnTo>
                    <a:pt x="121854" y="6923"/>
                  </a:lnTo>
                  <a:lnTo>
                    <a:pt x="117023" y="6266"/>
                  </a:lnTo>
                  <a:lnTo>
                    <a:pt x="111777" y="8581"/>
                  </a:lnTo>
                  <a:lnTo>
                    <a:pt x="108321" y="8025"/>
                  </a:lnTo>
                  <a:lnTo>
                    <a:pt x="106108" y="8308"/>
                  </a:lnTo>
                  <a:lnTo>
                    <a:pt x="103217" y="6923"/>
                  </a:lnTo>
                  <a:lnTo>
                    <a:pt x="99488" y="6266"/>
                  </a:lnTo>
                  <a:lnTo>
                    <a:pt x="94232" y="4296"/>
                  </a:lnTo>
                  <a:lnTo>
                    <a:pt x="89543" y="4851"/>
                  </a:lnTo>
                  <a:lnTo>
                    <a:pt x="86370" y="3659"/>
                  </a:lnTo>
                  <a:cubicBezTo>
                    <a:pt x="86370" y="3659"/>
                    <a:pt x="84157" y="4296"/>
                    <a:pt x="83469" y="4296"/>
                  </a:cubicBezTo>
                  <a:cubicBezTo>
                    <a:pt x="82772" y="4296"/>
                    <a:pt x="79467" y="3750"/>
                    <a:pt x="79053" y="3659"/>
                  </a:cubicBezTo>
                  <a:cubicBezTo>
                    <a:pt x="78915" y="3628"/>
                    <a:pt x="78500" y="3618"/>
                    <a:pt x="78009" y="3618"/>
                  </a:cubicBezTo>
                  <a:cubicBezTo>
                    <a:pt x="77027" y="3618"/>
                    <a:pt x="75738" y="3659"/>
                    <a:pt x="75738" y="3659"/>
                  </a:cubicBezTo>
                  <a:lnTo>
                    <a:pt x="72281" y="1122"/>
                  </a:lnTo>
                  <a:lnTo>
                    <a:pt x="680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48" name="Google Shape;2448;p32"/>
            <p:cNvGrpSpPr/>
            <p:nvPr/>
          </p:nvGrpSpPr>
          <p:grpSpPr>
            <a:xfrm>
              <a:off x="-29" y="4487219"/>
              <a:ext cx="8398568" cy="777570"/>
              <a:chOff x="720000" y="1192075"/>
              <a:chExt cx="3226000" cy="298675"/>
            </a:xfrm>
          </p:grpSpPr>
          <p:sp>
            <p:nvSpPr>
              <p:cNvPr id="2449" name="Google Shape;2449;p32"/>
              <p:cNvSpPr/>
              <p:nvPr/>
            </p:nvSpPr>
            <p:spPr>
              <a:xfrm>
                <a:off x="720000" y="1192075"/>
                <a:ext cx="2322475" cy="298675"/>
              </a:xfrm>
              <a:custGeom>
                <a:avLst/>
                <a:gdLst/>
                <a:ahLst/>
                <a:cxnLst/>
                <a:rect l="l" t="t" r="r" b="b"/>
                <a:pathLst>
                  <a:path w="92899" h="11947" extrusionOk="0">
                    <a:moveTo>
                      <a:pt x="49957" y="1"/>
                    </a:moveTo>
                    <a:lnTo>
                      <a:pt x="46318" y="455"/>
                    </a:lnTo>
                    <a:lnTo>
                      <a:pt x="44762" y="183"/>
                    </a:lnTo>
                    <a:lnTo>
                      <a:pt x="43013" y="1335"/>
                    </a:lnTo>
                    <a:lnTo>
                      <a:pt x="41811" y="870"/>
                    </a:lnTo>
                    <a:lnTo>
                      <a:pt x="39415" y="870"/>
                    </a:lnTo>
                    <a:lnTo>
                      <a:pt x="37020" y="1749"/>
                    </a:lnTo>
                    <a:lnTo>
                      <a:pt x="35181" y="2811"/>
                    </a:lnTo>
                    <a:lnTo>
                      <a:pt x="32836" y="3548"/>
                    </a:lnTo>
                    <a:lnTo>
                      <a:pt x="31179" y="5064"/>
                    </a:lnTo>
                    <a:lnTo>
                      <a:pt x="28369" y="5064"/>
                    </a:lnTo>
                    <a:lnTo>
                      <a:pt x="27267" y="6166"/>
                    </a:lnTo>
                    <a:lnTo>
                      <a:pt x="25196" y="6539"/>
                    </a:lnTo>
                    <a:lnTo>
                      <a:pt x="24276" y="7874"/>
                    </a:lnTo>
                    <a:lnTo>
                      <a:pt x="21648" y="8147"/>
                    </a:lnTo>
                    <a:lnTo>
                      <a:pt x="16706" y="6974"/>
                    </a:lnTo>
                    <a:lnTo>
                      <a:pt x="13674" y="6418"/>
                    </a:lnTo>
                    <a:lnTo>
                      <a:pt x="10905" y="4347"/>
                    </a:lnTo>
                    <a:lnTo>
                      <a:pt x="8146" y="5044"/>
                    </a:lnTo>
                    <a:lnTo>
                      <a:pt x="0" y="5044"/>
                    </a:lnTo>
                    <a:lnTo>
                      <a:pt x="0" y="11947"/>
                    </a:lnTo>
                    <a:lnTo>
                      <a:pt x="92898" y="10451"/>
                    </a:lnTo>
                    <a:lnTo>
                      <a:pt x="90048" y="8288"/>
                    </a:lnTo>
                    <a:lnTo>
                      <a:pt x="89311" y="7177"/>
                    </a:lnTo>
                    <a:cubicBezTo>
                      <a:pt x="89311" y="7177"/>
                      <a:pt x="87421" y="7045"/>
                      <a:pt x="87148" y="7045"/>
                    </a:cubicBezTo>
                    <a:cubicBezTo>
                      <a:pt x="86875" y="7045"/>
                      <a:pt x="84945" y="5974"/>
                      <a:pt x="84945" y="5974"/>
                    </a:cubicBezTo>
                    <a:lnTo>
                      <a:pt x="81165" y="4741"/>
                    </a:lnTo>
                    <a:lnTo>
                      <a:pt x="77527" y="5064"/>
                    </a:lnTo>
                    <a:lnTo>
                      <a:pt x="74717" y="4235"/>
                    </a:lnTo>
                    <a:lnTo>
                      <a:pt x="72049" y="4832"/>
                    </a:lnTo>
                    <a:lnTo>
                      <a:pt x="69472" y="3912"/>
                    </a:lnTo>
                    <a:lnTo>
                      <a:pt x="66622" y="4235"/>
                    </a:lnTo>
                    <a:lnTo>
                      <a:pt x="64186" y="3265"/>
                    </a:lnTo>
                    <a:lnTo>
                      <a:pt x="61791" y="2669"/>
                    </a:lnTo>
                    <a:lnTo>
                      <a:pt x="61417" y="1567"/>
                    </a:lnTo>
                    <a:lnTo>
                      <a:pt x="58476" y="1102"/>
                    </a:lnTo>
                    <a:lnTo>
                      <a:pt x="55899" y="1"/>
                    </a:lnTo>
                    <a:lnTo>
                      <a:pt x="51796" y="455"/>
                    </a:lnTo>
                    <a:lnTo>
                      <a:pt x="499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2"/>
              <p:cNvSpPr/>
              <p:nvPr/>
            </p:nvSpPr>
            <p:spPr>
              <a:xfrm>
                <a:off x="3162200" y="1337522"/>
                <a:ext cx="783800" cy="114100"/>
              </a:xfrm>
              <a:custGeom>
                <a:avLst/>
                <a:gdLst/>
                <a:ahLst/>
                <a:cxnLst/>
                <a:rect l="l" t="t" r="r" b="b"/>
                <a:pathLst>
                  <a:path w="31352" h="4564" extrusionOk="0">
                    <a:moveTo>
                      <a:pt x="17088" y="0"/>
                    </a:moveTo>
                    <a:cubicBezTo>
                      <a:pt x="15941" y="0"/>
                      <a:pt x="14221" y="86"/>
                      <a:pt x="14221" y="86"/>
                    </a:cubicBezTo>
                    <a:lnTo>
                      <a:pt x="9390" y="2208"/>
                    </a:lnTo>
                    <a:lnTo>
                      <a:pt x="4286" y="2208"/>
                    </a:lnTo>
                    <a:lnTo>
                      <a:pt x="1" y="4563"/>
                    </a:lnTo>
                    <a:lnTo>
                      <a:pt x="31351" y="4563"/>
                    </a:lnTo>
                    <a:lnTo>
                      <a:pt x="25136" y="2279"/>
                    </a:lnTo>
                    <a:cubicBezTo>
                      <a:pt x="25136" y="2279"/>
                      <a:pt x="18091" y="278"/>
                      <a:pt x="18091" y="86"/>
                    </a:cubicBezTo>
                    <a:cubicBezTo>
                      <a:pt x="18091" y="22"/>
                      <a:pt x="17661" y="0"/>
                      <a:pt x="170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51" name="Google Shape;2451;p32"/>
          <p:cNvSpPr txBox="1">
            <a:spLocks noGrp="1"/>
          </p:cNvSpPr>
          <p:nvPr>
            <p:ph type="subTitle" idx="5"/>
          </p:nvPr>
        </p:nvSpPr>
        <p:spPr>
          <a:xfrm>
            <a:off x="720000" y="4809284"/>
            <a:ext cx="2214900" cy="618800"/>
          </a:xfrm>
          <a:prstGeom prst="rect">
            <a:avLst/>
          </a:prstGeom>
          <a:solidFill>
            <a:schemeClr val="accent1"/>
          </a:solid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500"/>
              <a:buFont typeface="Bebas Neue"/>
              <a:buNone/>
              <a:defRPr sz="2200">
                <a:solidFill>
                  <a:schemeClr val="lt1"/>
                </a:solidFill>
                <a:latin typeface="Anton"/>
                <a:ea typeface="Anton"/>
                <a:cs typeface="Anton"/>
                <a:sym typeface="Anton"/>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r>
              <a:rPr lang="en-US" smtClean="0"/>
              <a:t>Click to edit Master subtitle style</a:t>
            </a:r>
            <a:endParaRPr/>
          </a:p>
        </p:txBody>
      </p:sp>
      <p:sp>
        <p:nvSpPr>
          <p:cNvPr id="2452" name="Google Shape;2452;p32"/>
          <p:cNvSpPr txBox="1">
            <a:spLocks noGrp="1"/>
          </p:cNvSpPr>
          <p:nvPr>
            <p:ph type="subTitle" idx="6"/>
          </p:nvPr>
        </p:nvSpPr>
        <p:spPr>
          <a:xfrm>
            <a:off x="720000" y="5377567"/>
            <a:ext cx="2561400" cy="48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solidFill>
                  <a:schemeClr val="hlink"/>
                </a:solidFill>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r>
              <a:rPr lang="en-US" smtClean="0"/>
              <a:t>Click to edit Master subtitle style</a:t>
            </a:r>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453"/>
        <p:cNvGrpSpPr/>
        <p:nvPr/>
      </p:nvGrpSpPr>
      <p:grpSpPr>
        <a:xfrm>
          <a:off x="0" y="0"/>
          <a:ext cx="0" cy="0"/>
          <a:chOff x="0" y="0"/>
          <a:chExt cx="0" cy="0"/>
        </a:xfrm>
      </p:grpSpPr>
      <p:sp>
        <p:nvSpPr>
          <p:cNvPr id="2454" name="Google Shape;2454;p33"/>
          <p:cNvSpPr txBox="1">
            <a:spLocks noGrp="1"/>
          </p:cNvSpPr>
          <p:nvPr>
            <p:ph type="subTitle" idx="1"/>
          </p:nvPr>
        </p:nvSpPr>
        <p:spPr>
          <a:xfrm>
            <a:off x="962250" y="2804767"/>
            <a:ext cx="1851900" cy="590800"/>
          </a:xfrm>
          <a:prstGeom prst="rect">
            <a:avLst/>
          </a:prstGeom>
          <a:solidFill>
            <a:schemeClr val="accent1"/>
          </a:solid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a:latin typeface="Anton"/>
                <a:ea typeface="Anton"/>
                <a:cs typeface="Anton"/>
                <a:sym typeface="Anton"/>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r>
              <a:rPr lang="en-US" smtClean="0"/>
              <a:t>Click to edit Master subtitle style</a:t>
            </a:r>
            <a:endParaRPr/>
          </a:p>
        </p:txBody>
      </p:sp>
      <p:sp>
        <p:nvSpPr>
          <p:cNvPr id="2455" name="Google Shape;2455;p33"/>
          <p:cNvSpPr txBox="1">
            <a:spLocks noGrp="1"/>
          </p:cNvSpPr>
          <p:nvPr>
            <p:ph type="subTitle" idx="2"/>
          </p:nvPr>
        </p:nvSpPr>
        <p:spPr>
          <a:xfrm>
            <a:off x="820250" y="3596400"/>
            <a:ext cx="2136000" cy="87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2456" name="Google Shape;2456;p33"/>
          <p:cNvSpPr txBox="1">
            <a:spLocks noGrp="1"/>
          </p:cNvSpPr>
          <p:nvPr>
            <p:ph type="subTitle" idx="3"/>
          </p:nvPr>
        </p:nvSpPr>
        <p:spPr>
          <a:xfrm>
            <a:off x="3504000" y="3596400"/>
            <a:ext cx="2136000" cy="87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2457" name="Google Shape;2457;p33"/>
          <p:cNvSpPr txBox="1">
            <a:spLocks noGrp="1"/>
          </p:cNvSpPr>
          <p:nvPr>
            <p:ph type="subTitle" idx="4"/>
          </p:nvPr>
        </p:nvSpPr>
        <p:spPr>
          <a:xfrm>
            <a:off x="6187850" y="3596433"/>
            <a:ext cx="2136000" cy="87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2458" name="Google Shape;2458;p33"/>
          <p:cNvSpPr txBox="1">
            <a:spLocks noGrp="1"/>
          </p:cNvSpPr>
          <p:nvPr>
            <p:ph type="subTitle" idx="5"/>
          </p:nvPr>
        </p:nvSpPr>
        <p:spPr>
          <a:xfrm>
            <a:off x="3646050" y="2804767"/>
            <a:ext cx="1851900" cy="590800"/>
          </a:xfrm>
          <a:prstGeom prst="rect">
            <a:avLst/>
          </a:prstGeom>
          <a:solidFill>
            <a:schemeClr val="accent1"/>
          </a:solid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a:latin typeface="Anton"/>
                <a:ea typeface="Anton"/>
                <a:cs typeface="Anton"/>
                <a:sym typeface="Anton"/>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r>
              <a:rPr lang="en-US" smtClean="0"/>
              <a:t>Click to edit Master subtitle style</a:t>
            </a:r>
            <a:endParaRPr/>
          </a:p>
        </p:txBody>
      </p:sp>
      <p:sp>
        <p:nvSpPr>
          <p:cNvPr id="2459" name="Google Shape;2459;p33"/>
          <p:cNvSpPr txBox="1">
            <a:spLocks noGrp="1"/>
          </p:cNvSpPr>
          <p:nvPr>
            <p:ph type="subTitle" idx="6"/>
          </p:nvPr>
        </p:nvSpPr>
        <p:spPr>
          <a:xfrm>
            <a:off x="6329850" y="2804767"/>
            <a:ext cx="1851900" cy="590800"/>
          </a:xfrm>
          <a:prstGeom prst="rect">
            <a:avLst/>
          </a:prstGeom>
          <a:solidFill>
            <a:schemeClr val="accent1"/>
          </a:solid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a:latin typeface="Anton"/>
                <a:ea typeface="Anton"/>
                <a:cs typeface="Anton"/>
                <a:sym typeface="Anton"/>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r>
              <a:rPr lang="en-US" smtClean="0"/>
              <a:t>Click to edit Master subtitle style</a:t>
            </a:r>
            <a:endParaRPr/>
          </a:p>
        </p:txBody>
      </p:sp>
      <p:sp>
        <p:nvSpPr>
          <p:cNvPr id="2460" name="Google Shape;2460;p33"/>
          <p:cNvSpPr txBox="1">
            <a:spLocks noGrp="1"/>
          </p:cNvSpPr>
          <p:nvPr>
            <p:ph type="title"/>
          </p:nvPr>
        </p:nvSpPr>
        <p:spPr>
          <a:xfrm>
            <a:off x="720000" y="720000"/>
            <a:ext cx="7704000" cy="656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5"/>
              </a:buClr>
              <a:buSzPts val="3000"/>
              <a:buNone/>
              <a:defRPr sz="3000">
                <a:solidFill>
                  <a:schemeClr val="accent5"/>
                </a:solidFill>
              </a:defRPr>
            </a:lvl1pPr>
            <a:lvl2pPr lvl="1" rtl="0">
              <a:spcBef>
                <a:spcPts val="0"/>
              </a:spcBef>
              <a:spcAft>
                <a:spcPts val="0"/>
              </a:spcAft>
              <a:buClr>
                <a:schemeClr val="accent5"/>
              </a:buClr>
              <a:buSzPts val="3100"/>
              <a:buNone/>
              <a:defRPr>
                <a:solidFill>
                  <a:schemeClr val="accent5"/>
                </a:solidFill>
              </a:defRPr>
            </a:lvl2pPr>
            <a:lvl3pPr lvl="2" rtl="0">
              <a:spcBef>
                <a:spcPts val="0"/>
              </a:spcBef>
              <a:spcAft>
                <a:spcPts val="0"/>
              </a:spcAft>
              <a:buClr>
                <a:schemeClr val="accent5"/>
              </a:buClr>
              <a:buSzPts val="3100"/>
              <a:buNone/>
              <a:defRPr>
                <a:solidFill>
                  <a:schemeClr val="accent5"/>
                </a:solidFill>
              </a:defRPr>
            </a:lvl3pPr>
            <a:lvl4pPr lvl="3" rtl="0">
              <a:spcBef>
                <a:spcPts val="0"/>
              </a:spcBef>
              <a:spcAft>
                <a:spcPts val="0"/>
              </a:spcAft>
              <a:buClr>
                <a:schemeClr val="accent5"/>
              </a:buClr>
              <a:buSzPts val="3100"/>
              <a:buNone/>
              <a:defRPr>
                <a:solidFill>
                  <a:schemeClr val="accent5"/>
                </a:solidFill>
              </a:defRPr>
            </a:lvl4pPr>
            <a:lvl5pPr lvl="4" rtl="0">
              <a:spcBef>
                <a:spcPts val="0"/>
              </a:spcBef>
              <a:spcAft>
                <a:spcPts val="0"/>
              </a:spcAft>
              <a:buClr>
                <a:schemeClr val="accent5"/>
              </a:buClr>
              <a:buSzPts val="3100"/>
              <a:buNone/>
              <a:defRPr>
                <a:solidFill>
                  <a:schemeClr val="accent5"/>
                </a:solidFill>
              </a:defRPr>
            </a:lvl5pPr>
            <a:lvl6pPr lvl="5" rtl="0">
              <a:spcBef>
                <a:spcPts val="0"/>
              </a:spcBef>
              <a:spcAft>
                <a:spcPts val="0"/>
              </a:spcAft>
              <a:buClr>
                <a:schemeClr val="accent5"/>
              </a:buClr>
              <a:buSzPts val="3100"/>
              <a:buNone/>
              <a:defRPr>
                <a:solidFill>
                  <a:schemeClr val="accent5"/>
                </a:solidFill>
              </a:defRPr>
            </a:lvl6pPr>
            <a:lvl7pPr lvl="6" rtl="0">
              <a:spcBef>
                <a:spcPts val="0"/>
              </a:spcBef>
              <a:spcAft>
                <a:spcPts val="0"/>
              </a:spcAft>
              <a:buClr>
                <a:schemeClr val="accent5"/>
              </a:buClr>
              <a:buSzPts val="3100"/>
              <a:buNone/>
              <a:defRPr>
                <a:solidFill>
                  <a:schemeClr val="accent5"/>
                </a:solidFill>
              </a:defRPr>
            </a:lvl7pPr>
            <a:lvl8pPr lvl="7" rtl="0">
              <a:spcBef>
                <a:spcPts val="0"/>
              </a:spcBef>
              <a:spcAft>
                <a:spcPts val="0"/>
              </a:spcAft>
              <a:buClr>
                <a:schemeClr val="accent5"/>
              </a:buClr>
              <a:buSzPts val="3100"/>
              <a:buNone/>
              <a:defRPr>
                <a:solidFill>
                  <a:schemeClr val="accent5"/>
                </a:solidFill>
              </a:defRPr>
            </a:lvl8pPr>
            <a:lvl9pPr lvl="8" rtl="0">
              <a:spcBef>
                <a:spcPts val="0"/>
              </a:spcBef>
              <a:spcAft>
                <a:spcPts val="0"/>
              </a:spcAft>
              <a:buClr>
                <a:schemeClr val="accent5"/>
              </a:buClr>
              <a:buSzPts val="3100"/>
              <a:buNone/>
              <a:defRPr>
                <a:solidFill>
                  <a:schemeClr val="accent5"/>
                </a:solidFill>
              </a:defRPr>
            </a:lvl9pPr>
          </a:lstStyle>
          <a:p>
            <a:r>
              <a:rPr lang="en-US" smtClean="0"/>
              <a:t>Click to edit Master title style</a:t>
            </a:r>
            <a:endParaRPr/>
          </a:p>
        </p:txBody>
      </p:sp>
      <p:grpSp>
        <p:nvGrpSpPr>
          <p:cNvPr id="2461" name="Google Shape;2461;p33"/>
          <p:cNvGrpSpPr/>
          <p:nvPr/>
        </p:nvGrpSpPr>
        <p:grpSpPr>
          <a:xfrm>
            <a:off x="-29" y="5715993"/>
            <a:ext cx="9143886" cy="1303727"/>
            <a:chOff x="-29" y="4286994"/>
            <a:chExt cx="9143886" cy="977795"/>
          </a:xfrm>
        </p:grpSpPr>
        <p:sp>
          <p:nvSpPr>
            <p:cNvPr id="2462" name="Google Shape;2462;p33"/>
            <p:cNvSpPr/>
            <p:nvPr/>
          </p:nvSpPr>
          <p:spPr>
            <a:xfrm>
              <a:off x="0" y="4286994"/>
              <a:ext cx="9143857" cy="864329"/>
            </a:xfrm>
            <a:custGeom>
              <a:avLst/>
              <a:gdLst/>
              <a:ahLst/>
              <a:cxnLst/>
              <a:rect l="l" t="t" r="r" b="b"/>
              <a:pathLst>
                <a:path w="140491" h="13280" extrusionOk="0">
                  <a:moveTo>
                    <a:pt x="68007" y="0"/>
                  </a:moveTo>
                  <a:lnTo>
                    <a:pt x="64692" y="707"/>
                  </a:lnTo>
                  <a:cubicBezTo>
                    <a:pt x="64692" y="707"/>
                    <a:pt x="62893" y="162"/>
                    <a:pt x="61932" y="20"/>
                  </a:cubicBezTo>
                  <a:cubicBezTo>
                    <a:pt x="61856" y="9"/>
                    <a:pt x="61781" y="4"/>
                    <a:pt x="61706" y="4"/>
                  </a:cubicBezTo>
                  <a:cubicBezTo>
                    <a:pt x="60837" y="4"/>
                    <a:pt x="60133" y="707"/>
                    <a:pt x="60133" y="707"/>
                  </a:cubicBezTo>
                  <a:lnTo>
                    <a:pt x="55717" y="1536"/>
                  </a:lnTo>
                  <a:lnTo>
                    <a:pt x="52533" y="1536"/>
                  </a:lnTo>
                  <a:lnTo>
                    <a:pt x="47147" y="3659"/>
                  </a:lnTo>
                  <a:lnTo>
                    <a:pt x="36798" y="8894"/>
                  </a:lnTo>
                  <a:lnTo>
                    <a:pt x="31179" y="8722"/>
                  </a:lnTo>
                  <a:lnTo>
                    <a:pt x="27126" y="7065"/>
                  </a:lnTo>
                  <a:lnTo>
                    <a:pt x="24509" y="5255"/>
                  </a:lnTo>
                  <a:cubicBezTo>
                    <a:pt x="24509" y="5255"/>
                    <a:pt x="21873" y="5326"/>
                    <a:pt x="20022" y="5326"/>
                  </a:cubicBezTo>
                  <a:cubicBezTo>
                    <a:pt x="19161" y="5326"/>
                    <a:pt x="18469" y="5311"/>
                    <a:pt x="18293" y="5266"/>
                  </a:cubicBezTo>
                  <a:cubicBezTo>
                    <a:pt x="18255" y="5256"/>
                    <a:pt x="18205" y="5252"/>
                    <a:pt x="18145" y="5252"/>
                  </a:cubicBezTo>
                  <a:cubicBezTo>
                    <a:pt x="17321" y="5252"/>
                    <a:pt x="14564" y="6095"/>
                    <a:pt x="14564" y="6095"/>
                  </a:cubicBezTo>
                  <a:lnTo>
                    <a:pt x="10279" y="6095"/>
                  </a:lnTo>
                  <a:lnTo>
                    <a:pt x="6277" y="7196"/>
                  </a:lnTo>
                  <a:lnTo>
                    <a:pt x="0" y="6095"/>
                  </a:lnTo>
                  <a:lnTo>
                    <a:pt x="0" y="12532"/>
                  </a:lnTo>
                  <a:lnTo>
                    <a:pt x="0" y="13280"/>
                  </a:lnTo>
                  <a:lnTo>
                    <a:pt x="140490" y="13280"/>
                  </a:lnTo>
                  <a:lnTo>
                    <a:pt x="140490" y="6923"/>
                  </a:lnTo>
                  <a:lnTo>
                    <a:pt x="139257" y="7337"/>
                  </a:lnTo>
                  <a:lnTo>
                    <a:pt x="133870" y="6266"/>
                  </a:lnTo>
                  <a:lnTo>
                    <a:pt x="126139" y="5124"/>
                  </a:lnTo>
                  <a:lnTo>
                    <a:pt x="121854" y="6923"/>
                  </a:lnTo>
                  <a:lnTo>
                    <a:pt x="117023" y="6266"/>
                  </a:lnTo>
                  <a:lnTo>
                    <a:pt x="111777" y="8581"/>
                  </a:lnTo>
                  <a:lnTo>
                    <a:pt x="108321" y="8025"/>
                  </a:lnTo>
                  <a:lnTo>
                    <a:pt x="106108" y="8308"/>
                  </a:lnTo>
                  <a:lnTo>
                    <a:pt x="103217" y="6923"/>
                  </a:lnTo>
                  <a:lnTo>
                    <a:pt x="99488" y="6266"/>
                  </a:lnTo>
                  <a:lnTo>
                    <a:pt x="94232" y="4296"/>
                  </a:lnTo>
                  <a:lnTo>
                    <a:pt x="89543" y="4851"/>
                  </a:lnTo>
                  <a:lnTo>
                    <a:pt x="86370" y="3659"/>
                  </a:lnTo>
                  <a:cubicBezTo>
                    <a:pt x="86370" y="3659"/>
                    <a:pt x="84157" y="4296"/>
                    <a:pt x="83469" y="4296"/>
                  </a:cubicBezTo>
                  <a:cubicBezTo>
                    <a:pt x="82772" y="4296"/>
                    <a:pt x="79467" y="3750"/>
                    <a:pt x="79053" y="3659"/>
                  </a:cubicBezTo>
                  <a:cubicBezTo>
                    <a:pt x="78915" y="3628"/>
                    <a:pt x="78500" y="3618"/>
                    <a:pt x="78009" y="3618"/>
                  </a:cubicBezTo>
                  <a:cubicBezTo>
                    <a:pt x="77027" y="3618"/>
                    <a:pt x="75738" y="3659"/>
                    <a:pt x="75738" y="3659"/>
                  </a:cubicBezTo>
                  <a:lnTo>
                    <a:pt x="72281" y="1122"/>
                  </a:lnTo>
                  <a:lnTo>
                    <a:pt x="680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3" name="Google Shape;2463;p33"/>
            <p:cNvGrpSpPr/>
            <p:nvPr/>
          </p:nvGrpSpPr>
          <p:grpSpPr>
            <a:xfrm>
              <a:off x="-29" y="4487219"/>
              <a:ext cx="8398568" cy="777570"/>
              <a:chOff x="720000" y="1192075"/>
              <a:chExt cx="3226000" cy="298675"/>
            </a:xfrm>
          </p:grpSpPr>
          <p:sp>
            <p:nvSpPr>
              <p:cNvPr id="2464" name="Google Shape;2464;p33"/>
              <p:cNvSpPr/>
              <p:nvPr/>
            </p:nvSpPr>
            <p:spPr>
              <a:xfrm>
                <a:off x="720000" y="1192075"/>
                <a:ext cx="2322475" cy="298675"/>
              </a:xfrm>
              <a:custGeom>
                <a:avLst/>
                <a:gdLst/>
                <a:ahLst/>
                <a:cxnLst/>
                <a:rect l="l" t="t" r="r" b="b"/>
                <a:pathLst>
                  <a:path w="92899" h="11947" extrusionOk="0">
                    <a:moveTo>
                      <a:pt x="49957" y="1"/>
                    </a:moveTo>
                    <a:lnTo>
                      <a:pt x="46318" y="455"/>
                    </a:lnTo>
                    <a:lnTo>
                      <a:pt x="44762" y="183"/>
                    </a:lnTo>
                    <a:lnTo>
                      <a:pt x="43013" y="1335"/>
                    </a:lnTo>
                    <a:lnTo>
                      <a:pt x="41811" y="870"/>
                    </a:lnTo>
                    <a:lnTo>
                      <a:pt x="39415" y="870"/>
                    </a:lnTo>
                    <a:lnTo>
                      <a:pt x="37020" y="1749"/>
                    </a:lnTo>
                    <a:lnTo>
                      <a:pt x="35181" y="2811"/>
                    </a:lnTo>
                    <a:lnTo>
                      <a:pt x="32836" y="3548"/>
                    </a:lnTo>
                    <a:lnTo>
                      <a:pt x="31179" y="5064"/>
                    </a:lnTo>
                    <a:lnTo>
                      <a:pt x="28369" y="5064"/>
                    </a:lnTo>
                    <a:lnTo>
                      <a:pt x="27267" y="6166"/>
                    </a:lnTo>
                    <a:lnTo>
                      <a:pt x="25196" y="6539"/>
                    </a:lnTo>
                    <a:lnTo>
                      <a:pt x="24276" y="7874"/>
                    </a:lnTo>
                    <a:lnTo>
                      <a:pt x="21648" y="8147"/>
                    </a:lnTo>
                    <a:lnTo>
                      <a:pt x="16706" y="6974"/>
                    </a:lnTo>
                    <a:lnTo>
                      <a:pt x="13674" y="6418"/>
                    </a:lnTo>
                    <a:lnTo>
                      <a:pt x="10905" y="4347"/>
                    </a:lnTo>
                    <a:lnTo>
                      <a:pt x="8146" y="5044"/>
                    </a:lnTo>
                    <a:lnTo>
                      <a:pt x="0" y="5044"/>
                    </a:lnTo>
                    <a:lnTo>
                      <a:pt x="0" y="11947"/>
                    </a:lnTo>
                    <a:lnTo>
                      <a:pt x="92898" y="10451"/>
                    </a:lnTo>
                    <a:lnTo>
                      <a:pt x="90048" y="8288"/>
                    </a:lnTo>
                    <a:lnTo>
                      <a:pt x="89311" y="7177"/>
                    </a:lnTo>
                    <a:cubicBezTo>
                      <a:pt x="89311" y="7177"/>
                      <a:pt x="87421" y="7045"/>
                      <a:pt x="87148" y="7045"/>
                    </a:cubicBezTo>
                    <a:cubicBezTo>
                      <a:pt x="86875" y="7045"/>
                      <a:pt x="84945" y="5974"/>
                      <a:pt x="84945" y="5974"/>
                    </a:cubicBezTo>
                    <a:lnTo>
                      <a:pt x="81165" y="4741"/>
                    </a:lnTo>
                    <a:lnTo>
                      <a:pt x="77527" y="5064"/>
                    </a:lnTo>
                    <a:lnTo>
                      <a:pt x="74717" y="4235"/>
                    </a:lnTo>
                    <a:lnTo>
                      <a:pt x="72049" y="4832"/>
                    </a:lnTo>
                    <a:lnTo>
                      <a:pt x="69472" y="3912"/>
                    </a:lnTo>
                    <a:lnTo>
                      <a:pt x="66622" y="4235"/>
                    </a:lnTo>
                    <a:lnTo>
                      <a:pt x="64186" y="3265"/>
                    </a:lnTo>
                    <a:lnTo>
                      <a:pt x="61791" y="2669"/>
                    </a:lnTo>
                    <a:lnTo>
                      <a:pt x="61417" y="1567"/>
                    </a:lnTo>
                    <a:lnTo>
                      <a:pt x="58476" y="1102"/>
                    </a:lnTo>
                    <a:lnTo>
                      <a:pt x="55899" y="1"/>
                    </a:lnTo>
                    <a:lnTo>
                      <a:pt x="51796" y="455"/>
                    </a:lnTo>
                    <a:lnTo>
                      <a:pt x="499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3"/>
              <p:cNvSpPr/>
              <p:nvPr/>
            </p:nvSpPr>
            <p:spPr>
              <a:xfrm>
                <a:off x="3162200" y="1337522"/>
                <a:ext cx="783800" cy="114100"/>
              </a:xfrm>
              <a:custGeom>
                <a:avLst/>
                <a:gdLst/>
                <a:ahLst/>
                <a:cxnLst/>
                <a:rect l="l" t="t" r="r" b="b"/>
                <a:pathLst>
                  <a:path w="31352" h="4564" extrusionOk="0">
                    <a:moveTo>
                      <a:pt x="17088" y="0"/>
                    </a:moveTo>
                    <a:cubicBezTo>
                      <a:pt x="15941" y="0"/>
                      <a:pt x="14221" y="86"/>
                      <a:pt x="14221" y="86"/>
                    </a:cubicBezTo>
                    <a:lnTo>
                      <a:pt x="9390" y="2208"/>
                    </a:lnTo>
                    <a:lnTo>
                      <a:pt x="4286" y="2208"/>
                    </a:lnTo>
                    <a:lnTo>
                      <a:pt x="1" y="4563"/>
                    </a:lnTo>
                    <a:lnTo>
                      <a:pt x="31351" y="4563"/>
                    </a:lnTo>
                    <a:lnTo>
                      <a:pt x="25136" y="2279"/>
                    </a:lnTo>
                    <a:cubicBezTo>
                      <a:pt x="25136" y="2279"/>
                      <a:pt x="18091" y="278"/>
                      <a:pt x="18091" y="86"/>
                    </a:cubicBezTo>
                    <a:cubicBezTo>
                      <a:pt x="18091" y="22"/>
                      <a:pt x="17661" y="0"/>
                      <a:pt x="170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466"/>
        <p:cNvGrpSpPr/>
        <p:nvPr/>
      </p:nvGrpSpPr>
      <p:grpSpPr>
        <a:xfrm>
          <a:off x="0" y="0"/>
          <a:ext cx="0" cy="0"/>
          <a:chOff x="0" y="0"/>
          <a:chExt cx="0" cy="0"/>
        </a:xfrm>
      </p:grpSpPr>
      <p:sp>
        <p:nvSpPr>
          <p:cNvPr id="2467" name="Google Shape;2467;p34"/>
          <p:cNvSpPr txBox="1">
            <a:spLocks noGrp="1"/>
          </p:cNvSpPr>
          <p:nvPr>
            <p:ph type="subTitle" idx="1"/>
          </p:nvPr>
        </p:nvSpPr>
        <p:spPr>
          <a:xfrm>
            <a:off x="962250" y="3924800"/>
            <a:ext cx="1851900" cy="590800"/>
          </a:xfrm>
          <a:prstGeom prst="rect">
            <a:avLst/>
          </a:prstGeom>
          <a:solidFill>
            <a:schemeClr val="accent1"/>
          </a:solid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a:latin typeface="Anton"/>
                <a:ea typeface="Anton"/>
                <a:cs typeface="Anton"/>
                <a:sym typeface="Anton"/>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r>
              <a:rPr lang="en-US" smtClean="0"/>
              <a:t>Click to edit Master subtitle style</a:t>
            </a:r>
            <a:endParaRPr/>
          </a:p>
        </p:txBody>
      </p:sp>
      <p:sp>
        <p:nvSpPr>
          <p:cNvPr id="2468" name="Google Shape;2468;p34"/>
          <p:cNvSpPr txBox="1">
            <a:spLocks noGrp="1"/>
          </p:cNvSpPr>
          <p:nvPr>
            <p:ph type="subTitle" idx="2"/>
          </p:nvPr>
        </p:nvSpPr>
        <p:spPr>
          <a:xfrm>
            <a:off x="820250" y="4513233"/>
            <a:ext cx="2136000" cy="87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2469" name="Google Shape;2469;p34"/>
          <p:cNvSpPr txBox="1">
            <a:spLocks noGrp="1"/>
          </p:cNvSpPr>
          <p:nvPr>
            <p:ph type="subTitle" idx="3"/>
          </p:nvPr>
        </p:nvSpPr>
        <p:spPr>
          <a:xfrm>
            <a:off x="3504000" y="4513233"/>
            <a:ext cx="2136000" cy="87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2470" name="Google Shape;2470;p34"/>
          <p:cNvSpPr txBox="1">
            <a:spLocks noGrp="1"/>
          </p:cNvSpPr>
          <p:nvPr>
            <p:ph type="subTitle" idx="4"/>
          </p:nvPr>
        </p:nvSpPr>
        <p:spPr>
          <a:xfrm>
            <a:off x="6187850" y="4513267"/>
            <a:ext cx="2136000" cy="87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2471" name="Google Shape;2471;p34"/>
          <p:cNvSpPr txBox="1">
            <a:spLocks noGrp="1"/>
          </p:cNvSpPr>
          <p:nvPr>
            <p:ph type="subTitle" idx="5"/>
          </p:nvPr>
        </p:nvSpPr>
        <p:spPr>
          <a:xfrm>
            <a:off x="3646050" y="3924800"/>
            <a:ext cx="1851900" cy="590800"/>
          </a:xfrm>
          <a:prstGeom prst="rect">
            <a:avLst/>
          </a:prstGeom>
          <a:solidFill>
            <a:schemeClr val="accent1"/>
          </a:solid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a:latin typeface="Anton"/>
                <a:ea typeface="Anton"/>
                <a:cs typeface="Anton"/>
                <a:sym typeface="Anton"/>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r>
              <a:rPr lang="en-US" smtClean="0"/>
              <a:t>Click to edit Master subtitle style</a:t>
            </a:r>
            <a:endParaRPr/>
          </a:p>
        </p:txBody>
      </p:sp>
      <p:sp>
        <p:nvSpPr>
          <p:cNvPr id="2472" name="Google Shape;2472;p34"/>
          <p:cNvSpPr txBox="1">
            <a:spLocks noGrp="1"/>
          </p:cNvSpPr>
          <p:nvPr>
            <p:ph type="subTitle" idx="6"/>
          </p:nvPr>
        </p:nvSpPr>
        <p:spPr>
          <a:xfrm>
            <a:off x="6329850" y="3924800"/>
            <a:ext cx="1851900" cy="590800"/>
          </a:xfrm>
          <a:prstGeom prst="rect">
            <a:avLst/>
          </a:prstGeom>
          <a:solidFill>
            <a:schemeClr val="accent1"/>
          </a:solid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a:latin typeface="Anton"/>
                <a:ea typeface="Anton"/>
                <a:cs typeface="Anton"/>
                <a:sym typeface="Anton"/>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r>
              <a:rPr lang="en-US" smtClean="0"/>
              <a:t>Click to edit Master subtitle style</a:t>
            </a:r>
            <a:endParaRPr/>
          </a:p>
        </p:txBody>
      </p:sp>
      <p:sp>
        <p:nvSpPr>
          <p:cNvPr id="2473" name="Google Shape;2473;p34"/>
          <p:cNvSpPr txBox="1">
            <a:spLocks noGrp="1"/>
          </p:cNvSpPr>
          <p:nvPr>
            <p:ph type="title"/>
          </p:nvPr>
        </p:nvSpPr>
        <p:spPr>
          <a:xfrm>
            <a:off x="720000" y="720000"/>
            <a:ext cx="7704000" cy="656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5"/>
              </a:buClr>
              <a:buSzPts val="3000"/>
              <a:buNone/>
              <a:defRPr sz="3000">
                <a:solidFill>
                  <a:schemeClr val="accent5"/>
                </a:solidFill>
              </a:defRPr>
            </a:lvl1pPr>
            <a:lvl2pPr lvl="1" rtl="0">
              <a:spcBef>
                <a:spcPts val="0"/>
              </a:spcBef>
              <a:spcAft>
                <a:spcPts val="0"/>
              </a:spcAft>
              <a:buClr>
                <a:schemeClr val="accent5"/>
              </a:buClr>
              <a:buSzPts val="3100"/>
              <a:buNone/>
              <a:defRPr>
                <a:solidFill>
                  <a:schemeClr val="accent5"/>
                </a:solidFill>
              </a:defRPr>
            </a:lvl2pPr>
            <a:lvl3pPr lvl="2" rtl="0">
              <a:spcBef>
                <a:spcPts val="0"/>
              </a:spcBef>
              <a:spcAft>
                <a:spcPts val="0"/>
              </a:spcAft>
              <a:buClr>
                <a:schemeClr val="accent5"/>
              </a:buClr>
              <a:buSzPts val="3100"/>
              <a:buNone/>
              <a:defRPr>
                <a:solidFill>
                  <a:schemeClr val="accent5"/>
                </a:solidFill>
              </a:defRPr>
            </a:lvl3pPr>
            <a:lvl4pPr lvl="3" rtl="0">
              <a:spcBef>
                <a:spcPts val="0"/>
              </a:spcBef>
              <a:spcAft>
                <a:spcPts val="0"/>
              </a:spcAft>
              <a:buClr>
                <a:schemeClr val="accent5"/>
              </a:buClr>
              <a:buSzPts val="3100"/>
              <a:buNone/>
              <a:defRPr>
                <a:solidFill>
                  <a:schemeClr val="accent5"/>
                </a:solidFill>
              </a:defRPr>
            </a:lvl4pPr>
            <a:lvl5pPr lvl="4" rtl="0">
              <a:spcBef>
                <a:spcPts val="0"/>
              </a:spcBef>
              <a:spcAft>
                <a:spcPts val="0"/>
              </a:spcAft>
              <a:buClr>
                <a:schemeClr val="accent5"/>
              </a:buClr>
              <a:buSzPts val="3100"/>
              <a:buNone/>
              <a:defRPr>
                <a:solidFill>
                  <a:schemeClr val="accent5"/>
                </a:solidFill>
              </a:defRPr>
            </a:lvl5pPr>
            <a:lvl6pPr lvl="5" rtl="0">
              <a:spcBef>
                <a:spcPts val="0"/>
              </a:spcBef>
              <a:spcAft>
                <a:spcPts val="0"/>
              </a:spcAft>
              <a:buClr>
                <a:schemeClr val="accent5"/>
              </a:buClr>
              <a:buSzPts val="3100"/>
              <a:buNone/>
              <a:defRPr>
                <a:solidFill>
                  <a:schemeClr val="accent5"/>
                </a:solidFill>
              </a:defRPr>
            </a:lvl6pPr>
            <a:lvl7pPr lvl="6" rtl="0">
              <a:spcBef>
                <a:spcPts val="0"/>
              </a:spcBef>
              <a:spcAft>
                <a:spcPts val="0"/>
              </a:spcAft>
              <a:buClr>
                <a:schemeClr val="accent5"/>
              </a:buClr>
              <a:buSzPts val="3100"/>
              <a:buNone/>
              <a:defRPr>
                <a:solidFill>
                  <a:schemeClr val="accent5"/>
                </a:solidFill>
              </a:defRPr>
            </a:lvl7pPr>
            <a:lvl8pPr lvl="7" rtl="0">
              <a:spcBef>
                <a:spcPts val="0"/>
              </a:spcBef>
              <a:spcAft>
                <a:spcPts val="0"/>
              </a:spcAft>
              <a:buClr>
                <a:schemeClr val="accent5"/>
              </a:buClr>
              <a:buSzPts val="3100"/>
              <a:buNone/>
              <a:defRPr>
                <a:solidFill>
                  <a:schemeClr val="accent5"/>
                </a:solidFill>
              </a:defRPr>
            </a:lvl8pPr>
            <a:lvl9pPr lvl="8" rtl="0">
              <a:spcBef>
                <a:spcPts val="0"/>
              </a:spcBef>
              <a:spcAft>
                <a:spcPts val="0"/>
              </a:spcAft>
              <a:buClr>
                <a:schemeClr val="accent5"/>
              </a:buClr>
              <a:buSzPts val="3100"/>
              <a:buNone/>
              <a:defRPr>
                <a:solidFill>
                  <a:schemeClr val="accent5"/>
                </a:solidFill>
              </a:defRPr>
            </a:lvl9pPr>
          </a:lstStyle>
          <a:p>
            <a:r>
              <a:rPr lang="en-US" smtClean="0"/>
              <a:t>Click to edit Master title style</a:t>
            </a:r>
            <a:endParaRPr/>
          </a:p>
        </p:txBody>
      </p:sp>
      <p:grpSp>
        <p:nvGrpSpPr>
          <p:cNvPr id="2474" name="Google Shape;2474;p34"/>
          <p:cNvGrpSpPr/>
          <p:nvPr/>
        </p:nvGrpSpPr>
        <p:grpSpPr>
          <a:xfrm>
            <a:off x="-29" y="5715993"/>
            <a:ext cx="9143886" cy="1303727"/>
            <a:chOff x="-29" y="4286994"/>
            <a:chExt cx="9143886" cy="977795"/>
          </a:xfrm>
        </p:grpSpPr>
        <p:sp>
          <p:nvSpPr>
            <p:cNvPr id="2475" name="Google Shape;2475;p34"/>
            <p:cNvSpPr/>
            <p:nvPr/>
          </p:nvSpPr>
          <p:spPr>
            <a:xfrm>
              <a:off x="0" y="4286994"/>
              <a:ext cx="9143857" cy="864329"/>
            </a:xfrm>
            <a:custGeom>
              <a:avLst/>
              <a:gdLst/>
              <a:ahLst/>
              <a:cxnLst/>
              <a:rect l="l" t="t" r="r" b="b"/>
              <a:pathLst>
                <a:path w="140491" h="13280" extrusionOk="0">
                  <a:moveTo>
                    <a:pt x="68007" y="0"/>
                  </a:moveTo>
                  <a:lnTo>
                    <a:pt x="64692" y="707"/>
                  </a:lnTo>
                  <a:cubicBezTo>
                    <a:pt x="64692" y="707"/>
                    <a:pt x="62893" y="162"/>
                    <a:pt x="61932" y="20"/>
                  </a:cubicBezTo>
                  <a:cubicBezTo>
                    <a:pt x="61856" y="9"/>
                    <a:pt x="61781" y="4"/>
                    <a:pt x="61706" y="4"/>
                  </a:cubicBezTo>
                  <a:cubicBezTo>
                    <a:pt x="60837" y="4"/>
                    <a:pt x="60133" y="707"/>
                    <a:pt x="60133" y="707"/>
                  </a:cubicBezTo>
                  <a:lnTo>
                    <a:pt x="55717" y="1536"/>
                  </a:lnTo>
                  <a:lnTo>
                    <a:pt x="52533" y="1536"/>
                  </a:lnTo>
                  <a:lnTo>
                    <a:pt x="47147" y="3659"/>
                  </a:lnTo>
                  <a:lnTo>
                    <a:pt x="36798" y="8894"/>
                  </a:lnTo>
                  <a:lnTo>
                    <a:pt x="31179" y="8722"/>
                  </a:lnTo>
                  <a:lnTo>
                    <a:pt x="27126" y="7065"/>
                  </a:lnTo>
                  <a:lnTo>
                    <a:pt x="24509" y="5255"/>
                  </a:lnTo>
                  <a:cubicBezTo>
                    <a:pt x="24509" y="5255"/>
                    <a:pt x="21873" y="5326"/>
                    <a:pt x="20022" y="5326"/>
                  </a:cubicBezTo>
                  <a:cubicBezTo>
                    <a:pt x="19161" y="5326"/>
                    <a:pt x="18469" y="5311"/>
                    <a:pt x="18293" y="5266"/>
                  </a:cubicBezTo>
                  <a:cubicBezTo>
                    <a:pt x="18255" y="5256"/>
                    <a:pt x="18205" y="5252"/>
                    <a:pt x="18145" y="5252"/>
                  </a:cubicBezTo>
                  <a:cubicBezTo>
                    <a:pt x="17321" y="5252"/>
                    <a:pt x="14564" y="6095"/>
                    <a:pt x="14564" y="6095"/>
                  </a:cubicBezTo>
                  <a:lnTo>
                    <a:pt x="10279" y="6095"/>
                  </a:lnTo>
                  <a:lnTo>
                    <a:pt x="6277" y="7196"/>
                  </a:lnTo>
                  <a:lnTo>
                    <a:pt x="0" y="6095"/>
                  </a:lnTo>
                  <a:lnTo>
                    <a:pt x="0" y="12532"/>
                  </a:lnTo>
                  <a:lnTo>
                    <a:pt x="0" y="13280"/>
                  </a:lnTo>
                  <a:lnTo>
                    <a:pt x="140490" y="13280"/>
                  </a:lnTo>
                  <a:lnTo>
                    <a:pt x="140490" y="6923"/>
                  </a:lnTo>
                  <a:lnTo>
                    <a:pt x="139257" y="7337"/>
                  </a:lnTo>
                  <a:lnTo>
                    <a:pt x="133870" y="6266"/>
                  </a:lnTo>
                  <a:lnTo>
                    <a:pt x="126139" y="5124"/>
                  </a:lnTo>
                  <a:lnTo>
                    <a:pt x="121854" y="6923"/>
                  </a:lnTo>
                  <a:lnTo>
                    <a:pt x="117023" y="6266"/>
                  </a:lnTo>
                  <a:lnTo>
                    <a:pt x="111777" y="8581"/>
                  </a:lnTo>
                  <a:lnTo>
                    <a:pt x="108321" y="8025"/>
                  </a:lnTo>
                  <a:lnTo>
                    <a:pt x="106108" y="8308"/>
                  </a:lnTo>
                  <a:lnTo>
                    <a:pt x="103217" y="6923"/>
                  </a:lnTo>
                  <a:lnTo>
                    <a:pt x="99488" y="6266"/>
                  </a:lnTo>
                  <a:lnTo>
                    <a:pt x="94232" y="4296"/>
                  </a:lnTo>
                  <a:lnTo>
                    <a:pt x="89543" y="4851"/>
                  </a:lnTo>
                  <a:lnTo>
                    <a:pt x="86370" y="3659"/>
                  </a:lnTo>
                  <a:cubicBezTo>
                    <a:pt x="86370" y="3659"/>
                    <a:pt x="84157" y="4296"/>
                    <a:pt x="83469" y="4296"/>
                  </a:cubicBezTo>
                  <a:cubicBezTo>
                    <a:pt x="82772" y="4296"/>
                    <a:pt x="79467" y="3750"/>
                    <a:pt x="79053" y="3659"/>
                  </a:cubicBezTo>
                  <a:cubicBezTo>
                    <a:pt x="78915" y="3628"/>
                    <a:pt x="78500" y="3618"/>
                    <a:pt x="78009" y="3618"/>
                  </a:cubicBezTo>
                  <a:cubicBezTo>
                    <a:pt x="77027" y="3618"/>
                    <a:pt x="75738" y="3659"/>
                    <a:pt x="75738" y="3659"/>
                  </a:cubicBezTo>
                  <a:lnTo>
                    <a:pt x="72281" y="1122"/>
                  </a:lnTo>
                  <a:lnTo>
                    <a:pt x="680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6" name="Google Shape;2476;p34"/>
            <p:cNvGrpSpPr/>
            <p:nvPr/>
          </p:nvGrpSpPr>
          <p:grpSpPr>
            <a:xfrm>
              <a:off x="-29" y="4487219"/>
              <a:ext cx="8398568" cy="777570"/>
              <a:chOff x="720000" y="1192075"/>
              <a:chExt cx="3226000" cy="298675"/>
            </a:xfrm>
          </p:grpSpPr>
          <p:sp>
            <p:nvSpPr>
              <p:cNvPr id="2477" name="Google Shape;2477;p34"/>
              <p:cNvSpPr/>
              <p:nvPr/>
            </p:nvSpPr>
            <p:spPr>
              <a:xfrm>
                <a:off x="720000" y="1192075"/>
                <a:ext cx="2322475" cy="298675"/>
              </a:xfrm>
              <a:custGeom>
                <a:avLst/>
                <a:gdLst/>
                <a:ahLst/>
                <a:cxnLst/>
                <a:rect l="l" t="t" r="r" b="b"/>
                <a:pathLst>
                  <a:path w="92899" h="11947" extrusionOk="0">
                    <a:moveTo>
                      <a:pt x="49957" y="1"/>
                    </a:moveTo>
                    <a:lnTo>
                      <a:pt x="46318" y="455"/>
                    </a:lnTo>
                    <a:lnTo>
                      <a:pt x="44762" y="183"/>
                    </a:lnTo>
                    <a:lnTo>
                      <a:pt x="43013" y="1335"/>
                    </a:lnTo>
                    <a:lnTo>
                      <a:pt x="41811" y="870"/>
                    </a:lnTo>
                    <a:lnTo>
                      <a:pt x="39415" y="870"/>
                    </a:lnTo>
                    <a:lnTo>
                      <a:pt x="37020" y="1749"/>
                    </a:lnTo>
                    <a:lnTo>
                      <a:pt x="35181" y="2811"/>
                    </a:lnTo>
                    <a:lnTo>
                      <a:pt x="32836" y="3548"/>
                    </a:lnTo>
                    <a:lnTo>
                      <a:pt x="31179" y="5064"/>
                    </a:lnTo>
                    <a:lnTo>
                      <a:pt x="28369" y="5064"/>
                    </a:lnTo>
                    <a:lnTo>
                      <a:pt x="27267" y="6166"/>
                    </a:lnTo>
                    <a:lnTo>
                      <a:pt x="25196" y="6539"/>
                    </a:lnTo>
                    <a:lnTo>
                      <a:pt x="24276" y="7874"/>
                    </a:lnTo>
                    <a:lnTo>
                      <a:pt x="21648" y="8147"/>
                    </a:lnTo>
                    <a:lnTo>
                      <a:pt x="16706" y="6974"/>
                    </a:lnTo>
                    <a:lnTo>
                      <a:pt x="13674" y="6418"/>
                    </a:lnTo>
                    <a:lnTo>
                      <a:pt x="10905" y="4347"/>
                    </a:lnTo>
                    <a:lnTo>
                      <a:pt x="8146" y="5044"/>
                    </a:lnTo>
                    <a:lnTo>
                      <a:pt x="0" y="5044"/>
                    </a:lnTo>
                    <a:lnTo>
                      <a:pt x="0" y="11947"/>
                    </a:lnTo>
                    <a:lnTo>
                      <a:pt x="92898" y="10451"/>
                    </a:lnTo>
                    <a:lnTo>
                      <a:pt x="90048" y="8288"/>
                    </a:lnTo>
                    <a:lnTo>
                      <a:pt x="89311" y="7177"/>
                    </a:lnTo>
                    <a:cubicBezTo>
                      <a:pt x="89311" y="7177"/>
                      <a:pt x="87421" y="7045"/>
                      <a:pt x="87148" y="7045"/>
                    </a:cubicBezTo>
                    <a:cubicBezTo>
                      <a:pt x="86875" y="7045"/>
                      <a:pt x="84945" y="5974"/>
                      <a:pt x="84945" y="5974"/>
                    </a:cubicBezTo>
                    <a:lnTo>
                      <a:pt x="81165" y="4741"/>
                    </a:lnTo>
                    <a:lnTo>
                      <a:pt x="77527" y="5064"/>
                    </a:lnTo>
                    <a:lnTo>
                      <a:pt x="74717" y="4235"/>
                    </a:lnTo>
                    <a:lnTo>
                      <a:pt x="72049" y="4832"/>
                    </a:lnTo>
                    <a:lnTo>
                      <a:pt x="69472" y="3912"/>
                    </a:lnTo>
                    <a:lnTo>
                      <a:pt x="66622" y="4235"/>
                    </a:lnTo>
                    <a:lnTo>
                      <a:pt x="64186" y="3265"/>
                    </a:lnTo>
                    <a:lnTo>
                      <a:pt x="61791" y="2669"/>
                    </a:lnTo>
                    <a:lnTo>
                      <a:pt x="61417" y="1567"/>
                    </a:lnTo>
                    <a:lnTo>
                      <a:pt x="58476" y="1102"/>
                    </a:lnTo>
                    <a:lnTo>
                      <a:pt x="55899" y="1"/>
                    </a:lnTo>
                    <a:lnTo>
                      <a:pt x="51796" y="455"/>
                    </a:lnTo>
                    <a:lnTo>
                      <a:pt x="499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4"/>
              <p:cNvSpPr/>
              <p:nvPr/>
            </p:nvSpPr>
            <p:spPr>
              <a:xfrm>
                <a:off x="3162200" y="1337522"/>
                <a:ext cx="783800" cy="114100"/>
              </a:xfrm>
              <a:custGeom>
                <a:avLst/>
                <a:gdLst/>
                <a:ahLst/>
                <a:cxnLst/>
                <a:rect l="l" t="t" r="r" b="b"/>
                <a:pathLst>
                  <a:path w="31352" h="4564" extrusionOk="0">
                    <a:moveTo>
                      <a:pt x="17088" y="0"/>
                    </a:moveTo>
                    <a:cubicBezTo>
                      <a:pt x="15941" y="0"/>
                      <a:pt x="14221" y="86"/>
                      <a:pt x="14221" y="86"/>
                    </a:cubicBezTo>
                    <a:lnTo>
                      <a:pt x="9390" y="2208"/>
                    </a:lnTo>
                    <a:lnTo>
                      <a:pt x="4286" y="2208"/>
                    </a:lnTo>
                    <a:lnTo>
                      <a:pt x="1" y="4563"/>
                    </a:lnTo>
                    <a:lnTo>
                      <a:pt x="31351" y="4563"/>
                    </a:lnTo>
                    <a:lnTo>
                      <a:pt x="25136" y="2279"/>
                    </a:lnTo>
                    <a:cubicBezTo>
                      <a:pt x="25136" y="2279"/>
                      <a:pt x="18091" y="278"/>
                      <a:pt x="18091" y="86"/>
                    </a:cubicBezTo>
                    <a:cubicBezTo>
                      <a:pt x="18091" y="22"/>
                      <a:pt x="17661" y="0"/>
                      <a:pt x="170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2479"/>
        <p:cNvGrpSpPr/>
        <p:nvPr/>
      </p:nvGrpSpPr>
      <p:grpSpPr>
        <a:xfrm>
          <a:off x="0" y="0"/>
          <a:ext cx="0" cy="0"/>
          <a:chOff x="0" y="0"/>
          <a:chExt cx="0" cy="0"/>
        </a:xfrm>
      </p:grpSpPr>
      <p:sp>
        <p:nvSpPr>
          <p:cNvPr id="2480" name="Google Shape;2480;p35"/>
          <p:cNvSpPr txBox="1">
            <a:spLocks noGrp="1"/>
          </p:cNvSpPr>
          <p:nvPr>
            <p:ph type="subTitle" idx="1"/>
          </p:nvPr>
        </p:nvSpPr>
        <p:spPr>
          <a:xfrm>
            <a:off x="962250" y="2577967"/>
            <a:ext cx="1851900" cy="590800"/>
          </a:xfrm>
          <a:prstGeom prst="rect">
            <a:avLst/>
          </a:prstGeom>
          <a:solidFill>
            <a:schemeClr val="accent1"/>
          </a:solid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a:latin typeface="Anton"/>
                <a:ea typeface="Anton"/>
                <a:cs typeface="Anton"/>
                <a:sym typeface="Anton"/>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r>
              <a:rPr lang="en-US" smtClean="0"/>
              <a:t>Click to edit Master subtitle style</a:t>
            </a:r>
            <a:endParaRPr/>
          </a:p>
        </p:txBody>
      </p:sp>
      <p:sp>
        <p:nvSpPr>
          <p:cNvPr id="2481" name="Google Shape;2481;p35"/>
          <p:cNvSpPr txBox="1">
            <a:spLocks noGrp="1"/>
          </p:cNvSpPr>
          <p:nvPr>
            <p:ph type="subTitle" idx="2"/>
          </p:nvPr>
        </p:nvSpPr>
        <p:spPr>
          <a:xfrm>
            <a:off x="820250" y="3166400"/>
            <a:ext cx="2136000" cy="14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Char char="●"/>
              <a:defRPr sz="1400"/>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r>
              <a:rPr lang="en-US" smtClean="0"/>
              <a:t>Click to edit Master subtitle style</a:t>
            </a:r>
            <a:endParaRPr/>
          </a:p>
        </p:txBody>
      </p:sp>
      <p:sp>
        <p:nvSpPr>
          <p:cNvPr id="2482" name="Google Shape;2482;p35"/>
          <p:cNvSpPr txBox="1">
            <a:spLocks noGrp="1"/>
          </p:cNvSpPr>
          <p:nvPr>
            <p:ph type="subTitle" idx="3"/>
          </p:nvPr>
        </p:nvSpPr>
        <p:spPr>
          <a:xfrm>
            <a:off x="3504000" y="3166400"/>
            <a:ext cx="2136000" cy="14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Char char="●"/>
              <a:defRPr sz="1400"/>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r>
              <a:rPr lang="en-US" smtClean="0"/>
              <a:t>Click to edit Master subtitle style</a:t>
            </a:r>
            <a:endParaRPr/>
          </a:p>
        </p:txBody>
      </p:sp>
      <p:sp>
        <p:nvSpPr>
          <p:cNvPr id="2483" name="Google Shape;2483;p35"/>
          <p:cNvSpPr txBox="1">
            <a:spLocks noGrp="1"/>
          </p:cNvSpPr>
          <p:nvPr>
            <p:ph type="subTitle" idx="4"/>
          </p:nvPr>
        </p:nvSpPr>
        <p:spPr>
          <a:xfrm>
            <a:off x="6187850" y="3166456"/>
            <a:ext cx="2136000" cy="14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Char char="●"/>
              <a:defRPr sz="1400"/>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r>
              <a:rPr lang="en-US" smtClean="0"/>
              <a:t>Click to edit Master subtitle style</a:t>
            </a:r>
            <a:endParaRPr/>
          </a:p>
        </p:txBody>
      </p:sp>
      <p:sp>
        <p:nvSpPr>
          <p:cNvPr id="2484" name="Google Shape;2484;p35"/>
          <p:cNvSpPr txBox="1">
            <a:spLocks noGrp="1"/>
          </p:cNvSpPr>
          <p:nvPr>
            <p:ph type="subTitle" idx="5"/>
          </p:nvPr>
        </p:nvSpPr>
        <p:spPr>
          <a:xfrm>
            <a:off x="3646050" y="2577967"/>
            <a:ext cx="1851900" cy="590800"/>
          </a:xfrm>
          <a:prstGeom prst="rect">
            <a:avLst/>
          </a:prstGeom>
          <a:solidFill>
            <a:schemeClr val="accent1"/>
          </a:solid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a:latin typeface="Anton"/>
                <a:ea typeface="Anton"/>
                <a:cs typeface="Anton"/>
                <a:sym typeface="Anton"/>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r>
              <a:rPr lang="en-US" smtClean="0"/>
              <a:t>Click to edit Master subtitle style</a:t>
            </a:r>
            <a:endParaRPr/>
          </a:p>
        </p:txBody>
      </p:sp>
      <p:sp>
        <p:nvSpPr>
          <p:cNvPr id="2485" name="Google Shape;2485;p35"/>
          <p:cNvSpPr txBox="1">
            <a:spLocks noGrp="1"/>
          </p:cNvSpPr>
          <p:nvPr>
            <p:ph type="subTitle" idx="6"/>
          </p:nvPr>
        </p:nvSpPr>
        <p:spPr>
          <a:xfrm>
            <a:off x="6329850" y="2577967"/>
            <a:ext cx="1851900" cy="590800"/>
          </a:xfrm>
          <a:prstGeom prst="rect">
            <a:avLst/>
          </a:prstGeom>
          <a:solidFill>
            <a:schemeClr val="accent1"/>
          </a:solid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a:latin typeface="Anton"/>
                <a:ea typeface="Anton"/>
                <a:cs typeface="Anton"/>
                <a:sym typeface="Anton"/>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r>
              <a:rPr lang="en-US" smtClean="0"/>
              <a:t>Click to edit Master subtitle style</a:t>
            </a:r>
            <a:endParaRPr/>
          </a:p>
        </p:txBody>
      </p:sp>
      <p:sp>
        <p:nvSpPr>
          <p:cNvPr id="2486" name="Google Shape;2486;p35"/>
          <p:cNvSpPr txBox="1">
            <a:spLocks noGrp="1"/>
          </p:cNvSpPr>
          <p:nvPr>
            <p:ph type="title"/>
          </p:nvPr>
        </p:nvSpPr>
        <p:spPr>
          <a:xfrm>
            <a:off x="720000" y="720000"/>
            <a:ext cx="7704000" cy="656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3000"/>
              <a:buNone/>
              <a:defRPr sz="3000">
                <a:solidFill>
                  <a:schemeClr val="accent5"/>
                </a:solidFill>
              </a:defRPr>
            </a:lvl1pPr>
            <a:lvl2pPr lvl="1" rtl="0">
              <a:spcBef>
                <a:spcPts val="0"/>
              </a:spcBef>
              <a:spcAft>
                <a:spcPts val="0"/>
              </a:spcAft>
              <a:buClr>
                <a:schemeClr val="accent5"/>
              </a:buClr>
              <a:buSzPts val="3100"/>
              <a:buNone/>
              <a:defRPr>
                <a:solidFill>
                  <a:schemeClr val="accent5"/>
                </a:solidFill>
              </a:defRPr>
            </a:lvl2pPr>
            <a:lvl3pPr lvl="2" rtl="0">
              <a:spcBef>
                <a:spcPts val="0"/>
              </a:spcBef>
              <a:spcAft>
                <a:spcPts val="0"/>
              </a:spcAft>
              <a:buClr>
                <a:schemeClr val="accent5"/>
              </a:buClr>
              <a:buSzPts val="3100"/>
              <a:buNone/>
              <a:defRPr>
                <a:solidFill>
                  <a:schemeClr val="accent5"/>
                </a:solidFill>
              </a:defRPr>
            </a:lvl3pPr>
            <a:lvl4pPr lvl="3" rtl="0">
              <a:spcBef>
                <a:spcPts val="0"/>
              </a:spcBef>
              <a:spcAft>
                <a:spcPts val="0"/>
              </a:spcAft>
              <a:buClr>
                <a:schemeClr val="accent5"/>
              </a:buClr>
              <a:buSzPts val="3100"/>
              <a:buNone/>
              <a:defRPr>
                <a:solidFill>
                  <a:schemeClr val="accent5"/>
                </a:solidFill>
              </a:defRPr>
            </a:lvl4pPr>
            <a:lvl5pPr lvl="4" rtl="0">
              <a:spcBef>
                <a:spcPts val="0"/>
              </a:spcBef>
              <a:spcAft>
                <a:spcPts val="0"/>
              </a:spcAft>
              <a:buClr>
                <a:schemeClr val="accent5"/>
              </a:buClr>
              <a:buSzPts val="3100"/>
              <a:buNone/>
              <a:defRPr>
                <a:solidFill>
                  <a:schemeClr val="accent5"/>
                </a:solidFill>
              </a:defRPr>
            </a:lvl5pPr>
            <a:lvl6pPr lvl="5" rtl="0">
              <a:spcBef>
                <a:spcPts val="0"/>
              </a:spcBef>
              <a:spcAft>
                <a:spcPts val="0"/>
              </a:spcAft>
              <a:buClr>
                <a:schemeClr val="accent5"/>
              </a:buClr>
              <a:buSzPts val="3100"/>
              <a:buNone/>
              <a:defRPr>
                <a:solidFill>
                  <a:schemeClr val="accent5"/>
                </a:solidFill>
              </a:defRPr>
            </a:lvl6pPr>
            <a:lvl7pPr lvl="6" rtl="0">
              <a:spcBef>
                <a:spcPts val="0"/>
              </a:spcBef>
              <a:spcAft>
                <a:spcPts val="0"/>
              </a:spcAft>
              <a:buClr>
                <a:schemeClr val="accent5"/>
              </a:buClr>
              <a:buSzPts val="3100"/>
              <a:buNone/>
              <a:defRPr>
                <a:solidFill>
                  <a:schemeClr val="accent5"/>
                </a:solidFill>
              </a:defRPr>
            </a:lvl7pPr>
            <a:lvl8pPr lvl="7" rtl="0">
              <a:spcBef>
                <a:spcPts val="0"/>
              </a:spcBef>
              <a:spcAft>
                <a:spcPts val="0"/>
              </a:spcAft>
              <a:buClr>
                <a:schemeClr val="accent5"/>
              </a:buClr>
              <a:buSzPts val="3100"/>
              <a:buNone/>
              <a:defRPr>
                <a:solidFill>
                  <a:schemeClr val="accent5"/>
                </a:solidFill>
              </a:defRPr>
            </a:lvl8pPr>
            <a:lvl9pPr lvl="8" rtl="0">
              <a:spcBef>
                <a:spcPts val="0"/>
              </a:spcBef>
              <a:spcAft>
                <a:spcPts val="0"/>
              </a:spcAft>
              <a:buClr>
                <a:schemeClr val="accent5"/>
              </a:buClr>
              <a:buSzPts val="3100"/>
              <a:buNone/>
              <a:defRPr>
                <a:solidFill>
                  <a:schemeClr val="accent5"/>
                </a:solidFill>
              </a:defRPr>
            </a:lvl9pPr>
          </a:lstStyle>
          <a:p>
            <a:r>
              <a:rPr lang="en-US" smtClean="0"/>
              <a:t>Click to edit Master title style</a:t>
            </a:r>
            <a:endParaRPr/>
          </a:p>
        </p:txBody>
      </p:sp>
      <p:grpSp>
        <p:nvGrpSpPr>
          <p:cNvPr id="2487" name="Google Shape;2487;p35"/>
          <p:cNvGrpSpPr/>
          <p:nvPr/>
        </p:nvGrpSpPr>
        <p:grpSpPr>
          <a:xfrm>
            <a:off x="-29" y="5715993"/>
            <a:ext cx="9143886" cy="1303727"/>
            <a:chOff x="-29" y="4286994"/>
            <a:chExt cx="9143886" cy="977795"/>
          </a:xfrm>
        </p:grpSpPr>
        <p:sp>
          <p:nvSpPr>
            <p:cNvPr id="2488" name="Google Shape;2488;p35"/>
            <p:cNvSpPr/>
            <p:nvPr/>
          </p:nvSpPr>
          <p:spPr>
            <a:xfrm>
              <a:off x="0" y="4286994"/>
              <a:ext cx="9143857" cy="864329"/>
            </a:xfrm>
            <a:custGeom>
              <a:avLst/>
              <a:gdLst/>
              <a:ahLst/>
              <a:cxnLst/>
              <a:rect l="l" t="t" r="r" b="b"/>
              <a:pathLst>
                <a:path w="140491" h="13280" extrusionOk="0">
                  <a:moveTo>
                    <a:pt x="68007" y="0"/>
                  </a:moveTo>
                  <a:lnTo>
                    <a:pt x="64692" y="707"/>
                  </a:lnTo>
                  <a:cubicBezTo>
                    <a:pt x="64692" y="707"/>
                    <a:pt x="62893" y="162"/>
                    <a:pt x="61932" y="20"/>
                  </a:cubicBezTo>
                  <a:cubicBezTo>
                    <a:pt x="61856" y="9"/>
                    <a:pt x="61781" y="4"/>
                    <a:pt x="61706" y="4"/>
                  </a:cubicBezTo>
                  <a:cubicBezTo>
                    <a:pt x="60837" y="4"/>
                    <a:pt x="60133" y="707"/>
                    <a:pt x="60133" y="707"/>
                  </a:cubicBezTo>
                  <a:lnTo>
                    <a:pt x="55717" y="1536"/>
                  </a:lnTo>
                  <a:lnTo>
                    <a:pt x="52533" y="1536"/>
                  </a:lnTo>
                  <a:lnTo>
                    <a:pt x="47147" y="3659"/>
                  </a:lnTo>
                  <a:lnTo>
                    <a:pt x="36798" y="8894"/>
                  </a:lnTo>
                  <a:lnTo>
                    <a:pt x="31179" y="8722"/>
                  </a:lnTo>
                  <a:lnTo>
                    <a:pt x="27126" y="7065"/>
                  </a:lnTo>
                  <a:lnTo>
                    <a:pt x="24509" y="5255"/>
                  </a:lnTo>
                  <a:cubicBezTo>
                    <a:pt x="24509" y="5255"/>
                    <a:pt x="21873" y="5326"/>
                    <a:pt x="20022" y="5326"/>
                  </a:cubicBezTo>
                  <a:cubicBezTo>
                    <a:pt x="19161" y="5326"/>
                    <a:pt x="18469" y="5311"/>
                    <a:pt x="18293" y="5266"/>
                  </a:cubicBezTo>
                  <a:cubicBezTo>
                    <a:pt x="18255" y="5256"/>
                    <a:pt x="18205" y="5252"/>
                    <a:pt x="18145" y="5252"/>
                  </a:cubicBezTo>
                  <a:cubicBezTo>
                    <a:pt x="17321" y="5252"/>
                    <a:pt x="14564" y="6095"/>
                    <a:pt x="14564" y="6095"/>
                  </a:cubicBezTo>
                  <a:lnTo>
                    <a:pt x="10279" y="6095"/>
                  </a:lnTo>
                  <a:lnTo>
                    <a:pt x="6277" y="7196"/>
                  </a:lnTo>
                  <a:lnTo>
                    <a:pt x="0" y="6095"/>
                  </a:lnTo>
                  <a:lnTo>
                    <a:pt x="0" y="12532"/>
                  </a:lnTo>
                  <a:lnTo>
                    <a:pt x="0" y="13280"/>
                  </a:lnTo>
                  <a:lnTo>
                    <a:pt x="140490" y="13280"/>
                  </a:lnTo>
                  <a:lnTo>
                    <a:pt x="140490" y="6923"/>
                  </a:lnTo>
                  <a:lnTo>
                    <a:pt x="139257" y="7337"/>
                  </a:lnTo>
                  <a:lnTo>
                    <a:pt x="133870" y="6266"/>
                  </a:lnTo>
                  <a:lnTo>
                    <a:pt x="126139" y="5124"/>
                  </a:lnTo>
                  <a:lnTo>
                    <a:pt x="121854" y="6923"/>
                  </a:lnTo>
                  <a:lnTo>
                    <a:pt x="117023" y="6266"/>
                  </a:lnTo>
                  <a:lnTo>
                    <a:pt x="111777" y="8581"/>
                  </a:lnTo>
                  <a:lnTo>
                    <a:pt x="108321" y="8025"/>
                  </a:lnTo>
                  <a:lnTo>
                    <a:pt x="106108" y="8308"/>
                  </a:lnTo>
                  <a:lnTo>
                    <a:pt x="103217" y="6923"/>
                  </a:lnTo>
                  <a:lnTo>
                    <a:pt x="99488" y="6266"/>
                  </a:lnTo>
                  <a:lnTo>
                    <a:pt x="94232" y="4296"/>
                  </a:lnTo>
                  <a:lnTo>
                    <a:pt x="89543" y="4851"/>
                  </a:lnTo>
                  <a:lnTo>
                    <a:pt x="86370" y="3659"/>
                  </a:lnTo>
                  <a:cubicBezTo>
                    <a:pt x="86370" y="3659"/>
                    <a:pt x="84157" y="4296"/>
                    <a:pt x="83469" y="4296"/>
                  </a:cubicBezTo>
                  <a:cubicBezTo>
                    <a:pt x="82772" y="4296"/>
                    <a:pt x="79467" y="3750"/>
                    <a:pt x="79053" y="3659"/>
                  </a:cubicBezTo>
                  <a:cubicBezTo>
                    <a:pt x="78915" y="3628"/>
                    <a:pt x="78500" y="3618"/>
                    <a:pt x="78009" y="3618"/>
                  </a:cubicBezTo>
                  <a:cubicBezTo>
                    <a:pt x="77027" y="3618"/>
                    <a:pt x="75738" y="3659"/>
                    <a:pt x="75738" y="3659"/>
                  </a:cubicBezTo>
                  <a:lnTo>
                    <a:pt x="72281" y="1122"/>
                  </a:lnTo>
                  <a:lnTo>
                    <a:pt x="680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9" name="Google Shape;2489;p35"/>
            <p:cNvGrpSpPr/>
            <p:nvPr/>
          </p:nvGrpSpPr>
          <p:grpSpPr>
            <a:xfrm>
              <a:off x="-29" y="4487219"/>
              <a:ext cx="8398568" cy="777570"/>
              <a:chOff x="720000" y="1192075"/>
              <a:chExt cx="3226000" cy="298675"/>
            </a:xfrm>
          </p:grpSpPr>
          <p:sp>
            <p:nvSpPr>
              <p:cNvPr id="2490" name="Google Shape;2490;p35"/>
              <p:cNvSpPr/>
              <p:nvPr/>
            </p:nvSpPr>
            <p:spPr>
              <a:xfrm>
                <a:off x="720000" y="1192075"/>
                <a:ext cx="2322475" cy="298675"/>
              </a:xfrm>
              <a:custGeom>
                <a:avLst/>
                <a:gdLst/>
                <a:ahLst/>
                <a:cxnLst/>
                <a:rect l="l" t="t" r="r" b="b"/>
                <a:pathLst>
                  <a:path w="92899" h="11947" extrusionOk="0">
                    <a:moveTo>
                      <a:pt x="49957" y="1"/>
                    </a:moveTo>
                    <a:lnTo>
                      <a:pt x="46318" y="455"/>
                    </a:lnTo>
                    <a:lnTo>
                      <a:pt x="44762" y="183"/>
                    </a:lnTo>
                    <a:lnTo>
                      <a:pt x="43013" y="1335"/>
                    </a:lnTo>
                    <a:lnTo>
                      <a:pt x="41811" y="870"/>
                    </a:lnTo>
                    <a:lnTo>
                      <a:pt x="39415" y="870"/>
                    </a:lnTo>
                    <a:lnTo>
                      <a:pt x="37020" y="1749"/>
                    </a:lnTo>
                    <a:lnTo>
                      <a:pt x="35181" y="2811"/>
                    </a:lnTo>
                    <a:lnTo>
                      <a:pt x="32836" y="3548"/>
                    </a:lnTo>
                    <a:lnTo>
                      <a:pt x="31179" y="5064"/>
                    </a:lnTo>
                    <a:lnTo>
                      <a:pt x="28369" y="5064"/>
                    </a:lnTo>
                    <a:lnTo>
                      <a:pt x="27267" y="6166"/>
                    </a:lnTo>
                    <a:lnTo>
                      <a:pt x="25196" y="6539"/>
                    </a:lnTo>
                    <a:lnTo>
                      <a:pt x="24276" y="7874"/>
                    </a:lnTo>
                    <a:lnTo>
                      <a:pt x="21648" y="8147"/>
                    </a:lnTo>
                    <a:lnTo>
                      <a:pt x="16706" y="6974"/>
                    </a:lnTo>
                    <a:lnTo>
                      <a:pt x="13674" y="6418"/>
                    </a:lnTo>
                    <a:lnTo>
                      <a:pt x="10905" y="4347"/>
                    </a:lnTo>
                    <a:lnTo>
                      <a:pt x="8146" y="5044"/>
                    </a:lnTo>
                    <a:lnTo>
                      <a:pt x="0" y="5044"/>
                    </a:lnTo>
                    <a:lnTo>
                      <a:pt x="0" y="11947"/>
                    </a:lnTo>
                    <a:lnTo>
                      <a:pt x="92898" y="10451"/>
                    </a:lnTo>
                    <a:lnTo>
                      <a:pt x="90048" y="8288"/>
                    </a:lnTo>
                    <a:lnTo>
                      <a:pt x="89311" y="7177"/>
                    </a:lnTo>
                    <a:cubicBezTo>
                      <a:pt x="89311" y="7177"/>
                      <a:pt x="87421" y="7045"/>
                      <a:pt x="87148" y="7045"/>
                    </a:cubicBezTo>
                    <a:cubicBezTo>
                      <a:pt x="86875" y="7045"/>
                      <a:pt x="84945" y="5974"/>
                      <a:pt x="84945" y="5974"/>
                    </a:cubicBezTo>
                    <a:lnTo>
                      <a:pt x="81165" y="4741"/>
                    </a:lnTo>
                    <a:lnTo>
                      <a:pt x="77527" y="5064"/>
                    </a:lnTo>
                    <a:lnTo>
                      <a:pt x="74717" y="4235"/>
                    </a:lnTo>
                    <a:lnTo>
                      <a:pt x="72049" y="4832"/>
                    </a:lnTo>
                    <a:lnTo>
                      <a:pt x="69472" y="3912"/>
                    </a:lnTo>
                    <a:lnTo>
                      <a:pt x="66622" y="4235"/>
                    </a:lnTo>
                    <a:lnTo>
                      <a:pt x="64186" y="3265"/>
                    </a:lnTo>
                    <a:lnTo>
                      <a:pt x="61791" y="2669"/>
                    </a:lnTo>
                    <a:lnTo>
                      <a:pt x="61417" y="1567"/>
                    </a:lnTo>
                    <a:lnTo>
                      <a:pt x="58476" y="1102"/>
                    </a:lnTo>
                    <a:lnTo>
                      <a:pt x="55899" y="1"/>
                    </a:lnTo>
                    <a:lnTo>
                      <a:pt x="51796" y="455"/>
                    </a:lnTo>
                    <a:lnTo>
                      <a:pt x="499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5"/>
              <p:cNvSpPr/>
              <p:nvPr/>
            </p:nvSpPr>
            <p:spPr>
              <a:xfrm>
                <a:off x="3162200" y="1337522"/>
                <a:ext cx="783800" cy="114100"/>
              </a:xfrm>
              <a:custGeom>
                <a:avLst/>
                <a:gdLst/>
                <a:ahLst/>
                <a:cxnLst/>
                <a:rect l="l" t="t" r="r" b="b"/>
                <a:pathLst>
                  <a:path w="31352" h="4564" extrusionOk="0">
                    <a:moveTo>
                      <a:pt x="17088" y="0"/>
                    </a:moveTo>
                    <a:cubicBezTo>
                      <a:pt x="15941" y="0"/>
                      <a:pt x="14221" y="86"/>
                      <a:pt x="14221" y="86"/>
                    </a:cubicBezTo>
                    <a:lnTo>
                      <a:pt x="9390" y="2208"/>
                    </a:lnTo>
                    <a:lnTo>
                      <a:pt x="4286" y="2208"/>
                    </a:lnTo>
                    <a:lnTo>
                      <a:pt x="1" y="4563"/>
                    </a:lnTo>
                    <a:lnTo>
                      <a:pt x="31351" y="4563"/>
                    </a:lnTo>
                    <a:lnTo>
                      <a:pt x="25136" y="2279"/>
                    </a:lnTo>
                    <a:cubicBezTo>
                      <a:pt x="25136" y="2279"/>
                      <a:pt x="18091" y="278"/>
                      <a:pt x="18091" y="86"/>
                    </a:cubicBezTo>
                    <a:cubicBezTo>
                      <a:pt x="18091" y="22"/>
                      <a:pt x="17661" y="0"/>
                      <a:pt x="170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492"/>
        <p:cNvGrpSpPr/>
        <p:nvPr/>
      </p:nvGrpSpPr>
      <p:grpSpPr>
        <a:xfrm>
          <a:off x="0" y="0"/>
          <a:ext cx="0" cy="0"/>
          <a:chOff x="0" y="0"/>
          <a:chExt cx="0" cy="0"/>
        </a:xfrm>
      </p:grpSpPr>
      <p:sp>
        <p:nvSpPr>
          <p:cNvPr id="2493" name="Google Shape;2493;p36"/>
          <p:cNvSpPr txBox="1">
            <a:spLocks noGrp="1"/>
          </p:cNvSpPr>
          <p:nvPr>
            <p:ph type="subTitle" idx="1"/>
          </p:nvPr>
        </p:nvSpPr>
        <p:spPr>
          <a:xfrm>
            <a:off x="3417075" y="2074633"/>
            <a:ext cx="2393400" cy="656800"/>
          </a:xfrm>
          <a:prstGeom prst="rect">
            <a:avLst/>
          </a:prstGeom>
          <a:solidFill>
            <a:schemeClr val="accent1"/>
          </a:solid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a:latin typeface="Anton"/>
                <a:ea typeface="Anton"/>
                <a:cs typeface="Anton"/>
                <a:sym typeface="Anton"/>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r>
              <a:rPr lang="en-US" smtClean="0"/>
              <a:t>Click to edit Master subtitle style</a:t>
            </a:r>
            <a:endParaRPr/>
          </a:p>
        </p:txBody>
      </p:sp>
      <p:sp>
        <p:nvSpPr>
          <p:cNvPr id="2494" name="Google Shape;2494;p36"/>
          <p:cNvSpPr txBox="1">
            <a:spLocks noGrp="1"/>
          </p:cNvSpPr>
          <p:nvPr>
            <p:ph type="subTitle" idx="2"/>
          </p:nvPr>
        </p:nvSpPr>
        <p:spPr>
          <a:xfrm>
            <a:off x="3417075" y="2731433"/>
            <a:ext cx="2393400" cy="756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2495" name="Google Shape;2495;p36"/>
          <p:cNvSpPr txBox="1">
            <a:spLocks noGrp="1"/>
          </p:cNvSpPr>
          <p:nvPr>
            <p:ph type="subTitle" idx="3"/>
          </p:nvPr>
        </p:nvSpPr>
        <p:spPr>
          <a:xfrm>
            <a:off x="6030600" y="2731433"/>
            <a:ext cx="2393400" cy="756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2496" name="Google Shape;2496;p36"/>
          <p:cNvSpPr txBox="1">
            <a:spLocks noGrp="1"/>
          </p:cNvSpPr>
          <p:nvPr>
            <p:ph type="subTitle" idx="4"/>
          </p:nvPr>
        </p:nvSpPr>
        <p:spPr>
          <a:xfrm>
            <a:off x="3417075" y="4450433"/>
            <a:ext cx="2393400" cy="756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2497" name="Google Shape;2497;p36"/>
          <p:cNvSpPr txBox="1">
            <a:spLocks noGrp="1"/>
          </p:cNvSpPr>
          <p:nvPr>
            <p:ph type="subTitle" idx="5"/>
          </p:nvPr>
        </p:nvSpPr>
        <p:spPr>
          <a:xfrm>
            <a:off x="6030600" y="4450433"/>
            <a:ext cx="2393400" cy="756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2498" name="Google Shape;2498;p36"/>
          <p:cNvSpPr txBox="1">
            <a:spLocks noGrp="1"/>
          </p:cNvSpPr>
          <p:nvPr>
            <p:ph type="subTitle" idx="6"/>
          </p:nvPr>
        </p:nvSpPr>
        <p:spPr>
          <a:xfrm>
            <a:off x="3417075" y="3793633"/>
            <a:ext cx="2393400" cy="656800"/>
          </a:xfrm>
          <a:prstGeom prst="rect">
            <a:avLst/>
          </a:prstGeom>
          <a:solidFill>
            <a:schemeClr val="accent1"/>
          </a:solid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a:latin typeface="Anton"/>
                <a:ea typeface="Anton"/>
                <a:cs typeface="Anton"/>
                <a:sym typeface="Anton"/>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r>
              <a:rPr lang="en-US" smtClean="0"/>
              <a:t>Click to edit Master subtitle style</a:t>
            </a:r>
            <a:endParaRPr/>
          </a:p>
        </p:txBody>
      </p:sp>
      <p:sp>
        <p:nvSpPr>
          <p:cNvPr id="2499" name="Google Shape;2499;p36"/>
          <p:cNvSpPr txBox="1">
            <a:spLocks noGrp="1"/>
          </p:cNvSpPr>
          <p:nvPr>
            <p:ph type="subTitle" idx="7"/>
          </p:nvPr>
        </p:nvSpPr>
        <p:spPr>
          <a:xfrm>
            <a:off x="6030599" y="2074633"/>
            <a:ext cx="2393400" cy="656800"/>
          </a:xfrm>
          <a:prstGeom prst="rect">
            <a:avLst/>
          </a:prstGeom>
          <a:solidFill>
            <a:schemeClr val="accent1"/>
          </a:solid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a:latin typeface="Anton"/>
                <a:ea typeface="Anton"/>
                <a:cs typeface="Anton"/>
                <a:sym typeface="Anton"/>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r>
              <a:rPr lang="en-US" smtClean="0"/>
              <a:t>Click to edit Master subtitle style</a:t>
            </a:r>
            <a:endParaRPr/>
          </a:p>
        </p:txBody>
      </p:sp>
      <p:sp>
        <p:nvSpPr>
          <p:cNvPr id="2500" name="Google Shape;2500;p36"/>
          <p:cNvSpPr txBox="1">
            <a:spLocks noGrp="1"/>
          </p:cNvSpPr>
          <p:nvPr>
            <p:ph type="subTitle" idx="8"/>
          </p:nvPr>
        </p:nvSpPr>
        <p:spPr>
          <a:xfrm>
            <a:off x="6030598" y="3793633"/>
            <a:ext cx="2393400" cy="656800"/>
          </a:xfrm>
          <a:prstGeom prst="rect">
            <a:avLst/>
          </a:prstGeom>
          <a:solidFill>
            <a:schemeClr val="accent1"/>
          </a:solid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a:latin typeface="Anton"/>
                <a:ea typeface="Anton"/>
                <a:cs typeface="Anton"/>
                <a:sym typeface="Anton"/>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r>
              <a:rPr lang="en-US" smtClean="0"/>
              <a:t>Click to edit Master subtitle style</a:t>
            </a:r>
            <a:endParaRPr/>
          </a:p>
        </p:txBody>
      </p:sp>
      <p:sp>
        <p:nvSpPr>
          <p:cNvPr id="2501" name="Google Shape;2501;p36"/>
          <p:cNvSpPr txBox="1">
            <a:spLocks noGrp="1"/>
          </p:cNvSpPr>
          <p:nvPr>
            <p:ph type="title"/>
          </p:nvPr>
        </p:nvSpPr>
        <p:spPr>
          <a:xfrm>
            <a:off x="720000" y="720000"/>
            <a:ext cx="7704000" cy="656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5"/>
              </a:buClr>
              <a:buSzPts val="3000"/>
              <a:buNone/>
              <a:defRPr sz="3000">
                <a:solidFill>
                  <a:schemeClr val="accent5"/>
                </a:solidFill>
              </a:defRPr>
            </a:lvl1pPr>
            <a:lvl2pPr lvl="1" rtl="0">
              <a:spcBef>
                <a:spcPts val="0"/>
              </a:spcBef>
              <a:spcAft>
                <a:spcPts val="0"/>
              </a:spcAft>
              <a:buClr>
                <a:schemeClr val="accent5"/>
              </a:buClr>
              <a:buSzPts val="3100"/>
              <a:buNone/>
              <a:defRPr>
                <a:solidFill>
                  <a:schemeClr val="accent5"/>
                </a:solidFill>
              </a:defRPr>
            </a:lvl2pPr>
            <a:lvl3pPr lvl="2" rtl="0">
              <a:spcBef>
                <a:spcPts val="0"/>
              </a:spcBef>
              <a:spcAft>
                <a:spcPts val="0"/>
              </a:spcAft>
              <a:buClr>
                <a:schemeClr val="accent5"/>
              </a:buClr>
              <a:buSzPts val="3100"/>
              <a:buNone/>
              <a:defRPr>
                <a:solidFill>
                  <a:schemeClr val="accent5"/>
                </a:solidFill>
              </a:defRPr>
            </a:lvl3pPr>
            <a:lvl4pPr lvl="3" rtl="0">
              <a:spcBef>
                <a:spcPts val="0"/>
              </a:spcBef>
              <a:spcAft>
                <a:spcPts val="0"/>
              </a:spcAft>
              <a:buClr>
                <a:schemeClr val="accent5"/>
              </a:buClr>
              <a:buSzPts val="3100"/>
              <a:buNone/>
              <a:defRPr>
                <a:solidFill>
                  <a:schemeClr val="accent5"/>
                </a:solidFill>
              </a:defRPr>
            </a:lvl4pPr>
            <a:lvl5pPr lvl="4" rtl="0">
              <a:spcBef>
                <a:spcPts val="0"/>
              </a:spcBef>
              <a:spcAft>
                <a:spcPts val="0"/>
              </a:spcAft>
              <a:buClr>
                <a:schemeClr val="accent5"/>
              </a:buClr>
              <a:buSzPts val="3100"/>
              <a:buNone/>
              <a:defRPr>
                <a:solidFill>
                  <a:schemeClr val="accent5"/>
                </a:solidFill>
              </a:defRPr>
            </a:lvl5pPr>
            <a:lvl6pPr lvl="5" rtl="0">
              <a:spcBef>
                <a:spcPts val="0"/>
              </a:spcBef>
              <a:spcAft>
                <a:spcPts val="0"/>
              </a:spcAft>
              <a:buClr>
                <a:schemeClr val="accent5"/>
              </a:buClr>
              <a:buSzPts val="3100"/>
              <a:buNone/>
              <a:defRPr>
                <a:solidFill>
                  <a:schemeClr val="accent5"/>
                </a:solidFill>
              </a:defRPr>
            </a:lvl6pPr>
            <a:lvl7pPr lvl="6" rtl="0">
              <a:spcBef>
                <a:spcPts val="0"/>
              </a:spcBef>
              <a:spcAft>
                <a:spcPts val="0"/>
              </a:spcAft>
              <a:buClr>
                <a:schemeClr val="accent5"/>
              </a:buClr>
              <a:buSzPts val="3100"/>
              <a:buNone/>
              <a:defRPr>
                <a:solidFill>
                  <a:schemeClr val="accent5"/>
                </a:solidFill>
              </a:defRPr>
            </a:lvl7pPr>
            <a:lvl8pPr lvl="7" rtl="0">
              <a:spcBef>
                <a:spcPts val="0"/>
              </a:spcBef>
              <a:spcAft>
                <a:spcPts val="0"/>
              </a:spcAft>
              <a:buClr>
                <a:schemeClr val="accent5"/>
              </a:buClr>
              <a:buSzPts val="3100"/>
              <a:buNone/>
              <a:defRPr>
                <a:solidFill>
                  <a:schemeClr val="accent5"/>
                </a:solidFill>
              </a:defRPr>
            </a:lvl8pPr>
            <a:lvl9pPr lvl="8" rtl="0">
              <a:spcBef>
                <a:spcPts val="0"/>
              </a:spcBef>
              <a:spcAft>
                <a:spcPts val="0"/>
              </a:spcAft>
              <a:buClr>
                <a:schemeClr val="accent5"/>
              </a:buClr>
              <a:buSzPts val="3100"/>
              <a:buNone/>
              <a:defRPr>
                <a:solidFill>
                  <a:schemeClr val="accent5"/>
                </a:solidFill>
              </a:defRPr>
            </a:lvl9pPr>
          </a:lstStyle>
          <a:p>
            <a:r>
              <a:rPr lang="en-US" smtClean="0"/>
              <a:t>Click to edit Master title style</a:t>
            </a:r>
            <a:endParaRPr/>
          </a:p>
        </p:txBody>
      </p:sp>
      <p:grpSp>
        <p:nvGrpSpPr>
          <p:cNvPr id="2502" name="Google Shape;2502;p36"/>
          <p:cNvGrpSpPr/>
          <p:nvPr/>
        </p:nvGrpSpPr>
        <p:grpSpPr>
          <a:xfrm>
            <a:off x="-29" y="5715993"/>
            <a:ext cx="9143886" cy="1303727"/>
            <a:chOff x="-29" y="4286994"/>
            <a:chExt cx="9143886" cy="977795"/>
          </a:xfrm>
        </p:grpSpPr>
        <p:sp>
          <p:nvSpPr>
            <p:cNvPr id="2503" name="Google Shape;2503;p36"/>
            <p:cNvSpPr/>
            <p:nvPr/>
          </p:nvSpPr>
          <p:spPr>
            <a:xfrm>
              <a:off x="0" y="4286994"/>
              <a:ext cx="9143857" cy="864329"/>
            </a:xfrm>
            <a:custGeom>
              <a:avLst/>
              <a:gdLst/>
              <a:ahLst/>
              <a:cxnLst/>
              <a:rect l="l" t="t" r="r" b="b"/>
              <a:pathLst>
                <a:path w="140491" h="13280" extrusionOk="0">
                  <a:moveTo>
                    <a:pt x="68007" y="0"/>
                  </a:moveTo>
                  <a:lnTo>
                    <a:pt x="64692" y="707"/>
                  </a:lnTo>
                  <a:cubicBezTo>
                    <a:pt x="64692" y="707"/>
                    <a:pt x="62893" y="162"/>
                    <a:pt x="61932" y="20"/>
                  </a:cubicBezTo>
                  <a:cubicBezTo>
                    <a:pt x="61856" y="9"/>
                    <a:pt x="61781" y="4"/>
                    <a:pt x="61706" y="4"/>
                  </a:cubicBezTo>
                  <a:cubicBezTo>
                    <a:pt x="60837" y="4"/>
                    <a:pt x="60133" y="707"/>
                    <a:pt x="60133" y="707"/>
                  </a:cubicBezTo>
                  <a:lnTo>
                    <a:pt x="55717" y="1536"/>
                  </a:lnTo>
                  <a:lnTo>
                    <a:pt x="52533" y="1536"/>
                  </a:lnTo>
                  <a:lnTo>
                    <a:pt x="47147" y="3659"/>
                  </a:lnTo>
                  <a:lnTo>
                    <a:pt x="36798" y="8894"/>
                  </a:lnTo>
                  <a:lnTo>
                    <a:pt x="31179" y="8722"/>
                  </a:lnTo>
                  <a:lnTo>
                    <a:pt x="27126" y="7065"/>
                  </a:lnTo>
                  <a:lnTo>
                    <a:pt x="24509" y="5255"/>
                  </a:lnTo>
                  <a:cubicBezTo>
                    <a:pt x="24509" y="5255"/>
                    <a:pt x="21873" y="5326"/>
                    <a:pt x="20022" y="5326"/>
                  </a:cubicBezTo>
                  <a:cubicBezTo>
                    <a:pt x="19161" y="5326"/>
                    <a:pt x="18469" y="5311"/>
                    <a:pt x="18293" y="5266"/>
                  </a:cubicBezTo>
                  <a:cubicBezTo>
                    <a:pt x="18255" y="5256"/>
                    <a:pt x="18205" y="5252"/>
                    <a:pt x="18145" y="5252"/>
                  </a:cubicBezTo>
                  <a:cubicBezTo>
                    <a:pt x="17321" y="5252"/>
                    <a:pt x="14564" y="6095"/>
                    <a:pt x="14564" y="6095"/>
                  </a:cubicBezTo>
                  <a:lnTo>
                    <a:pt x="10279" y="6095"/>
                  </a:lnTo>
                  <a:lnTo>
                    <a:pt x="6277" y="7196"/>
                  </a:lnTo>
                  <a:lnTo>
                    <a:pt x="0" y="6095"/>
                  </a:lnTo>
                  <a:lnTo>
                    <a:pt x="0" y="12532"/>
                  </a:lnTo>
                  <a:lnTo>
                    <a:pt x="0" y="13280"/>
                  </a:lnTo>
                  <a:lnTo>
                    <a:pt x="140490" y="13280"/>
                  </a:lnTo>
                  <a:lnTo>
                    <a:pt x="140490" y="6923"/>
                  </a:lnTo>
                  <a:lnTo>
                    <a:pt x="139257" y="7337"/>
                  </a:lnTo>
                  <a:lnTo>
                    <a:pt x="133870" y="6266"/>
                  </a:lnTo>
                  <a:lnTo>
                    <a:pt x="126139" y="5124"/>
                  </a:lnTo>
                  <a:lnTo>
                    <a:pt x="121854" y="6923"/>
                  </a:lnTo>
                  <a:lnTo>
                    <a:pt x="117023" y="6266"/>
                  </a:lnTo>
                  <a:lnTo>
                    <a:pt x="111777" y="8581"/>
                  </a:lnTo>
                  <a:lnTo>
                    <a:pt x="108321" y="8025"/>
                  </a:lnTo>
                  <a:lnTo>
                    <a:pt x="106108" y="8308"/>
                  </a:lnTo>
                  <a:lnTo>
                    <a:pt x="103217" y="6923"/>
                  </a:lnTo>
                  <a:lnTo>
                    <a:pt x="99488" y="6266"/>
                  </a:lnTo>
                  <a:lnTo>
                    <a:pt x="94232" y="4296"/>
                  </a:lnTo>
                  <a:lnTo>
                    <a:pt x="89543" y="4851"/>
                  </a:lnTo>
                  <a:lnTo>
                    <a:pt x="86370" y="3659"/>
                  </a:lnTo>
                  <a:cubicBezTo>
                    <a:pt x="86370" y="3659"/>
                    <a:pt x="84157" y="4296"/>
                    <a:pt x="83469" y="4296"/>
                  </a:cubicBezTo>
                  <a:cubicBezTo>
                    <a:pt x="82772" y="4296"/>
                    <a:pt x="79467" y="3750"/>
                    <a:pt x="79053" y="3659"/>
                  </a:cubicBezTo>
                  <a:cubicBezTo>
                    <a:pt x="78915" y="3628"/>
                    <a:pt x="78500" y="3618"/>
                    <a:pt x="78009" y="3618"/>
                  </a:cubicBezTo>
                  <a:cubicBezTo>
                    <a:pt x="77027" y="3618"/>
                    <a:pt x="75738" y="3659"/>
                    <a:pt x="75738" y="3659"/>
                  </a:cubicBezTo>
                  <a:lnTo>
                    <a:pt x="72281" y="1122"/>
                  </a:lnTo>
                  <a:lnTo>
                    <a:pt x="680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04" name="Google Shape;2504;p36"/>
            <p:cNvGrpSpPr/>
            <p:nvPr/>
          </p:nvGrpSpPr>
          <p:grpSpPr>
            <a:xfrm>
              <a:off x="-29" y="4487219"/>
              <a:ext cx="8398568" cy="777570"/>
              <a:chOff x="720000" y="1192075"/>
              <a:chExt cx="3226000" cy="298675"/>
            </a:xfrm>
          </p:grpSpPr>
          <p:sp>
            <p:nvSpPr>
              <p:cNvPr id="2505" name="Google Shape;2505;p36"/>
              <p:cNvSpPr/>
              <p:nvPr/>
            </p:nvSpPr>
            <p:spPr>
              <a:xfrm>
                <a:off x="720000" y="1192075"/>
                <a:ext cx="2322475" cy="298675"/>
              </a:xfrm>
              <a:custGeom>
                <a:avLst/>
                <a:gdLst/>
                <a:ahLst/>
                <a:cxnLst/>
                <a:rect l="l" t="t" r="r" b="b"/>
                <a:pathLst>
                  <a:path w="92899" h="11947" extrusionOk="0">
                    <a:moveTo>
                      <a:pt x="49957" y="1"/>
                    </a:moveTo>
                    <a:lnTo>
                      <a:pt x="46318" y="455"/>
                    </a:lnTo>
                    <a:lnTo>
                      <a:pt x="44762" y="183"/>
                    </a:lnTo>
                    <a:lnTo>
                      <a:pt x="43013" y="1335"/>
                    </a:lnTo>
                    <a:lnTo>
                      <a:pt x="41811" y="870"/>
                    </a:lnTo>
                    <a:lnTo>
                      <a:pt x="39415" y="870"/>
                    </a:lnTo>
                    <a:lnTo>
                      <a:pt x="37020" y="1749"/>
                    </a:lnTo>
                    <a:lnTo>
                      <a:pt x="35181" y="2811"/>
                    </a:lnTo>
                    <a:lnTo>
                      <a:pt x="32836" y="3548"/>
                    </a:lnTo>
                    <a:lnTo>
                      <a:pt x="31179" y="5064"/>
                    </a:lnTo>
                    <a:lnTo>
                      <a:pt x="28369" y="5064"/>
                    </a:lnTo>
                    <a:lnTo>
                      <a:pt x="27267" y="6166"/>
                    </a:lnTo>
                    <a:lnTo>
                      <a:pt x="25196" y="6539"/>
                    </a:lnTo>
                    <a:lnTo>
                      <a:pt x="24276" y="7874"/>
                    </a:lnTo>
                    <a:lnTo>
                      <a:pt x="21648" y="8147"/>
                    </a:lnTo>
                    <a:lnTo>
                      <a:pt x="16706" y="6974"/>
                    </a:lnTo>
                    <a:lnTo>
                      <a:pt x="13674" y="6418"/>
                    </a:lnTo>
                    <a:lnTo>
                      <a:pt x="10905" y="4347"/>
                    </a:lnTo>
                    <a:lnTo>
                      <a:pt x="8146" y="5044"/>
                    </a:lnTo>
                    <a:lnTo>
                      <a:pt x="0" y="5044"/>
                    </a:lnTo>
                    <a:lnTo>
                      <a:pt x="0" y="11947"/>
                    </a:lnTo>
                    <a:lnTo>
                      <a:pt x="92898" y="10451"/>
                    </a:lnTo>
                    <a:lnTo>
                      <a:pt x="90048" y="8288"/>
                    </a:lnTo>
                    <a:lnTo>
                      <a:pt x="89311" y="7177"/>
                    </a:lnTo>
                    <a:cubicBezTo>
                      <a:pt x="89311" y="7177"/>
                      <a:pt x="87421" y="7045"/>
                      <a:pt x="87148" y="7045"/>
                    </a:cubicBezTo>
                    <a:cubicBezTo>
                      <a:pt x="86875" y="7045"/>
                      <a:pt x="84945" y="5974"/>
                      <a:pt x="84945" y="5974"/>
                    </a:cubicBezTo>
                    <a:lnTo>
                      <a:pt x="81165" y="4741"/>
                    </a:lnTo>
                    <a:lnTo>
                      <a:pt x="77527" y="5064"/>
                    </a:lnTo>
                    <a:lnTo>
                      <a:pt x="74717" y="4235"/>
                    </a:lnTo>
                    <a:lnTo>
                      <a:pt x="72049" y="4832"/>
                    </a:lnTo>
                    <a:lnTo>
                      <a:pt x="69472" y="3912"/>
                    </a:lnTo>
                    <a:lnTo>
                      <a:pt x="66622" y="4235"/>
                    </a:lnTo>
                    <a:lnTo>
                      <a:pt x="64186" y="3265"/>
                    </a:lnTo>
                    <a:lnTo>
                      <a:pt x="61791" y="2669"/>
                    </a:lnTo>
                    <a:lnTo>
                      <a:pt x="61417" y="1567"/>
                    </a:lnTo>
                    <a:lnTo>
                      <a:pt x="58476" y="1102"/>
                    </a:lnTo>
                    <a:lnTo>
                      <a:pt x="55899" y="1"/>
                    </a:lnTo>
                    <a:lnTo>
                      <a:pt x="51796" y="455"/>
                    </a:lnTo>
                    <a:lnTo>
                      <a:pt x="499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6"/>
              <p:cNvSpPr/>
              <p:nvPr/>
            </p:nvSpPr>
            <p:spPr>
              <a:xfrm>
                <a:off x="3162200" y="1337522"/>
                <a:ext cx="783800" cy="114100"/>
              </a:xfrm>
              <a:custGeom>
                <a:avLst/>
                <a:gdLst/>
                <a:ahLst/>
                <a:cxnLst/>
                <a:rect l="l" t="t" r="r" b="b"/>
                <a:pathLst>
                  <a:path w="31352" h="4564" extrusionOk="0">
                    <a:moveTo>
                      <a:pt x="17088" y="0"/>
                    </a:moveTo>
                    <a:cubicBezTo>
                      <a:pt x="15941" y="0"/>
                      <a:pt x="14221" y="86"/>
                      <a:pt x="14221" y="86"/>
                    </a:cubicBezTo>
                    <a:lnTo>
                      <a:pt x="9390" y="2208"/>
                    </a:lnTo>
                    <a:lnTo>
                      <a:pt x="4286" y="2208"/>
                    </a:lnTo>
                    <a:lnTo>
                      <a:pt x="1" y="4563"/>
                    </a:lnTo>
                    <a:lnTo>
                      <a:pt x="31351" y="4563"/>
                    </a:lnTo>
                    <a:lnTo>
                      <a:pt x="25136" y="2279"/>
                    </a:lnTo>
                    <a:cubicBezTo>
                      <a:pt x="25136" y="2279"/>
                      <a:pt x="18091" y="278"/>
                      <a:pt x="18091" y="86"/>
                    </a:cubicBezTo>
                    <a:cubicBezTo>
                      <a:pt x="18091" y="22"/>
                      <a:pt x="17661" y="0"/>
                      <a:pt x="170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07" name="Google Shape;2507;p36"/>
          <p:cNvGrpSpPr/>
          <p:nvPr/>
        </p:nvGrpSpPr>
        <p:grpSpPr>
          <a:xfrm>
            <a:off x="-1242025" y="2232083"/>
            <a:ext cx="2835090" cy="3779885"/>
            <a:chOff x="-250" y="-6325"/>
            <a:chExt cx="2394299" cy="2394151"/>
          </a:xfrm>
        </p:grpSpPr>
        <p:grpSp>
          <p:nvGrpSpPr>
            <p:cNvPr id="2508" name="Google Shape;2508;p36"/>
            <p:cNvGrpSpPr/>
            <p:nvPr/>
          </p:nvGrpSpPr>
          <p:grpSpPr>
            <a:xfrm>
              <a:off x="-250" y="-6325"/>
              <a:ext cx="798099" cy="798051"/>
              <a:chOff x="-250" y="-6325"/>
              <a:chExt cx="4105450" cy="4105200"/>
            </a:xfrm>
          </p:grpSpPr>
          <p:sp>
            <p:nvSpPr>
              <p:cNvPr id="2509" name="Google Shape;2509;p36"/>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6"/>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6"/>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6"/>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6"/>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6"/>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6"/>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6"/>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6"/>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6"/>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6"/>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6"/>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6"/>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6"/>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6"/>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6"/>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5" name="Google Shape;2525;p36"/>
            <p:cNvGrpSpPr/>
            <p:nvPr/>
          </p:nvGrpSpPr>
          <p:grpSpPr>
            <a:xfrm>
              <a:off x="797850" y="-6325"/>
              <a:ext cx="798099" cy="798051"/>
              <a:chOff x="-250" y="-6325"/>
              <a:chExt cx="4105450" cy="4105200"/>
            </a:xfrm>
          </p:grpSpPr>
          <p:sp>
            <p:nvSpPr>
              <p:cNvPr id="2526" name="Google Shape;2526;p36"/>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6"/>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6"/>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6"/>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6"/>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6"/>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6"/>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6"/>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6"/>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6"/>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6"/>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6"/>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6"/>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6"/>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6"/>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6"/>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2" name="Google Shape;2542;p36"/>
            <p:cNvGrpSpPr/>
            <p:nvPr/>
          </p:nvGrpSpPr>
          <p:grpSpPr>
            <a:xfrm>
              <a:off x="1595950" y="-6325"/>
              <a:ext cx="798099" cy="798051"/>
              <a:chOff x="-250" y="-6325"/>
              <a:chExt cx="4105450" cy="4105200"/>
            </a:xfrm>
          </p:grpSpPr>
          <p:sp>
            <p:nvSpPr>
              <p:cNvPr id="2543" name="Google Shape;2543;p36"/>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6"/>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6"/>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6"/>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6"/>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6"/>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6"/>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6"/>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6"/>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6"/>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6"/>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6"/>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6"/>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6"/>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6"/>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6"/>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9" name="Google Shape;2559;p36"/>
            <p:cNvGrpSpPr/>
            <p:nvPr/>
          </p:nvGrpSpPr>
          <p:grpSpPr>
            <a:xfrm>
              <a:off x="-250" y="791725"/>
              <a:ext cx="798099" cy="798051"/>
              <a:chOff x="-250" y="-6325"/>
              <a:chExt cx="4105450" cy="4105200"/>
            </a:xfrm>
          </p:grpSpPr>
          <p:sp>
            <p:nvSpPr>
              <p:cNvPr id="2560" name="Google Shape;2560;p36"/>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6"/>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6"/>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6"/>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6"/>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6"/>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6"/>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6"/>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6"/>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6"/>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6"/>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6"/>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6"/>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6"/>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6"/>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6"/>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6" name="Google Shape;2576;p36"/>
            <p:cNvGrpSpPr/>
            <p:nvPr/>
          </p:nvGrpSpPr>
          <p:grpSpPr>
            <a:xfrm>
              <a:off x="797850" y="791725"/>
              <a:ext cx="798099" cy="798051"/>
              <a:chOff x="-250" y="-6325"/>
              <a:chExt cx="4105450" cy="4105200"/>
            </a:xfrm>
          </p:grpSpPr>
          <p:sp>
            <p:nvSpPr>
              <p:cNvPr id="2577" name="Google Shape;2577;p36"/>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6"/>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6"/>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6"/>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6"/>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6"/>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6"/>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6"/>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6"/>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6"/>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6"/>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6"/>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6"/>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6"/>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6"/>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6"/>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3" name="Google Shape;2593;p36"/>
            <p:cNvGrpSpPr/>
            <p:nvPr/>
          </p:nvGrpSpPr>
          <p:grpSpPr>
            <a:xfrm>
              <a:off x="1595950" y="791725"/>
              <a:ext cx="798099" cy="798051"/>
              <a:chOff x="-250" y="-6325"/>
              <a:chExt cx="4105450" cy="4105200"/>
            </a:xfrm>
          </p:grpSpPr>
          <p:sp>
            <p:nvSpPr>
              <p:cNvPr id="2594" name="Google Shape;2594;p36"/>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6"/>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6"/>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6"/>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6"/>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6"/>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6"/>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6"/>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36"/>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36"/>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6"/>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6"/>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6"/>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6"/>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36"/>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6"/>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0" name="Google Shape;2610;p36"/>
            <p:cNvGrpSpPr/>
            <p:nvPr/>
          </p:nvGrpSpPr>
          <p:grpSpPr>
            <a:xfrm>
              <a:off x="-250" y="1589775"/>
              <a:ext cx="798099" cy="798051"/>
              <a:chOff x="-250" y="-6325"/>
              <a:chExt cx="4105450" cy="4105200"/>
            </a:xfrm>
          </p:grpSpPr>
          <p:sp>
            <p:nvSpPr>
              <p:cNvPr id="2611" name="Google Shape;2611;p36"/>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6"/>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36"/>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6"/>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6"/>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6"/>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6"/>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6"/>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6"/>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6"/>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6"/>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6"/>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6"/>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6"/>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6"/>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6"/>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7" name="Google Shape;2627;p36"/>
            <p:cNvGrpSpPr/>
            <p:nvPr/>
          </p:nvGrpSpPr>
          <p:grpSpPr>
            <a:xfrm>
              <a:off x="797850" y="1589775"/>
              <a:ext cx="798099" cy="798051"/>
              <a:chOff x="-250" y="-6325"/>
              <a:chExt cx="4105450" cy="4105200"/>
            </a:xfrm>
          </p:grpSpPr>
          <p:sp>
            <p:nvSpPr>
              <p:cNvPr id="2628" name="Google Shape;2628;p36"/>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6"/>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6"/>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6"/>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6"/>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36"/>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6"/>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36"/>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36"/>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36"/>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6"/>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36"/>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6"/>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6"/>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36"/>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36"/>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4" name="Google Shape;2644;p36"/>
            <p:cNvGrpSpPr/>
            <p:nvPr/>
          </p:nvGrpSpPr>
          <p:grpSpPr>
            <a:xfrm>
              <a:off x="1595950" y="1589775"/>
              <a:ext cx="798099" cy="798051"/>
              <a:chOff x="-250" y="-6325"/>
              <a:chExt cx="4105450" cy="4105200"/>
            </a:xfrm>
          </p:grpSpPr>
          <p:sp>
            <p:nvSpPr>
              <p:cNvPr id="2645" name="Google Shape;2645;p36"/>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36"/>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6"/>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6"/>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36"/>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36"/>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36"/>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36"/>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36"/>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36"/>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36"/>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6"/>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6"/>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6"/>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6"/>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6"/>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661"/>
        <p:cNvGrpSpPr/>
        <p:nvPr/>
      </p:nvGrpSpPr>
      <p:grpSpPr>
        <a:xfrm>
          <a:off x="0" y="0"/>
          <a:ext cx="0" cy="0"/>
          <a:chOff x="0" y="0"/>
          <a:chExt cx="0" cy="0"/>
        </a:xfrm>
      </p:grpSpPr>
      <p:sp>
        <p:nvSpPr>
          <p:cNvPr id="2662" name="Google Shape;2662;p37"/>
          <p:cNvSpPr txBox="1">
            <a:spLocks noGrp="1"/>
          </p:cNvSpPr>
          <p:nvPr>
            <p:ph type="subTitle" idx="1"/>
          </p:nvPr>
        </p:nvSpPr>
        <p:spPr>
          <a:xfrm>
            <a:off x="832278" y="2659713"/>
            <a:ext cx="2111400" cy="646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2663" name="Google Shape;2663;p37"/>
          <p:cNvSpPr txBox="1">
            <a:spLocks noGrp="1"/>
          </p:cNvSpPr>
          <p:nvPr>
            <p:ph type="subTitle" idx="2"/>
          </p:nvPr>
        </p:nvSpPr>
        <p:spPr>
          <a:xfrm>
            <a:off x="3516300" y="2659713"/>
            <a:ext cx="2111400" cy="646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2664" name="Google Shape;2664;p37"/>
          <p:cNvSpPr txBox="1">
            <a:spLocks noGrp="1"/>
          </p:cNvSpPr>
          <p:nvPr>
            <p:ph type="subTitle" idx="3"/>
          </p:nvPr>
        </p:nvSpPr>
        <p:spPr>
          <a:xfrm>
            <a:off x="6202501" y="2659713"/>
            <a:ext cx="2106900" cy="646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2665" name="Google Shape;2665;p37"/>
          <p:cNvSpPr txBox="1">
            <a:spLocks noGrp="1"/>
          </p:cNvSpPr>
          <p:nvPr>
            <p:ph type="subTitle" idx="4"/>
          </p:nvPr>
        </p:nvSpPr>
        <p:spPr>
          <a:xfrm>
            <a:off x="832278" y="4311200"/>
            <a:ext cx="2111400" cy="646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2666" name="Google Shape;2666;p37"/>
          <p:cNvSpPr txBox="1">
            <a:spLocks noGrp="1"/>
          </p:cNvSpPr>
          <p:nvPr>
            <p:ph type="subTitle" idx="5"/>
          </p:nvPr>
        </p:nvSpPr>
        <p:spPr>
          <a:xfrm>
            <a:off x="3516300" y="4311200"/>
            <a:ext cx="2111400" cy="646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2667" name="Google Shape;2667;p37"/>
          <p:cNvSpPr txBox="1">
            <a:spLocks noGrp="1"/>
          </p:cNvSpPr>
          <p:nvPr>
            <p:ph type="subTitle" idx="6"/>
          </p:nvPr>
        </p:nvSpPr>
        <p:spPr>
          <a:xfrm>
            <a:off x="6202501" y="4311200"/>
            <a:ext cx="2106900" cy="646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2668" name="Google Shape;2668;p37"/>
          <p:cNvSpPr txBox="1">
            <a:spLocks noGrp="1"/>
          </p:cNvSpPr>
          <p:nvPr>
            <p:ph type="subTitle" idx="7"/>
          </p:nvPr>
        </p:nvSpPr>
        <p:spPr>
          <a:xfrm>
            <a:off x="827850" y="2102967"/>
            <a:ext cx="2111400" cy="560000"/>
          </a:xfrm>
          <a:prstGeom prst="rect">
            <a:avLst/>
          </a:prstGeom>
          <a:solidFill>
            <a:schemeClr val="accent1"/>
          </a:solid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a:latin typeface="Anton"/>
                <a:ea typeface="Anton"/>
                <a:cs typeface="Anton"/>
                <a:sym typeface="Anton"/>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r>
              <a:rPr lang="en-US" smtClean="0"/>
              <a:t>Click to edit Master subtitle style</a:t>
            </a:r>
            <a:endParaRPr/>
          </a:p>
        </p:txBody>
      </p:sp>
      <p:sp>
        <p:nvSpPr>
          <p:cNvPr id="2669" name="Google Shape;2669;p37"/>
          <p:cNvSpPr txBox="1">
            <a:spLocks noGrp="1"/>
          </p:cNvSpPr>
          <p:nvPr>
            <p:ph type="subTitle" idx="8"/>
          </p:nvPr>
        </p:nvSpPr>
        <p:spPr>
          <a:xfrm>
            <a:off x="3516302" y="2102967"/>
            <a:ext cx="2111400" cy="560000"/>
          </a:xfrm>
          <a:prstGeom prst="rect">
            <a:avLst/>
          </a:prstGeom>
          <a:solidFill>
            <a:schemeClr val="accent1"/>
          </a:solid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a:latin typeface="Anton"/>
                <a:ea typeface="Anton"/>
                <a:cs typeface="Anton"/>
                <a:sym typeface="Anton"/>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r>
              <a:rPr lang="en-US" smtClean="0"/>
              <a:t>Click to edit Master subtitle style</a:t>
            </a:r>
            <a:endParaRPr/>
          </a:p>
        </p:txBody>
      </p:sp>
      <p:sp>
        <p:nvSpPr>
          <p:cNvPr id="2670" name="Google Shape;2670;p37"/>
          <p:cNvSpPr txBox="1">
            <a:spLocks noGrp="1"/>
          </p:cNvSpPr>
          <p:nvPr>
            <p:ph type="subTitle" idx="9"/>
          </p:nvPr>
        </p:nvSpPr>
        <p:spPr>
          <a:xfrm>
            <a:off x="6206924" y="2102967"/>
            <a:ext cx="2106900" cy="560000"/>
          </a:xfrm>
          <a:prstGeom prst="rect">
            <a:avLst/>
          </a:prstGeom>
          <a:solidFill>
            <a:schemeClr val="accent1"/>
          </a:solid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a:latin typeface="Anton"/>
                <a:ea typeface="Anton"/>
                <a:cs typeface="Anton"/>
                <a:sym typeface="Anton"/>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r>
              <a:rPr lang="en-US" smtClean="0"/>
              <a:t>Click to edit Master subtitle style</a:t>
            </a:r>
            <a:endParaRPr/>
          </a:p>
        </p:txBody>
      </p:sp>
      <p:sp>
        <p:nvSpPr>
          <p:cNvPr id="2671" name="Google Shape;2671;p37"/>
          <p:cNvSpPr txBox="1">
            <a:spLocks noGrp="1"/>
          </p:cNvSpPr>
          <p:nvPr>
            <p:ph type="subTitle" idx="13"/>
          </p:nvPr>
        </p:nvSpPr>
        <p:spPr>
          <a:xfrm>
            <a:off x="827850" y="3748400"/>
            <a:ext cx="2111400" cy="560000"/>
          </a:xfrm>
          <a:prstGeom prst="rect">
            <a:avLst/>
          </a:prstGeom>
          <a:solidFill>
            <a:schemeClr val="accent1"/>
          </a:solid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a:latin typeface="Anton"/>
                <a:ea typeface="Anton"/>
                <a:cs typeface="Anton"/>
                <a:sym typeface="Anton"/>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r>
              <a:rPr lang="en-US" smtClean="0"/>
              <a:t>Click to edit Master subtitle style</a:t>
            </a:r>
            <a:endParaRPr/>
          </a:p>
        </p:txBody>
      </p:sp>
      <p:sp>
        <p:nvSpPr>
          <p:cNvPr id="2672" name="Google Shape;2672;p37"/>
          <p:cNvSpPr txBox="1">
            <a:spLocks noGrp="1"/>
          </p:cNvSpPr>
          <p:nvPr>
            <p:ph type="subTitle" idx="14"/>
          </p:nvPr>
        </p:nvSpPr>
        <p:spPr>
          <a:xfrm>
            <a:off x="3516303" y="3748400"/>
            <a:ext cx="2111400" cy="560000"/>
          </a:xfrm>
          <a:prstGeom prst="rect">
            <a:avLst/>
          </a:prstGeom>
          <a:solidFill>
            <a:schemeClr val="accent1"/>
          </a:solid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a:latin typeface="Anton"/>
                <a:ea typeface="Anton"/>
                <a:cs typeface="Anton"/>
                <a:sym typeface="Anton"/>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r>
              <a:rPr lang="en-US" smtClean="0"/>
              <a:t>Click to edit Master subtitle style</a:t>
            </a:r>
            <a:endParaRPr/>
          </a:p>
        </p:txBody>
      </p:sp>
      <p:sp>
        <p:nvSpPr>
          <p:cNvPr id="2673" name="Google Shape;2673;p37"/>
          <p:cNvSpPr txBox="1">
            <a:spLocks noGrp="1"/>
          </p:cNvSpPr>
          <p:nvPr>
            <p:ph type="subTitle" idx="15"/>
          </p:nvPr>
        </p:nvSpPr>
        <p:spPr>
          <a:xfrm>
            <a:off x="6206925" y="3748400"/>
            <a:ext cx="2106900" cy="560000"/>
          </a:xfrm>
          <a:prstGeom prst="rect">
            <a:avLst/>
          </a:prstGeom>
          <a:solidFill>
            <a:schemeClr val="accent1"/>
          </a:solid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a:latin typeface="Anton"/>
                <a:ea typeface="Anton"/>
                <a:cs typeface="Anton"/>
                <a:sym typeface="Anton"/>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r>
              <a:rPr lang="en-US" smtClean="0"/>
              <a:t>Click to edit Master subtitle style</a:t>
            </a:r>
            <a:endParaRPr/>
          </a:p>
        </p:txBody>
      </p:sp>
      <p:sp>
        <p:nvSpPr>
          <p:cNvPr id="2674" name="Google Shape;2674;p37"/>
          <p:cNvSpPr txBox="1">
            <a:spLocks noGrp="1"/>
          </p:cNvSpPr>
          <p:nvPr>
            <p:ph type="title"/>
          </p:nvPr>
        </p:nvSpPr>
        <p:spPr>
          <a:xfrm>
            <a:off x="720000" y="720000"/>
            <a:ext cx="7704000" cy="656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5"/>
              </a:buClr>
              <a:buSzPts val="3000"/>
              <a:buNone/>
              <a:defRPr sz="3000">
                <a:solidFill>
                  <a:schemeClr val="accent5"/>
                </a:solidFill>
              </a:defRPr>
            </a:lvl1pPr>
            <a:lvl2pPr lvl="1" rtl="0">
              <a:spcBef>
                <a:spcPts val="0"/>
              </a:spcBef>
              <a:spcAft>
                <a:spcPts val="0"/>
              </a:spcAft>
              <a:buClr>
                <a:schemeClr val="accent5"/>
              </a:buClr>
              <a:buSzPts val="3100"/>
              <a:buNone/>
              <a:defRPr>
                <a:solidFill>
                  <a:schemeClr val="accent5"/>
                </a:solidFill>
              </a:defRPr>
            </a:lvl2pPr>
            <a:lvl3pPr lvl="2" rtl="0">
              <a:spcBef>
                <a:spcPts val="0"/>
              </a:spcBef>
              <a:spcAft>
                <a:spcPts val="0"/>
              </a:spcAft>
              <a:buClr>
                <a:schemeClr val="accent5"/>
              </a:buClr>
              <a:buSzPts val="3100"/>
              <a:buNone/>
              <a:defRPr>
                <a:solidFill>
                  <a:schemeClr val="accent5"/>
                </a:solidFill>
              </a:defRPr>
            </a:lvl3pPr>
            <a:lvl4pPr lvl="3" rtl="0">
              <a:spcBef>
                <a:spcPts val="0"/>
              </a:spcBef>
              <a:spcAft>
                <a:spcPts val="0"/>
              </a:spcAft>
              <a:buClr>
                <a:schemeClr val="accent5"/>
              </a:buClr>
              <a:buSzPts val="3100"/>
              <a:buNone/>
              <a:defRPr>
                <a:solidFill>
                  <a:schemeClr val="accent5"/>
                </a:solidFill>
              </a:defRPr>
            </a:lvl4pPr>
            <a:lvl5pPr lvl="4" rtl="0">
              <a:spcBef>
                <a:spcPts val="0"/>
              </a:spcBef>
              <a:spcAft>
                <a:spcPts val="0"/>
              </a:spcAft>
              <a:buClr>
                <a:schemeClr val="accent5"/>
              </a:buClr>
              <a:buSzPts val="3100"/>
              <a:buNone/>
              <a:defRPr>
                <a:solidFill>
                  <a:schemeClr val="accent5"/>
                </a:solidFill>
              </a:defRPr>
            </a:lvl5pPr>
            <a:lvl6pPr lvl="5" rtl="0">
              <a:spcBef>
                <a:spcPts val="0"/>
              </a:spcBef>
              <a:spcAft>
                <a:spcPts val="0"/>
              </a:spcAft>
              <a:buClr>
                <a:schemeClr val="accent5"/>
              </a:buClr>
              <a:buSzPts val="3100"/>
              <a:buNone/>
              <a:defRPr>
                <a:solidFill>
                  <a:schemeClr val="accent5"/>
                </a:solidFill>
              </a:defRPr>
            </a:lvl6pPr>
            <a:lvl7pPr lvl="6" rtl="0">
              <a:spcBef>
                <a:spcPts val="0"/>
              </a:spcBef>
              <a:spcAft>
                <a:spcPts val="0"/>
              </a:spcAft>
              <a:buClr>
                <a:schemeClr val="accent5"/>
              </a:buClr>
              <a:buSzPts val="3100"/>
              <a:buNone/>
              <a:defRPr>
                <a:solidFill>
                  <a:schemeClr val="accent5"/>
                </a:solidFill>
              </a:defRPr>
            </a:lvl7pPr>
            <a:lvl8pPr lvl="7" rtl="0">
              <a:spcBef>
                <a:spcPts val="0"/>
              </a:spcBef>
              <a:spcAft>
                <a:spcPts val="0"/>
              </a:spcAft>
              <a:buClr>
                <a:schemeClr val="accent5"/>
              </a:buClr>
              <a:buSzPts val="3100"/>
              <a:buNone/>
              <a:defRPr>
                <a:solidFill>
                  <a:schemeClr val="accent5"/>
                </a:solidFill>
              </a:defRPr>
            </a:lvl8pPr>
            <a:lvl9pPr lvl="8" rtl="0">
              <a:spcBef>
                <a:spcPts val="0"/>
              </a:spcBef>
              <a:spcAft>
                <a:spcPts val="0"/>
              </a:spcAft>
              <a:buClr>
                <a:schemeClr val="accent5"/>
              </a:buClr>
              <a:buSzPts val="3100"/>
              <a:buNone/>
              <a:defRPr>
                <a:solidFill>
                  <a:schemeClr val="accent5"/>
                </a:solidFill>
              </a:defRPr>
            </a:lvl9pPr>
          </a:lstStyle>
          <a:p>
            <a:r>
              <a:rPr lang="en-US" smtClean="0"/>
              <a:t>Click to edit Master title style</a:t>
            </a:r>
            <a:endParaRPr/>
          </a:p>
        </p:txBody>
      </p:sp>
      <p:grpSp>
        <p:nvGrpSpPr>
          <p:cNvPr id="2675" name="Google Shape;2675;p37"/>
          <p:cNvGrpSpPr/>
          <p:nvPr/>
        </p:nvGrpSpPr>
        <p:grpSpPr>
          <a:xfrm>
            <a:off x="-29" y="5715993"/>
            <a:ext cx="9143886" cy="1303727"/>
            <a:chOff x="-29" y="4286994"/>
            <a:chExt cx="9143886" cy="977795"/>
          </a:xfrm>
        </p:grpSpPr>
        <p:sp>
          <p:nvSpPr>
            <p:cNvPr id="2676" name="Google Shape;2676;p37"/>
            <p:cNvSpPr/>
            <p:nvPr/>
          </p:nvSpPr>
          <p:spPr>
            <a:xfrm>
              <a:off x="0" y="4286994"/>
              <a:ext cx="9143857" cy="864329"/>
            </a:xfrm>
            <a:custGeom>
              <a:avLst/>
              <a:gdLst/>
              <a:ahLst/>
              <a:cxnLst/>
              <a:rect l="l" t="t" r="r" b="b"/>
              <a:pathLst>
                <a:path w="140491" h="13280" extrusionOk="0">
                  <a:moveTo>
                    <a:pt x="68007" y="0"/>
                  </a:moveTo>
                  <a:lnTo>
                    <a:pt x="64692" y="707"/>
                  </a:lnTo>
                  <a:cubicBezTo>
                    <a:pt x="64692" y="707"/>
                    <a:pt x="62893" y="162"/>
                    <a:pt x="61932" y="20"/>
                  </a:cubicBezTo>
                  <a:cubicBezTo>
                    <a:pt x="61856" y="9"/>
                    <a:pt x="61781" y="4"/>
                    <a:pt x="61706" y="4"/>
                  </a:cubicBezTo>
                  <a:cubicBezTo>
                    <a:pt x="60837" y="4"/>
                    <a:pt x="60133" y="707"/>
                    <a:pt x="60133" y="707"/>
                  </a:cubicBezTo>
                  <a:lnTo>
                    <a:pt x="55717" y="1536"/>
                  </a:lnTo>
                  <a:lnTo>
                    <a:pt x="52533" y="1536"/>
                  </a:lnTo>
                  <a:lnTo>
                    <a:pt x="47147" y="3659"/>
                  </a:lnTo>
                  <a:lnTo>
                    <a:pt x="36798" y="8894"/>
                  </a:lnTo>
                  <a:lnTo>
                    <a:pt x="31179" y="8722"/>
                  </a:lnTo>
                  <a:lnTo>
                    <a:pt x="27126" y="7065"/>
                  </a:lnTo>
                  <a:lnTo>
                    <a:pt x="24509" y="5255"/>
                  </a:lnTo>
                  <a:cubicBezTo>
                    <a:pt x="24509" y="5255"/>
                    <a:pt x="21873" y="5326"/>
                    <a:pt x="20022" y="5326"/>
                  </a:cubicBezTo>
                  <a:cubicBezTo>
                    <a:pt x="19161" y="5326"/>
                    <a:pt x="18469" y="5311"/>
                    <a:pt x="18293" y="5266"/>
                  </a:cubicBezTo>
                  <a:cubicBezTo>
                    <a:pt x="18255" y="5256"/>
                    <a:pt x="18205" y="5252"/>
                    <a:pt x="18145" y="5252"/>
                  </a:cubicBezTo>
                  <a:cubicBezTo>
                    <a:pt x="17321" y="5252"/>
                    <a:pt x="14564" y="6095"/>
                    <a:pt x="14564" y="6095"/>
                  </a:cubicBezTo>
                  <a:lnTo>
                    <a:pt x="10279" y="6095"/>
                  </a:lnTo>
                  <a:lnTo>
                    <a:pt x="6277" y="7196"/>
                  </a:lnTo>
                  <a:lnTo>
                    <a:pt x="0" y="6095"/>
                  </a:lnTo>
                  <a:lnTo>
                    <a:pt x="0" y="12532"/>
                  </a:lnTo>
                  <a:lnTo>
                    <a:pt x="0" y="13280"/>
                  </a:lnTo>
                  <a:lnTo>
                    <a:pt x="140490" y="13280"/>
                  </a:lnTo>
                  <a:lnTo>
                    <a:pt x="140490" y="6923"/>
                  </a:lnTo>
                  <a:lnTo>
                    <a:pt x="139257" y="7337"/>
                  </a:lnTo>
                  <a:lnTo>
                    <a:pt x="133870" y="6266"/>
                  </a:lnTo>
                  <a:lnTo>
                    <a:pt x="126139" y="5124"/>
                  </a:lnTo>
                  <a:lnTo>
                    <a:pt x="121854" y="6923"/>
                  </a:lnTo>
                  <a:lnTo>
                    <a:pt x="117023" y="6266"/>
                  </a:lnTo>
                  <a:lnTo>
                    <a:pt x="111777" y="8581"/>
                  </a:lnTo>
                  <a:lnTo>
                    <a:pt x="108321" y="8025"/>
                  </a:lnTo>
                  <a:lnTo>
                    <a:pt x="106108" y="8308"/>
                  </a:lnTo>
                  <a:lnTo>
                    <a:pt x="103217" y="6923"/>
                  </a:lnTo>
                  <a:lnTo>
                    <a:pt x="99488" y="6266"/>
                  </a:lnTo>
                  <a:lnTo>
                    <a:pt x="94232" y="4296"/>
                  </a:lnTo>
                  <a:lnTo>
                    <a:pt x="89543" y="4851"/>
                  </a:lnTo>
                  <a:lnTo>
                    <a:pt x="86370" y="3659"/>
                  </a:lnTo>
                  <a:cubicBezTo>
                    <a:pt x="86370" y="3659"/>
                    <a:pt x="84157" y="4296"/>
                    <a:pt x="83469" y="4296"/>
                  </a:cubicBezTo>
                  <a:cubicBezTo>
                    <a:pt x="82772" y="4296"/>
                    <a:pt x="79467" y="3750"/>
                    <a:pt x="79053" y="3659"/>
                  </a:cubicBezTo>
                  <a:cubicBezTo>
                    <a:pt x="78915" y="3628"/>
                    <a:pt x="78500" y="3618"/>
                    <a:pt x="78009" y="3618"/>
                  </a:cubicBezTo>
                  <a:cubicBezTo>
                    <a:pt x="77027" y="3618"/>
                    <a:pt x="75738" y="3659"/>
                    <a:pt x="75738" y="3659"/>
                  </a:cubicBezTo>
                  <a:lnTo>
                    <a:pt x="72281" y="1122"/>
                  </a:lnTo>
                  <a:lnTo>
                    <a:pt x="680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7" name="Google Shape;2677;p37"/>
            <p:cNvGrpSpPr/>
            <p:nvPr/>
          </p:nvGrpSpPr>
          <p:grpSpPr>
            <a:xfrm>
              <a:off x="-29" y="4487219"/>
              <a:ext cx="8398568" cy="777570"/>
              <a:chOff x="720000" y="1192075"/>
              <a:chExt cx="3226000" cy="298675"/>
            </a:xfrm>
          </p:grpSpPr>
          <p:sp>
            <p:nvSpPr>
              <p:cNvPr id="2678" name="Google Shape;2678;p37"/>
              <p:cNvSpPr/>
              <p:nvPr/>
            </p:nvSpPr>
            <p:spPr>
              <a:xfrm>
                <a:off x="720000" y="1192075"/>
                <a:ext cx="2322475" cy="298675"/>
              </a:xfrm>
              <a:custGeom>
                <a:avLst/>
                <a:gdLst/>
                <a:ahLst/>
                <a:cxnLst/>
                <a:rect l="l" t="t" r="r" b="b"/>
                <a:pathLst>
                  <a:path w="92899" h="11947" extrusionOk="0">
                    <a:moveTo>
                      <a:pt x="49957" y="1"/>
                    </a:moveTo>
                    <a:lnTo>
                      <a:pt x="46318" y="455"/>
                    </a:lnTo>
                    <a:lnTo>
                      <a:pt x="44762" y="183"/>
                    </a:lnTo>
                    <a:lnTo>
                      <a:pt x="43013" y="1335"/>
                    </a:lnTo>
                    <a:lnTo>
                      <a:pt x="41811" y="870"/>
                    </a:lnTo>
                    <a:lnTo>
                      <a:pt x="39415" y="870"/>
                    </a:lnTo>
                    <a:lnTo>
                      <a:pt x="37020" y="1749"/>
                    </a:lnTo>
                    <a:lnTo>
                      <a:pt x="35181" y="2811"/>
                    </a:lnTo>
                    <a:lnTo>
                      <a:pt x="32836" y="3548"/>
                    </a:lnTo>
                    <a:lnTo>
                      <a:pt x="31179" y="5064"/>
                    </a:lnTo>
                    <a:lnTo>
                      <a:pt x="28369" y="5064"/>
                    </a:lnTo>
                    <a:lnTo>
                      <a:pt x="27267" y="6166"/>
                    </a:lnTo>
                    <a:lnTo>
                      <a:pt x="25196" y="6539"/>
                    </a:lnTo>
                    <a:lnTo>
                      <a:pt x="24276" y="7874"/>
                    </a:lnTo>
                    <a:lnTo>
                      <a:pt x="21648" y="8147"/>
                    </a:lnTo>
                    <a:lnTo>
                      <a:pt x="16706" y="6974"/>
                    </a:lnTo>
                    <a:lnTo>
                      <a:pt x="13674" y="6418"/>
                    </a:lnTo>
                    <a:lnTo>
                      <a:pt x="10905" y="4347"/>
                    </a:lnTo>
                    <a:lnTo>
                      <a:pt x="8146" y="5044"/>
                    </a:lnTo>
                    <a:lnTo>
                      <a:pt x="0" y="5044"/>
                    </a:lnTo>
                    <a:lnTo>
                      <a:pt x="0" y="11947"/>
                    </a:lnTo>
                    <a:lnTo>
                      <a:pt x="92898" y="10451"/>
                    </a:lnTo>
                    <a:lnTo>
                      <a:pt x="90048" y="8288"/>
                    </a:lnTo>
                    <a:lnTo>
                      <a:pt x="89311" y="7177"/>
                    </a:lnTo>
                    <a:cubicBezTo>
                      <a:pt x="89311" y="7177"/>
                      <a:pt x="87421" y="7045"/>
                      <a:pt x="87148" y="7045"/>
                    </a:cubicBezTo>
                    <a:cubicBezTo>
                      <a:pt x="86875" y="7045"/>
                      <a:pt x="84945" y="5974"/>
                      <a:pt x="84945" y="5974"/>
                    </a:cubicBezTo>
                    <a:lnTo>
                      <a:pt x="81165" y="4741"/>
                    </a:lnTo>
                    <a:lnTo>
                      <a:pt x="77527" y="5064"/>
                    </a:lnTo>
                    <a:lnTo>
                      <a:pt x="74717" y="4235"/>
                    </a:lnTo>
                    <a:lnTo>
                      <a:pt x="72049" y="4832"/>
                    </a:lnTo>
                    <a:lnTo>
                      <a:pt x="69472" y="3912"/>
                    </a:lnTo>
                    <a:lnTo>
                      <a:pt x="66622" y="4235"/>
                    </a:lnTo>
                    <a:lnTo>
                      <a:pt x="64186" y="3265"/>
                    </a:lnTo>
                    <a:lnTo>
                      <a:pt x="61791" y="2669"/>
                    </a:lnTo>
                    <a:lnTo>
                      <a:pt x="61417" y="1567"/>
                    </a:lnTo>
                    <a:lnTo>
                      <a:pt x="58476" y="1102"/>
                    </a:lnTo>
                    <a:lnTo>
                      <a:pt x="55899" y="1"/>
                    </a:lnTo>
                    <a:lnTo>
                      <a:pt x="51796" y="455"/>
                    </a:lnTo>
                    <a:lnTo>
                      <a:pt x="499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7"/>
              <p:cNvSpPr/>
              <p:nvPr/>
            </p:nvSpPr>
            <p:spPr>
              <a:xfrm>
                <a:off x="3162200" y="1337522"/>
                <a:ext cx="783800" cy="114100"/>
              </a:xfrm>
              <a:custGeom>
                <a:avLst/>
                <a:gdLst/>
                <a:ahLst/>
                <a:cxnLst/>
                <a:rect l="l" t="t" r="r" b="b"/>
                <a:pathLst>
                  <a:path w="31352" h="4564" extrusionOk="0">
                    <a:moveTo>
                      <a:pt x="17088" y="0"/>
                    </a:moveTo>
                    <a:cubicBezTo>
                      <a:pt x="15941" y="0"/>
                      <a:pt x="14221" y="86"/>
                      <a:pt x="14221" y="86"/>
                    </a:cubicBezTo>
                    <a:lnTo>
                      <a:pt x="9390" y="2208"/>
                    </a:lnTo>
                    <a:lnTo>
                      <a:pt x="4286" y="2208"/>
                    </a:lnTo>
                    <a:lnTo>
                      <a:pt x="1" y="4563"/>
                    </a:lnTo>
                    <a:lnTo>
                      <a:pt x="31351" y="4563"/>
                    </a:lnTo>
                    <a:lnTo>
                      <a:pt x="25136" y="2279"/>
                    </a:lnTo>
                    <a:cubicBezTo>
                      <a:pt x="25136" y="2279"/>
                      <a:pt x="18091" y="278"/>
                      <a:pt x="18091" y="86"/>
                    </a:cubicBezTo>
                    <a:cubicBezTo>
                      <a:pt x="18091" y="22"/>
                      <a:pt x="17661" y="0"/>
                      <a:pt x="170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80" name="Google Shape;2680;p37"/>
          <p:cNvGrpSpPr/>
          <p:nvPr/>
        </p:nvGrpSpPr>
        <p:grpSpPr>
          <a:xfrm>
            <a:off x="-444775" y="-3059900"/>
            <a:ext cx="2835090" cy="3779885"/>
            <a:chOff x="-250" y="-6325"/>
            <a:chExt cx="2394299" cy="2394151"/>
          </a:xfrm>
        </p:grpSpPr>
        <p:grpSp>
          <p:nvGrpSpPr>
            <p:cNvPr id="2681" name="Google Shape;2681;p37"/>
            <p:cNvGrpSpPr/>
            <p:nvPr/>
          </p:nvGrpSpPr>
          <p:grpSpPr>
            <a:xfrm>
              <a:off x="-250" y="-6325"/>
              <a:ext cx="798099" cy="798051"/>
              <a:chOff x="-250" y="-6325"/>
              <a:chExt cx="4105450" cy="4105200"/>
            </a:xfrm>
          </p:grpSpPr>
          <p:sp>
            <p:nvSpPr>
              <p:cNvPr id="2682" name="Google Shape;2682;p37"/>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7"/>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7"/>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7"/>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7"/>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7"/>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7"/>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7"/>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7"/>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7"/>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7"/>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7"/>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7"/>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7"/>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7"/>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7"/>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8" name="Google Shape;2698;p37"/>
            <p:cNvGrpSpPr/>
            <p:nvPr/>
          </p:nvGrpSpPr>
          <p:grpSpPr>
            <a:xfrm>
              <a:off x="797850" y="-6325"/>
              <a:ext cx="798099" cy="798051"/>
              <a:chOff x="-250" y="-6325"/>
              <a:chExt cx="4105450" cy="4105200"/>
            </a:xfrm>
          </p:grpSpPr>
          <p:sp>
            <p:nvSpPr>
              <p:cNvPr id="2699" name="Google Shape;2699;p37"/>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7"/>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7"/>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7"/>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7"/>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7"/>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7"/>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7"/>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7"/>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7"/>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7"/>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7"/>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7"/>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7"/>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7"/>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7"/>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5" name="Google Shape;2715;p37"/>
            <p:cNvGrpSpPr/>
            <p:nvPr/>
          </p:nvGrpSpPr>
          <p:grpSpPr>
            <a:xfrm>
              <a:off x="1595950" y="-6325"/>
              <a:ext cx="798099" cy="798051"/>
              <a:chOff x="-250" y="-6325"/>
              <a:chExt cx="4105450" cy="4105200"/>
            </a:xfrm>
          </p:grpSpPr>
          <p:sp>
            <p:nvSpPr>
              <p:cNvPr id="2716" name="Google Shape;2716;p37"/>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7"/>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7"/>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7"/>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7"/>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7"/>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7"/>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7"/>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7"/>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7"/>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7"/>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7"/>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7"/>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7"/>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7"/>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7"/>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2" name="Google Shape;2732;p37"/>
            <p:cNvGrpSpPr/>
            <p:nvPr/>
          </p:nvGrpSpPr>
          <p:grpSpPr>
            <a:xfrm>
              <a:off x="-250" y="791725"/>
              <a:ext cx="798099" cy="798051"/>
              <a:chOff x="-250" y="-6325"/>
              <a:chExt cx="4105450" cy="4105200"/>
            </a:xfrm>
          </p:grpSpPr>
          <p:sp>
            <p:nvSpPr>
              <p:cNvPr id="2733" name="Google Shape;2733;p37"/>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7"/>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7"/>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37"/>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37"/>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37"/>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7"/>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7"/>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7"/>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7"/>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37"/>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7"/>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7"/>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37"/>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7"/>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37"/>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9" name="Google Shape;2749;p37"/>
            <p:cNvGrpSpPr/>
            <p:nvPr/>
          </p:nvGrpSpPr>
          <p:grpSpPr>
            <a:xfrm>
              <a:off x="797850" y="791725"/>
              <a:ext cx="798099" cy="798051"/>
              <a:chOff x="-250" y="-6325"/>
              <a:chExt cx="4105450" cy="4105200"/>
            </a:xfrm>
          </p:grpSpPr>
          <p:sp>
            <p:nvSpPr>
              <p:cNvPr id="2750" name="Google Shape;2750;p37"/>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37"/>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37"/>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37"/>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7"/>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7"/>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7"/>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7"/>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7"/>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7"/>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7"/>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7"/>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37"/>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37"/>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7"/>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37"/>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6" name="Google Shape;2766;p37"/>
            <p:cNvGrpSpPr/>
            <p:nvPr/>
          </p:nvGrpSpPr>
          <p:grpSpPr>
            <a:xfrm>
              <a:off x="1595950" y="791725"/>
              <a:ext cx="798099" cy="798051"/>
              <a:chOff x="-250" y="-6325"/>
              <a:chExt cx="4105450" cy="4105200"/>
            </a:xfrm>
          </p:grpSpPr>
          <p:sp>
            <p:nvSpPr>
              <p:cNvPr id="2767" name="Google Shape;2767;p37"/>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37"/>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37"/>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37"/>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37"/>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37"/>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37"/>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37"/>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37"/>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37"/>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37"/>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37"/>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37"/>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37"/>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37"/>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37"/>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3" name="Google Shape;2783;p37"/>
            <p:cNvGrpSpPr/>
            <p:nvPr/>
          </p:nvGrpSpPr>
          <p:grpSpPr>
            <a:xfrm>
              <a:off x="-250" y="1589775"/>
              <a:ext cx="798099" cy="798051"/>
              <a:chOff x="-250" y="-6325"/>
              <a:chExt cx="4105450" cy="4105200"/>
            </a:xfrm>
          </p:grpSpPr>
          <p:sp>
            <p:nvSpPr>
              <p:cNvPr id="2784" name="Google Shape;2784;p37"/>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37"/>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7"/>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37"/>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37"/>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37"/>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37"/>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37"/>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37"/>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37"/>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37"/>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37"/>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37"/>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37"/>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37"/>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37"/>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0" name="Google Shape;2800;p37"/>
            <p:cNvGrpSpPr/>
            <p:nvPr/>
          </p:nvGrpSpPr>
          <p:grpSpPr>
            <a:xfrm>
              <a:off x="797850" y="1589775"/>
              <a:ext cx="798099" cy="798051"/>
              <a:chOff x="-250" y="-6325"/>
              <a:chExt cx="4105450" cy="4105200"/>
            </a:xfrm>
          </p:grpSpPr>
          <p:sp>
            <p:nvSpPr>
              <p:cNvPr id="2801" name="Google Shape;2801;p37"/>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37"/>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37"/>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37"/>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37"/>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37"/>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37"/>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37"/>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37"/>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37"/>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37"/>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37"/>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37"/>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37"/>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37"/>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37"/>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7" name="Google Shape;2817;p37"/>
            <p:cNvGrpSpPr/>
            <p:nvPr/>
          </p:nvGrpSpPr>
          <p:grpSpPr>
            <a:xfrm>
              <a:off x="1595950" y="1589775"/>
              <a:ext cx="798099" cy="798051"/>
              <a:chOff x="-250" y="-6325"/>
              <a:chExt cx="4105450" cy="4105200"/>
            </a:xfrm>
          </p:grpSpPr>
          <p:sp>
            <p:nvSpPr>
              <p:cNvPr id="2818" name="Google Shape;2818;p37"/>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37"/>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37"/>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37"/>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37"/>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37"/>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37"/>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37"/>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37"/>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37"/>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37"/>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37"/>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37"/>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37"/>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37"/>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37"/>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834"/>
        <p:cNvGrpSpPr/>
        <p:nvPr/>
      </p:nvGrpSpPr>
      <p:grpSpPr>
        <a:xfrm>
          <a:off x="0" y="0"/>
          <a:ext cx="0" cy="0"/>
          <a:chOff x="0" y="0"/>
          <a:chExt cx="0" cy="0"/>
        </a:xfrm>
      </p:grpSpPr>
      <p:sp>
        <p:nvSpPr>
          <p:cNvPr id="2835" name="Google Shape;2835;p38"/>
          <p:cNvSpPr txBox="1">
            <a:spLocks noGrp="1"/>
          </p:cNvSpPr>
          <p:nvPr>
            <p:ph type="title" hasCustomPrompt="1"/>
          </p:nvPr>
        </p:nvSpPr>
        <p:spPr>
          <a:xfrm>
            <a:off x="2544425" y="720000"/>
            <a:ext cx="4055100" cy="110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200"/>
              <a:buNone/>
              <a:defRPr sz="5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836" name="Google Shape;2836;p38"/>
          <p:cNvSpPr txBox="1">
            <a:spLocks noGrp="1"/>
          </p:cNvSpPr>
          <p:nvPr>
            <p:ph type="subTitle" idx="1"/>
          </p:nvPr>
        </p:nvSpPr>
        <p:spPr>
          <a:xfrm>
            <a:off x="2544425" y="1661369"/>
            <a:ext cx="40551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2837" name="Google Shape;2837;p38"/>
          <p:cNvSpPr txBox="1">
            <a:spLocks noGrp="1"/>
          </p:cNvSpPr>
          <p:nvPr>
            <p:ph type="title" idx="2" hasCustomPrompt="1"/>
          </p:nvPr>
        </p:nvSpPr>
        <p:spPr>
          <a:xfrm>
            <a:off x="2544425" y="2356723"/>
            <a:ext cx="4055100" cy="110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200"/>
              <a:buNone/>
              <a:defRPr sz="5000">
                <a:solidFill>
                  <a:schemeClr val="accent4"/>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838" name="Google Shape;2838;p38"/>
          <p:cNvSpPr txBox="1">
            <a:spLocks noGrp="1"/>
          </p:cNvSpPr>
          <p:nvPr>
            <p:ph type="subTitle" idx="3"/>
          </p:nvPr>
        </p:nvSpPr>
        <p:spPr>
          <a:xfrm>
            <a:off x="2544425" y="3298092"/>
            <a:ext cx="40551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2839" name="Google Shape;2839;p38"/>
          <p:cNvSpPr txBox="1">
            <a:spLocks noGrp="1"/>
          </p:cNvSpPr>
          <p:nvPr>
            <p:ph type="title" idx="4" hasCustomPrompt="1"/>
          </p:nvPr>
        </p:nvSpPr>
        <p:spPr>
          <a:xfrm>
            <a:off x="2544425" y="3993461"/>
            <a:ext cx="4055100" cy="110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200"/>
              <a:buNone/>
              <a:defRPr sz="5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840" name="Google Shape;2840;p38"/>
          <p:cNvSpPr txBox="1">
            <a:spLocks noGrp="1"/>
          </p:cNvSpPr>
          <p:nvPr>
            <p:ph type="subTitle" idx="5"/>
          </p:nvPr>
        </p:nvSpPr>
        <p:spPr>
          <a:xfrm>
            <a:off x="2544425" y="4934832"/>
            <a:ext cx="40551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grpSp>
        <p:nvGrpSpPr>
          <p:cNvPr id="2841" name="Google Shape;2841;p38"/>
          <p:cNvGrpSpPr/>
          <p:nvPr/>
        </p:nvGrpSpPr>
        <p:grpSpPr>
          <a:xfrm>
            <a:off x="1" y="5116800"/>
            <a:ext cx="9143999" cy="1741251"/>
            <a:chOff x="0" y="3837600"/>
            <a:chExt cx="9143999" cy="1305938"/>
          </a:xfrm>
        </p:grpSpPr>
        <p:sp>
          <p:nvSpPr>
            <p:cNvPr id="2842" name="Google Shape;2842;p38"/>
            <p:cNvSpPr/>
            <p:nvPr/>
          </p:nvSpPr>
          <p:spPr>
            <a:xfrm>
              <a:off x="0" y="3837600"/>
              <a:ext cx="5117464" cy="1305938"/>
            </a:xfrm>
            <a:custGeom>
              <a:avLst/>
              <a:gdLst/>
              <a:ahLst/>
              <a:cxnLst/>
              <a:rect l="l" t="t" r="r" b="b"/>
              <a:pathLst>
                <a:path w="149546" h="38163" extrusionOk="0">
                  <a:moveTo>
                    <a:pt x="0" y="0"/>
                  </a:moveTo>
                  <a:lnTo>
                    <a:pt x="0" y="38162"/>
                  </a:lnTo>
                  <a:lnTo>
                    <a:pt x="149545" y="38162"/>
                  </a:lnTo>
                  <a:lnTo>
                    <a:pt x="145876" y="35333"/>
                  </a:lnTo>
                  <a:lnTo>
                    <a:pt x="139540" y="32664"/>
                  </a:lnTo>
                  <a:lnTo>
                    <a:pt x="139378" y="30996"/>
                  </a:lnTo>
                  <a:cubicBezTo>
                    <a:pt x="139206" y="29329"/>
                    <a:pt x="133537" y="28986"/>
                    <a:pt x="133537" y="28986"/>
                  </a:cubicBezTo>
                  <a:lnTo>
                    <a:pt x="128372" y="25317"/>
                  </a:lnTo>
                  <a:lnTo>
                    <a:pt x="122510" y="22770"/>
                  </a:lnTo>
                  <a:lnTo>
                    <a:pt x="116679" y="24781"/>
                  </a:lnTo>
                  <a:lnTo>
                    <a:pt x="113010" y="22356"/>
                  </a:lnTo>
                  <a:cubicBezTo>
                    <a:pt x="112278" y="21709"/>
                    <a:pt x="111420" y="21501"/>
                    <a:pt x="110658" y="21501"/>
                  </a:cubicBezTo>
                  <a:cubicBezTo>
                    <a:pt x="109704" y="21501"/>
                    <a:pt x="108900" y="21826"/>
                    <a:pt x="108675" y="22022"/>
                  </a:cubicBezTo>
                  <a:cubicBezTo>
                    <a:pt x="107907" y="22699"/>
                    <a:pt x="102005" y="23780"/>
                    <a:pt x="102005" y="23780"/>
                  </a:cubicBezTo>
                  <a:lnTo>
                    <a:pt x="102005" y="20941"/>
                  </a:lnTo>
                  <a:cubicBezTo>
                    <a:pt x="102005" y="20941"/>
                    <a:pt x="99842" y="20112"/>
                    <a:pt x="99337" y="19778"/>
                  </a:cubicBezTo>
                  <a:cubicBezTo>
                    <a:pt x="98841" y="19445"/>
                    <a:pt x="96698" y="17656"/>
                    <a:pt x="96698" y="17656"/>
                  </a:cubicBezTo>
                  <a:lnTo>
                    <a:pt x="91524" y="17494"/>
                  </a:lnTo>
                  <a:lnTo>
                    <a:pt x="86117" y="12512"/>
                  </a:lnTo>
                  <a:lnTo>
                    <a:pt x="83115" y="14685"/>
                  </a:lnTo>
                  <a:lnTo>
                    <a:pt x="79275" y="11845"/>
                  </a:lnTo>
                  <a:lnTo>
                    <a:pt x="74687" y="12158"/>
                  </a:lnTo>
                  <a:lnTo>
                    <a:pt x="73019" y="8681"/>
                  </a:lnTo>
                  <a:lnTo>
                    <a:pt x="69523" y="7156"/>
                  </a:lnTo>
                  <a:lnTo>
                    <a:pt x="66349" y="3871"/>
                  </a:lnTo>
                  <a:lnTo>
                    <a:pt x="61346" y="3871"/>
                  </a:lnTo>
                  <a:lnTo>
                    <a:pt x="56687" y="2972"/>
                  </a:lnTo>
                  <a:lnTo>
                    <a:pt x="53039" y="1840"/>
                  </a:lnTo>
                  <a:cubicBezTo>
                    <a:pt x="53039" y="1840"/>
                    <a:pt x="51210" y="455"/>
                    <a:pt x="50704" y="50"/>
                  </a:cubicBezTo>
                  <a:cubicBezTo>
                    <a:pt x="50663" y="16"/>
                    <a:pt x="50601" y="1"/>
                    <a:pt x="50522" y="1"/>
                  </a:cubicBezTo>
                  <a:cubicBezTo>
                    <a:pt x="49670" y="1"/>
                    <a:pt x="46874" y="1840"/>
                    <a:pt x="46874" y="1840"/>
                  </a:cubicBezTo>
                  <a:lnTo>
                    <a:pt x="42872" y="5124"/>
                  </a:lnTo>
                  <a:lnTo>
                    <a:pt x="38202" y="5791"/>
                  </a:lnTo>
                  <a:lnTo>
                    <a:pt x="32037" y="8459"/>
                  </a:lnTo>
                  <a:lnTo>
                    <a:pt x="25529" y="8288"/>
                  </a:lnTo>
                  <a:lnTo>
                    <a:pt x="25529" y="5791"/>
                  </a:lnTo>
                  <a:lnTo>
                    <a:pt x="22528" y="5791"/>
                  </a:lnTo>
                  <a:lnTo>
                    <a:pt x="20527" y="1840"/>
                  </a:lnTo>
                  <a:lnTo>
                    <a:pt x="17504" y="2972"/>
                  </a:lnTo>
                  <a:lnTo>
                    <a:pt x="11339" y="2082"/>
                  </a:lnTo>
                  <a:lnTo>
                    <a:pt x="7166" y="2082"/>
                  </a:lnTo>
                  <a:lnTo>
                    <a:pt x="54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sp>
          <p:nvSpPr>
            <p:cNvPr id="2843" name="Google Shape;2843;p38"/>
            <p:cNvSpPr/>
            <p:nvPr/>
          </p:nvSpPr>
          <p:spPr>
            <a:xfrm>
              <a:off x="0" y="4061698"/>
              <a:ext cx="4238660" cy="1081831"/>
            </a:xfrm>
            <a:custGeom>
              <a:avLst/>
              <a:gdLst/>
              <a:ahLst/>
              <a:cxnLst/>
              <a:rect l="l" t="t" r="r" b="b"/>
              <a:pathLst>
                <a:path w="123865" h="31614" extrusionOk="0">
                  <a:moveTo>
                    <a:pt x="0" y="1"/>
                  </a:moveTo>
                  <a:lnTo>
                    <a:pt x="0" y="31614"/>
                  </a:lnTo>
                  <a:lnTo>
                    <a:pt x="123865" y="31614"/>
                  </a:lnTo>
                  <a:lnTo>
                    <a:pt x="120823" y="29260"/>
                  </a:lnTo>
                  <a:lnTo>
                    <a:pt x="115577" y="27056"/>
                  </a:lnTo>
                  <a:lnTo>
                    <a:pt x="115436" y="25671"/>
                  </a:lnTo>
                  <a:cubicBezTo>
                    <a:pt x="115294" y="24297"/>
                    <a:pt x="110605" y="24004"/>
                    <a:pt x="110605" y="24004"/>
                  </a:cubicBezTo>
                  <a:lnTo>
                    <a:pt x="106320" y="20972"/>
                  </a:lnTo>
                  <a:lnTo>
                    <a:pt x="102176" y="20972"/>
                  </a:lnTo>
                  <a:lnTo>
                    <a:pt x="97345" y="22639"/>
                  </a:lnTo>
                  <a:lnTo>
                    <a:pt x="92373" y="22771"/>
                  </a:lnTo>
                  <a:cubicBezTo>
                    <a:pt x="92373" y="22771"/>
                    <a:pt x="89614" y="22639"/>
                    <a:pt x="88785" y="22498"/>
                  </a:cubicBezTo>
                  <a:cubicBezTo>
                    <a:pt x="87957" y="22356"/>
                    <a:pt x="85197" y="21811"/>
                    <a:pt x="85197" y="21811"/>
                  </a:cubicBezTo>
                  <a:lnTo>
                    <a:pt x="85197" y="19456"/>
                  </a:lnTo>
                  <a:cubicBezTo>
                    <a:pt x="85197" y="19456"/>
                    <a:pt x="83398" y="18769"/>
                    <a:pt x="82984" y="18496"/>
                  </a:cubicBezTo>
                  <a:cubicBezTo>
                    <a:pt x="82570" y="18213"/>
                    <a:pt x="80083" y="14625"/>
                    <a:pt x="80083" y="14625"/>
                  </a:cubicBezTo>
                  <a:lnTo>
                    <a:pt x="75809" y="14484"/>
                  </a:lnTo>
                  <a:lnTo>
                    <a:pt x="71524" y="12007"/>
                  </a:lnTo>
                  <a:lnTo>
                    <a:pt x="69037" y="13797"/>
                  </a:lnTo>
                  <a:lnTo>
                    <a:pt x="65864" y="11452"/>
                  </a:lnTo>
                  <a:lnTo>
                    <a:pt x="61862" y="10067"/>
                  </a:lnTo>
                  <a:lnTo>
                    <a:pt x="60477" y="7187"/>
                  </a:lnTo>
                  <a:lnTo>
                    <a:pt x="57577" y="5923"/>
                  </a:lnTo>
                  <a:lnTo>
                    <a:pt x="54959" y="3205"/>
                  </a:lnTo>
                  <a:lnTo>
                    <a:pt x="50815" y="3205"/>
                  </a:lnTo>
                  <a:lnTo>
                    <a:pt x="46945" y="2467"/>
                  </a:lnTo>
                  <a:lnTo>
                    <a:pt x="44185" y="3205"/>
                  </a:lnTo>
                  <a:cubicBezTo>
                    <a:pt x="44185" y="3205"/>
                    <a:pt x="42669" y="2063"/>
                    <a:pt x="42255" y="1730"/>
                  </a:cubicBezTo>
                  <a:cubicBezTo>
                    <a:pt x="42220" y="1700"/>
                    <a:pt x="42166" y="1686"/>
                    <a:pt x="42099" y="1686"/>
                  </a:cubicBezTo>
                  <a:cubicBezTo>
                    <a:pt x="41383" y="1686"/>
                    <a:pt x="39071" y="3205"/>
                    <a:pt x="39071" y="3205"/>
                  </a:cubicBezTo>
                  <a:lnTo>
                    <a:pt x="35767" y="5923"/>
                  </a:lnTo>
                  <a:lnTo>
                    <a:pt x="31896" y="6480"/>
                  </a:lnTo>
                  <a:lnTo>
                    <a:pt x="26782" y="8692"/>
                  </a:lnTo>
                  <a:lnTo>
                    <a:pt x="21405" y="8551"/>
                  </a:lnTo>
                  <a:lnTo>
                    <a:pt x="21405" y="6480"/>
                  </a:lnTo>
                  <a:lnTo>
                    <a:pt x="18919" y="6480"/>
                  </a:lnTo>
                  <a:lnTo>
                    <a:pt x="17262" y="3205"/>
                  </a:lnTo>
                  <a:lnTo>
                    <a:pt x="14493" y="2467"/>
                  </a:lnTo>
                  <a:lnTo>
                    <a:pt x="9389" y="1730"/>
                  </a:lnTo>
                  <a:lnTo>
                    <a:pt x="5933" y="1730"/>
                  </a:lnTo>
                  <a:lnTo>
                    <a:pt x="45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38"/>
            <p:cNvSpPr/>
            <p:nvPr/>
          </p:nvSpPr>
          <p:spPr>
            <a:xfrm flipH="1">
              <a:off x="4766040" y="4026250"/>
              <a:ext cx="4377959" cy="1117222"/>
            </a:xfrm>
            <a:custGeom>
              <a:avLst/>
              <a:gdLst/>
              <a:ahLst/>
              <a:cxnLst/>
              <a:rect l="l" t="t" r="r" b="b"/>
              <a:pathLst>
                <a:path w="149546" h="38163" extrusionOk="0">
                  <a:moveTo>
                    <a:pt x="0" y="0"/>
                  </a:moveTo>
                  <a:lnTo>
                    <a:pt x="0" y="38162"/>
                  </a:lnTo>
                  <a:lnTo>
                    <a:pt x="149545" y="38162"/>
                  </a:lnTo>
                  <a:lnTo>
                    <a:pt x="145876" y="35333"/>
                  </a:lnTo>
                  <a:lnTo>
                    <a:pt x="139540" y="32664"/>
                  </a:lnTo>
                  <a:lnTo>
                    <a:pt x="139378" y="30996"/>
                  </a:lnTo>
                  <a:cubicBezTo>
                    <a:pt x="139206" y="29329"/>
                    <a:pt x="133537" y="28986"/>
                    <a:pt x="133537" y="28986"/>
                  </a:cubicBezTo>
                  <a:lnTo>
                    <a:pt x="128372" y="25317"/>
                  </a:lnTo>
                  <a:lnTo>
                    <a:pt x="122510" y="22770"/>
                  </a:lnTo>
                  <a:lnTo>
                    <a:pt x="116679" y="24781"/>
                  </a:lnTo>
                  <a:lnTo>
                    <a:pt x="113010" y="22356"/>
                  </a:lnTo>
                  <a:cubicBezTo>
                    <a:pt x="112278" y="21709"/>
                    <a:pt x="111420" y="21501"/>
                    <a:pt x="110658" y="21501"/>
                  </a:cubicBezTo>
                  <a:cubicBezTo>
                    <a:pt x="109704" y="21501"/>
                    <a:pt x="108900" y="21826"/>
                    <a:pt x="108675" y="22022"/>
                  </a:cubicBezTo>
                  <a:cubicBezTo>
                    <a:pt x="107907" y="22699"/>
                    <a:pt x="102005" y="23780"/>
                    <a:pt x="102005" y="23780"/>
                  </a:cubicBezTo>
                  <a:lnTo>
                    <a:pt x="102005" y="20941"/>
                  </a:lnTo>
                  <a:cubicBezTo>
                    <a:pt x="102005" y="20941"/>
                    <a:pt x="99842" y="20112"/>
                    <a:pt x="99337" y="19778"/>
                  </a:cubicBezTo>
                  <a:cubicBezTo>
                    <a:pt x="98841" y="19445"/>
                    <a:pt x="96698" y="17656"/>
                    <a:pt x="96698" y="17656"/>
                  </a:cubicBezTo>
                  <a:lnTo>
                    <a:pt x="91524" y="17494"/>
                  </a:lnTo>
                  <a:lnTo>
                    <a:pt x="86117" y="12512"/>
                  </a:lnTo>
                  <a:lnTo>
                    <a:pt x="83115" y="14685"/>
                  </a:lnTo>
                  <a:lnTo>
                    <a:pt x="79275" y="11845"/>
                  </a:lnTo>
                  <a:lnTo>
                    <a:pt x="74687" y="12158"/>
                  </a:lnTo>
                  <a:lnTo>
                    <a:pt x="73019" y="8681"/>
                  </a:lnTo>
                  <a:lnTo>
                    <a:pt x="69523" y="7156"/>
                  </a:lnTo>
                  <a:lnTo>
                    <a:pt x="66349" y="3871"/>
                  </a:lnTo>
                  <a:lnTo>
                    <a:pt x="61346" y="3871"/>
                  </a:lnTo>
                  <a:lnTo>
                    <a:pt x="56687" y="2972"/>
                  </a:lnTo>
                  <a:lnTo>
                    <a:pt x="53039" y="1840"/>
                  </a:lnTo>
                  <a:cubicBezTo>
                    <a:pt x="53039" y="1840"/>
                    <a:pt x="51210" y="455"/>
                    <a:pt x="50704" y="50"/>
                  </a:cubicBezTo>
                  <a:cubicBezTo>
                    <a:pt x="50663" y="16"/>
                    <a:pt x="50601" y="1"/>
                    <a:pt x="50522" y="1"/>
                  </a:cubicBezTo>
                  <a:cubicBezTo>
                    <a:pt x="49670" y="1"/>
                    <a:pt x="46874" y="1840"/>
                    <a:pt x="46874" y="1840"/>
                  </a:cubicBezTo>
                  <a:lnTo>
                    <a:pt x="42872" y="5124"/>
                  </a:lnTo>
                  <a:lnTo>
                    <a:pt x="38202" y="5791"/>
                  </a:lnTo>
                  <a:lnTo>
                    <a:pt x="32037" y="8459"/>
                  </a:lnTo>
                  <a:lnTo>
                    <a:pt x="25529" y="8288"/>
                  </a:lnTo>
                  <a:lnTo>
                    <a:pt x="25529" y="5791"/>
                  </a:lnTo>
                  <a:lnTo>
                    <a:pt x="22528" y="5791"/>
                  </a:lnTo>
                  <a:lnTo>
                    <a:pt x="20527" y="1840"/>
                  </a:lnTo>
                  <a:lnTo>
                    <a:pt x="17504" y="2972"/>
                  </a:lnTo>
                  <a:lnTo>
                    <a:pt x="11339" y="2082"/>
                  </a:lnTo>
                  <a:lnTo>
                    <a:pt x="7166" y="2082"/>
                  </a:lnTo>
                  <a:lnTo>
                    <a:pt x="54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sp>
          <p:nvSpPr>
            <p:cNvPr id="2845" name="Google Shape;2845;p38"/>
            <p:cNvSpPr/>
            <p:nvPr/>
          </p:nvSpPr>
          <p:spPr>
            <a:xfrm flipH="1">
              <a:off x="5517851" y="4217976"/>
              <a:ext cx="3626148" cy="925500"/>
            </a:xfrm>
            <a:custGeom>
              <a:avLst/>
              <a:gdLst/>
              <a:ahLst/>
              <a:cxnLst/>
              <a:rect l="l" t="t" r="r" b="b"/>
              <a:pathLst>
                <a:path w="123865" h="31614" extrusionOk="0">
                  <a:moveTo>
                    <a:pt x="0" y="1"/>
                  </a:moveTo>
                  <a:lnTo>
                    <a:pt x="0" y="31614"/>
                  </a:lnTo>
                  <a:lnTo>
                    <a:pt x="123865" y="31614"/>
                  </a:lnTo>
                  <a:lnTo>
                    <a:pt x="120823" y="29260"/>
                  </a:lnTo>
                  <a:lnTo>
                    <a:pt x="115577" y="27056"/>
                  </a:lnTo>
                  <a:lnTo>
                    <a:pt x="115436" y="25671"/>
                  </a:lnTo>
                  <a:cubicBezTo>
                    <a:pt x="115294" y="24297"/>
                    <a:pt x="110605" y="24004"/>
                    <a:pt x="110605" y="24004"/>
                  </a:cubicBezTo>
                  <a:lnTo>
                    <a:pt x="106320" y="20972"/>
                  </a:lnTo>
                  <a:lnTo>
                    <a:pt x="102176" y="20972"/>
                  </a:lnTo>
                  <a:lnTo>
                    <a:pt x="97345" y="22639"/>
                  </a:lnTo>
                  <a:lnTo>
                    <a:pt x="92373" y="22771"/>
                  </a:lnTo>
                  <a:cubicBezTo>
                    <a:pt x="92373" y="22771"/>
                    <a:pt x="89614" y="22639"/>
                    <a:pt x="88785" y="22498"/>
                  </a:cubicBezTo>
                  <a:cubicBezTo>
                    <a:pt x="87957" y="22356"/>
                    <a:pt x="85197" y="21811"/>
                    <a:pt x="85197" y="21811"/>
                  </a:cubicBezTo>
                  <a:lnTo>
                    <a:pt x="85197" y="19456"/>
                  </a:lnTo>
                  <a:cubicBezTo>
                    <a:pt x="85197" y="19456"/>
                    <a:pt x="83398" y="18769"/>
                    <a:pt x="82984" y="18496"/>
                  </a:cubicBezTo>
                  <a:cubicBezTo>
                    <a:pt x="82570" y="18213"/>
                    <a:pt x="80083" y="14625"/>
                    <a:pt x="80083" y="14625"/>
                  </a:cubicBezTo>
                  <a:lnTo>
                    <a:pt x="75809" y="14484"/>
                  </a:lnTo>
                  <a:lnTo>
                    <a:pt x="71524" y="12007"/>
                  </a:lnTo>
                  <a:lnTo>
                    <a:pt x="69037" y="13797"/>
                  </a:lnTo>
                  <a:lnTo>
                    <a:pt x="65864" y="11452"/>
                  </a:lnTo>
                  <a:lnTo>
                    <a:pt x="61862" y="10067"/>
                  </a:lnTo>
                  <a:lnTo>
                    <a:pt x="60477" y="7187"/>
                  </a:lnTo>
                  <a:lnTo>
                    <a:pt x="57577" y="5923"/>
                  </a:lnTo>
                  <a:lnTo>
                    <a:pt x="54959" y="3205"/>
                  </a:lnTo>
                  <a:lnTo>
                    <a:pt x="50815" y="3205"/>
                  </a:lnTo>
                  <a:lnTo>
                    <a:pt x="46945" y="2467"/>
                  </a:lnTo>
                  <a:lnTo>
                    <a:pt x="44185" y="3205"/>
                  </a:lnTo>
                  <a:cubicBezTo>
                    <a:pt x="44185" y="3205"/>
                    <a:pt x="42669" y="2063"/>
                    <a:pt x="42255" y="1730"/>
                  </a:cubicBezTo>
                  <a:cubicBezTo>
                    <a:pt x="42220" y="1700"/>
                    <a:pt x="42166" y="1686"/>
                    <a:pt x="42099" y="1686"/>
                  </a:cubicBezTo>
                  <a:cubicBezTo>
                    <a:pt x="41383" y="1686"/>
                    <a:pt x="39071" y="3205"/>
                    <a:pt x="39071" y="3205"/>
                  </a:cubicBezTo>
                  <a:lnTo>
                    <a:pt x="35767" y="5923"/>
                  </a:lnTo>
                  <a:lnTo>
                    <a:pt x="31896" y="6480"/>
                  </a:lnTo>
                  <a:lnTo>
                    <a:pt x="26782" y="8692"/>
                  </a:lnTo>
                  <a:lnTo>
                    <a:pt x="21405" y="8551"/>
                  </a:lnTo>
                  <a:lnTo>
                    <a:pt x="21405" y="6480"/>
                  </a:lnTo>
                  <a:lnTo>
                    <a:pt x="18919" y="6480"/>
                  </a:lnTo>
                  <a:lnTo>
                    <a:pt x="17262" y="3205"/>
                  </a:lnTo>
                  <a:lnTo>
                    <a:pt x="14493" y="2467"/>
                  </a:lnTo>
                  <a:lnTo>
                    <a:pt x="9389" y="1730"/>
                  </a:lnTo>
                  <a:lnTo>
                    <a:pt x="5933" y="1730"/>
                  </a:lnTo>
                  <a:lnTo>
                    <a:pt x="45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105"/>
        <p:cNvGrpSpPr/>
        <p:nvPr/>
      </p:nvGrpSpPr>
      <p:grpSpPr>
        <a:xfrm>
          <a:off x="0" y="0"/>
          <a:ext cx="0" cy="0"/>
          <a:chOff x="0" y="0"/>
          <a:chExt cx="0" cy="0"/>
        </a:xfrm>
      </p:grpSpPr>
      <p:sp>
        <p:nvSpPr>
          <p:cNvPr id="106" name="Google Shape;106;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B7108D1A-0075-486E-9414-5C6A8AE75BD7}" type="slidenum">
              <a:rPr lang="id-ID" smtClean="0"/>
              <a:t>‹#›</a:t>
            </a:fld>
            <a:endParaRPr lang="id-ID"/>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2846"/>
        <p:cNvGrpSpPr/>
        <p:nvPr/>
      </p:nvGrpSpPr>
      <p:grpSpPr>
        <a:xfrm>
          <a:off x="0" y="0"/>
          <a:ext cx="0" cy="0"/>
          <a:chOff x="0" y="0"/>
          <a:chExt cx="0" cy="0"/>
        </a:xfrm>
      </p:grpSpPr>
      <p:sp>
        <p:nvSpPr>
          <p:cNvPr id="2847" name="Google Shape;2847;p39"/>
          <p:cNvSpPr txBox="1">
            <a:spLocks noGrp="1"/>
          </p:cNvSpPr>
          <p:nvPr>
            <p:ph type="title" hasCustomPrompt="1"/>
          </p:nvPr>
        </p:nvSpPr>
        <p:spPr>
          <a:xfrm>
            <a:off x="1368750" y="2590517"/>
            <a:ext cx="813900" cy="61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200"/>
              <a:buNone/>
              <a:defRPr sz="2200">
                <a:solidFill>
                  <a:schemeClr val="accent4"/>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848" name="Google Shape;2848;p39"/>
          <p:cNvSpPr txBox="1">
            <a:spLocks noGrp="1"/>
          </p:cNvSpPr>
          <p:nvPr>
            <p:ph type="subTitle" idx="1"/>
          </p:nvPr>
        </p:nvSpPr>
        <p:spPr>
          <a:xfrm>
            <a:off x="794400" y="4827791"/>
            <a:ext cx="1962600" cy="75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2849" name="Google Shape;2849;p39"/>
          <p:cNvSpPr txBox="1">
            <a:spLocks noGrp="1"/>
          </p:cNvSpPr>
          <p:nvPr>
            <p:ph type="title" idx="2" hasCustomPrompt="1"/>
          </p:nvPr>
        </p:nvSpPr>
        <p:spPr>
          <a:xfrm>
            <a:off x="4165050" y="2590517"/>
            <a:ext cx="813900" cy="61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200"/>
              <a:buNone/>
              <a:defRPr sz="2200">
                <a:solidFill>
                  <a:schemeClr val="accent4"/>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850" name="Google Shape;2850;p39"/>
          <p:cNvSpPr txBox="1">
            <a:spLocks noGrp="1"/>
          </p:cNvSpPr>
          <p:nvPr>
            <p:ph type="subTitle" idx="3"/>
          </p:nvPr>
        </p:nvSpPr>
        <p:spPr>
          <a:xfrm>
            <a:off x="3590700" y="4827777"/>
            <a:ext cx="1962600" cy="75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2851" name="Google Shape;2851;p39"/>
          <p:cNvSpPr txBox="1">
            <a:spLocks noGrp="1"/>
          </p:cNvSpPr>
          <p:nvPr>
            <p:ph type="title" idx="4" hasCustomPrompt="1"/>
          </p:nvPr>
        </p:nvSpPr>
        <p:spPr>
          <a:xfrm>
            <a:off x="6960225" y="2590517"/>
            <a:ext cx="813900" cy="61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200"/>
              <a:buNone/>
              <a:defRPr sz="2200">
                <a:solidFill>
                  <a:schemeClr val="accent4"/>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852" name="Google Shape;2852;p39"/>
          <p:cNvSpPr txBox="1">
            <a:spLocks noGrp="1"/>
          </p:cNvSpPr>
          <p:nvPr>
            <p:ph type="subTitle" idx="5"/>
          </p:nvPr>
        </p:nvSpPr>
        <p:spPr>
          <a:xfrm>
            <a:off x="6386437" y="4827785"/>
            <a:ext cx="1962600" cy="75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2853" name="Google Shape;2853;p39"/>
          <p:cNvSpPr txBox="1">
            <a:spLocks noGrp="1"/>
          </p:cNvSpPr>
          <p:nvPr>
            <p:ph type="title" idx="6"/>
          </p:nvPr>
        </p:nvSpPr>
        <p:spPr>
          <a:xfrm>
            <a:off x="1970800" y="720000"/>
            <a:ext cx="5202300" cy="1350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5"/>
              </a:buClr>
              <a:buSzPts val="3000"/>
              <a:buNone/>
              <a:defRPr sz="3000">
                <a:solidFill>
                  <a:schemeClr val="accent5"/>
                </a:solidFill>
              </a:defRPr>
            </a:lvl1pPr>
            <a:lvl2pPr lvl="1" rtl="0">
              <a:spcBef>
                <a:spcPts val="0"/>
              </a:spcBef>
              <a:spcAft>
                <a:spcPts val="0"/>
              </a:spcAft>
              <a:buClr>
                <a:schemeClr val="accent5"/>
              </a:buClr>
              <a:buSzPts val="3100"/>
              <a:buNone/>
              <a:defRPr>
                <a:solidFill>
                  <a:schemeClr val="accent5"/>
                </a:solidFill>
              </a:defRPr>
            </a:lvl2pPr>
            <a:lvl3pPr lvl="2" rtl="0">
              <a:spcBef>
                <a:spcPts val="0"/>
              </a:spcBef>
              <a:spcAft>
                <a:spcPts val="0"/>
              </a:spcAft>
              <a:buClr>
                <a:schemeClr val="accent5"/>
              </a:buClr>
              <a:buSzPts val="3100"/>
              <a:buNone/>
              <a:defRPr>
                <a:solidFill>
                  <a:schemeClr val="accent5"/>
                </a:solidFill>
              </a:defRPr>
            </a:lvl3pPr>
            <a:lvl4pPr lvl="3" rtl="0">
              <a:spcBef>
                <a:spcPts val="0"/>
              </a:spcBef>
              <a:spcAft>
                <a:spcPts val="0"/>
              </a:spcAft>
              <a:buClr>
                <a:schemeClr val="accent5"/>
              </a:buClr>
              <a:buSzPts val="3100"/>
              <a:buNone/>
              <a:defRPr>
                <a:solidFill>
                  <a:schemeClr val="accent5"/>
                </a:solidFill>
              </a:defRPr>
            </a:lvl4pPr>
            <a:lvl5pPr lvl="4" rtl="0">
              <a:spcBef>
                <a:spcPts val="0"/>
              </a:spcBef>
              <a:spcAft>
                <a:spcPts val="0"/>
              </a:spcAft>
              <a:buClr>
                <a:schemeClr val="accent5"/>
              </a:buClr>
              <a:buSzPts val="3100"/>
              <a:buNone/>
              <a:defRPr>
                <a:solidFill>
                  <a:schemeClr val="accent5"/>
                </a:solidFill>
              </a:defRPr>
            </a:lvl5pPr>
            <a:lvl6pPr lvl="5" rtl="0">
              <a:spcBef>
                <a:spcPts val="0"/>
              </a:spcBef>
              <a:spcAft>
                <a:spcPts val="0"/>
              </a:spcAft>
              <a:buClr>
                <a:schemeClr val="accent5"/>
              </a:buClr>
              <a:buSzPts val="3100"/>
              <a:buNone/>
              <a:defRPr>
                <a:solidFill>
                  <a:schemeClr val="accent5"/>
                </a:solidFill>
              </a:defRPr>
            </a:lvl6pPr>
            <a:lvl7pPr lvl="6" rtl="0">
              <a:spcBef>
                <a:spcPts val="0"/>
              </a:spcBef>
              <a:spcAft>
                <a:spcPts val="0"/>
              </a:spcAft>
              <a:buClr>
                <a:schemeClr val="accent5"/>
              </a:buClr>
              <a:buSzPts val="3100"/>
              <a:buNone/>
              <a:defRPr>
                <a:solidFill>
                  <a:schemeClr val="accent5"/>
                </a:solidFill>
              </a:defRPr>
            </a:lvl7pPr>
            <a:lvl8pPr lvl="7" rtl="0">
              <a:spcBef>
                <a:spcPts val="0"/>
              </a:spcBef>
              <a:spcAft>
                <a:spcPts val="0"/>
              </a:spcAft>
              <a:buClr>
                <a:schemeClr val="accent5"/>
              </a:buClr>
              <a:buSzPts val="3100"/>
              <a:buNone/>
              <a:defRPr>
                <a:solidFill>
                  <a:schemeClr val="accent5"/>
                </a:solidFill>
              </a:defRPr>
            </a:lvl8pPr>
            <a:lvl9pPr lvl="8" rtl="0">
              <a:spcBef>
                <a:spcPts val="0"/>
              </a:spcBef>
              <a:spcAft>
                <a:spcPts val="0"/>
              </a:spcAft>
              <a:buClr>
                <a:schemeClr val="accent5"/>
              </a:buClr>
              <a:buSzPts val="3100"/>
              <a:buNone/>
              <a:defRPr>
                <a:solidFill>
                  <a:schemeClr val="accent5"/>
                </a:solidFill>
              </a:defRPr>
            </a:lvl9pPr>
          </a:lstStyle>
          <a:p>
            <a:r>
              <a:rPr lang="en-US" smtClean="0"/>
              <a:t>Click to edit Master title style</a:t>
            </a:r>
            <a:endParaRPr/>
          </a:p>
        </p:txBody>
      </p:sp>
      <p:sp>
        <p:nvSpPr>
          <p:cNvPr id="2854" name="Google Shape;2854;p39"/>
          <p:cNvSpPr txBox="1">
            <a:spLocks noGrp="1"/>
          </p:cNvSpPr>
          <p:nvPr>
            <p:ph type="subTitle" idx="7"/>
          </p:nvPr>
        </p:nvSpPr>
        <p:spPr>
          <a:xfrm>
            <a:off x="794963" y="3790297"/>
            <a:ext cx="1962600" cy="1083200"/>
          </a:xfrm>
          <a:prstGeom prst="rect">
            <a:avLst/>
          </a:prstGeom>
          <a:solidFill>
            <a:schemeClr val="accent1"/>
          </a:solid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a:latin typeface="Anton"/>
                <a:ea typeface="Anton"/>
                <a:cs typeface="Anton"/>
                <a:sym typeface="Anton"/>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r>
              <a:rPr lang="en-US" smtClean="0"/>
              <a:t>Click to edit Master subtitle style</a:t>
            </a:r>
            <a:endParaRPr/>
          </a:p>
        </p:txBody>
      </p:sp>
      <p:sp>
        <p:nvSpPr>
          <p:cNvPr id="2855" name="Google Shape;2855;p39"/>
          <p:cNvSpPr txBox="1">
            <a:spLocks noGrp="1"/>
          </p:cNvSpPr>
          <p:nvPr>
            <p:ph type="subTitle" idx="8"/>
          </p:nvPr>
        </p:nvSpPr>
        <p:spPr>
          <a:xfrm>
            <a:off x="3591263" y="3790297"/>
            <a:ext cx="1962600" cy="1083200"/>
          </a:xfrm>
          <a:prstGeom prst="rect">
            <a:avLst/>
          </a:prstGeom>
          <a:solidFill>
            <a:schemeClr val="accent1"/>
          </a:solid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a:latin typeface="Anton"/>
                <a:ea typeface="Anton"/>
                <a:cs typeface="Anton"/>
                <a:sym typeface="Anton"/>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r>
              <a:rPr lang="en-US" smtClean="0"/>
              <a:t>Click to edit Master subtitle style</a:t>
            </a:r>
            <a:endParaRPr/>
          </a:p>
        </p:txBody>
      </p:sp>
      <p:sp>
        <p:nvSpPr>
          <p:cNvPr id="2856" name="Google Shape;2856;p39"/>
          <p:cNvSpPr txBox="1">
            <a:spLocks noGrp="1"/>
          </p:cNvSpPr>
          <p:nvPr>
            <p:ph type="subTitle" idx="9"/>
          </p:nvPr>
        </p:nvSpPr>
        <p:spPr>
          <a:xfrm>
            <a:off x="6386437" y="3790297"/>
            <a:ext cx="1962600" cy="1083200"/>
          </a:xfrm>
          <a:prstGeom prst="rect">
            <a:avLst/>
          </a:prstGeom>
          <a:solidFill>
            <a:schemeClr val="accent1"/>
          </a:solid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a:latin typeface="Anton"/>
                <a:ea typeface="Anton"/>
                <a:cs typeface="Anton"/>
                <a:sym typeface="Anton"/>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r>
              <a:rPr lang="en-US" smtClean="0"/>
              <a:t>Click to edit Master subtitle style</a:t>
            </a:r>
            <a:endParaRPr/>
          </a:p>
        </p:txBody>
      </p:sp>
      <p:grpSp>
        <p:nvGrpSpPr>
          <p:cNvPr id="2857" name="Google Shape;2857;p39"/>
          <p:cNvGrpSpPr/>
          <p:nvPr/>
        </p:nvGrpSpPr>
        <p:grpSpPr>
          <a:xfrm>
            <a:off x="-29" y="5715993"/>
            <a:ext cx="9143886" cy="1303727"/>
            <a:chOff x="-29" y="4286994"/>
            <a:chExt cx="9143886" cy="977795"/>
          </a:xfrm>
        </p:grpSpPr>
        <p:sp>
          <p:nvSpPr>
            <p:cNvPr id="2858" name="Google Shape;2858;p39"/>
            <p:cNvSpPr/>
            <p:nvPr/>
          </p:nvSpPr>
          <p:spPr>
            <a:xfrm>
              <a:off x="0" y="4286994"/>
              <a:ext cx="9143857" cy="864329"/>
            </a:xfrm>
            <a:custGeom>
              <a:avLst/>
              <a:gdLst/>
              <a:ahLst/>
              <a:cxnLst/>
              <a:rect l="l" t="t" r="r" b="b"/>
              <a:pathLst>
                <a:path w="140491" h="13280" extrusionOk="0">
                  <a:moveTo>
                    <a:pt x="68007" y="0"/>
                  </a:moveTo>
                  <a:lnTo>
                    <a:pt x="64692" y="707"/>
                  </a:lnTo>
                  <a:cubicBezTo>
                    <a:pt x="64692" y="707"/>
                    <a:pt x="62893" y="162"/>
                    <a:pt x="61932" y="20"/>
                  </a:cubicBezTo>
                  <a:cubicBezTo>
                    <a:pt x="61856" y="9"/>
                    <a:pt x="61781" y="4"/>
                    <a:pt x="61706" y="4"/>
                  </a:cubicBezTo>
                  <a:cubicBezTo>
                    <a:pt x="60837" y="4"/>
                    <a:pt x="60133" y="707"/>
                    <a:pt x="60133" y="707"/>
                  </a:cubicBezTo>
                  <a:lnTo>
                    <a:pt x="55717" y="1536"/>
                  </a:lnTo>
                  <a:lnTo>
                    <a:pt x="52533" y="1536"/>
                  </a:lnTo>
                  <a:lnTo>
                    <a:pt x="47147" y="3659"/>
                  </a:lnTo>
                  <a:lnTo>
                    <a:pt x="36798" y="8894"/>
                  </a:lnTo>
                  <a:lnTo>
                    <a:pt x="31179" y="8722"/>
                  </a:lnTo>
                  <a:lnTo>
                    <a:pt x="27126" y="7065"/>
                  </a:lnTo>
                  <a:lnTo>
                    <a:pt x="24509" y="5255"/>
                  </a:lnTo>
                  <a:cubicBezTo>
                    <a:pt x="24509" y="5255"/>
                    <a:pt x="21873" y="5326"/>
                    <a:pt x="20022" y="5326"/>
                  </a:cubicBezTo>
                  <a:cubicBezTo>
                    <a:pt x="19161" y="5326"/>
                    <a:pt x="18469" y="5311"/>
                    <a:pt x="18293" y="5266"/>
                  </a:cubicBezTo>
                  <a:cubicBezTo>
                    <a:pt x="18255" y="5256"/>
                    <a:pt x="18205" y="5252"/>
                    <a:pt x="18145" y="5252"/>
                  </a:cubicBezTo>
                  <a:cubicBezTo>
                    <a:pt x="17321" y="5252"/>
                    <a:pt x="14564" y="6095"/>
                    <a:pt x="14564" y="6095"/>
                  </a:cubicBezTo>
                  <a:lnTo>
                    <a:pt x="10279" y="6095"/>
                  </a:lnTo>
                  <a:lnTo>
                    <a:pt x="6277" y="7196"/>
                  </a:lnTo>
                  <a:lnTo>
                    <a:pt x="0" y="6095"/>
                  </a:lnTo>
                  <a:lnTo>
                    <a:pt x="0" y="12532"/>
                  </a:lnTo>
                  <a:lnTo>
                    <a:pt x="0" y="13280"/>
                  </a:lnTo>
                  <a:lnTo>
                    <a:pt x="140490" y="13280"/>
                  </a:lnTo>
                  <a:lnTo>
                    <a:pt x="140490" y="6923"/>
                  </a:lnTo>
                  <a:lnTo>
                    <a:pt x="139257" y="7337"/>
                  </a:lnTo>
                  <a:lnTo>
                    <a:pt x="133870" y="6266"/>
                  </a:lnTo>
                  <a:lnTo>
                    <a:pt x="126139" y="5124"/>
                  </a:lnTo>
                  <a:lnTo>
                    <a:pt x="121854" y="6923"/>
                  </a:lnTo>
                  <a:lnTo>
                    <a:pt x="117023" y="6266"/>
                  </a:lnTo>
                  <a:lnTo>
                    <a:pt x="111777" y="8581"/>
                  </a:lnTo>
                  <a:lnTo>
                    <a:pt x="108321" y="8025"/>
                  </a:lnTo>
                  <a:lnTo>
                    <a:pt x="106108" y="8308"/>
                  </a:lnTo>
                  <a:lnTo>
                    <a:pt x="103217" y="6923"/>
                  </a:lnTo>
                  <a:lnTo>
                    <a:pt x="99488" y="6266"/>
                  </a:lnTo>
                  <a:lnTo>
                    <a:pt x="94232" y="4296"/>
                  </a:lnTo>
                  <a:lnTo>
                    <a:pt x="89543" y="4851"/>
                  </a:lnTo>
                  <a:lnTo>
                    <a:pt x="86370" y="3659"/>
                  </a:lnTo>
                  <a:cubicBezTo>
                    <a:pt x="86370" y="3659"/>
                    <a:pt x="84157" y="4296"/>
                    <a:pt x="83469" y="4296"/>
                  </a:cubicBezTo>
                  <a:cubicBezTo>
                    <a:pt x="82772" y="4296"/>
                    <a:pt x="79467" y="3750"/>
                    <a:pt x="79053" y="3659"/>
                  </a:cubicBezTo>
                  <a:cubicBezTo>
                    <a:pt x="78915" y="3628"/>
                    <a:pt x="78500" y="3618"/>
                    <a:pt x="78009" y="3618"/>
                  </a:cubicBezTo>
                  <a:cubicBezTo>
                    <a:pt x="77027" y="3618"/>
                    <a:pt x="75738" y="3659"/>
                    <a:pt x="75738" y="3659"/>
                  </a:cubicBezTo>
                  <a:lnTo>
                    <a:pt x="72281" y="1122"/>
                  </a:lnTo>
                  <a:lnTo>
                    <a:pt x="680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9" name="Google Shape;2859;p39"/>
            <p:cNvGrpSpPr/>
            <p:nvPr/>
          </p:nvGrpSpPr>
          <p:grpSpPr>
            <a:xfrm>
              <a:off x="-29" y="4487219"/>
              <a:ext cx="8398568" cy="777570"/>
              <a:chOff x="720000" y="1192075"/>
              <a:chExt cx="3226000" cy="298675"/>
            </a:xfrm>
          </p:grpSpPr>
          <p:sp>
            <p:nvSpPr>
              <p:cNvPr id="2860" name="Google Shape;2860;p39"/>
              <p:cNvSpPr/>
              <p:nvPr/>
            </p:nvSpPr>
            <p:spPr>
              <a:xfrm>
                <a:off x="720000" y="1192075"/>
                <a:ext cx="2322475" cy="298675"/>
              </a:xfrm>
              <a:custGeom>
                <a:avLst/>
                <a:gdLst/>
                <a:ahLst/>
                <a:cxnLst/>
                <a:rect l="l" t="t" r="r" b="b"/>
                <a:pathLst>
                  <a:path w="92899" h="11947" extrusionOk="0">
                    <a:moveTo>
                      <a:pt x="49957" y="1"/>
                    </a:moveTo>
                    <a:lnTo>
                      <a:pt x="46318" y="455"/>
                    </a:lnTo>
                    <a:lnTo>
                      <a:pt x="44762" y="183"/>
                    </a:lnTo>
                    <a:lnTo>
                      <a:pt x="43013" y="1335"/>
                    </a:lnTo>
                    <a:lnTo>
                      <a:pt x="41811" y="870"/>
                    </a:lnTo>
                    <a:lnTo>
                      <a:pt x="39415" y="870"/>
                    </a:lnTo>
                    <a:lnTo>
                      <a:pt x="37020" y="1749"/>
                    </a:lnTo>
                    <a:lnTo>
                      <a:pt x="35181" y="2811"/>
                    </a:lnTo>
                    <a:lnTo>
                      <a:pt x="32836" y="3548"/>
                    </a:lnTo>
                    <a:lnTo>
                      <a:pt x="31179" y="5064"/>
                    </a:lnTo>
                    <a:lnTo>
                      <a:pt x="28369" y="5064"/>
                    </a:lnTo>
                    <a:lnTo>
                      <a:pt x="27267" y="6166"/>
                    </a:lnTo>
                    <a:lnTo>
                      <a:pt x="25196" y="6539"/>
                    </a:lnTo>
                    <a:lnTo>
                      <a:pt x="24276" y="7874"/>
                    </a:lnTo>
                    <a:lnTo>
                      <a:pt x="21648" y="8147"/>
                    </a:lnTo>
                    <a:lnTo>
                      <a:pt x="16706" y="6974"/>
                    </a:lnTo>
                    <a:lnTo>
                      <a:pt x="13674" y="6418"/>
                    </a:lnTo>
                    <a:lnTo>
                      <a:pt x="10905" y="4347"/>
                    </a:lnTo>
                    <a:lnTo>
                      <a:pt x="8146" y="5044"/>
                    </a:lnTo>
                    <a:lnTo>
                      <a:pt x="0" y="5044"/>
                    </a:lnTo>
                    <a:lnTo>
                      <a:pt x="0" y="11947"/>
                    </a:lnTo>
                    <a:lnTo>
                      <a:pt x="92898" y="10451"/>
                    </a:lnTo>
                    <a:lnTo>
                      <a:pt x="90048" y="8288"/>
                    </a:lnTo>
                    <a:lnTo>
                      <a:pt x="89311" y="7177"/>
                    </a:lnTo>
                    <a:cubicBezTo>
                      <a:pt x="89311" y="7177"/>
                      <a:pt x="87421" y="7045"/>
                      <a:pt x="87148" y="7045"/>
                    </a:cubicBezTo>
                    <a:cubicBezTo>
                      <a:pt x="86875" y="7045"/>
                      <a:pt x="84945" y="5974"/>
                      <a:pt x="84945" y="5974"/>
                    </a:cubicBezTo>
                    <a:lnTo>
                      <a:pt x="81165" y="4741"/>
                    </a:lnTo>
                    <a:lnTo>
                      <a:pt x="77527" y="5064"/>
                    </a:lnTo>
                    <a:lnTo>
                      <a:pt x="74717" y="4235"/>
                    </a:lnTo>
                    <a:lnTo>
                      <a:pt x="72049" y="4832"/>
                    </a:lnTo>
                    <a:lnTo>
                      <a:pt x="69472" y="3912"/>
                    </a:lnTo>
                    <a:lnTo>
                      <a:pt x="66622" y="4235"/>
                    </a:lnTo>
                    <a:lnTo>
                      <a:pt x="64186" y="3265"/>
                    </a:lnTo>
                    <a:lnTo>
                      <a:pt x="61791" y="2669"/>
                    </a:lnTo>
                    <a:lnTo>
                      <a:pt x="61417" y="1567"/>
                    </a:lnTo>
                    <a:lnTo>
                      <a:pt x="58476" y="1102"/>
                    </a:lnTo>
                    <a:lnTo>
                      <a:pt x="55899" y="1"/>
                    </a:lnTo>
                    <a:lnTo>
                      <a:pt x="51796" y="455"/>
                    </a:lnTo>
                    <a:lnTo>
                      <a:pt x="499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39"/>
              <p:cNvSpPr/>
              <p:nvPr/>
            </p:nvSpPr>
            <p:spPr>
              <a:xfrm>
                <a:off x="3162200" y="1337522"/>
                <a:ext cx="783800" cy="114100"/>
              </a:xfrm>
              <a:custGeom>
                <a:avLst/>
                <a:gdLst/>
                <a:ahLst/>
                <a:cxnLst/>
                <a:rect l="l" t="t" r="r" b="b"/>
                <a:pathLst>
                  <a:path w="31352" h="4564" extrusionOk="0">
                    <a:moveTo>
                      <a:pt x="17088" y="0"/>
                    </a:moveTo>
                    <a:cubicBezTo>
                      <a:pt x="15941" y="0"/>
                      <a:pt x="14221" y="86"/>
                      <a:pt x="14221" y="86"/>
                    </a:cubicBezTo>
                    <a:lnTo>
                      <a:pt x="9390" y="2208"/>
                    </a:lnTo>
                    <a:lnTo>
                      <a:pt x="4286" y="2208"/>
                    </a:lnTo>
                    <a:lnTo>
                      <a:pt x="1" y="4563"/>
                    </a:lnTo>
                    <a:lnTo>
                      <a:pt x="31351" y="4563"/>
                    </a:lnTo>
                    <a:lnTo>
                      <a:pt x="25136" y="2279"/>
                    </a:lnTo>
                    <a:cubicBezTo>
                      <a:pt x="25136" y="2279"/>
                      <a:pt x="18091" y="278"/>
                      <a:pt x="18091" y="86"/>
                    </a:cubicBezTo>
                    <a:cubicBezTo>
                      <a:pt x="18091" y="22"/>
                      <a:pt x="17661" y="0"/>
                      <a:pt x="170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862"/>
        <p:cNvGrpSpPr/>
        <p:nvPr/>
      </p:nvGrpSpPr>
      <p:grpSpPr>
        <a:xfrm>
          <a:off x="0" y="0"/>
          <a:ext cx="0" cy="0"/>
          <a:chOff x="0" y="0"/>
          <a:chExt cx="0" cy="0"/>
        </a:xfrm>
      </p:grpSpPr>
      <p:sp>
        <p:nvSpPr>
          <p:cNvPr id="2863" name="Google Shape;2863;p40"/>
          <p:cNvSpPr txBox="1">
            <a:spLocks noGrp="1"/>
          </p:cNvSpPr>
          <p:nvPr>
            <p:ph type="ctrTitle"/>
          </p:nvPr>
        </p:nvSpPr>
        <p:spPr>
          <a:xfrm>
            <a:off x="713673" y="720000"/>
            <a:ext cx="3501300" cy="13304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6400">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r>
              <a:rPr lang="en-US" smtClean="0"/>
              <a:t>Click to edit Master title style</a:t>
            </a:r>
            <a:endParaRPr/>
          </a:p>
        </p:txBody>
      </p:sp>
      <p:sp>
        <p:nvSpPr>
          <p:cNvPr id="2864" name="Google Shape;2864;p40"/>
          <p:cNvSpPr txBox="1">
            <a:spLocks noGrp="1"/>
          </p:cNvSpPr>
          <p:nvPr>
            <p:ph type="subTitle" idx="1"/>
          </p:nvPr>
        </p:nvSpPr>
        <p:spPr>
          <a:xfrm>
            <a:off x="866077" y="3055333"/>
            <a:ext cx="2765400" cy="1752800"/>
          </a:xfrm>
          <a:prstGeom prst="rect">
            <a:avLst/>
          </a:prstGeom>
          <a:solidFill>
            <a:schemeClr val="accent1"/>
          </a:solidFill>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r>
              <a:rPr lang="en-US" smtClean="0"/>
              <a:t>Click to edit Master subtitle style</a:t>
            </a:r>
            <a:endParaRPr/>
          </a:p>
        </p:txBody>
      </p:sp>
      <p:sp>
        <p:nvSpPr>
          <p:cNvPr id="2865" name="Google Shape;2865;p40"/>
          <p:cNvSpPr txBox="1"/>
          <p:nvPr/>
        </p:nvSpPr>
        <p:spPr>
          <a:xfrm>
            <a:off x="774386" y="4819911"/>
            <a:ext cx="3547800" cy="777106"/>
          </a:xfrm>
          <a:prstGeom prst="rect">
            <a:avLst/>
          </a:prstGeom>
          <a:noFill/>
          <a:ln>
            <a:noFill/>
          </a:ln>
        </p:spPr>
        <p:txBody>
          <a:bodyPr spcFirstLastPara="1" wrap="square" lIns="91425" tIns="91425" rIns="91425" bIns="91425" anchor="t" anchorCtr="0">
            <a:spAutoFit/>
          </a:bodyPr>
          <a:lstStyle/>
          <a:p>
            <a:pPr marL="0" lvl="0" indent="0" algn="l" rtl="0">
              <a:spcBef>
                <a:spcPts val="300"/>
              </a:spcBef>
              <a:spcAft>
                <a:spcPts val="0"/>
              </a:spcAft>
              <a:buNone/>
            </a:pPr>
            <a:r>
              <a:rPr lang="es" sz="1200">
                <a:solidFill>
                  <a:schemeClr val="lt1"/>
                </a:solidFill>
                <a:latin typeface="Anaheim"/>
                <a:ea typeface="Anaheim"/>
                <a:cs typeface="Anaheim"/>
                <a:sym typeface="Anaheim"/>
              </a:rPr>
              <a:t>CRÉDITOS: Esta plantilla de presentación fue creada por Slidesgo, que incluye iconos de Flaticon, infografías e imágenes de Freepik</a:t>
            </a:r>
            <a:endParaRPr sz="1200">
              <a:solidFill>
                <a:schemeClr val="lt1"/>
              </a:solidFill>
              <a:latin typeface="Anaheim"/>
              <a:ea typeface="Anaheim"/>
              <a:cs typeface="Anaheim"/>
              <a:sym typeface="Anaheim"/>
            </a:endParaRPr>
          </a:p>
        </p:txBody>
      </p:sp>
      <p:grpSp>
        <p:nvGrpSpPr>
          <p:cNvPr id="2866" name="Google Shape;2866;p40"/>
          <p:cNvGrpSpPr/>
          <p:nvPr/>
        </p:nvGrpSpPr>
        <p:grpSpPr>
          <a:xfrm>
            <a:off x="3689193" y="5001966"/>
            <a:ext cx="5454937" cy="1856085"/>
            <a:chOff x="4766040" y="4026250"/>
            <a:chExt cx="4377959" cy="1117226"/>
          </a:xfrm>
        </p:grpSpPr>
        <p:sp>
          <p:nvSpPr>
            <p:cNvPr id="2867" name="Google Shape;2867;p40"/>
            <p:cNvSpPr/>
            <p:nvPr/>
          </p:nvSpPr>
          <p:spPr>
            <a:xfrm flipH="1">
              <a:off x="4766040" y="4026250"/>
              <a:ext cx="4377959" cy="1117222"/>
            </a:xfrm>
            <a:custGeom>
              <a:avLst/>
              <a:gdLst/>
              <a:ahLst/>
              <a:cxnLst/>
              <a:rect l="l" t="t" r="r" b="b"/>
              <a:pathLst>
                <a:path w="149546" h="38163" extrusionOk="0">
                  <a:moveTo>
                    <a:pt x="0" y="0"/>
                  </a:moveTo>
                  <a:lnTo>
                    <a:pt x="0" y="38162"/>
                  </a:lnTo>
                  <a:lnTo>
                    <a:pt x="149545" y="38162"/>
                  </a:lnTo>
                  <a:lnTo>
                    <a:pt x="145876" y="35333"/>
                  </a:lnTo>
                  <a:lnTo>
                    <a:pt x="139540" y="32664"/>
                  </a:lnTo>
                  <a:lnTo>
                    <a:pt x="139378" y="30996"/>
                  </a:lnTo>
                  <a:cubicBezTo>
                    <a:pt x="139206" y="29329"/>
                    <a:pt x="133537" y="28986"/>
                    <a:pt x="133537" y="28986"/>
                  </a:cubicBezTo>
                  <a:lnTo>
                    <a:pt x="128372" y="25317"/>
                  </a:lnTo>
                  <a:lnTo>
                    <a:pt x="122510" y="22770"/>
                  </a:lnTo>
                  <a:lnTo>
                    <a:pt x="116679" y="24781"/>
                  </a:lnTo>
                  <a:lnTo>
                    <a:pt x="113010" y="22356"/>
                  </a:lnTo>
                  <a:cubicBezTo>
                    <a:pt x="112278" y="21709"/>
                    <a:pt x="111420" y="21501"/>
                    <a:pt x="110658" y="21501"/>
                  </a:cubicBezTo>
                  <a:cubicBezTo>
                    <a:pt x="109704" y="21501"/>
                    <a:pt x="108900" y="21826"/>
                    <a:pt x="108675" y="22022"/>
                  </a:cubicBezTo>
                  <a:cubicBezTo>
                    <a:pt x="107907" y="22699"/>
                    <a:pt x="102005" y="23780"/>
                    <a:pt x="102005" y="23780"/>
                  </a:cubicBezTo>
                  <a:lnTo>
                    <a:pt x="102005" y="20941"/>
                  </a:lnTo>
                  <a:cubicBezTo>
                    <a:pt x="102005" y="20941"/>
                    <a:pt x="99842" y="20112"/>
                    <a:pt x="99337" y="19778"/>
                  </a:cubicBezTo>
                  <a:cubicBezTo>
                    <a:pt x="98841" y="19445"/>
                    <a:pt x="96698" y="17656"/>
                    <a:pt x="96698" y="17656"/>
                  </a:cubicBezTo>
                  <a:lnTo>
                    <a:pt x="91524" y="17494"/>
                  </a:lnTo>
                  <a:lnTo>
                    <a:pt x="86117" y="12512"/>
                  </a:lnTo>
                  <a:lnTo>
                    <a:pt x="83115" y="14685"/>
                  </a:lnTo>
                  <a:lnTo>
                    <a:pt x="79275" y="11845"/>
                  </a:lnTo>
                  <a:lnTo>
                    <a:pt x="74687" y="12158"/>
                  </a:lnTo>
                  <a:lnTo>
                    <a:pt x="73019" y="8681"/>
                  </a:lnTo>
                  <a:lnTo>
                    <a:pt x="69523" y="7156"/>
                  </a:lnTo>
                  <a:lnTo>
                    <a:pt x="66349" y="3871"/>
                  </a:lnTo>
                  <a:lnTo>
                    <a:pt x="61346" y="3871"/>
                  </a:lnTo>
                  <a:lnTo>
                    <a:pt x="56687" y="2972"/>
                  </a:lnTo>
                  <a:lnTo>
                    <a:pt x="53039" y="1840"/>
                  </a:lnTo>
                  <a:cubicBezTo>
                    <a:pt x="53039" y="1840"/>
                    <a:pt x="51210" y="455"/>
                    <a:pt x="50704" y="50"/>
                  </a:cubicBezTo>
                  <a:cubicBezTo>
                    <a:pt x="50663" y="16"/>
                    <a:pt x="50601" y="1"/>
                    <a:pt x="50522" y="1"/>
                  </a:cubicBezTo>
                  <a:cubicBezTo>
                    <a:pt x="49670" y="1"/>
                    <a:pt x="46874" y="1840"/>
                    <a:pt x="46874" y="1840"/>
                  </a:cubicBezTo>
                  <a:lnTo>
                    <a:pt x="42872" y="5124"/>
                  </a:lnTo>
                  <a:lnTo>
                    <a:pt x="38202" y="5791"/>
                  </a:lnTo>
                  <a:lnTo>
                    <a:pt x="32037" y="8459"/>
                  </a:lnTo>
                  <a:lnTo>
                    <a:pt x="25529" y="8288"/>
                  </a:lnTo>
                  <a:lnTo>
                    <a:pt x="25529" y="5791"/>
                  </a:lnTo>
                  <a:lnTo>
                    <a:pt x="22528" y="5791"/>
                  </a:lnTo>
                  <a:lnTo>
                    <a:pt x="20527" y="1840"/>
                  </a:lnTo>
                  <a:lnTo>
                    <a:pt x="17504" y="2972"/>
                  </a:lnTo>
                  <a:lnTo>
                    <a:pt x="11339" y="2082"/>
                  </a:lnTo>
                  <a:lnTo>
                    <a:pt x="7166" y="2082"/>
                  </a:lnTo>
                  <a:lnTo>
                    <a:pt x="54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sp>
          <p:nvSpPr>
            <p:cNvPr id="2868" name="Google Shape;2868;p40"/>
            <p:cNvSpPr/>
            <p:nvPr/>
          </p:nvSpPr>
          <p:spPr>
            <a:xfrm flipH="1">
              <a:off x="5517851" y="4217976"/>
              <a:ext cx="3626148" cy="925500"/>
            </a:xfrm>
            <a:custGeom>
              <a:avLst/>
              <a:gdLst/>
              <a:ahLst/>
              <a:cxnLst/>
              <a:rect l="l" t="t" r="r" b="b"/>
              <a:pathLst>
                <a:path w="123865" h="31614" extrusionOk="0">
                  <a:moveTo>
                    <a:pt x="0" y="1"/>
                  </a:moveTo>
                  <a:lnTo>
                    <a:pt x="0" y="31614"/>
                  </a:lnTo>
                  <a:lnTo>
                    <a:pt x="123865" y="31614"/>
                  </a:lnTo>
                  <a:lnTo>
                    <a:pt x="120823" y="29260"/>
                  </a:lnTo>
                  <a:lnTo>
                    <a:pt x="115577" y="27056"/>
                  </a:lnTo>
                  <a:lnTo>
                    <a:pt x="115436" y="25671"/>
                  </a:lnTo>
                  <a:cubicBezTo>
                    <a:pt x="115294" y="24297"/>
                    <a:pt x="110605" y="24004"/>
                    <a:pt x="110605" y="24004"/>
                  </a:cubicBezTo>
                  <a:lnTo>
                    <a:pt x="106320" y="20972"/>
                  </a:lnTo>
                  <a:lnTo>
                    <a:pt x="102176" y="20972"/>
                  </a:lnTo>
                  <a:lnTo>
                    <a:pt x="97345" y="22639"/>
                  </a:lnTo>
                  <a:lnTo>
                    <a:pt x="92373" y="22771"/>
                  </a:lnTo>
                  <a:cubicBezTo>
                    <a:pt x="92373" y="22771"/>
                    <a:pt x="89614" y="22639"/>
                    <a:pt x="88785" y="22498"/>
                  </a:cubicBezTo>
                  <a:cubicBezTo>
                    <a:pt x="87957" y="22356"/>
                    <a:pt x="85197" y="21811"/>
                    <a:pt x="85197" y="21811"/>
                  </a:cubicBezTo>
                  <a:lnTo>
                    <a:pt x="85197" y="19456"/>
                  </a:lnTo>
                  <a:cubicBezTo>
                    <a:pt x="85197" y="19456"/>
                    <a:pt x="83398" y="18769"/>
                    <a:pt x="82984" y="18496"/>
                  </a:cubicBezTo>
                  <a:cubicBezTo>
                    <a:pt x="82570" y="18213"/>
                    <a:pt x="80083" y="14625"/>
                    <a:pt x="80083" y="14625"/>
                  </a:cubicBezTo>
                  <a:lnTo>
                    <a:pt x="75809" y="14484"/>
                  </a:lnTo>
                  <a:lnTo>
                    <a:pt x="71524" y="12007"/>
                  </a:lnTo>
                  <a:lnTo>
                    <a:pt x="69037" y="13797"/>
                  </a:lnTo>
                  <a:lnTo>
                    <a:pt x="65864" y="11452"/>
                  </a:lnTo>
                  <a:lnTo>
                    <a:pt x="61862" y="10067"/>
                  </a:lnTo>
                  <a:lnTo>
                    <a:pt x="60477" y="7187"/>
                  </a:lnTo>
                  <a:lnTo>
                    <a:pt x="57577" y="5923"/>
                  </a:lnTo>
                  <a:lnTo>
                    <a:pt x="54959" y="3205"/>
                  </a:lnTo>
                  <a:lnTo>
                    <a:pt x="50815" y="3205"/>
                  </a:lnTo>
                  <a:lnTo>
                    <a:pt x="46945" y="2467"/>
                  </a:lnTo>
                  <a:lnTo>
                    <a:pt x="44185" y="3205"/>
                  </a:lnTo>
                  <a:cubicBezTo>
                    <a:pt x="44185" y="3205"/>
                    <a:pt x="42669" y="2063"/>
                    <a:pt x="42255" y="1730"/>
                  </a:cubicBezTo>
                  <a:cubicBezTo>
                    <a:pt x="42220" y="1700"/>
                    <a:pt x="42166" y="1686"/>
                    <a:pt x="42099" y="1686"/>
                  </a:cubicBezTo>
                  <a:cubicBezTo>
                    <a:pt x="41383" y="1686"/>
                    <a:pt x="39071" y="3205"/>
                    <a:pt x="39071" y="3205"/>
                  </a:cubicBezTo>
                  <a:lnTo>
                    <a:pt x="35767" y="5923"/>
                  </a:lnTo>
                  <a:lnTo>
                    <a:pt x="31896" y="6480"/>
                  </a:lnTo>
                  <a:lnTo>
                    <a:pt x="26782" y="8692"/>
                  </a:lnTo>
                  <a:lnTo>
                    <a:pt x="21405" y="8551"/>
                  </a:lnTo>
                  <a:lnTo>
                    <a:pt x="21405" y="6480"/>
                  </a:lnTo>
                  <a:lnTo>
                    <a:pt x="18919" y="6480"/>
                  </a:lnTo>
                  <a:lnTo>
                    <a:pt x="17262" y="3205"/>
                  </a:lnTo>
                  <a:lnTo>
                    <a:pt x="14493" y="2467"/>
                  </a:lnTo>
                  <a:lnTo>
                    <a:pt x="9389" y="1730"/>
                  </a:lnTo>
                  <a:lnTo>
                    <a:pt x="5933" y="1730"/>
                  </a:lnTo>
                  <a:lnTo>
                    <a:pt x="45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9" name="Google Shape;2869;p40"/>
          <p:cNvGrpSpPr/>
          <p:nvPr/>
        </p:nvGrpSpPr>
        <p:grpSpPr>
          <a:xfrm>
            <a:off x="6305550" y="16"/>
            <a:ext cx="2835090" cy="3779885"/>
            <a:chOff x="-250" y="-6325"/>
            <a:chExt cx="2394299" cy="2394151"/>
          </a:xfrm>
        </p:grpSpPr>
        <p:grpSp>
          <p:nvGrpSpPr>
            <p:cNvPr id="2870" name="Google Shape;2870;p40"/>
            <p:cNvGrpSpPr/>
            <p:nvPr/>
          </p:nvGrpSpPr>
          <p:grpSpPr>
            <a:xfrm>
              <a:off x="-250" y="-6325"/>
              <a:ext cx="798099" cy="798051"/>
              <a:chOff x="-250" y="-6325"/>
              <a:chExt cx="4105450" cy="4105200"/>
            </a:xfrm>
          </p:grpSpPr>
          <p:sp>
            <p:nvSpPr>
              <p:cNvPr id="2871" name="Google Shape;2871;p40"/>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40"/>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40"/>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40"/>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40"/>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40"/>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40"/>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40"/>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40"/>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40"/>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40"/>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40"/>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40"/>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40"/>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40"/>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40"/>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7" name="Google Shape;2887;p40"/>
            <p:cNvGrpSpPr/>
            <p:nvPr/>
          </p:nvGrpSpPr>
          <p:grpSpPr>
            <a:xfrm>
              <a:off x="797850" y="-6325"/>
              <a:ext cx="798099" cy="798051"/>
              <a:chOff x="-250" y="-6325"/>
              <a:chExt cx="4105450" cy="4105200"/>
            </a:xfrm>
          </p:grpSpPr>
          <p:sp>
            <p:nvSpPr>
              <p:cNvPr id="2888" name="Google Shape;2888;p40"/>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40"/>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40"/>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40"/>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40"/>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40"/>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40"/>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40"/>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40"/>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40"/>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40"/>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40"/>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40"/>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40"/>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40"/>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40"/>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4" name="Google Shape;2904;p40"/>
            <p:cNvGrpSpPr/>
            <p:nvPr/>
          </p:nvGrpSpPr>
          <p:grpSpPr>
            <a:xfrm>
              <a:off x="1595950" y="-6325"/>
              <a:ext cx="798099" cy="798051"/>
              <a:chOff x="-250" y="-6325"/>
              <a:chExt cx="4105450" cy="4105200"/>
            </a:xfrm>
          </p:grpSpPr>
          <p:sp>
            <p:nvSpPr>
              <p:cNvPr id="2905" name="Google Shape;2905;p40"/>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40"/>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40"/>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40"/>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40"/>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40"/>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40"/>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40"/>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40"/>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40"/>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40"/>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40"/>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40"/>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40"/>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40"/>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40"/>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1" name="Google Shape;2921;p40"/>
            <p:cNvGrpSpPr/>
            <p:nvPr/>
          </p:nvGrpSpPr>
          <p:grpSpPr>
            <a:xfrm>
              <a:off x="-250" y="791725"/>
              <a:ext cx="798099" cy="798051"/>
              <a:chOff x="-250" y="-6325"/>
              <a:chExt cx="4105450" cy="4105200"/>
            </a:xfrm>
          </p:grpSpPr>
          <p:sp>
            <p:nvSpPr>
              <p:cNvPr id="2922" name="Google Shape;2922;p40"/>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40"/>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40"/>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40"/>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40"/>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40"/>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40"/>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40"/>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40"/>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40"/>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40"/>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40"/>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40"/>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40"/>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40"/>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40"/>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8" name="Google Shape;2938;p40"/>
            <p:cNvGrpSpPr/>
            <p:nvPr/>
          </p:nvGrpSpPr>
          <p:grpSpPr>
            <a:xfrm>
              <a:off x="797850" y="791725"/>
              <a:ext cx="798099" cy="798051"/>
              <a:chOff x="-250" y="-6325"/>
              <a:chExt cx="4105450" cy="4105200"/>
            </a:xfrm>
          </p:grpSpPr>
          <p:sp>
            <p:nvSpPr>
              <p:cNvPr id="2939" name="Google Shape;2939;p40"/>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40"/>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40"/>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40"/>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40"/>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40"/>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40"/>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40"/>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40"/>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40"/>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40"/>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40"/>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40"/>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40"/>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40"/>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40"/>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5" name="Google Shape;2955;p40"/>
            <p:cNvGrpSpPr/>
            <p:nvPr/>
          </p:nvGrpSpPr>
          <p:grpSpPr>
            <a:xfrm>
              <a:off x="1595950" y="791725"/>
              <a:ext cx="798099" cy="798051"/>
              <a:chOff x="-250" y="-6325"/>
              <a:chExt cx="4105450" cy="4105200"/>
            </a:xfrm>
          </p:grpSpPr>
          <p:sp>
            <p:nvSpPr>
              <p:cNvPr id="2956" name="Google Shape;2956;p40"/>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40"/>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40"/>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40"/>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40"/>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40"/>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40"/>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40"/>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40"/>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40"/>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40"/>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40"/>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40"/>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40"/>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40"/>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40"/>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2" name="Google Shape;2972;p40"/>
            <p:cNvGrpSpPr/>
            <p:nvPr/>
          </p:nvGrpSpPr>
          <p:grpSpPr>
            <a:xfrm>
              <a:off x="-250" y="1589775"/>
              <a:ext cx="798099" cy="798051"/>
              <a:chOff x="-250" y="-6325"/>
              <a:chExt cx="4105450" cy="4105200"/>
            </a:xfrm>
          </p:grpSpPr>
          <p:sp>
            <p:nvSpPr>
              <p:cNvPr id="2973" name="Google Shape;2973;p40"/>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40"/>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40"/>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40"/>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40"/>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40"/>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40"/>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40"/>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40"/>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40"/>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40"/>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40"/>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40"/>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40"/>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40"/>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40"/>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9" name="Google Shape;2989;p40"/>
            <p:cNvGrpSpPr/>
            <p:nvPr/>
          </p:nvGrpSpPr>
          <p:grpSpPr>
            <a:xfrm>
              <a:off x="797850" y="1589775"/>
              <a:ext cx="798099" cy="798051"/>
              <a:chOff x="-250" y="-6325"/>
              <a:chExt cx="4105450" cy="4105200"/>
            </a:xfrm>
          </p:grpSpPr>
          <p:sp>
            <p:nvSpPr>
              <p:cNvPr id="2990" name="Google Shape;2990;p40"/>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40"/>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40"/>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40"/>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40"/>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40"/>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40"/>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40"/>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40"/>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40"/>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40"/>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40"/>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40"/>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40"/>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40"/>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40"/>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6" name="Google Shape;3006;p40"/>
            <p:cNvGrpSpPr/>
            <p:nvPr/>
          </p:nvGrpSpPr>
          <p:grpSpPr>
            <a:xfrm>
              <a:off x="1595950" y="1589775"/>
              <a:ext cx="798099" cy="798051"/>
              <a:chOff x="-250" y="-6325"/>
              <a:chExt cx="4105450" cy="4105200"/>
            </a:xfrm>
          </p:grpSpPr>
          <p:sp>
            <p:nvSpPr>
              <p:cNvPr id="3007" name="Google Shape;3007;p40"/>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40"/>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40"/>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40"/>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40"/>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40"/>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40"/>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40"/>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40"/>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40"/>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40"/>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40"/>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40"/>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40"/>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40"/>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40"/>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023"/>
        <p:cNvGrpSpPr/>
        <p:nvPr/>
      </p:nvGrpSpPr>
      <p:grpSpPr>
        <a:xfrm>
          <a:off x="0" y="0"/>
          <a:ext cx="0" cy="0"/>
          <a:chOff x="0" y="0"/>
          <a:chExt cx="0" cy="0"/>
        </a:xfrm>
      </p:grpSpPr>
      <p:sp>
        <p:nvSpPr>
          <p:cNvPr id="3024" name="Google Shape;3024;p41"/>
          <p:cNvSpPr/>
          <p:nvPr/>
        </p:nvSpPr>
        <p:spPr>
          <a:xfrm>
            <a:off x="1" y="-12403"/>
            <a:ext cx="9143829" cy="1087132"/>
          </a:xfrm>
          <a:custGeom>
            <a:avLst/>
            <a:gdLst/>
            <a:ahLst/>
            <a:cxnLst/>
            <a:rect l="l" t="t" r="r" b="b"/>
            <a:pathLst>
              <a:path w="139308" h="12422" extrusionOk="0">
                <a:moveTo>
                  <a:pt x="0" y="0"/>
                </a:moveTo>
                <a:lnTo>
                  <a:pt x="0" y="2891"/>
                </a:lnTo>
                <a:lnTo>
                  <a:pt x="4133" y="3578"/>
                </a:lnTo>
                <a:lnTo>
                  <a:pt x="6205" y="4660"/>
                </a:lnTo>
                <a:lnTo>
                  <a:pt x="11865" y="4660"/>
                </a:lnTo>
                <a:lnTo>
                  <a:pt x="14765" y="3993"/>
                </a:lnTo>
                <a:lnTo>
                  <a:pt x="17808" y="5235"/>
                </a:lnTo>
                <a:lnTo>
                  <a:pt x="20425" y="3578"/>
                </a:lnTo>
                <a:lnTo>
                  <a:pt x="24568" y="3993"/>
                </a:lnTo>
                <a:lnTo>
                  <a:pt x="26782" y="4660"/>
                </a:lnTo>
                <a:lnTo>
                  <a:pt x="30501" y="3993"/>
                </a:lnTo>
                <a:lnTo>
                  <a:pt x="34099" y="4660"/>
                </a:lnTo>
                <a:lnTo>
                  <a:pt x="39072" y="4660"/>
                </a:lnTo>
                <a:lnTo>
                  <a:pt x="41689" y="5235"/>
                </a:lnTo>
                <a:lnTo>
                  <a:pt x="48733" y="2618"/>
                </a:lnTo>
                <a:lnTo>
                  <a:pt x="51220" y="3578"/>
                </a:lnTo>
                <a:lnTo>
                  <a:pt x="55363" y="5235"/>
                </a:lnTo>
                <a:lnTo>
                  <a:pt x="57980" y="9106"/>
                </a:lnTo>
                <a:lnTo>
                  <a:pt x="61852" y="10349"/>
                </a:lnTo>
                <a:lnTo>
                  <a:pt x="64479" y="11451"/>
                </a:lnTo>
                <a:lnTo>
                  <a:pt x="68612" y="11451"/>
                </a:lnTo>
                <a:lnTo>
                  <a:pt x="71513" y="12421"/>
                </a:lnTo>
                <a:lnTo>
                  <a:pt x="73999" y="11593"/>
                </a:lnTo>
                <a:lnTo>
                  <a:pt x="78285" y="9106"/>
                </a:lnTo>
                <a:lnTo>
                  <a:pt x="81730" y="6893"/>
                </a:lnTo>
                <a:lnTo>
                  <a:pt x="89887" y="8278"/>
                </a:lnTo>
                <a:lnTo>
                  <a:pt x="95819" y="7721"/>
                </a:lnTo>
                <a:lnTo>
                  <a:pt x="99821" y="4660"/>
                </a:lnTo>
                <a:lnTo>
                  <a:pt x="102176" y="6216"/>
                </a:lnTo>
                <a:cubicBezTo>
                  <a:pt x="102176" y="6216"/>
                  <a:pt x="104967" y="4595"/>
                  <a:pt x="105828" y="4595"/>
                </a:cubicBezTo>
                <a:cubicBezTo>
                  <a:pt x="105924" y="4595"/>
                  <a:pt x="105995" y="4615"/>
                  <a:pt x="106037" y="4660"/>
                </a:cubicBezTo>
                <a:cubicBezTo>
                  <a:pt x="106451" y="5104"/>
                  <a:pt x="109624" y="6216"/>
                  <a:pt x="109624" y="6216"/>
                </a:cubicBezTo>
                <a:lnTo>
                  <a:pt x="112667" y="6216"/>
                </a:lnTo>
                <a:lnTo>
                  <a:pt x="115982" y="8833"/>
                </a:lnTo>
                <a:cubicBezTo>
                  <a:pt x="118326" y="8833"/>
                  <a:pt x="121995" y="8278"/>
                  <a:pt x="121995" y="8278"/>
                </a:cubicBezTo>
                <a:lnTo>
                  <a:pt x="125098" y="7863"/>
                </a:lnTo>
                <a:lnTo>
                  <a:pt x="128413" y="8550"/>
                </a:lnTo>
                <a:lnTo>
                  <a:pt x="130616" y="7176"/>
                </a:lnTo>
                <a:lnTo>
                  <a:pt x="134759" y="6216"/>
                </a:lnTo>
                <a:lnTo>
                  <a:pt x="139307" y="5518"/>
                </a:lnTo>
                <a:lnTo>
                  <a:pt x="13930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25" name="Google Shape;3025;p41"/>
          <p:cNvGrpSpPr/>
          <p:nvPr/>
        </p:nvGrpSpPr>
        <p:grpSpPr>
          <a:xfrm>
            <a:off x="-29" y="5715993"/>
            <a:ext cx="9143886" cy="1303727"/>
            <a:chOff x="-29" y="4286994"/>
            <a:chExt cx="9143886" cy="977795"/>
          </a:xfrm>
        </p:grpSpPr>
        <p:sp>
          <p:nvSpPr>
            <p:cNvPr id="3026" name="Google Shape;3026;p41"/>
            <p:cNvSpPr/>
            <p:nvPr/>
          </p:nvSpPr>
          <p:spPr>
            <a:xfrm>
              <a:off x="0" y="4286994"/>
              <a:ext cx="9143857" cy="864329"/>
            </a:xfrm>
            <a:custGeom>
              <a:avLst/>
              <a:gdLst/>
              <a:ahLst/>
              <a:cxnLst/>
              <a:rect l="l" t="t" r="r" b="b"/>
              <a:pathLst>
                <a:path w="140491" h="13280" extrusionOk="0">
                  <a:moveTo>
                    <a:pt x="68007" y="0"/>
                  </a:moveTo>
                  <a:lnTo>
                    <a:pt x="64692" y="707"/>
                  </a:lnTo>
                  <a:cubicBezTo>
                    <a:pt x="64692" y="707"/>
                    <a:pt x="62893" y="162"/>
                    <a:pt x="61932" y="20"/>
                  </a:cubicBezTo>
                  <a:cubicBezTo>
                    <a:pt x="61856" y="9"/>
                    <a:pt x="61781" y="4"/>
                    <a:pt x="61706" y="4"/>
                  </a:cubicBezTo>
                  <a:cubicBezTo>
                    <a:pt x="60837" y="4"/>
                    <a:pt x="60133" y="707"/>
                    <a:pt x="60133" y="707"/>
                  </a:cubicBezTo>
                  <a:lnTo>
                    <a:pt x="55717" y="1536"/>
                  </a:lnTo>
                  <a:lnTo>
                    <a:pt x="52533" y="1536"/>
                  </a:lnTo>
                  <a:lnTo>
                    <a:pt x="47147" y="3659"/>
                  </a:lnTo>
                  <a:lnTo>
                    <a:pt x="36798" y="8894"/>
                  </a:lnTo>
                  <a:lnTo>
                    <a:pt x="31179" y="8722"/>
                  </a:lnTo>
                  <a:lnTo>
                    <a:pt x="27126" y="7065"/>
                  </a:lnTo>
                  <a:lnTo>
                    <a:pt x="24509" y="5255"/>
                  </a:lnTo>
                  <a:cubicBezTo>
                    <a:pt x="24509" y="5255"/>
                    <a:pt x="21873" y="5326"/>
                    <a:pt x="20022" y="5326"/>
                  </a:cubicBezTo>
                  <a:cubicBezTo>
                    <a:pt x="19161" y="5326"/>
                    <a:pt x="18469" y="5311"/>
                    <a:pt x="18293" y="5266"/>
                  </a:cubicBezTo>
                  <a:cubicBezTo>
                    <a:pt x="18255" y="5256"/>
                    <a:pt x="18205" y="5252"/>
                    <a:pt x="18145" y="5252"/>
                  </a:cubicBezTo>
                  <a:cubicBezTo>
                    <a:pt x="17321" y="5252"/>
                    <a:pt x="14564" y="6095"/>
                    <a:pt x="14564" y="6095"/>
                  </a:cubicBezTo>
                  <a:lnTo>
                    <a:pt x="10279" y="6095"/>
                  </a:lnTo>
                  <a:lnTo>
                    <a:pt x="6277" y="7196"/>
                  </a:lnTo>
                  <a:lnTo>
                    <a:pt x="0" y="6095"/>
                  </a:lnTo>
                  <a:lnTo>
                    <a:pt x="0" y="12532"/>
                  </a:lnTo>
                  <a:lnTo>
                    <a:pt x="0" y="13280"/>
                  </a:lnTo>
                  <a:lnTo>
                    <a:pt x="140490" y="13280"/>
                  </a:lnTo>
                  <a:lnTo>
                    <a:pt x="140490" y="6923"/>
                  </a:lnTo>
                  <a:lnTo>
                    <a:pt x="139257" y="7337"/>
                  </a:lnTo>
                  <a:lnTo>
                    <a:pt x="133870" y="6266"/>
                  </a:lnTo>
                  <a:lnTo>
                    <a:pt x="126139" y="5124"/>
                  </a:lnTo>
                  <a:lnTo>
                    <a:pt x="121854" y="6923"/>
                  </a:lnTo>
                  <a:lnTo>
                    <a:pt x="117023" y="6266"/>
                  </a:lnTo>
                  <a:lnTo>
                    <a:pt x="111777" y="8581"/>
                  </a:lnTo>
                  <a:lnTo>
                    <a:pt x="108321" y="8025"/>
                  </a:lnTo>
                  <a:lnTo>
                    <a:pt x="106108" y="8308"/>
                  </a:lnTo>
                  <a:lnTo>
                    <a:pt x="103217" y="6923"/>
                  </a:lnTo>
                  <a:lnTo>
                    <a:pt x="99488" y="6266"/>
                  </a:lnTo>
                  <a:lnTo>
                    <a:pt x="94232" y="4296"/>
                  </a:lnTo>
                  <a:lnTo>
                    <a:pt x="89543" y="4851"/>
                  </a:lnTo>
                  <a:lnTo>
                    <a:pt x="86370" y="3659"/>
                  </a:lnTo>
                  <a:cubicBezTo>
                    <a:pt x="86370" y="3659"/>
                    <a:pt x="84157" y="4296"/>
                    <a:pt x="83469" y="4296"/>
                  </a:cubicBezTo>
                  <a:cubicBezTo>
                    <a:pt x="82772" y="4296"/>
                    <a:pt x="79467" y="3750"/>
                    <a:pt x="79053" y="3659"/>
                  </a:cubicBezTo>
                  <a:cubicBezTo>
                    <a:pt x="78915" y="3628"/>
                    <a:pt x="78500" y="3618"/>
                    <a:pt x="78009" y="3618"/>
                  </a:cubicBezTo>
                  <a:cubicBezTo>
                    <a:pt x="77027" y="3618"/>
                    <a:pt x="75738" y="3659"/>
                    <a:pt x="75738" y="3659"/>
                  </a:cubicBezTo>
                  <a:lnTo>
                    <a:pt x="72281" y="1122"/>
                  </a:lnTo>
                  <a:lnTo>
                    <a:pt x="680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27" name="Google Shape;3027;p41"/>
            <p:cNvGrpSpPr/>
            <p:nvPr/>
          </p:nvGrpSpPr>
          <p:grpSpPr>
            <a:xfrm>
              <a:off x="-29" y="4487219"/>
              <a:ext cx="8398568" cy="777570"/>
              <a:chOff x="720000" y="1192075"/>
              <a:chExt cx="3226000" cy="298675"/>
            </a:xfrm>
          </p:grpSpPr>
          <p:sp>
            <p:nvSpPr>
              <p:cNvPr id="3028" name="Google Shape;3028;p41"/>
              <p:cNvSpPr/>
              <p:nvPr/>
            </p:nvSpPr>
            <p:spPr>
              <a:xfrm>
                <a:off x="720000" y="1192075"/>
                <a:ext cx="2322475" cy="298675"/>
              </a:xfrm>
              <a:custGeom>
                <a:avLst/>
                <a:gdLst/>
                <a:ahLst/>
                <a:cxnLst/>
                <a:rect l="l" t="t" r="r" b="b"/>
                <a:pathLst>
                  <a:path w="92899" h="11947" extrusionOk="0">
                    <a:moveTo>
                      <a:pt x="49957" y="1"/>
                    </a:moveTo>
                    <a:lnTo>
                      <a:pt x="46318" y="455"/>
                    </a:lnTo>
                    <a:lnTo>
                      <a:pt x="44762" y="183"/>
                    </a:lnTo>
                    <a:lnTo>
                      <a:pt x="43013" y="1335"/>
                    </a:lnTo>
                    <a:lnTo>
                      <a:pt x="41811" y="870"/>
                    </a:lnTo>
                    <a:lnTo>
                      <a:pt x="39415" y="870"/>
                    </a:lnTo>
                    <a:lnTo>
                      <a:pt x="37020" y="1749"/>
                    </a:lnTo>
                    <a:lnTo>
                      <a:pt x="35181" y="2811"/>
                    </a:lnTo>
                    <a:lnTo>
                      <a:pt x="32836" y="3548"/>
                    </a:lnTo>
                    <a:lnTo>
                      <a:pt x="31179" y="5064"/>
                    </a:lnTo>
                    <a:lnTo>
                      <a:pt x="28369" y="5064"/>
                    </a:lnTo>
                    <a:lnTo>
                      <a:pt x="27267" y="6166"/>
                    </a:lnTo>
                    <a:lnTo>
                      <a:pt x="25196" y="6539"/>
                    </a:lnTo>
                    <a:lnTo>
                      <a:pt x="24276" y="7874"/>
                    </a:lnTo>
                    <a:lnTo>
                      <a:pt x="21648" y="8147"/>
                    </a:lnTo>
                    <a:lnTo>
                      <a:pt x="16706" y="6974"/>
                    </a:lnTo>
                    <a:lnTo>
                      <a:pt x="13674" y="6418"/>
                    </a:lnTo>
                    <a:lnTo>
                      <a:pt x="10905" y="4347"/>
                    </a:lnTo>
                    <a:lnTo>
                      <a:pt x="8146" y="5044"/>
                    </a:lnTo>
                    <a:lnTo>
                      <a:pt x="0" y="5044"/>
                    </a:lnTo>
                    <a:lnTo>
                      <a:pt x="0" y="11947"/>
                    </a:lnTo>
                    <a:lnTo>
                      <a:pt x="92898" y="10451"/>
                    </a:lnTo>
                    <a:lnTo>
                      <a:pt x="90048" y="8288"/>
                    </a:lnTo>
                    <a:lnTo>
                      <a:pt x="89311" y="7177"/>
                    </a:lnTo>
                    <a:cubicBezTo>
                      <a:pt x="89311" y="7177"/>
                      <a:pt x="87421" y="7045"/>
                      <a:pt x="87148" y="7045"/>
                    </a:cubicBezTo>
                    <a:cubicBezTo>
                      <a:pt x="86875" y="7045"/>
                      <a:pt x="84945" y="5974"/>
                      <a:pt x="84945" y="5974"/>
                    </a:cubicBezTo>
                    <a:lnTo>
                      <a:pt x="81165" y="4741"/>
                    </a:lnTo>
                    <a:lnTo>
                      <a:pt x="77527" y="5064"/>
                    </a:lnTo>
                    <a:lnTo>
                      <a:pt x="74717" y="4235"/>
                    </a:lnTo>
                    <a:lnTo>
                      <a:pt x="72049" y="4832"/>
                    </a:lnTo>
                    <a:lnTo>
                      <a:pt x="69472" y="3912"/>
                    </a:lnTo>
                    <a:lnTo>
                      <a:pt x="66622" y="4235"/>
                    </a:lnTo>
                    <a:lnTo>
                      <a:pt x="64186" y="3265"/>
                    </a:lnTo>
                    <a:lnTo>
                      <a:pt x="61791" y="2669"/>
                    </a:lnTo>
                    <a:lnTo>
                      <a:pt x="61417" y="1567"/>
                    </a:lnTo>
                    <a:lnTo>
                      <a:pt x="58476" y="1102"/>
                    </a:lnTo>
                    <a:lnTo>
                      <a:pt x="55899" y="1"/>
                    </a:lnTo>
                    <a:lnTo>
                      <a:pt x="51796" y="455"/>
                    </a:lnTo>
                    <a:lnTo>
                      <a:pt x="499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41"/>
              <p:cNvSpPr/>
              <p:nvPr/>
            </p:nvSpPr>
            <p:spPr>
              <a:xfrm>
                <a:off x="3162200" y="1337522"/>
                <a:ext cx="783800" cy="114100"/>
              </a:xfrm>
              <a:custGeom>
                <a:avLst/>
                <a:gdLst/>
                <a:ahLst/>
                <a:cxnLst/>
                <a:rect l="l" t="t" r="r" b="b"/>
                <a:pathLst>
                  <a:path w="31352" h="4564" extrusionOk="0">
                    <a:moveTo>
                      <a:pt x="17088" y="0"/>
                    </a:moveTo>
                    <a:cubicBezTo>
                      <a:pt x="15941" y="0"/>
                      <a:pt x="14221" y="86"/>
                      <a:pt x="14221" y="86"/>
                    </a:cubicBezTo>
                    <a:lnTo>
                      <a:pt x="9390" y="2208"/>
                    </a:lnTo>
                    <a:lnTo>
                      <a:pt x="4286" y="2208"/>
                    </a:lnTo>
                    <a:lnTo>
                      <a:pt x="1" y="4563"/>
                    </a:lnTo>
                    <a:lnTo>
                      <a:pt x="31351" y="4563"/>
                    </a:lnTo>
                    <a:lnTo>
                      <a:pt x="25136" y="2279"/>
                    </a:lnTo>
                    <a:cubicBezTo>
                      <a:pt x="25136" y="2279"/>
                      <a:pt x="18091" y="278"/>
                      <a:pt x="18091" y="86"/>
                    </a:cubicBezTo>
                    <a:cubicBezTo>
                      <a:pt x="18091" y="22"/>
                      <a:pt x="17661" y="0"/>
                      <a:pt x="170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030"/>
        <p:cNvGrpSpPr/>
        <p:nvPr/>
      </p:nvGrpSpPr>
      <p:grpSpPr>
        <a:xfrm>
          <a:off x="0" y="0"/>
          <a:ext cx="0" cy="0"/>
          <a:chOff x="0" y="0"/>
          <a:chExt cx="0" cy="0"/>
        </a:xfrm>
      </p:grpSpPr>
      <p:grpSp>
        <p:nvGrpSpPr>
          <p:cNvPr id="3031" name="Google Shape;3031;p42"/>
          <p:cNvGrpSpPr/>
          <p:nvPr/>
        </p:nvGrpSpPr>
        <p:grpSpPr>
          <a:xfrm>
            <a:off x="1" y="5116800"/>
            <a:ext cx="9143999" cy="1741251"/>
            <a:chOff x="0" y="3837600"/>
            <a:chExt cx="9143999" cy="1305938"/>
          </a:xfrm>
        </p:grpSpPr>
        <p:sp>
          <p:nvSpPr>
            <p:cNvPr id="3032" name="Google Shape;3032;p42"/>
            <p:cNvSpPr/>
            <p:nvPr/>
          </p:nvSpPr>
          <p:spPr>
            <a:xfrm>
              <a:off x="0" y="3837600"/>
              <a:ext cx="5117464" cy="1305938"/>
            </a:xfrm>
            <a:custGeom>
              <a:avLst/>
              <a:gdLst/>
              <a:ahLst/>
              <a:cxnLst/>
              <a:rect l="l" t="t" r="r" b="b"/>
              <a:pathLst>
                <a:path w="149546" h="38163" extrusionOk="0">
                  <a:moveTo>
                    <a:pt x="0" y="0"/>
                  </a:moveTo>
                  <a:lnTo>
                    <a:pt x="0" y="38162"/>
                  </a:lnTo>
                  <a:lnTo>
                    <a:pt x="149545" y="38162"/>
                  </a:lnTo>
                  <a:lnTo>
                    <a:pt x="145876" y="35333"/>
                  </a:lnTo>
                  <a:lnTo>
                    <a:pt x="139540" y="32664"/>
                  </a:lnTo>
                  <a:lnTo>
                    <a:pt x="139378" y="30996"/>
                  </a:lnTo>
                  <a:cubicBezTo>
                    <a:pt x="139206" y="29329"/>
                    <a:pt x="133537" y="28986"/>
                    <a:pt x="133537" y="28986"/>
                  </a:cubicBezTo>
                  <a:lnTo>
                    <a:pt x="128372" y="25317"/>
                  </a:lnTo>
                  <a:lnTo>
                    <a:pt x="122510" y="22770"/>
                  </a:lnTo>
                  <a:lnTo>
                    <a:pt x="116679" y="24781"/>
                  </a:lnTo>
                  <a:lnTo>
                    <a:pt x="113010" y="22356"/>
                  </a:lnTo>
                  <a:cubicBezTo>
                    <a:pt x="112278" y="21709"/>
                    <a:pt x="111420" y="21501"/>
                    <a:pt x="110658" y="21501"/>
                  </a:cubicBezTo>
                  <a:cubicBezTo>
                    <a:pt x="109704" y="21501"/>
                    <a:pt x="108900" y="21826"/>
                    <a:pt x="108675" y="22022"/>
                  </a:cubicBezTo>
                  <a:cubicBezTo>
                    <a:pt x="107907" y="22699"/>
                    <a:pt x="102005" y="23780"/>
                    <a:pt x="102005" y="23780"/>
                  </a:cubicBezTo>
                  <a:lnTo>
                    <a:pt x="102005" y="20941"/>
                  </a:lnTo>
                  <a:cubicBezTo>
                    <a:pt x="102005" y="20941"/>
                    <a:pt x="99842" y="20112"/>
                    <a:pt x="99337" y="19778"/>
                  </a:cubicBezTo>
                  <a:cubicBezTo>
                    <a:pt x="98841" y="19445"/>
                    <a:pt x="96698" y="17656"/>
                    <a:pt x="96698" y="17656"/>
                  </a:cubicBezTo>
                  <a:lnTo>
                    <a:pt x="91524" y="17494"/>
                  </a:lnTo>
                  <a:lnTo>
                    <a:pt x="86117" y="12512"/>
                  </a:lnTo>
                  <a:lnTo>
                    <a:pt x="83115" y="14685"/>
                  </a:lnTo>
                  <a:lnTo>
                    <a:pt x="79275" y="11845"/>
                  </a:lnTo>
                  <a:lnTo>
                    <a:pt x="74687" y="12158"/>
                  </a:lnTo>
                  <a:lnTo>
                    <a:pt x="73019" y="8681"/>
                  </a:lnTo>
                  <a:lnTo>
                    <a:pt x="69523" y="7156"/>
                  </a:lnTo>
                  <a:lnTo>
                    <a:pt x="66349" y="3871"/>
                  </a:lnTo>
                  <a:lnTo>
                    <a:pt x="61346" y="3871"/>
                  </a:lnTo>
                  <a:lnTo>
                    <a:pt x="56687" y="2972"/>
                  </a:lnTo>
                  <a:lnTo>
                    <a:pt x="53039" y="1840"/>
                  </a:lnTo>
                  <a:cubicBezTo>
                    <a:pt x="53039" y="1840"/>
                    <a:pt x="51210" y="455"/>
                    <a:pt x="50704" y="50"/>
                  </a:cubicBezTo>
                  <a:cubicBezTo>
                    <a:pt x="50663" y="16"/>
                    <a:pt x="50601" y="1"/>
                    <a:pt x="50522" y="1"/>
                  </a:cubicBezTo>
                  <a:cubicBezTo>
                    <a:pt x="49670" y="1"/>
                    <a:pt x="46874" y="1840"/>
                    <a:pt x="46874" y="1840"/>
                  </a:cubicBezTo>
                  <a:lnTo>
                    <a:pt x="42872" y="5124"/>
                  </a:lnTo>
                  <a:lnTo>
                    <a:pt x="38202" y="5791"/>
                  </a:lnTo>
                  <a:lnTo>
                    <a:pt x="32037" y="8459"/>
                  </a:lnTo>
                  <a:lnTo>
                    <a:pt x="25529" y="8288"/>
                  </a:lnTo>
                  <a:lnTo>
                    <a:pt x="25529" y="5791"/>
                  </a:lnTo>
                  <a:lnTo>
                    <a:pt x="22528" y="5791"/>
                  </a:lnTo>
                  <a:lnTo>
                    <a:pt x="20527" y="1840"/>
                  </a:lnTo>
                  <a:lnTo>
                    <a:pt x="17504" y="2972"/>
                  </a:lnTo>
                  <a:lnTo>
                    <a:pt x="11339" y="2082"/>
                  </a:lnTo>
                  <a:lnTo>
                    <a:pt x="7166" y="2082"/>
                  </a:lnTo>
                  <a:lnTo>
                    <a:pt x="54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sp>
          <p:nvSpPr>
            <p:cNvPr id="3033" name="Google Shape;3033;p42"/>
            <p:cNvSpPr/>
            <p:nvPr/>
          </p:nvSpPr>
          <p:spPr>
            <a:xfrm>
              <a:off x="0" y="4061698"/>
              <a:ext cx="4238660" cy="1081831"/>
            </a:xfrm>
            <a:custGeom>
              <a:avLst/>
              <a:gdLst/>
              <a:ahLst/>
              <a:cxnLst/>
              <a:rect l="l" t="t" r="r" b="b"/>
              <a:pathLst>
                <a:path w="123865" h="31614" extrusionOk="0">
                  <a:moveTo>
                    <a:pt x="0" y="1"/>
                  </a:moveTo>
                  <a:lnTo>
                    <a:pt x="0" y="31614"/>
                  </a:lnTo>
                  <a:lnTo>
                    <a:pt x="123865" y="31614"/>
                  </a:lnTo>
                  <a:lnTo>
                    <a:pt x="120823" y="29260"/>
                  </a:lnTo>
                  <a:lnTo>
                    <a:pt x="115577" y="27056"/>
                  </a:lnTo>
                  <a:lnTo>
                    <a:pt x="115436" y="25671"/>
                  </a:lnTo>
                  <a:cubicBezTo>
                    <a:pt x="115294" y="24297"/>
                    <a:pt x="110605" y="24004"/>
                    <a:pt x="110605" y="24004"/>
                  </a:cubicBezTo>
                  <a:lnTo>
                    <a:pt x="106320" y="20972"/>
                  </a:lnTo>
                  <a:lnTo>
                    <a:pt x="102176" y="20972"/>
                  </a:lnTo>
                  <a:lnTo>
                    <a:pt x="97345" y="22639"/>
                  </a:lnTo>
                  <a:lnTo>
                    <a:pt x="92373" y="22771"/>
                  </a:lnTo>
                  <a:cubicBezTo>
                    <a:pt x="92373" y="22771"/>
                    <a:pt x="89614" y="22639"/>
                    <a:pt x="88785" y="22498"/>
                  </a:cubicBezTo>
                  <a:cubicBezTo>
                    <a:pt x="87957" y="22356"/>
                    <a:pt x="85197" y="21811"/>
                    <a:pt x="85197" y="21811"/>
                  </a:cubicBezTo>
                  <a:lnTo>
                    <a:pt x="85197" y="19456"/>
                  </a:lnTo>
                  <a:cubicBezTo>
                    <a:pt x="85197" y="19456"/>
                    <a:pt x="83398" y="18769"/>
                    <a:pt x="82984" y="18496"/>
                  </a:cubicBezTo>
                  <a:cubicBezTo>
                    <a:pt x="82570" y="18213"/>
                    <a:pt x="80083" y="14625"/>
                    <a:pt x="80083" y="14625"/>
                  </a:cubicBezTo>
                  <a:lnTo>
                    <a:pt x="75809" y="14484"/>
                  </a:lnTo>
                  <a:lnTo>
                    <a:pt x="71524" y="12007"/>
                  </a:lnTo>
                  <a:lnTo>
                    <a:pt x="69037" y="13797"/>
                  </a:lnTo>
                  <a:lnTo>
                    <a:pt x="65864" y="11452"/>
                  </a:lnTo>
                  <a:lnTo>
                    <a:pt x="61862" y="10067"/>
                  </a:lnTo>
                  <a:lnTo>
                    <a:pt x="60477" y="7187"/>
                  </a:lnTo>
                  <a:lnTo>
                    <a:pt x="57577" y="5923"/>
                  </a:lnTo>
                  <a:lnTo>
                    <a:pt x="54959" y="3205"/>
                  </a:lnTo>
                  <a:lnTo>
                    <a:pt x="50815" y="3205"/>
                  </a:lnTo>
                  <a:lnTo>
                    <a:pt x="46945" y="2467"/>
                  </a:lnTo>
                  <a:lnTo>
                    <a:pt x="44185" y="3205"/>
                  </a:lnTo>
                  <a:cubicBezTo>
                    <a:pt x="44185" y="3205"/>
                    <a:pt x="42669" y="2063"/>
                    <a:pt x="42255" y="1730"/>
                  </a:cubicBezTo>
                  <a:cubicBezTo>
                    <a:pt x="42220" y="1700"/>
                    <a:pt x="42166" y="1686"/>
                    <a:pt x="42099" y="1686"/>
                  </a:cubicBezTo>
                  <a:cubicBezTo>
                    <a:pt x="41383" y="1686"/>
                    <a:pt x="39071" y="3205"/>
                    <a:pt x="39071" y="3205"/>
                  </a:cubicBezTo>
                  <a:lnTo>
                    <a:pt x="35767" y="5923"/>
                  </a:lnTo>
                  <a:lnTo>
                    <a:pt x="31896" y="6480"/>
                  </a:lnTo>
                  <a:lnTo>
                    <a:pt x="26782" y="8692"/>
                  </a:lnTo>
                  <a:lnTo>
                    <a:pt x="21405" y="8551"/>
                  </a:lnTo>
                  <a:lnTo>
                    <a:pt x="21405" y="6480"/>
                  </a:lnTo>
                  <a:lnTo>
                    <a:pt x="18919" y="6480"/>
                  </a:lnTo>
                  <a:lnTo>
                    <a:pt x="17262" y="3205"/>
                  </a:lnTo>
                  <a:lnTo>
                    <a:pt x="14493" y="2467"/>
                  </a:lnTo>
                  <a:lnTo>
                    <a:pt x="9389" y="1730"/>
                  </a:lnTo>
                  <a:lnTo>
                    <a:pt x="5933" y="1730"/>
                  </a:lnTo>
                  <a:lnTo>
                    <a:pt x="45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42"/>
            <p:cNvSpPr/>
            <p:nvPr/>
          </p:nvSpPr>
          <p:spPr>
            <a:xfrm flipH="1">
              <a:off x="4766040" y="4026250"/>
              <a:ext cx="4377959" cy="1117222"/>
            </a:xfrm>
            <a:custGeom>
              <a:avLst/>
              <a:gdLst/>
              <a:ahLst/>
              <a:cxnLst/>
              <a:rect l="l" t="t" r="r" b="b"/>
              <a:pathLst>
                <a:path w="149546" h="38163" extrusionOk="0">
                  <a:moveTo>
                    <a:pt x="0" y="0"/>
                  </a:moveTo>
                  <a:lnTo>
                    <a:pt x="0" y="38162"/>
                  </a:lnTo>
                  <a:lnTo>
                    <a:pt x="149545" y="38162"/>
                  </a:lnTo>
                  <a:lnTo>
                    <a:pt x="145876" y="35333"/>
                  </a:lnTo>
                  <a:lnTo>
                    <a:pt x="139540" y="32664"/>
                  </a:lnTo>
                  <a:lnTo>
                    <a:pt x="139378" y="30996"/>
                  </a:lnTo>
                  <a:cubicBezTo>
                    <a:pt x="139206" y="29329"/>
                    <a:pt x="133537" y="28986"/>
                    <a:pt x="133537" y="28986"/>
                  </a:cubicBezTo>
                  <a:lnTo>
                    <a:pt x="128372" y="25317"/>
                  </a:lnTo>
                  <a:lnTo>
                    <a:pt x="122510" y="22770"/>
                  </a:lnTo>
                  <a:lnTo>
                    <a:pt x="116679" y="24781"/>
                  </a:lnTo>
                  <a:lnTo>
                    <a:pt x="113010" y="22356"/>
                  </a:lnTo>
                  <a:cubicBezTo>
                    <a:pt x="112278" y="21709"/>
                    <a:pt x="111420" y="21501"/>
                    <a:pt x="110658" y="21501"/>
                  </a:cubicBezTo>
                  <a:cubicBezTo>
                    <a:pt x="109704" y="21501"/>
                    <a:pt x="108900" y="21826"/>
                    <a:pt x="108675" y="22022"/>
                  </a:cubicBezTo>
                  <a:cubicBezTo>
                    <a:pt x="107907" y="22699"/>
                    <a:pt x="102005" y="23780"/>
                    <a:pt x="102005" y="23780"/>
                  </a:cubicBezTo>
                  <a:lnTo>
                    <a:pt x="102005" y="20941"/>
                  </a:lnTo>
                  <a:cubicBezTo>
                    <a:pt x="102005" y="20941"/>
                    <a:pt x="99842" y="20112"/>
                    <a:pt x="99337" y="19778"/>
                  </a:cubicBezTo>
                  <a:cubicBezTo>
                    <a:pt x="98841" y="19445"/>
                    <a:pt x="96698" y="17656"/>
                    <a:pt x="96698" y="17656"/>
                  </a:cubicBezTo>
                  <a:lnTo>
                    <a:pt x="91524" y="17494"/>
                  </a:lnTo>
                  <a:lnTo>
                    <a:pt x="86117" y="12512"/>
                  </a:lnTo>
                  <a:lnTo>
                    <a:pt x="83115" y="14685"/>
                  </a:lnTo>
                  <a:lnTo>
                    <a:pt x="79275" y="11845"/>
                  </a:lnTo>
                  <a:lnTo>
                    <a:pt x="74687" y="12158"/>
                  </a:lnTo>
                  <a:lnTo>
                    <a:pt x="73019" y="8681"/>
                  </a:lnTo>
                  <a:lnTo>
                    <a:pt x="69523" y="7156"/>
                  </a:lnTo>
                  <a:lnTo>
                    <a:pt x="66349" y="3871"/>
                  </a:lnTo>
                  <a:lnTo>
                    <a:pt x="61346" y="3871"/>
                  </a:lnTo>
                  <a:lnTo>
                    <a:pt x="56687" y="2972"/>
                  </a:lnTo>
                  <a:lnTo>
                    <a:pt x="53039" y="1840"/>
                  </a:lnTo>
                  <a:cubicBezTo>
                    <a:pt x="53039" y="1840"/>
                    <a:pt x="51210" y="455"/>
                    <a:pt x="50704" y="50"/>
                  </a:cubicBezTo>
                  <a:cubicBezTo>
                    <a:pt x="50663" y="16"/>
                    <a:pt x="50601" y="1"/>
                    <a:pt x="50522" y="1"/>
                  </a:cubicBezTo>
                  <a:cubicBezTo>
                    <a:pt x="49670" y="1"/>
                    <a:pt x="46874" y="1840"/>
                    <a:pt x="46874" y="1840"/>
                  </a:cubicBezTo>
                  <a:lnTo>
                    <a:pt x="42872" y="5124"/>
                  </a:lnTo>
                  <a:lnTo>
                    <a:pt x="38202" y="5791"/>
                  </a:lnTo>
                  <a:lnTo>
                    <a:pt x="32037" y="8459"/>
                  </a:lnTo>
                  <a:lnTo>
                    <a:pt x="25529" y="8288"/>
                  </a:lnTo>
                  <a:lnTo>
                    <a:pt x="25529" y="5791"/>
                  </a:lnTo>
                  <a:lnTo>
                    <a:pt x="22528" y="5791"/>
                  </a:lnTo>
                  <a:lnTo>
                    <a:pt x="20527" y="1840"/>
                  </a:lnTo>
                  <a:lnTo>
                    <a:pt x="17504" y="2972"/>
                  </a:lnTo>
                  <a:lnTo>
                    <a:pt x="11339" y="2082"/>
                  </a:lnTo>
                  <a:lnTo>
                    <a:pt x="7166" y="2082"/>
                  </a:lnTo>
                  <a:lnTo>
                    <a:pt x="54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sp>
          <p:nvSpPr>
            <p:cNvPr id="3035" name="Google Shape;3035;p42"/>
            <p:cNvSpPr/>
            <p:nvPr/>
          </p:nvSpPr>
          <p:spPr>
            <a:xfrm flipH="1">
              <a:off x="5517851" y="4217976"/>
              <a:ext cx="3626148" cy="925500"/>
            </a:xfrm>
            <a:custGeom>
              <a:avLst/>
              <a:gdLst/>
              <a:ahLst/>
              <a:cxnLst/>
              <a:rect l="l" t="t" r="r" b="b"/>
              <a:pathLst>
                <a:path w="123865" h="31614" extrusionOk="0">
                  <a:moveTo>
                    <a:pt x="0" y="1"/>
                  </a:moveTo>
                  <a:lnTo>
                    <a:pt x="0" y="31614"/>
                  </a:lnTo>
                  <a:lnTo>
                    <a:pt x="123865" y="31614"/>
                  </a:lnTo>
                  <a:lnTo>
                    <a:pt x="120823" y="29260"/>
                  </a:lnTo>
                  <a:lnTo>
                    <a:pt x="115577" y="27056"/>
                  </a:lnTo>
                  <a:lnTo>
                    <a:pt x="115436" y="25671"/>
                  </a:lnTo>
                  <a:cubicBezTo>
                    <a:pt x="115294" y="24297"/>
                    <a:pt x="110605" y="24004"/>
                    <a:pt x="110605" y="24004"/>
                  </a:cubicBezTo>
                  <a:lnTo>
                    <a:pt x="106320" y="20972"/>
                  </a:lnTo>
                  <a:lnTo>
                    <a:pt x="102176" y="20972"/>
                  </a:lnTo>
                  <a:lnTo>
                    <a:pt x="97345" y="22639"/>
                  </a:lnTo>
                  <a:lnTo>
                    <a:pt x="92373" y="22771"/>
                  </a:lnTo>
                  <a:cubicBezTo>
                    <a:pt x="92373" y="22771"/>
                    <a:pt x="89614" y="22639"/>
                    <a:pt x="88785" y="22498"/>
                  </a:cubicBezTo>
                  <a:cubicBezTo>
                    <a:pt x="87957" y="22356"/>
                    <a:pt x="85197" y="21811"/>
                    <a:pt x="85197" y="21811"/>
                  </a:cubicBezTo>
                  <a:lnTo>
                    <a:pt x="85197" y="19456"/>
                  </a:lnTo>
                  <a:cubicBezTo>
                    <a:pt x="85197" y="19456"/>
                    <a:pt x="83398" y="18769"/>
                    <a:pt x="82984" y="18496"/>
                  </a:cubicBezTo>
                  <a:cubicBezTo>
                    <a:pt x="82570" y="18213"/>
                    <a:pt x="80083" y="14625"/>
                    <a:pt x="80083" y="14625"/>
                  </a:cubicBezTo>
                  <a:lnTo>
                    <a:pt x="75809" y="14484"/>
                  </a:lnTo>
                  <a:lnTo>
                    <a:pt x="71524" y="12007"/>
                  </a:lnTo>
                  <a:lnTo>
                    <a:pt x="69037" y="13797"/>
                  </a:lnTo>
                  <a:lnTo>
                    <a:pt x="65864" y="11452"/>
                  </a:lnTo>
                  <a:lnTo>
                    <a:pt x="61862" y="10067"/>
                  </a:lnTo>
                  <a:lnTo>
                    <a:pt x="60477" y="7187"/>
                  </a:lnTo>
                  <a:lnTo>
                    <a:pt x="57577" y="5923"/>
                  </a:lnTo>
                  <a:lnTo>
                    <a:pt x="54959" y="3205"/>
                  </a:lnTo>
                  <a:lnTo>
                    <a:pt x="50815" y="3205"/>
                  </a:lnTo>
                  <a:lnTo>
                    <a:pt x="46945" y="2467"/>
                  </a:lnTo>
                  <a:lnTo>
                    <a:pt x="44185" y="3205"/>
                  </a:lnTo>
                  <a:cubicBezTo>
                    <a:pt x="44185" y="3205"/>
                    <a:pt x="42669" y="2063"/>
                    <a:pt x="42255" y="1730"/>
                  </a:cubicBezTo>
                  <a:cubicBezTo>
                    <a:pt x="42220" y="1700"/>
                    <a:pt x="42166" y="1686"/>
                    <a:pt x="42099" y="1686"/>
                  </a:cubicBezTo>
                  <a:cubicBezTo>
                    <a:pt x="41383" y="1686"/>
                    <a:pt x="39071" y="3205"/>
                    <a:pt x="39071" y="3205"/>
                  </a:cubicBezTo>
                  <a:lnTo>
                    <a:pt x="35767" y="5923"/>
                  </a:lnTo>
                  <a:lnTo>
                    <a:pt x="31896" y="6480"/>
                  </a:lnTo>
                  <a:lnTo>
                    <a:pt x="26782" y="8692"/>
                  </a:lnTo>
                  <a:lnTo>
                    <a:pt x="21405" y="8551"/>
                  </a:lnTo>
                  <a:lnTo>
                    <a:pt x="21405" y="6480"/>
                  </a:lnTo>
                  <a:lnTo>
                    <a:pt x="18919" y="6480"/>
                  </a:lnTo>
                  <a:lnTo>
                    <a:pt x="17262" y="3205"/>
                  </a:lnTo>
                  <a:lnTo>
                    <a:pt x="14493" y="2467"/>
                  </a:lnTo>
                  <a:lnTo>
                    <a:pt x="9389" y="1730"/>
                  </a:lnTo>
                  <a:lnTo>
                    <a:pt x="5933" y="1730"/>
                  </a:lnTo>
                  <a:lnTo>
                    <a:pt x="45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36" name="Google Shape;3036;p42"/>
          <p:cNvSpPr/>
          <p:nvPr/>
        </p:nvSpPr>
        <p:spPr>
          <a:xfrm>
            <a:off x="8046299" y="440133"/>
            <a:ext cx="674204" cy="1216544"/>
          </a:xfrm>
          <a:custGeom>
            <a:avLst/>
            <a:gdLst/>
            <a:ahLst/>
            <a:cxnLst/>
            <a:rect l="l" t="t" r="r" b="b"/>
            <a:pathLst>
              <a:path w="40245" h="54464" extrusionOk="0">
                <a:moveTo>
                  <a:pt x="11473" y="1"/>
                </a:moveTo>
                <a:lnTo>
                  <a:pt x="18490" y="13746"/>
                </a:lnTo>
                <a:cubicBezTo>
                  <a:pt x="18547" y="13862"/>
                  <a:pt x="18547" y="14000"/>
                  <a:pt x="18478" y="14115"/>
                </a:cubicBezTo>
                <a:cubicBezTo>
                  <a:pt x="18409" y="14231"/>
                  <a:pt x="18293" y="14300"/>
                  <a:pt x="18167" y="14300"/>
                </a:cubicBezTo>
                <a:lnTo>
                  <a:pt x="1" y="14831"/>
                </a:lnTo>
                <a:lnTo>
                  <a:pt x="29639" y="54464"/>
                </a:lnTo>
                <a:lnTo>
                  <a:pt x="19367" y="26880"/>
                </a:lnTo>
                <a:cubicBezTo>
                  <a:pt x="19321" y="26754"/>
                  <a:pt x="19332" y="26626"/>
                  <a:pt x="19413" y="26523"/>
                </a:cubicBezTo>
                <a:cubicBezTo>
                  <a:pt x="19483" y="26418"/>
                  <a:pt x="19609" y="26361"/>
                  <a:pt x="19736" y="26361"/>
                </a:cubicBezTo>
                <a:lnTo>
                  <a:pt x="40245" y="27492"/>
                </a:lnTo>
                <a:lnTo>
                  <a:pt x="27238" y="878"/>
                </a:lnTo>
                <a:lnTo>
                  <a:pt x="11473" y="1"/>
                </a:ln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42"/>
          <p:cNvSpPr/>
          <p:nvPr/>
        </p:nvSpPr>
        <p:spPr>
          <a:xfrm>
            <a:off x="237525" y="2597285"/>
            <a:ext cx="964950" cy="1286577"/>
          </a:xfrm>
          <a:custGeom>
            <a:avLst/>
            <a:gdLst/>
            <a:ahLst/>
            <a:cxnLst/>
            <a:rect l="l" t="t" r="r" b="b"/>
            <a:pathLst>
              <a:path w="56946" h="56945" extrusionOk="0">
                <a:moveTo>
                  <a:pt x="28472" y="0"/>
                </a:moveTo>
                <a:lnTo>
                  <a:pt x="25933" y="9695"/>
                </a:lnTo>
                <a:cubicBezTo>
                  <a:pt x="24918" y="13596"/>
                  <a:pt x="22875" y="17162"/>
                  <a:pt x="20024" y="20013"/>
                </a:cubicBezTo>
                <a:cubicBezTo>
                  <a:pt x="17162" y="22863"/>
                  <a:pt x="13596" y="24917"/>
                  <a:pt x="9695" y="25933"/>
                </a:cubicBezTo>
                <a:lnTo>
                  <a:pt x="1" y="28472"/>
                </a:lnTo>
                <a:lnTo>
                  <a:pt x="9695" y="31011"/>
                </a:lnTo>
                <a:cubicBezTo>
                  <a:pt x="13596" y="32027"/>
                  <a:pt x="17162" y="34070"/>
                  <a:pt x="20024" y="36920"/>
                </a:cubicBezTo>
                <a:cubicBezTo>
                  <a:pt x="22875" y="39771"/>
                  <a:pt x="24918" y="43349"/>
                  <a:pt x="25933" y="47250"/>
                </a:cubicBezTo>
                <a:lnTo>
                  <a:pt x="28472" y="56945"/>
                </a:lnTo>
                <a:lnTo>
                  <a:pt x="31011" y="47250"/>
                </a:lnTo>
                <a:cubicBezTo>
                  <a:pt x="32027" y="43349"/>
                  <a:pt x="34070" y="39771"/>
                  <a:pt x="36921" y="36920"/>
                </a:cubicBezTo>
                <a:cubicBezTo>
                  <a:pt x="39783" y="34070"/>
                  <a:pt x="43350" y="32027"/>
                  <a:pt x="47250" y="31011"/>
                </a:cubicBezTo>
                <a:lnTo>
                  <a:pt x="56945" y="28472"/>
                </a:lnTo>
                <a:lnTo>
                  <a:pt x="47250" y="25933"/>
                </a:lnTo>
                <a:cubicBezTo>
                  <a:pt x="43350" y="24917"/>
                  <a:pt x="39783" y="22863"/>
                  <a:pt x="36921" y="20013"/>
                </a:cubicBezTo>
                <a:cubicBezTo>
                  <a:pt x="34070" y="17162"/>
                  <a:pt x="32027" y="13596"/>
                  <a:pt x="31011" y="9695"/>
                </a:cubicBezTo>
                <a:lnTo>
                  <a:pt x="28472"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38" name="Google Shape;3038;p42"/>
          <p:cNvGrpSpPr/>
          <p:nvPr/>
        </p:nvGrpSpPr>
        <p:grpSpPr>
          <a:xfrm rot="1259853">
            <a:off x="6645867" y="-26220"/>
            <a:ext cx="1046788" cy="712955"/>
            <a:chOff x="5690475" y="2003125"/>
            <a:chExt cx="1129800" cy="577200"/>
          </a:xfrm>
        </p:grpSpPr>
        <p:sp>
          <p:nvSpPr>
            <p:cNvPr id="3039" name="Google Shape;3039;p42"/>
            <p:cNvSpPr/>
            <p:nvPr/>
          </p:nvSpPr>
          <p:spPr>
            <a:xfrm>
              <a:off x="5690475" y="2003125"/>
              <a:ext cx="1129800" cy="5772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40" name="Google Shape;3040;p42"/>
            <p:cNvGrpSpPr/>
            <p:nvPr/>
          </p:nvGrpSpPr>
          <p:grpSpPr>
            <a:xfrm>
              <a:off x="6007093" y="2154039"/>
              <a:ext cx="496027" cy="275040"/>
              <a:chOff x="3837099" y="4123723"/>
              <a:chExt cx="471464" cy="261420"/>
            </a:xfrm>
          </p:grpSpPr>
          <p:sp>
            <p:nvSpPr>
              <p:cNvPr id="3041" name="Google Shape;3041;p42"/>
              <p:cNvSpPr/>
              <p:nvPr/>
            </p:nvSpPr>
            <p:spPr>
              <a:xfrm>
                <a:off x="4010635" y="4123723"/>
                <a:ext cx="56141" cy="83671"/>
              </a:xfrm>
              <a:custGeom>
                <a:avLst/>
                <a:gdLst/>
                <a:ahLst/>
                <a:cxnLst/>
                <a:rect l="l" t="t" r="r" b="b"/>
                <a:pathLst>
                  <a:path w="3532" h="5264" extrusionOk="0">
                    <a:moveTo>
                      <a:pt x="3474" y="1"/>
                    </a:moveTo>
                    <a:cubicBezTo>
                      <a:pt x="3439" y="12"/>
                      <a:pt x="3416" y="12"/>
                      <a:pt x="3393" y="12"/>
                    </a:cubicBezTo>
                    <a:lnTo>
                      <a:pt x="3174" y="12"/>
                    </a:lnTo>
                    <a:cubicBezTo>
                      <a:pt x="3105" y="12"/>
                      <a:pt x="3036" y="12"/>
                      <a:pt x="2978" y="24"/>
                    </a:cubicBezTo>
                    <a:lnTo>
                      <a:pt x="2724" y="24"/>
                    </a:lnTo>
                    <a:cubicBezTo>
                      <a:pt x="2701" y="35"/>
                      <a:pt x="2678" y="35"/>
                      <a:pt x="2667" y="35"/>
                    </a:cubicBezTo>
                    <a:lnTo>
                      <a:pt x="2516" y="35"/>
                    </a:lnTo>
                    <a:cubicBezTo>
                      <a:pt x="2482" y="35"/>
                      <a:pt x="2459" y="47"/>
                      <a:pt x="2436" y="47"/>
                    </a:cubicBezTo>
                    <a:lnTo>
                      <a:pt x="2285" y="47"/>
                    </a:lnTo>
                    <a:cubicBezTo>
                      <a:pt x="2274" y="58"/>
                      <a:pt x="2251" y="58"/>
                      <a:pt x="2239" y="58"/>
                    </a:cubicBezTo>
                    <a:lnTo>
                      <a:pt x="2182" y="58"/>
                    </a:lnTo>
                    <a:cubicBezTo>
                      <a:pt x="1662" y="774"/>
                      <a:pt x="1212" y="1547"/>
                      <a:pt x="843" y="2343"/>
                    </a:cubicBezTo>
                    <a:cubicBezTo>
                      <a:pt x="497" y="3105"/>
                      <a:pt x="220" y="3902"/>
                      <a:pt x="0" y="4710"/>
                    </a:cubicBezTo>
                    <a:cubicBezTo>
                      <a:pt x="1154" y="5044"/>
                      <a:pt x="2331" y="5229"/>
                      <a:pt x="3532" y="5264"/>
                    </a:cubicBezTo>
                    <a:lnTo>
                      <a:pt x="35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42"/>
              <p:cNvSpPr/>
              <p:nvPr/>
            </p:nvSpPr>
            <p:spPr>
              <a:xfrm>
                <a:off x="3912677" y="4170501"/>
                <a:ext cx="83846" cy="77981"/>
              </a:xfrm>
              <a:custGeom>
                <a:avLst/>
                <a:gdLst/>
                <a:ahLst/>
                <a:cxnLst/>
                <a:rect l="l" t="t" r="r" b="b"/>
                <a:pathLst>
                  <a:path w="5275" h="4906" extrusionOk="0">
                    <a:moveTo>
                      <a:pt x="1028" y="0"/>
                    </a:moveTo>
                    <a:cubicBezTo>
                      <a:pt x="392" y="1559"/>
                      <a:pt x="46" y="3198"/>
                      <a:pt x="0" y="4906"/>
                    </a:cubicBezTo>
                    <a:lnTo>
                      <a:pt x="4975" y="4906"/>
                    </a:lnTo>
                    <a:cubicBezTo>
                      <a:pt x="4998" y="4017"/>
                      <a:pt x="5090" y="3140"/>
                      <a:pt x="5275" y="2286"/>
                    </a:cubicBezTo>
                    <a:cubicBezTo>
                      <a:pt x="3739" y="1767"/>
                      <a:pt x="2308" y="993"/>
                      <a:pt x="1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42"/>
              <p:cNvSpPr/>
              <p:nvPr/>
            </p:nvSpPr>
            <p:spPr>
              <a:xfrm>
                <a:off x="4226354" y="4158024"/>
                <a:ext cx="82209" cy="90458"/>
              </a:xfrm>
              <a:custGeom>
                <a:avLst/>
                <a:gdLst/>
                <a:ahLst/>
                <a:cxnLst/>
                <a:rect l="l" t="t" r="r" b="b"/>
                <a:pathLst>
                  <a:path w="5172" h="5691" extrusionOk="0">
                    <a:moveTo>
                      <a:pt x="324" y="1"/>
                    </a:moveTo>
                    <a:cubicBezTo>
                      <a:pt x="220" y="93"/>
                      <a:pt x="105" y="197"/>
                      <a:pt x="1" y="290"/>
                    </a:cubicBezTo>
                    <a:cubicBezTo>
                      <a:pt x="728" y="1998"/>
                      <a:pt x="1121" y="3809"/>
                      <a:pt x="1167" y="5691"/>
                    </a:cubicBezTo>
                    <a:lnTo>
                      <a:pt x="5171" y="5691"/>
                    </a:lnTo>
                    <a:cubicBezTo>
                      <a:pt x="5091" y="4768"/>
                      <a:pt x="4732" y="3867"/>
                      <a:pt x="4109" y="3013"/>
                    </a:cubicBezTo>
                    <a:cubicBezTo>
                      <a:pt x="3406" y="2044"/>
                      <a:pt x="2378" y="1167"/>
                      <a:pt x="1074" y="405"/>
                    </a:cubicBezTo>
                    <a:cubicBezTo>
                      <a:pt x="844" y="278"/>
                      <a:pt x="601" y="139"/>
                      <a:pt x="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42"/>
              <p:cNvSpPr/>
              <p:nvPr/>
            </p:nvSpPr>
            <p:spPr>
              <a:xfrm>
                <a:off x="4149139" y="4260576"/>
                <a:ext cx="83846" cy="77806"/>
              </a:xfrm>
              <a:custGeom>
                <a:avLst/>
                <a:gdLst/>
                <a:ahLst/>
                <a:cxnLst/>
                <a:rect l="l" t="t" r="r" b="b"/>
                <a:pathLst>
                  <a:path w="5275" h="4895" extrusionOk="0">
                    <a:moveTo>
                      <a:pt x="300" y="1"/>
                    </a:moveTo>
                    <a:cubicBezTo>
                      <a:pt x="277" y="878"/>
                      <a:pt x="173" y="1755"/>
                      <a:pt x="0" y="2609"/>
                    </a:cubicBezTo>
                    <a:cubicBezTo>
                      <a:pt x="1535" y="3140"/>
                      <a:pt x="2966" y="3902"/>
                      <a:pt x="4247" y="4894"/>
                    </a:cubicBezTo>
                    <a:cubicBezTo>
                      <a:pt x="4882" y="3348"/>
                      <a:pt x="5228" y="1697"/>
                      <a:pt x="5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42"/>
              <p:cNvSpPr/>
              <p:nvPr/>
            </p:nvSpPr>
            <p:spPr>
              <a:xfrm>
                <a:off x="3912677" y="4260576"/>
                <a:ext cx="83846" cy="77806"/>
              </a:xfrm>
              <a:custGeom>
                <a:avLst/>
                <a:gdLst/>
                <a:ahLst/>
                <a:cxnLst/>
                <a:rect l="l" t="t" r="r" b="b"/>
                <a:pathLst>
                  <a:path w="5275" h="4895" extrusionOk="0">
                    <a:moveTo>
                      <a:pt x="0" y="1"/>
                    </a:moveTo>
                    <a:cubicBezTo>
                      <a:pt x="46" y="1697"/>
                      <a:pt x="392" y="3348"/>
                      <a:pt x="1028" y="4894"/>
                    </a:cubicBezTo>
                    <a:cubicBezTo>
                      <a:pt x="2308" y="3902"/>
                      <a:pt x="3728" y="3140"/>
                      <a:pt x="5275" y="2609"/>
                    </a:cubicBezTo>
                    <a:cubicBezTo>
                      <a:pt x="5090" y="1755"/>
                      <a:pt x="4998" y="878"/>
                      <a:pt x="49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42"/>
              <p:cNvSpPr/>
              <p:nvPr/>
            </p:nvSpPr>
            <p:spPr>
              <a:xfrm>
                <a:off x="4115745" y="4125933"/>
                <a:ext cx="95958" cy="68984"/>
              </a:xfrm>
              <a:custGeom>
                <a:avLst/>
                <a:gdLst/>
                <a:ahLst/>
                <a:cxnLst/>
                <a:rect l="l" t="t" r="r" b="b"/>
                <a:pathLst>
                  <a:path w="6037" h="4340" extrusionOk="0">
                    <a:moveTo>
                      <a:pt x="1" y="0"/>
                    </a:moveTo>
                    <a:cubicBezTo>
                      <a:pt x="404" y="601"/>
                      <a:pt x="750" y="1235"/>
                      <a:pt x="1050" y="1893"/>
                    </a:cubicBezTo>
                    <a:cubicBezTo>
                      <a:pt x="1409" y="2678"/>
                      <a:pt x="1709" y="3497"/>
                      <a:pt x="1928" y="4340"/>
                    </a:cubicBezTo>
                    <a:cubicBezTo>
                      <a:pt x="3417" y="3832"/>
                      <a:pt x="4790" y="3070"/>
                      <a:pt x="6036" y="2089"/>
                    </a:cubicBezTo>
                    <a:cubicBezTo>
                      <a:pt x="5910" y="1824"/>
                      <a:pt x="5771" y="1558"/>
                      <a:pt x="5633" y="1293"/>
                    </a:cubicBezTo>
                    <a:lnTo>
                      <a:pt x="5621" y="1293"/>
                    </a:lnTo>
                    <a:cubicBezTo>
                      <a:pt x="5610" y="1281"/>
                      <a:pt x="5598" y="1281"/>
                      <a:pt x="5575" y="1270"/>
                    </a:cubicBezTo>
                    <a:cubicBezTo>
                      <a:pt x="5552" y="1258"/>
                      <a:pt x="5517" y="1247"/>
                      <a:pt x="5494" y="1235"/>
                    </a:cubicBezTo>
                    <a:cubicBezTo>
                      <a:pt x="5471" y="1235"/>
                      <a:pt x="5459" y="1224"/>
                      <a:pt x="5436" y="1224"/>
                    </a:cubicBezTo>
                    <a:cubicBezTo>
                      <a:pt x="5413" y="1212"/>
                      <a:pt x="5379" y="1201"/>
                      <a:pt x="5356" y="1189"/>
                    </a:cubicBezTo>
                    <a:cubicBezTo>
                      <a:pt x="5333" y="1189"/>
                      <a:pt x="5321" y="1178"/>
                      <a:pt x="5310" y="1178"/>
                    </a:cubicBezTo>
                    <a:cubicBezTo>
                      <a:pt x="5275" y="1166"/>
                      <a:pt x="5251" y="1155"/>
                      <a:pt x="5217" y="1143"/>
                    </a:cubicBezTo>
                    <a:cubicBezTo>
                      <a:pt x="5205" y="1131"/>
                      <a:pt x="5182" y="1131"/>
                      <a:pt x="5171" y="1119"/>
                    </a:cubicBezTo>
                    <a:cubicBezTo>
                      <a:pt x="5136" y="1108"/>
                      <a:pt x="5113" y="1108"/>
                      <a:pt x="5079" y="1096"/>
                    </a:cubicBezTo>
                    <a:cubicBezTo>
                      <a:pt x="5067" y="1085"/>
                      <a:pt x="5044" y="1085"/>
                      <a:pt x="5021" y="1073"/>
                    </a:cubicBezTo>
                    <a:cubicBezTo>
                      <a:pt x="4998" y="1062"/>
                      <a:pt x="4974" y="1062"/>
                      <a:pt x="4940" y="1050"/>
                    </a:cubicBezTo>
                    <a:cubicBezTo>
                      <a:pt x="4928" y="1039"/>
                      <a:pt x="4905" y="1039"/>
                      <a:pt x="4882" y="1027"/>
                    </a:cubicBezTo>
                    <a:cubicBezTo>
                      <a:pt x="4859" y="1016"/>
                      <a:pt x="4836" y="1016"/>
                      <a:pt x="4802" y="1004"/>
                    </a:cubicBezTo>
                    <a:cubicBezTo>
                      <a:pt x="4779" y="993"/>
                      <a:pt x="4767" y="993"/>
                      <a:pt x="4744" y="981"/>
                    </a:cubicBezTo>
                    <a:cubicBezTo>
                      <a:pt x="4721" y="970"/>
                      <a:pt x="4686" y="970"/>
                      <a:pt x="4663" y="958"/>
                    </a:cubicBezTo>
                    <a:cubicBezTo>
                      <a:pt x="4640" y="947"/>
                      <a:pt x="4617" y="947"/>
                      <a:pt x="4605" y="935"/>
                    </a:cubicBezTo>
                    <a:cubicBezTo>
                      <a:pt x="4571" y="924"/>
                      <a:pt x="4548" y="924"/>
                      <a:pt x="4525" y="912"/>
                    </a:cubicBezTo>
                    <a:cubicBezTo>
                      <a:pt x="4502" y="901"/>
                      <a:pt x="4479" y="901"/>
                      <a:pt x="4456" y="889"/>
                    </a:cubicBezTo>
                    <a:cubicBezTo>
                      <a:pt x="4432" y="889"/>
                      <a:pt x="4409" y="878"/>
                      <a:pt x="4374" y="866"/>
                    </a:cubicBezTo>
                    <a:cubicBezTo>
                      <a:pt x="4351" y="866"/>
                      <a:pt x="4340" y="854"/>
                      <a:pt x="4317" y="842"/>
                    </a:cubicBezTo>
                    <a:cubicBezTo>
                      <a:pt x="4282" y="842"/>
                      <a:pt x="4259" y="831"/>
                      <a:pt x="4236" y="819"/>
                    </a:cubicBezTo>
                    <a:cubicBezTo>
                      <a:pt x="4213" y="819"/>
                      <a:pt x="4190" y="808"/>
                      <a:pt x="4167" y="808"/>
                    </a:cubicBezTo>
                    <a:cubicBezTo>
                      <a:pt x="4144" y="796"/>
                      <a:pt x="4109" y="785"/>
                      <a:pt x="4086" y="785"/>
                    </a:cubicBezTo>
                    <a:cubicBezTo>
                      <a:pt x="4063" y="773"/>
                      <a:pt x="4040" y="773"/>
                      <a:pt x="4028" y="762"/>
                    </a:cubicBezTo>
                    <a:cubicBezTo>
                      <a:pt x="3994" y="750"/>
                      <a:pt x="3971" y="750"/>
                      <a:pt x="3936" y="739"/>
                    </a:cubicBezTo>
                    <a:cubicBezTo>
                      <a:pt x="3913" y="739"/>
                      <a:pt x="3902" y="727"/>
                      <a:pt x="3879" y="727"/>
                    </a:cubicBezTo>
                    <a:cubicBezTo>
                      <a:pt x="3843" y="716"/>
                      <a:pt x="3820" y="704"/>
                      <a:pt x="3786" y="693"/>
                    </a:cubicBezTo>
                    <a:cubicBezTo>
                      <a:pt x="3763" y="693"/>
                      <a:pt x="3751" y="681"/>
                      <a:pt x="3728" y="681"/>
                    </a:cubicBezTo>
                    <a:cubicBezTo>
                      <a:pt x="3694" y="670"/>
                      <a:pt x="3659" y="658"/>
                      <a:pt x="3625" y="658"/>
                    </a:cubicBezTo>
                    <a:cubicBezTo>
                      <a:pt x="3613" y="647"/>
                      <a:pt x="3590" y="647"/>
                      <a:pt x="3578" y="647"/>
                    </a:cubicBezTo>
                    <a:cubicBezTo>
                      <a:pt x="3532" y="624"/>
                      <a:pt x="3474" y="612"/>
                      <a:pt x="3428" y="601"/>
                    </a:cubicBezTo>
                    <a:cubicBezTo>
                      <a:pt x="2343" y="324"/>
                      <a:pt x="1189" y="12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42"/>
              <p:cNvSpPr/>
              <p:nvPr/>
            </p:nvSpPr>
            <p:spPr>
              <a:xfrm>
                <a:off x="4010635" y="4301663"/>
                <a:ext cx="56141" cy="83481"/>
              </a:xfrm>
              <a:custGeom>
                <a:avLst/>
                <a:gdLst/>
                <a:ahLst/>
                <a:cxnLst/>
                <a:rect l="l" t="t" r="r" b="b"/>
                <a:pathLst>
                  <a:path w="3532" h="5252" extrusionOk="0">
                    <a:moveTo>
                      <a:pt x="3532" y="1"/>
                    </a:moveTo>
                    <a:cubicBezTo>
                      <a:pt x="2331" y="24"/>
                      <a:pt x="1154" y="209"/>
                      <a:pt x="0" y="543"/>
                    </a:cubicBezTo>
                    <a:cubicBezTo>
                      <a:pt x="439" y="2217"/>
                      <a:pt x="1166" y="3786"/>
                      <a:pt x="2182" y="5194"/>
                    </a:cubicBezTo>
                    <a:lnTo>
                      <a:pt x="2216" y="5194"/>
                    </a:lnTo>
                    <a:lnTo>
                      <a:pt x="2228" y="5206"/>
                    </a:lnTo>
                    <a:lnTo>
                      <a:pt x="2285" y="5206"/>
                    </a:lnTo>
                    <a:cubicBezTo>
                      <a:pt x="2331" y="5206"/>
                      <a:pt x="2378" y="5206"/>
                      <a:pt x="2436" y="5218"/>
                    </a:cubicBezTo>
                    <a:lnTo>
                      <a:pt x="2505" y="5218"/>
                    </a:lnTo>
                    <a:cubicBezTo>
                      <a:pt x="2562" y="5218"/>
                      <a:pt x="2608" y="5218"/>
                      <a:pt x="2655" y="5229"/>
                    </a:cubicBezTo>
                    <a:lnTo>
                      <a:pt x="2736" y="5229"/>
                    </a:lnTo>
                    <a:cubicBezTo>
                      <a:pt x="2793" y="5229"/>
                      <a:pt x="2851" y="5229"/>
                      <a:pt x="2908" y="5241"/>
                    </a:cubicBezTo>
                    <a:lnTo>
                      <a:pt x="3232" y="5241"/>
                    </a:lnTo>
                    <a:cubicBezTo>
                      <a:pt x="3290" y="5252"/>
                      <a:pt x="3336" y="5252"/>
                      <a:pt x="3393" y="5252"/>
                    </a:cubicBezTo>
                    <a:lnTo>
                      <a:pt x="3532" y="5252"/>
                    </a:lnTo>
                    <a:lnTo>
                      <a:pt x="35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42"/>
              <p:cNvSpPr/>
              <p:nvPr/>
            </p:nvSpPr>
            <p:spPr>
              <a:xfrm>
                <a:off x="4226354" y="4260576"/>
                <a:ext cx="82209" cy="90268"/>
              </a:xfrm>
              <a:custGeom>
                <a:avLst/>
                <a:gdLst/>
                <a:ahLst/>
                <a:cxnLst/>
                <a:rect l="l" t="t" r="r" b="b"/>
                <a:pathLst>
                  <a:path w="5172" h="5679" extrusionOk="0">
                    <a:moveTo>
                      <a:pt x="1167" y="1"/>
                    </a:moveTo>
                    <a:cubicBezTo>
                      <a:pt x="1121" y="1870"/>
                      <a:pt x="728" y="3694"/>
                      <a:pt x="1" y="5402"/>
                    </a:cubicBezTo>
                    <a:cubicBezTo>
                      <a:pt x="116" y="5494"/>
                      <a:pt x="220" y="5587"/>
                      <a:pt x="324" y="5679"/>
                    </a:cubicBezTo>
                    <a:cubicBezTo>
                      <a:pt x="590" y="5552"/>
                      <a:pt x="844" y="5413"/>
                      <a:pt x="1074" y="5275"/>
                    </a:cubicBezTo>
                    <a:cubicBezTo>
                      <a:pt x="2378" y="4513"/>
                      <a:pt x="3406" y="3648"/>
                      <a:pt x="4109" y="2678"/>
                    </a:cubicBezTo>
                    <a:cubicBezTo>
                      <a:pt x="4732" y="1824"/>
                      <a:pt x="5091" y="924"/>
                      <a:pt x="5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42"/>
              <p:cNvSpPr/>
              <p:nvPr/>
            </p:nvSpPr>
            <p:spPr>
              <a:xfrm>
                <a:off x="4078870" y="4301663"/>
                <a:ext cx="55966" cy="83481"/>
              </a:xfrm>
              <a:custGeom>
                <a:avLst/>
                <a:gdLst/>
                <a:ahLst/>
                <a:cxnLst/>
                <a:rect l="l" t="t" r="r" b="b"/>
                <a:pathLst>
                  <a:path w="3521" h="5252" extrusionOk="0">
                    <a:moveTo>
                      <a:pt x="0" y="1"/>
                    </a:moveTo>
                    <a:lnTo>
                      <a:pt x="0" y="5252"/>
                    </a:lnTo>
                    <a:lnTo>
                      <a:pt x="139" y="5252"/>
                    </a:lnTo>
                    <a:cubicBezTo>
                      <a:pt x="185" y="5252"/>
                      <a:pt x="243" y="5252"/>
                      <a:pt x="289" y="5241"/>
                    </a:cubicBezTo>
                    <a:lnTo>
                      <a:pt x="613" y="5241"/>
                    </a:lnTo>
                    <a:cubicBezTo>
                      <a:pt x="670" y="5229"/>
                      <a:pt x="728" y="5229"/>
                      <a:pt x="785" y="5229"/>
                    </a:cubicBezTo>
                    <a:lnTo>
                      <a:pt x="866" y="5229"/>
                    </a:lnTo>
                    <a:cubicBezTo>
                      <a:pt x="924" y="5218"/>
                      <a:pt x="970" y="5218"/>
                      <a:pt x="1016" y="5218"/>
                    </a:cubicBezTo>
                    <a:lnTo>
                      <a:pt x="1097" y="5218"/>
                    </a:lnTo>
                    <a:cubicBezTo>
                      <a:pt x="1143" y="5206"/>
                      <a:pt x="1190" y="5206"/>
                      <a:pt x="1247" y="5206"/>
                    </a:cubicBezTo>
                    <a:lnTo>
                      <a:pt x="1305" y="5206"/>
                    </a:lnTo>
                    <a:cubicBezTo>
                      <a:pt x="1305" y="5194"/>
                      <a:pt x="1316" y="5194"/>
                      <a:pt x="1316" y="5194"/>
                    </a:cubicBezTo>
                    <a:lnTo>
                      <a:pt x="1351" y="5194"/>
                    </a:lnTo>
                    <a:cubicBezTo>
                      <a:pt x="2367" y="3786"/>
                      <a:pt x="3093" y="2217"/>
                      <a:pt x="3521" y="543"/>
                    </a:cubicBezTo>
                    <a:cubicBezTo>
                      <a:pt x="2378" y="209"/>
                      <a:pt x="1201" y="2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42"/>
              <p:cNvSpPr/>
              <p:nvPr/>
            </p:nvSpPr>
            <p:spPr>
              <a:xfrm>
                <a:off x="4003848" y="4260576"/>
                <a:ext cx="62928" cy="37989"/>
              </a:xfrm>
              <a:custGeom>
                <a:avLst/>
                <a:gdLst/>
                <a:ahLst/>
                <a:cxnLst/>
                <a:rect l="l" t="t" r="r" b="b"/>
                <a:pathLst>
                  <a:path w="3959" h="2390" extrusionOk="0">
                    <a:moveTo>
                      <a:pt x="1" y="1"/>
                    </a:moveTo>
                    <a:cubicBezTo>
                      <a:pt x="24" y="797"/>
                      <a:pt x="104" y="1604"/>
                      <a:pt x="266" y="2389"/>
                    </a:cubicBezTo>
                    <a:cubicBezTo>
                      <a:pt x="1466" y="2043"/>
                      <a:pt x="2701" y="1858"/>
                      <a:pt x="3959" y="1824"/>
                    </a:cubicBezTo>
                    <a:lnTo>
                      <a:pt x="3959" y="1812"/>
                    </a:lnTo>
                    <a:lnTo>
                      <a:pt x="39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42"/>
              <p:cNvSpPr/>
              <p:nvPr/>
            </p:nvSpPr>
            <p:spPr>
              <a:xfrm>
                <a:off x="4115920" y="4313950"/>
                <a:ext cx="95783" cy="69000"/>
              </a:xfrm>
              <a:custGeom>
                <a:avLst/>
                <a:gdLst/>
                <a:ahLst/>
                <a:cxnLst/>
                <a:rect l="l" t="t" r="r" b="b"/>
                <a:pathLst>
                  <a:path w="6026" h="4341" extrusionOk="0">
                    <a:moveTo>
                      <a:pt x="1917" y="1"/>
                    </a:moveTo>
                    <a:cubicBezTo>
                      <a:pt x="1698" y="844"/>
                      <a:pt x="1398" y="1663"/>
                      <a:pt x="1039" y="2459"/>
                    </a:cubicBezTo>
                    <a:cubicBezTo>
                      <a:pt x="739" y="3106"/>
                      <a:pt x="393" y="3740"/>
                      <a:pt x="1" y="4340"/>
                    </a:cubicBezTo>
                    <a:cubicBezTo>
                      <a:pt x="1178" y="4225"/>
                      <a:pt x="2321" y="4017"/>
                      <a:pt x="3417" y="3740"/>
                    </a:cubicBezTo>
                    <a:cubicBezTo>
                      <a:pt x="3463" y="3729"/>
                      <a:pt x="3521" y="3717"/>
                      <a:pt x="3567" y="3706"/>
                    </a:cubicBezTo>
                    <a:cubicBezTo>
                      <a:pt x="3579" y="3706"/>
                      <a:pt x="3602" y="3694"/>
                      <a:pt x="3614" y="3694"/>
                    </a:cubicBezTo>
                    <a:cubicBezTo>
                      <a:pt x="3648" y="3683"/>
                      <a:pt x="3683" y="3671"/>
                      <a:pt x="3706" y="3671"/>
                    </a:cubicBezTo>
                    <a:cubicBezTo>
                      <a:pt x="3729" y="3660"/>
                      <a:pt x="3752" y="3660"/>
                      <a:pt x="3763" y="3648"/>
                    </a:cubicBezTo>
                    <a:cubicBezTo>
                      <a:pt x="3798" y="3648"/>
                      <a:pt x="3821" y="3637"/>
                      <a:pt x="3856" y="3625"/>
                    </a:cubicBezTo>
                    <a:cubicBezTo>
                      <a:pt x="3879" y="3625"/>
                      <a:pt x="3902" y="3614"/>
                      <a:pt x="3914" y="3614"/>
                    </a:cubicBezTo>
                    <a:cubicBezTo>
                      <a:pt x="3948" y="3602"/>
                      <a:pt x="3971" y="3590"/>
                      <a:pt x="3994" y="3590"/>
                    </a:cubicBezTo>
                    <a:cubicBezTo>
                      <a:pt x="4017" y="3578"/>
                      <a:pt x="4040" y="3578"/>
                      <a:pt x="4063" y="3567"/>
                    </a:cubicBezTo>
                    <a:cubicBezTo>
                      <a:pt x="4086" y="3555"/>
                      <a:pt x="4121" y="3555"/>
                      <a:pt x="4145" y="3544"/>
                    </a:cubicBezTo>
                    <a:cubicBezTo>
                      <a:pt x="4168" y="3544"/>
                      <a:pt x="4191" y="3532"/>
                      <a:pt x="4214" y="3521"/>
                    </a:cubicBezTo>
                    <a:cubicBezTo>
                      <a:pt x="4237" y="3521"/>
                      <a:pt x="4260" y="3509"/>
                      <a:pt x="4283" y="3498"/>
                    </a:cubicBezTo>
                    <a:cubicBezTo>
                      <a:pt x="4306" y="3498"/>
                      <a:pt x="4329" y="3486"/>
                      <a:pt x="4352" y="3486"/>
                    </a:cubicBezTo>
                    <a:cubicBezTo>
                      <a:pt x="4375" y="3475"/>
                      <a:pt x="4398" y="3463"/>
                      <a:pt x="4433" y="3463"/>
                    </a:cubicBezTo>
                    <a:cubicBezTo>
                      <a:pt x="4456" y="3452"/>
                      <a:pt x="4479" y="3440"/>
                      <a:pt x="4491" y="3440"/>
                    </a:cubicBezTo>
                    <a:cubicBezTo>
                      <a:pt x="4525" y="3429"/>
                      <a:pt x="4548" y="3429"/>
                      <a:pt x="4571" y="3417"/>
                    </a:cubicBezTo>
                    <a:cubicBezTo>
                      <a:pt x="4594" y="3406"/>
                      <a:pt x="4617" y="3406"/>
                      <a:pt x="4640" y="3394"/>
                    </a:cubicBezTo>
                    <a:cubicBezTo>
                      <a:pt x="4663" y="3383"/>
                      <a:pt x="4686" y="3383"/>
                      <a:pt x="4710" y="3371"/>
                    </a:cubicBezTo>
                    <a:cubicBezTo>
                      <a:pt x="4733" y="3360"/>
                      <a:pt x="4756" y="3360"/>
                      <a:pt x="4779" y="3348"/>
                    </a:cubicBezTo>
                    <a:cubicBezTo>
                      <a:pt x="4802" y="3337"/>
                      <a:pt x="4825" y="3337"/>
                      <a:pt x="4848" y="3325"/>
                    </a:cubicBezTo>
                    <a:cubicBezTo>
                      <a:pt x="4871" y="3313"/>
                      <a:pt x="4894" y="3313"/>
                      <a:pt x="4917" y="3301"/>
                    </a:cubicBezTo>
                    <a:cubicBezTo>
                      <a:pt x="4940" y="3290"/>
                      <a:pt x="4963" y="3290"/>
                      <a:pt x="4999" y="3278"/>
                    </a:cubicBezTo>
                    <a:cubicBezTo>
                      <a:pt x="5010" y="3267"/>
                      <a:pt x="5033" y="3267"/>
                      <a:pt x="5056" y="3255"/>
                    </a:cubicBezTo>
                    <a:cubicBezTo>
                      <a:pt x="5079" y="3244"/>
                      <a:pt x="5114" y="3232"/>
                      <a:pt x="5137" y="3232"/>
                    </a:cubicBezTo>
                    <a:cubicBezTo>
                      <a:pt x="5160" y="3221"/>
                      <a:pt x="5171" y="3209"/>
                      <a:pt x="5194" y="3209"/>
                    </a:cubicBezTo>
                    <a:cubicBezTo>
                      <a:pt x="5217" y="3198"/>
                      <a:pt x="5252" y="3186"/>
                      <a:pt x="5276" y="3175"/>
                    </a:cubicBezTo>
                    <a:cubicBezTo>
                      <a:pt x="5299" y="3175"/>
                      <a:pt x="5310" y="3163"/>
                      <a:pt x="5333" y="3163"/>
                    </a:cubicBezTo>
                    <a:cubicBezTo>
                      <a:pt x="5356" y="3152"/>
                      <a:pt x="5391" y="3140"/>
                      <a:pt x="5414" y="3129"/>
                    </a:cubicBezTo>
                    <a:cubicBezTo>
                      <a:pt x="5437" y="3117"/>
                      <a:pt x="5448" y="3117"/>
                      <a:pt x="5471" y="3106"/>
                    </a:cubicBezTo>
                    <a:cubicBezTo>
                      <a:pt x="5494" y="3094"/>
                      <a:pt x="5529" y="3083"/>
                      <a:pt x="5553" y="3083"/>
                    </a:cubicBezTo>
                    <a:cubicBezTo>
                      <a:pt x="5576" y="3071"/>
                      <a:pt x="5587" y="3060"/>
                      <a:pt x="5610" y="3060"/>
                    </a:cubicBezTo>
                    <a:cubicBezTo>
                      <a:pt x="5760" y="2794"/>
                      <a:pt x="5899" y="2529"/>
                      <a:pt x="6025" y="2263"/>
                    </a:cubicBezTo>
                    <a:cubicBezTo>
                      <a:pt x="4791" y="1282"/>
                      <a:pt x="3406" y="521"/>
                      <a:pt x="19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42"/>
              <p:cNvSpPr/>
              <p:nvPr/>
            </p:nvSpPr>
            <p:spPr>
              <a:xfrm>
                <a:off x="4003848" y="4210492"/>
                <a:ext cx="62928" cy="37989"/>
              </a:xfrm>
              <a:custGeom>
                <a:avLst/>
                <a:gdLst/>
                <a:ahLst/>
                <a:cxnLst/>
                <a:rect l="l" t="t" r="r" b="b"/>
                <a:pathLst>
                  <a:path w="3959" h="2390" extrusionOk="0">
                    <a:moveTo>
                      <a:pt x="266" y="0"/>
                    </a:moveTo>
                    <a:cubicBezTo>
                      <a:pt x="104" y="785"/>
                      <a:pt x="24" y="1582"/>
                      <a:pt x="1" y="2390"/>
                    </a:cubicBezTo>
                    <a:lnTo>
                      <a:pt x="3959" y="2390"/>
                    </a:lnTo>
                    <a:lnTo>
                      <a:pt x="3959" y="566"/>
                    </a:lnTo>
                    <a:lnTo>
                      <a:pt x="3959" y="554"/>
                    </a:lnTo>
                    <a:cubicBezTo>
                      <a:pt x="2701" y="531"/>
                      <a:pt x="1466" y="336"/>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42"/>
              <p:cNvSpPr/>
              <p:nvPr/>
            </p:nvSpPr>
            <p:spPr>
              <a:xfrm>
                <a:off x="3933944" y="4313950"/>
                <a:ext cx="95783" cy="69000"/>
              </a:xfrm>
              <a:custGeom>
                <a:avLst/>
                <a:gdLst/>
                <a:ahLst/>
                <a:cxnLst/>
                <a:rect l="l" t="t" r="r" b="b"/>
                <a:pathLst>
                  <a:path w="6026" h="4341" extrusionOk="0">
                    <a:moveTo>
                      <a:pt x="4110" y="1"/>
                    </a:moveTo>
                    <a:cubicBezTo>
                      <a:pt x="2609" y="521"/>
                      <a:pt x="1236" y="1282"/>
                      <a:pt x="1" y="2263"/>
                    </a:cubicBezTo>
                    <a:cubicBezTo>
                      <a:pt x="128" y="2529"/>
                      <a:pt x="267" y="2794"/>
                      <a:pt x="405" y="3060"/>
                    </a:cubicBezTo>
                    <a:lnTo>
                      <a:pt x="416" y="3060"/>
                    </a:lnTo>
                    <a:cubicBezTo>
                      <a:pt x="428" y="3060"/>
                      <a:pt x="451" y="3071"/>
                      <a:pt x="463" y="3083"/>
                    </a:cubicBezTo>
                    <a:cubicBezTo>
                      <a:pt x="498" y="3083"/>
                      <a:pt x="521" y="3094"/>
                      <a:pt x="555" y="3106"/>
                    </a:cubicBezTo>
                    <a:cubicBezTo>
                      <a:pt x="567" y="3117"/>
                      <a:pt x="590" y="3117"/>
                      <a:pt x="613" y="3129"/>
                    </a:cubicBezTo>
                    <a:lnTo>
                      <a:pt x="682" y="3163"/>
                    </a:lnTo>
                    <a:cubicBezTo>
                      <a:pt x="705" y="3163"/>
                      <a:pt x="728" y="3175"/>
                      <a:pt x="751" y="3175"/>
                    </a:cubicBezTo>
                    <a:lnTo>
                      <a:pt x="821" y="3209"/>
                    </a:lnTo>
                    <a:cubicBezTo>
                      <a:pt x="844" y="3209"/>
                      <a:pt x="867" y="3221"/>
                      <a:pt x="890" y="3232"/>
                    </a:cubicBezTo>
                    <a:cubicBezTo>
                      <a:pt x="913" y="3232"/>
                      <a:pt x="936" y="3244"/>
                      <a:pt x="959" y="3255"/>
                    </a:cubicBezTo>
                    <a:cubicBezTo>
                      <a:pt x="982" y="3267"/>
                      <a:pt x="1005" y="3267"/>
                      <a:pt x="1028" y="3278"/>
                    </a:cubicBezTo>
                    <a:cubicBezTo>
                      <a:pt x="1052" y="3290"/>
                      <a:pt x="1075" y="3290"/>
                      <a:pt x="1109" y="3301"/>
                    </a:cubicBezTo>
                    <a:cubicBezTo>
                      <a:pt x="1121" y="3313"/>
                      <a:pt x="1144" y="3313"/>
                      <a:pt x="1167" y="3325"/>
                    </a:cubicBezTo>
                    <a:cubicBezTo>
                      <a:pt x="1190" y="3337"/>
                      <a:pt x="1213" y="3337"/>
                      <a:pt x="1247" y="3348"/>
                    </a:cubicBezTo>
                    <a:cubicBezTo>
                      <a:pt x="1270" y="3360"/>
                      <a:pt x="1282" y="3360"/>
                      <a:pt x="1305" y="3371"/>
                    </a:cubicBezTo>
                    <a:cubicBezTo>
                      <a:pt x="1329" y="3383"/>
                      <a:pt x="1363" y="3383"/>
                      <a:pt x="1386" y="3394"/>
                    </a:cubicBezTo>
                    <a:cubicBezTo>
                      <a:pt x="1409" y="3406"/>
                      <a:pt x="1432" y="3406"/>
                      <a:pt x="1444" y="3417"/>
                    </a:cubicBezTo>
                    <a:cubicBezTo>
                      <a:pt x="1478" y="3429"/>
                      <a:pt x="1501" y="3429"/>
                      <a:pt x="1524" y="3440"/>
                    </a:cubicBezTo>
                    <a:cubicBezTo>
                      <a:pt x="1547" y="3452"/>
                      <a:pt x="1570" y="3452"/>
                      <a:pt x="1594" y="3463"/>
                    </a:cubicBezTo>
                    <a:cubicBezTo>
                      <a:pt x="1617" y="3463"/>
                      <a:pt x="1640" y="3475"/>
                      <a:pt x="1675" y="3486"/>
                    </a:cubicBezTo>
                    <a:cubicBezTo>
                      <a:pt x="1698" y="3486"/>
                      <a:pt x="1709" y="3498"/>
                      <a:pt x="1732" y="3498"/>
                    </a:cubicBezTo>
                    <a:cubicBezTo>
                      <a:pt x="1767" y="3509"/>
                      <a:pt x="1790" y="3521"/>
                      <a:pt x="1813" y="3532"/>
                    </a:cubicBezTo>
                    <a:cubicBezTo>
                      <a:pt x="1836" y="3532"/>
                      <a:pt x="1859" y="3544"/>
                      <a:pt x="1883" y="3544"/>
                    </a:cubicBezTo>
                    <a:cubicBezTo>
                      <a:pt x="1906" y="3555"/>
                      <a:pt x="1929" y="3555"/>
                      <a:pt x="1963" y="3567"/>
                    </a:cubicBezTo>
                    <a:cubicBezTo>
                      <a:pt x="1986" y="3578"/>
                      <a:pt x="1998" y="3578"/>
                      <a:pt x="2021" y="3590"/>
                    </a:cubicBezTo>
                    <a:cubicBezTo>
                      <a:pt x="2055" y="3590"/>
                      <a:pt x="2078" y="3602"/>
                      <a:pt x="2113" y="3614"/>
                    </a:cubicBezTo>
                    <a:cubicBezTo>
                      <a:pt x="2124" y="3614"/>
                      <a:pt x="2148" y="3625"/>
                      <a:pt x="2171" y="3625"/>
                    </a:cubicBezTo>
                    <a:cubicBezTo>
                      <a:pt x="2194" y="3637"/>
                      <a:pt x="2229" y="3648"/>
                      <a:pt x="2252" y="3648"/>
                    </a:cubicBezTo>
                    <a:cubicBezTo>
                      <a:pt x="2275" y="3660"/>
                      <a:pt x="2298" y="3660"/>
                      <a:pt x="2309" y="3671"/>
                    </a:cubicBezTo>
                    <a:cubicBezTo>
                      <a:pt x="2344" y="3671"/>
                      <a:pt x="2378" y="3683"/>
                      <a:pt x="2413" y="3694"/>
                    </a:cubicBezTo>
                    <a:cubicBezTo>
                      <a:pt x="2425" y="3694"/>
                      <a:pt x="2448" y="3706"/>
                      <a:pt x="2460" y="3706"/>
                    </a:cubicBezTo>
                    <a:cubicBezTo>
                      <a:pt x="2506" y="3717"/>
                      <a:pt x="2552" y="3729"/>
                      <a:pt x="2609" y="3740"/>
                    </a:cubicBezTo>
                    <a:cubicBezTo>
                      <a:pt x="3694" y="4017"/>
                      <a:pt x="4848" y="4225"/>
                      <a:pt x="6025" y="4340"/>
                    </a:cubicBezTo>
                    <a:cubicBezTo>
                      <a:pt x="5633" y="3740"/>
                      <a:pt x="5287" y="3106"/>
                      <a:pt x="4987" y="2459"/>
                    </a:cubicBezTo>
                    <a:cubicBezTo>
                      <a:pt x="4617" y="1663"/>
                      <a:pt x="4329" y="844"/>
                      <a:pt x="4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42"/>
              <p:cNvSpPr/>
              <p:nvPr/>
            </p:nvSpPr>
            <p:spPr>
              <a:xfrm>
                <a:off x="4078870" y="4210492"/>
                <a:ext cx="62944" cy="37989"/>
              </a:xfrm>
              <a:custGeom>
                <a:avLst/>
                <a:gdLst/>
                <a:ahLst/>
                <a:cxnLst/>
                <a:rect l="l" t="t" r="r" b="b"/>
                <a:pathLst>
                  <a:path w="3960" h="2390" extrusionOk="0">
                    <a:moveTo>
                      <a:pt x="3694" y="0"/>
                    </a:moveTo>
                    <a:cubicBezTo>
                      <a:pt x="2493" y="336"/>
                      <a:pt x="1259" y="531"/>
                      <a:pt x="0" y="554"/>
                    </a:cubicBezTo>
                    <a:lnTo>
                      <a:pt x="0" y="566"/>
                    </a:lnTo>
                    <a:lnTo>
                      <a:pt x="0" y="2390"/>
                    </a:lnTo>
                    <a:lnTo>
                      <a:pt x="3960" y="2390"/>
                    </a:lnTo>
                    <a:cubicBezTo>
                      <a:pt x="3936" y="1582"/>
                      <a:pt x="3844" y="785"/>
                      <a:pt x="36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42"/>
              <p:cNvSpPr/>
              <p:nvPr/>
            </p:nvSpPr>
            <p:spPr>
              <a:xfrm>
                <a:off x="4149139" y="4170501"/>
                <a:ext cx="83846" cy="77981"/>
              </a:xfrm>
              <a:custGeom>
                <a:avLst/>
                <a:gdLst/>
                <a:ahLst/>
                <a:cxnLst/>
                <a:rect l="l" t="t" r="r" b="b"/>
                <a:pathLst>
                  <a:path w="5275" h="4906" extrusionOk="0">
                    <a:moveTo>
                      <a:pt x="4247" y="0"/>
                    </a:moveTo>
                    <a:cubicBezTo>
                      <a:pt x="2955" y="993"/>
                      <a:pt x="1535" y="1767"/>
                      <a:pt x="0" y="2286"/>
                    </a:cubicBezTo>
                    <a:cubicBezTo>
                      <a:pt x="173" y="3140"/>
                      <a:pt x="277" y="4017"/>
                      <a:pt x="300" y="4906"/>
                    </a:cubicBezTo>
                    <a:lnTo>
                      <a:pt x="5274" y="4906"/>
                    </a:lnTo>
                    <a:cubicBezTo>
                      <a:pt x="5228" y="3198"/>
                      <a:pt x="4882" y="1559"/>
                      <a:pt x="4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42"/>
              <p:cNvSpPr/>
              <p:nvPr/>
            </p:nvSpPr>
            <p:spPr>
              <a:xfrm>
                <a:off x="4078870" y="4123723"/>
                <a:ext cx="55966" cy="83671"/>
              </a:xfrm>
              <a:custGeom>
                <a:avLst/>
                <a:gdLst/>
                <a:ahLst/>
                <a:cxnLst/>
                <a:rect l="l" t="t" r="r" b="b"/>
                <a:pathLst>
                  <a:path w="3521" h="5264" extrusionOk="0">
                    <a:moveTo>
                      <a:pt x="0" y="1"/>
                    </a:moveTo>
                    <a:lnTo>
                      <a:pt x="0" y="5264"/>
                    </a:lnTo>
                    <a:cubicBezTo>
                      <a:pt x="1201" y="5229"/>
                      <a:pt x="2378" y="5044"/>
                      <a:pt x="3521" y="4710"/>
                    </a:cubicBezTo>
                    <a:cubicBezTo>
                      <a:pt x="3313" y="3902"/>
                      <a:pt x="3036" y="3105"/>
                      <a:pt x="2678" y="2343"/>
                    </a:cubicBezTo>
                    <a:cubicBezTo>
                      <a:pt x="2309" y="1547"/>
                      <a:pt x="1859" y="774"/>
                      <a:pt x="1351" y="58"/>
                    </a:cubicBezTo>
                    <a:lnTo>
                      <a:pt x="1293" y="58"/>
                    </a:lnTo>
                    <a:cubicBezTo>
                      <a:pt x="1270" y="58"/>
                      <a:pt x="1259" y="58"/>
                      <a:pt x="1247" y="47"/>
                    </a:cubicBezTo>
                    <a:lnTo>
                      <a:pt x="1097" y="47"/>
                    </a:lnTo>
                    <a:cubicBezTo>
                      <a:pt x="1062" y="47"/>
                      <a:pt x="1039" y="35"/>
                      <a:pt x="1016" y="35"/>
                    </a:cubicBezTo>
                    <a:lnTo>
                      <a:pt x="866" y="35"/>
                    </a:lnTo>
                    <a:cubicBezTo>
                      <a:pt x="843" y="35"/>
                      <a:pt x="820" y="35"/>
                      <a:pt x="797" y="24"/>
                    </a:cubicBezTo>
                    <a:lnTo>
                      <a:pt x="554" y="24"/>
                    </a:lnTo>
                    <a:cubicBezTo>
                      <a:pt x="485" y="12"/>
                      <a:pt x="428" y="12"/>
                      <a:pt x="359" y="12"/>
                    </a:cubicBezTo>
                    <a:lnTo>
                      <a:pt x="139" y="12"/>
                    </a:lnTo>
                    <a:cubicBezTo>
                      <a:pt x="116" y="12"/>
                      <a:pt x="82" y="12"/>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42"/>
              <p:cNvSpPr/>
              <p:nvPr/>
            </p:nvSpPr>
            <p:spPr>
              <a:xfrm>
                <a:off x="3837099" y="4158024"/>
                <a:ext cx="82018" cy="90458"/>
              </a:xfrm>
              <a:custGeom>
                <a:avLst/>
                <a:gdLst/>
                <a:ahLst/>
                <a:cxnLst/>
                <a:rect l="l" t="t" r="r" b="b"/>
                <a:pathLst>
                  <a:path w="5160" h="5691" extrusionOk="0">
                    <a:moveTo>
                      <a:pt x="4847" y="1"/>
                    </a:moveTo>
                    <a:cubicBezTo>
                      <a:pt x="4570" y="139"/>
                      <a:pt x="4317" y="278"/>
                      <a:pt x="4086" y="405"/>
                    </a:cubicBezTo>
                    <a:cubicBezTo>
                      <a:pt x="2782" y="1167"/>
                      <a:pt x="1766" y="2044"/>
                      <a:pt x="1062" y="3013"/>
                    </a:cubicBezTo>
                    <a:cubicBezTo>
                      <a:pt x="428" y="3867"/>
                      <a:pt x="69" y="4768"/>
                      <a:pt x="0" y="5691"/>
                    </a:cubicBezTo>
                    <a:lnTo>
                      <a:pt x="3993" y="5691"/>
                    </a:lnTo>
                    <a:cubicBezTo>
                      <a:pt x="4040" y="3809"/>
                      <a:pt x="4432" y="1998"/>
                      <a:pt x="5159" y="290"/>
                    </a:cubicBezTo>
                    <a:cubicBezTo>
                      <a:pt x="5055" y="197"/>
                      <a:pt x="4952" y="93"/>
                      <a:pt x="4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42"/>
              <p:cNvSpPr/>
              <p:nvPr/>
            </p:nvSpPr>
            <p:spPr>
              <a:xfrm>
                <a:off x="3837099" y="4260576"/>
                <a:ext cx="82018" cy="90268"/>
              </a:xfrm>
              <a:custGeom>
                <a:avLst/>
                <a:gdLst/>
                <a:ahLst/>
                <a:cxnLst/>
                <a:rect l="l" t="t" r="r" b="b"/>
                <a:pathLst>
                  <a:path w="5160" h="5679" extrusionOk="0">
                    <a:moveTo>
                      <a:pt x="0" y="1"/>
                    </a:moveTo>
                    <a:cubicBezTo>
                      <a:pt x="69" y="924"/>
                      <a:pt x="428" y="1824"/>
                      <a:pt x="1062" y="2678"/>
                    </a:cubicBezTo>
                    <a:cubicBezTo>
                      <a:pt x="1766" y="3648"/>
                      <a:pt x="2782" y="4513"/>
                      <a:pt x="4086" y="5275"/>
                    </a:cubicBezTo>
                    <a:cubicBezTo>
                      <a:pt x="4329" y="5413"/>
                      <a:pt x="4582" y="5552"/>
                      <a:pt x="4836" y="5679"/>
                    </a:cubicBezTo>
                    <a:cubicBezTo>
                      <a:pt x="4952" y="5587"/>
                      <a:pt x="5055" y="5494"/>
                      <a:pt x="5159" y="5402"/>
                    </a:cubicBezTo>
                    <a:cubicBezTo>
                      <a:pt x="4432" y="3694"/>
                      <a:pt x="4040" y="1870"/>
                      <a:pt x="39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42"/>
              <p:cNvSpPr/>
              <p:nvPr/>
            </p:nvSpPr>
            <p:spPr>
              <a:xfrm>
                <a:off x="3933944" y="4125933"/>
                <a:ext cx="95783" cy="68984"/>
              </a:xfrm>
              <a:custGeom>
                <a:avLst/>
                <a:gdLst/>
                <a:ahLst/>
                <a:cxnLst/>
                <a:rect l="l" t="t" r="r" b="b"/>
                <a:pathLst>
                  <a:path w="6026" h="4340" extrusionOk="0">
                    <a:moveTo>
                      <a:pt x="6025" y="0"/>
                    </a:moveTo>
                    <a:lnTo>
                      <a:pt x="6025" y="0"/>
                    </a:lnTo>
                    <a:cubicBezTo>
                      <a:pt x="4837" y="127"/>
                      <a:pt x="3694" y="324"/>
                      <a:pt x="2609" y="601"/>
                    </a:cubicBezTo>
                    <a:cubicBezTo>
                      <a:pt x="2552" y="612"/>
                      <a:pt x="2506" y="624"/>
                      <a:pt x="2460" y="647"/>
                    </a:cubicBezTo>
                    <a:cubicBezTo>
                      <a:pt x="2437" y="647"/>
                      <a:pt x="2425" y="647"/>
                      <a:pt x="2401" y="658"/>
                    </a:cubicBezTo>
                    <a:cubicBezTo>
                      <a:pt x="2367" y="658"/>
                      <a:pt x="2344" y="670"/>
                      <a:pt x="2309" y="681"/>
                    </a:cubicBezTo>
                    <a:cubicBezTo>
                      <a:pt x="2286" y="681"/>
                      <a:pt x="2263" y="693"/>
                      <a:pt x="2252" y="693"/>
                    </a:cubicBezTo>
                    <a:cubicBezTo>
                      <a:pt x="2217" y="704"/>
                      <a:pt x="2183" y="716"/>
                      <a:pt x="2160" y="727"/>
                    </a:cubicBezTo>
                    <a:cubicBezTo>
                      <a:pt x="2136" y="727"/>
                      <a:pt x="2113" y="739"/>
                      <a:pt x="2090" y="739"/>
                    </a:cubicBezTo>
                    <a:cubicBezTo>
                      <a:pt x="2067" y="750"/>
                      <a:pt x="2044" y="750"/>
                      <a:pt x="2009" y="762"/>
                    </a:cubicBezTo>
                    <a:cubicBezTo>
                      <a:pt x="1986" y="773"/>
                      <a:pt x="1963" y="773"/>
                      <a:pt x="1940" y="785"/>
                    </a:cubicBezTo>
                    <a:cubicBezTo>
                      <a:pt x="1917" y="785"/>
                      <a:pt x="1894" y="796"/>
                      <a:pt x="1859" y="808"/>
                    </a:cubicBezTo>
                    <a:cubicBezTo>
                      <a:pt x="1847" y="808"/>
                      <a:pt x="1824" y="819"/>
                      <a:pt x="1801" y="819"/>
                    </a:cubicBezTo>
                    <a:cubicBezTo>
                      <a:pt x="1767" y="831"/>
                      <a:pt x="1744" y="842"/>
                      <a:pt x="1721" y="842"/>
                    </a:cubicBezTo>
                    <a:cubicBezTo>
                      <a:pt x="1698" y="854"/>
                      <a:pt x="1675" y="866"/>
                      <a:pt x="1652" y="866"/>
                    </a:cubicBezTo>
                    <a:cubicBezTo>
                      <a:pt x="1629" y="878"/>
                      <a:pt x="1606" y="889"/>
                      <a:pt x="1570" y="889"/>
                    </a:cubicBezTo>
                    <a:cubicBezTo>
                      <a:pt x="1559" y="901"/>
                      <a:pt x="1536" y="901"/>
                      <a:pt x="1513" y="912"/>
                    </a:cubicBezTo>
                    <a:cubicBezTo>
                      <a:pt x="1490" y="924"/>
                      <a:pt x="1455" y="924"/>
                      <a:pt x="1432" y="935"/>
                    </a:cubicBezTo>
                    <a:cubicBezTo>
                      <a:pt x="1409" y="947"/>
                      <a:pt x="1386" y="947"/>
                      <a:pt x="1363" y="958"/>
                    </a:cubicBezTo>
                    <a:cubicBezTo>
                      <a:pt x="1340" y="970"/>
                      <a:pt x="1317" y="970"/>
                      <a:pt x="1293" y="981"/>
                    </a:cubicBezTo>
                    <a:cubicBezTo>
                      <a:pt x="1270" y="993"/>
                      <a:pt x="1247" y="993"/>
                      <a:pt x="1224" y="1004"/>
                    </a:cubicBezTo>
                    <a:cubicBezTo>
                      <a:pt x="1201" y="1016"/>
                      <a:pt x="1178" y="1016"/>
                      <a:pt x="1155" y="1027"/>
                    </a:cubicBezTo>
                    <a:cubicBezTo>
                      <a:pt x="1132" y="1039"/>
                      <a:pt x="1109" y="1039"/>
                      <a:pt x="1086" y="1050"/>
                    </a:cubicBezTo>
                    <a:cubicBezTo>
                      <a:pt x="1063" y="1062"/>
                      <a:pt x="1040" y="1062"/>
                      <a:pt x="1016" y="1073"/>
                    </a:cubicBezTo>
                    <a:cubicBezTo>
                      <a:pt x="993" y="1085"/>
                      <a:pt x="970" y="1085"/>
                      <a:pt x="947" y="1096"/>
                    </a:cubicBezTo>
                    <a:cubicBezTo>
                      <a:pt x="924" y="1108"/>
                      <a:pt x="901" y="1108"/>
                      <a:pt x="878" y="1119"/>
                    </a:cubicBezTo>
                    <a:cubicBezTo>
                      <a:pt x="855" y="1131"/>
                      <a:pt x="832" y="1131"/>
                      <a:pt x="809" y="1143"/>
                    </a:cubicBezTo>
                    <a:cubicBezTo>
                      <a:pt x="786" y="1155"/>
                      <a:pt x="763" y="1166"/>
                      <a:pt x="739" y="1166"/>
                    </a:cubicBezTo>
                    <a:cubicBezTo>
                      <a:pt x="716" y="1178"/>
                      <a:pt x="693" y="1189"/>
                      <a:pt x="682" y="1189"/>
                    </a:cubicBezTo>
                    <a:cubicBezTo>
                      <a:pt x="647" y="1201"/>
                      <a:pt x="624" y="1212"/>
                      <a:pt x="601" y="1224"/>
                    </a:cubicBezTo>
                    <a:cubicBezTo>
                      <a:pt x="578" y="1224"/>
                      <a:pt x="567" y="1235"/>
                      <a:pt x="544" y="1235"/>
                    </a:cubicBezTo>
                    <a:cubicBezTo>
                      <a:pt x="521" y="1247"/>
                      <a:pt x="486" y="1258"/>
                      <a:pt x="463" y="1270"/>
                    </a:cubicBezTo>
                    <a:cubicBezTo>
                      <a:pt x="439" y="1281"/>
                      <a:pt x="428" y="1281"/>
                      <a:pt x="405" y="1293"/>
                    </a:cubicBezTo>
                    <a:cubicBezTo>
                      <a:pt x="255" y="1558"/>
                      <a:pt x="128" y="1824"/>
                      <a:pt x="1" y="2089"/>
                    </a:cubicBezTo>
                    <a:cubicBezTo>
                      <a:pt x="1236" y="3070"/>
                      <a:pt x="2621" y="3832"/>
                      <a:pt x="4110" y="4340"/>
                    </a:cubicBezTo>
                    <a:cubicBezTo>
                      <a:pt x="4329" y="3497"/>
                      <a:pt x="4617" y="2678"/>
                      <a:pt x="4987" y="1893"/>
                    </a:cubicBezTo>
                    <a:cubicBezTo>
                      <a:pt x="5287" y="1235"/>
                      <a:pt x="5633" y="601"/>
                      <a:pt x="6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42"/>
              <p:cNvSpPr/>
              <p:nvPr/>
            </p:nvSpPr>
            <p:spPr>
              <a:xfrm>
                <a:off x="4078870" y="4260576"/>
                <a:ext cx="62944" cy="37989"/>
              </a:xfrm>
              <a:custGeom>
                <a:avLst/>
                <a:gdLst/>
                <a:ahLst/>
                <a:cxnLst/>
                <a:rect l="l" t="t" r="r" b="b"/>
                <a:pathLst>
                  <a:path w="3960" h="2390" extrusionOk="0">
                    <a:moveTo>
                      <a:pt x="0" y="1"/>
                    </a:moveTo>
                    <a:lnTo>
                      <a:pt x="0" y="1812"/>
                    </a:lnTo>
                    <a:lnTo>
                      <a:pt x="0" y="1824"/>
                    </a:lnTo>
                    <a:cubicBezTo>
                      <a:pt x="1259" y="1858"/>
                      <a:pt x="2493" y="2043"/>
                      <a:pt x="3694" y="2389"/>
                    </a:cubicBezTo>
                    <a:cubicBezTo>
                      <a:pt x="3844" y="1604"/>
                      <a:pt x="3936" y="797"/>
                      <a:pt x="3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61" name="Google Shape;3061;p42"/>
          <p:cNvGrpSpPr/>
          <p:nvPr/>
        </p:nvGrpSpPr>
        <p:grpSpPr>
          <a:xfrm rot="-1836701">
            <a:off x="8165549" y="5708068"/>
            <a:ext cx="644900" cy="859867"/>
            <a:chOff x="4993200" y="2850100"/>
            <a:chExt cx="671700" cy="671700"/>
          </a:xfrm>
        </p:grpSpPr>
        <p:sp>
          <p:nvSpPr>
            <p:cNvPr id="3062" name="Google Shape;3062;p42"/>
            <p:cNvSpPr/>
            <p:nvPr/>
          </p:nvSpPr>
          <p:spPr>
            <a:xfrm>
              <a:off x="4993200" y="2850100"/>
              <a:ext cx="671700" cy="6717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63" name="Google Shape;3063;p42"/>
            <p:cNvGrpSpPr/>
            <p:nvPr/>
          </p:nvGrpSpPr>
          <p:grpSpPr>
            <a:xfrm>
              <a:off x="5142819" y="3026969"/>
              <a:ext cx="372720" cy="317632"/>
              <a:chOff x="3229225" y="4023700"/>
              <a:chExt cx="533600" cy="454800"/>
            </a:xfrm>
          </p:grpSpPr>
          <p:sp>
            <p:nvSpPr>
              <p:cNvPr id="3064" name="Google Shape;3064;p42"/>
              <p:cNvSpPr/>
              <p:nvPr/>
            </p:nvSpPr>
            <p:spPr>
              <a:xfrm>
                <a:off x="3510450" y="4023700"/>
                <a:ext cx="187850" cy="344750"/>
              </a:xfrm>
              <a:custGeom>
                <a:avLst/>
                <a:gdLst/>
                <a:ahLst/>
                <a:cxnLst/>
                <a:rect l="l" t="t" r="r" b="b"/>
                <a:pathLst>
                  <a:path w="7514" h="13790" extrusionOk="0">
                    <a:moveTo>
                      <a:pt x="7513" y="0"/>
                    </a:moveTo>
                    <a:lnTo>
                      <a:pt x="0" y="2690"/>
                    </a:lnTo>
                    <a:lnTo>
                      <a:pt x="0" y="11100"/>
                    </a:lnTo>
                    <a:lnTo>
                      <a:pt x="7513" y="13790"/>
                    </a:lnTo>
                    <a:lnTo>
                      <a:pt x="751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42"/>
              <p:cNvSpPr/>
              <p:nvPr/>
            </p:nvSpPr>
            <p:spPr>
              <a:xfrm>
                <a:off x="3731550" y="4142225"/>
                <a:ext cx="31275" cy="107675"/>
              </a:xfrm>
              <a:custGeom>
                <a:avLst/>
                <a:gdLst/>
                <a:ahLst/>
                <a:cxnLst/>
                <a:rect l="l" t="t" r="r" b="b"/>
                <a:pathLst>
                  <a:path w="1251" h="4307" extrusionOk="0">
                    <a:moveTo>
                      <a:pt x="1" y="1"/>
                    </a:moveTo>
                    <a:lnTo>
                      <a:pt x="1" y="4307"/>
                    </a:lnTo>
                    <a:cubicBezTo>
                      <a:pt x="747" y="3872"/>
                      <a:pt x="1251" y="3071"/>
                      <a:pt x="1251" y="2160"/>
                    </a:cubicBezTo>
                    <a:cubicBezTo>
                      <a:pt x="1251" y="1237"/>
                      <a:pt x="747" y="436"/>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42"/>
              <p:cNvSpPr/>
              <p:nvPr/>
            </p:nvSpPr>
            <p:spPr>
              <a:xfrm>
                <a:off x="3229225" y="4102850"/>
                <a:ext cx="93425" cy="186450"/>
              </a:xfrm>
              <a:custGeom>
                <a:avLst/>
                <a:gdLst/>
                <a:ahLst/>
                <a:cxnLst/>
                <a:rect l="l" t="t" r="r" b="b"/>
                <a:pathLst>
                  <a:path w="3737" h="7458" extrusionOk="0">
                    <a:moveTo>
                      <a:pt x="3737" y="0"/>
                    </a:moveTo>
                    <a:cubicBezTo>
                      <a:pt x="1672" y="0"/>
                      <a:pt x="0" y="1670"/>
                      <a:pt x="0" y="3735"/>
                    </a:cubicBezTo>
                    <a:cubicBezTo>
                      <a:pt x="0" y="5787"/>
                      <a:pt x="1672" y="7458"/>
                      <a:pt x="3737" y="7458"/>
                    </a:cubicBezTo>
                    <a:lnTo>
                      <a:pt x="373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42"/>
              <p:cNvSpPr/>
              <p:nvPr/>
            </p:nvSpPr>
            <p:spPr>
              <a:xfrm>
                <a:off x="3378325" y="4323600"/>
                <a:ext cx="165425" cy="154900"/>
              </a:xfrm>
              <a:custGeom>
                <a:avLst/>
                <a:gdLst/>
                <a:ahLst/>
                <a:cxnLst/>
                <a:rect l="l" t="t" r="r" b="b"/>
                <a:pathLst>
                  <a:path w="6617" h="6196" extrusionOk="0">
                    <a:moveTo>
                      <a:pt x="1" y="1"/>
                    </a:moveTo>
                    <a:lnTo>
                      <a:pt x="1686" y="6195"/>
                    </a:lnTo>
                    <a:lnTo>
                      <a:pt x="5381" y="6195"/>
                    </a:lnTo>
                    <a:lnTo>
                      <a:pt x="4524" y="3098"/>
                    </a:lnTo>
                    <a:lnTo>
                      <a:pt x="6617" y="3098"/>
                    </a:lnTo>
                    <a:lnTo>
                      <a:pt x="6617" y="1780"/>
                    </a:lnTo>
                    <a:lnTo>
                      <a:pt x="4307" y="1780"/>
                    </a:lnTo>
                    <a:lnTo>
                      <a:pt x="383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42"/>
              <p:cNvSpPr/>
              <p:nvPr/>
            </p:nvSpPr>
            <p:spPr>
              <a:xfrm>
                <a:off x="3355575" y="4102475"/>
                <a:ext cx="121600" cy="188200"/>
              </a:xfrm>
              <a:custGeom>
                <a:avLst/>
                <a:gdLst/>
                <a:ahLst/>
                <a:cxnLst/>
                <a:rect l="l" t="t" r="r" b="b"/>
                <a:pathLst>
                  <a:path w="4864" h="7528" extrusionOk="0">
                    <a:moveTo>
                      <a:pt x="3098" y="1767"/>
                    </a:moveTo>
                    <a:lnTo>
                      <a:pt x="3098" y="3098"/>
                    </a:lnTo>
                    <a:lnTo>
                      <a:pt x="1766" y="3098"/>
                    </a:lnTo>
                    <a:lnTo>
                      <a:pt x="1766" y="1767"/>
                    </a:lnTo>
                    <a:close/>
                    <a:moveTo>
                      <a:pt x="3098" y="4430"/>
                    </a:moveTo>
                    <a:lnTo>
                      <a:pt x="3098" y="5748"/>
                    </a:lnTo>
                    <a:lnTo>
                      <a:pt x="1766" y="5748"/>
                    </a:lnTo>
                    <a:lnTo>
                      <a:pt x="1766" y="4430"/>
                    </a:lnTo>
                    <a:close/>
                    <a:moveTo>
                      <a:pt x="0" y="1"/>
                    </a:moveTo>
                    <a:lnTo>
                      <a:pt x="0" y="7527"/>
                    </a:lnTo>
                    <a:lnTo>
                      <a:pt x="4864" y="7527"/>
                    </a:lnTo>
                    <a:lnTo>
                      <a:pt x="486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36"/>
        <p:cNvGrpSpPr/>
        <p:nvPr/>
      </p:nvGrpSpPr>
      <p:grpSpPr>
        <a:xfrm>
          <a:off x="0" y="0"/>
          <a:ext cx="0" cy="0"/>
          <a:chOff x="0" y="0"/>
          <a:chExt cx="0" cy="0"/>
        </a:xfrm>
      </p:grpSpPr>
      <p:sp>
        <p:nvSpPr>
          <p:cNvPr id="37" name="Google Shape;37;p4"/>
          <p:cNvSpPr txBox="1">
            <a:spLocks noGrp="1"/>
          </p:cNvSpPr>
          <p:nvPr>
            <p:ph type="title"/>
          </p:nvPr>
        </p:nvSpPr>
        <p:spPr>
          <a:xfrm>
            <a:off x="720000" y="720000"/>
            <a:ext cx="7704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
        <p:nvSpPr>
          <p:cNvPr id="38" name="Google Shape;38;p4"/>
          <p:cNvSpPr txBox="1">
            <a:spLocks noGrp="1"/>
          </p:cNvSpPr>
          <p:nvPr>
            <p:ph type="body" idx="1"/>
          </p:nvPr>
        </p:nvSpPr>
        <p:spPr>
          <a:xfrm>
            <a:off x="720000" y="1852800"/>
            <a:ext cx="7704000" cy="4262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Crete Round"/>
              <a:buAutoNum type="arabicPeriod"/>
              <a:defRPr sz="1100">
                <a:solidFill>
                  <a:srgbClr val="434343"/>
                </a:solidFill>
              </a:defRPr>
            </a:lvl1pPr>
            <a:lvl2pPr marL="914400" lvl="1" indent="-317500" rtl="0">
              <a:lnSpc>
                <a:spcPct val="115000"/>
              </a:lnSpc>
              <a:spcBef>
                <a:spcPts val="0"/>
              </a:spcBef>
              <a:spcAft>
                <a:spcPts val="0"/>
              </a:spcAft>
              <a:buClr>
                <a:srgbClr val="434343"/>
              </a:buClr>
              <a:buSzPts val="1400"/>
              <a:buAutoNum type="alphaLcPeriod"/>
              <a:defRPr>
                <a:solidFill>
                  <a:srgbClr val="434343"/>
                </a:solidFill>
              </a:defRPr>
            </a:lvl2pPr>
            <a:lvl3pPr marL="1371600" lvl="2" indent="-317500" rtl="0">
              <a:lnSpc>
                <a:spcPct val="115000"/>
              </a:lnSpc>
              <a:spcBef>
                <a:spcPts val="0"/>
              </a:spcBef>
              <a:spcAft>
                <a:spcPts val="0"/>
              </a:spcAft>
              <a:buClr>
                <a:srgbClr val="434343"/>
              </a:buClr>
              <a:buSzPts val="1400"/>
              <a:buAutoNum type="romanLcPeriod"/>
              <a:defRPr>
                <a:solidFill>
                  <a:srgbClr val="434343"/>
                </a:solidFill>
              </a:defRPr>
            </a:lvl3pPr>
            <a:lvl4pPr marL="1828800" lvl="3" indent="-317500" rtl="0">
              <a:lnSpc>
                <a:spcPct val="115000"/>
              </a:lnSpc>
              <a:spcBef>
                <a:spcPts val="0"/>
              </a:spcBef>
              <a:spcAft>
                <a:spcPts val="0"/>
              </a:spcAft>
              <a:buClr>
                <a:srgbClr val="434343"/>
              </a:buClr>
              <a:buSzPts val="1400"/>
              <a:buAutoNum type="arabicPeriod"/>
              <a:defRPr>
                <a:solidFill>
                  <a:srgbClr val="434343"/>
                </a:solidFill>
              </a:defRPr>
            </a:lvl4pPr>
            <a:lvl5pPr marL="2286000" lvl="4" indent="-317500" rtl="0">
              <a:lnSpc>
                <a:spcPct val="115000"/>
              </a:lnSpc>
              <a:spcBef>
                <a:spcPts val="0"/>
              </a:spcBef>
              <a:spcAft>
                <a:spcPts val="0"/>
              </a:spcAft>
              <a:buClr>
                <a:srgbClr val="434343"/>
              </a:buClr>
              <a:buSzPts val="1400"/>
              <a:buAutoNum type="alphaLcPeriod"/>
              <a:defRPr>
                <a:solidFill>
                  <a:srgbClr val="434343"/>
                </a:solidFill>
              </a:defRPr>
            </a:lvl5pPr>
            <a:lvl6pPr marL="2743200" lvl="5" indent="-317500" rtl="0">
              <a:lnSpc>
                <a:spcPct val="115000"/>
              </a:lnSpc>
              <a:spcBef>
                <a:spcPts val="0"/>
              </a:spcBef>
              <a:spcAft>
                <a:spcPts val="0"/>
              </a:spcAft>
              <a:buClr>
                <a:srgbClr val="434343"/>
              </a:buClr>
              <a:buSzPts val="1400"/>
              <a:buAutoNum type="romanLcPeriod"/>
              <a:defRPr>
                <a:solidFill>
                  <a:srgbClr val="434343"/>
                </a:solidFill>
              </a:defRPr>
            </a:lvl6pPr>
            <a:lvl7pPr marL="3200400" lvl="6" indent="-317500" rtl="0">
              <a:lnSpc>
                <a:spcPct val="115000"/>
              </a:lnSpc>
              <a:spcBef>
                <a:spcPts val="0"/>
              </a:spcBef>
              <a:spcAft>
                <a:spcPts val="0"/>
              </a:spcAft>
              <a:buClr>
                <a:srgbClr val="434343"/>
              </a:buClr>
              <a:buSzPts val="1400"/>
              <a:buAutoNum type="arabicPeriod"/>
              <a:defRPr>
                <a:solidFill>
                  <a:srgbClr val="434343"/>
                </a:solidFill>
              </a:defRPr>
            </a:lvl7pPr>
            <a:lvl8pPr marL="3657600" lvl="7" indent="-317500" rtl="0">
              <a:lnSpc>
                <a:spcPct val="115000"/>
              </a:lnSpc>
              <a:spcBef>
                <a:spcPts val="0"/>
              </a:spcBef>
              <a:spcAft>
                <a:spcPts val="0"/>
              </a:spcAft>
              <a:buClr>
                <a:srgbClr val="434343"/>
              </a:buClr>
              <a:buSzPts val="1400"/>
              <a:buAutoNum type="alphaLcPeriod"/>
              <a:defRPr>
                <a:solidFill>
                  <a:srgbClr val="434343"/>
                </a:solidFill>
              </a:defRPr>
            </a:lvl8pPr>
            <a:lvl9pPr marL="4114800" lvl="8" indent="-317500" rtl="0">
              <a:lnSpc>
                <a:spcPct val="115000"/>
              </a:lnSpc>
              <a:spcBef>
                <a:spcPts val="0"/>
              </a:spcBef>
              <a:spcAft>
                <a:spcPts val="0"/>
              </a:spcAft>
              <a:buClr>
                <a:srgbClr val="434343"/>
              </a:buClr>
              <a:buSzPts val="1400"/>
              <a:buAutoNum type="romanLcPeriod"/>
              <a:defRPr>
                <a:solidFill>
                  <a:srgbClr val="434343"/>
                </a:solidFill>
              </a:defRPr>
            </a:lvl9pPr>
          </a:lstStyle>
          <a:p>
            <a:pPr lvl="0"/>
            <a:r>
              <a:rPr lang="en-US" smtClean="0"/>
              <a:t>Click to edit Master text styles</a:t>
            </a: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3072"/>
        <p:cNvGrpSpPr/>
        <p:nvPr/>
      </p:nvGrpSpPr>
      <p:grpSpPr>
        <a:xfrm>
          <a:off x="0" y="0"/>
          <a:ext cx="0" cy="0"/>
          <a:chOff x="0" y="0"/>
          <a:chExt cx="0" cy="0"/>
        </a:xfrm>
      </p:grpSpPr>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tle only" preserve="1">
  <p:cSld name="Title only">
    <p:spTree>
      <p:nvGrpSpPr>
        <p:cNvPr id="1" name="Shape 3073"/>
        <p:cNvGrpSpPr/>
        <p:nvPr/>
      </p:nvGrpSpPr>
      <p:grpSpPr>
        <a:xfrm>
          <a:off x="0" y="0"/>
          <a:ext cx="0" cy="0"/>
          <a:chOff x="0" y="0"/>
          <a:chExt cx="0" cy="0"/>
        </a:xfrm>
      </p:grpSpPr>
      <p:sp>
        <p:nvSpPr>
          <p:cNvPr id="3074" name="Google Shape;3074;p45"/>
          <p:cNvSpPr txBox="1">
            <a:spLocks noGrp="1"/>
          </p:cNvSpPr>
          <p:nvPr>
            <p:ph type="title"/>
          </p:nvPr>
        </p:nvSpPr>
        <p:spPr>
          <a:xfrm>
            <a:off x="1048350" y="431800"/>
            <a:ext cx="7047300" cy="643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Arial"/>
              <a:buNone/>
              <a:defRPr>
                <a:latin typeface="Arial"/>
                <a:ea typeface="Arial"/>
                <a:cs typeface="Arial"/>
                <a:sym typeface="Arial"/>
              </a:defRPr>
            </a:lvl1pPr>
            <a:lvl2pPr lvl="1" rtl="0">
              <a:spcBef>
                <a:spcPts val="0"/>
              </a:spcBef>
              <a:spcAft>
                <a:spcPts val="0"/>
              </a:spcAft>
              <a:buSzPts val="2400"/>
              <a:buFont typeface="Arial"/>
              <a:buNone/>
              <a:defRPr>
                <a:latin typeface="Arial"/>
                <a:ea typeface="Arial"/>
                <a:cs typeface="Arial"/>
                <a:sym typeface="Arial"/>
              </a:defRPr>
            </a:lvl2pPr>
            <a:lvl3pPr lvl="2" rtl="0">
              <a:spcBef>
                <a:spcPts val="0"/>
              </a:spcBef>
              <a:spcAft>
                <a:spcPts val="0"/>
              </a:spcAft>
              <a:buSzPts val="2400"/>
              <a:buFont typeface="Arial"/>
              <a:buNone/>
              <a:defRPr>
                <a:latin typeface="Arial"/>
                <a:ea typeface="Arial"/>
                <a:cs typeface="Arial"/>
                <a:sym typeface="Arial"/>
              </a:defRPr>
            </a:lvl3pPr>
            <a:lvl4pPr lvl="3" rtl="0">
              <a:spcBef>
                <a:spcPts val="0"/>
              </a:spcBef>
              <a:spcAft>
                <a:spcPts val="0"/>
              </a:spcAft>
              <a:buSzPts val="2400"/>
              <a:buFont typeface="Arial"/>
              <a:buNone/>
              <a:defRPr>
                <a:latin typeface="Arial"/>
                <a:ea typeface="Arial"/>
                <a:cs typeface="Arial"/>
                <a:sym typeface="Arial"/>
              </a:defRPr>
            </a:lvl4pPr>
            <a:lvl5pPr lvl="4" rtl="0">
              <a:spcBef>
                <a:spcPts val="0"/>
              </a:spcBef>
              <a:spcAft>
                <a:spcPts val="0"/>
              </a:spcAft>
              <a:buSzPts val="2400"/>
              <a:buFont typeface="Arial"/>
              <a:buNone/>
              <a:defRPr>
                <a:latin typeface="Arial"/>
                <a:ea typeface="Arial"/>
                <a:cs typeface="Arial"/>
                <a:sym typeface="Arial"/>
              </a:defRPr>
            </a:lvl5pPr>
            <a:lvl6pPr lvl="5" rtl="0">
              <a:spcBef>
                <a:spcPts val="0"/>
              </a:spcBef>
              <a:spcAft>
                <a:spcPts val="0"/>
              </a:spcAft>
              <a:buSzPts val="2400"/>
              <a:buFont typeface="Arial"/>
              <a:buNone/>
              <a:defRPr>
                <a:latin typeface="Arial"/>
                <a:ea typeface="Arial"/>
                <a:cs typeface="Arial"/>
                <a:sym typeface="Arial"/>
              </a:defRPr>
            </a:lvl6pPr>
            <a:lvl7pPr lvl="6" rtl="0">
              <a:spcBef>
                <a:spcPts val="0"/>
              </a:spcBef>
              <a:spcAft>
                <a:spcPts val="0"/>
              </a:spcAft>
              <a:buSzPts val="2400"/>
              <a:buFont typeface="Arial"/>
              <a:buNone/>
              <a:defRPr>
                <a:latin typeface="Arial"/>
                <a:ea typeface="Arial"/>
                <a:cs typeface="Arial"/>
                <a:sym typeface="Arial"/>
              </a:defRPr>
            </a:lvl7pPr>
            <a:lvl8pPr lvl="7" rtl="0">
              <a:spcBef>
                <a:spcPts val="0"/>
              </a:spcBef>
              <a:spcAft>
                <a:spcPts val="0"/>
              </a:spcAft>
              <a:buSzPts val="2400"/>
              <a:buFont typeface="Arial"/>
              <a:buNone/>
              <a:defRPr>
                <a:latin typeface="Arial"/>
                <a:ea typeface="Arial"/>
                <a:cs typeface="Arial"/>
                <a:sym typeface="Arial"/>
              </a:defRPr>
            </a:lvl8pPr>
            <a:lvl9pPr lvl="8" rtl="0">
              <a:spcBef>
                <a:spcPts val="0"/>
              </a:spcBef>
              <a:spcAft>
                <a:spcPts val="0"/>
              </a:spcAft>
              <a:buSzPts val="2400"/>
              <a:buFont typeface="Arial"/>
              <a:buNone/>
              <a:defRPr>
                <a:latin typeface="Arial"/>
                <a:ea typeface="Arial"/>
                <a:cs typeface="Arial"/>
                <a:sym typeface="Arial"/>
              </a:defRPr>
            </a:lvl9pPr>
          </a:lstStyle>
          <a:p>
            <a:r>
              <a:rPr lang="en-US" smtClean="0"/>
              <a:t>Click to edit Master title style</a:t>
            </a:r>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75000"/>
          </a:blip>
          <a:stretch>
            <a:fillRect/>
          </a:stretch>
        </p:blipFill>
        <p:spPr>
          <a:xfrm rot="10800000">
            <a:off x="7083550" y="4212300"/>
            <a:ext cx="2060450" cy="2645701"/>
          </a:xfrm>
          <a:prstGeom prst="rect">
            <a:avLst/>
          </a:prstGeom>
          <a:noFill/>
          <a:ln>
            <a:noFill/>
          </a:ln>
        </p:spPr>
      </p:pic>
      <p:pic>
        <p:nvPicPr>
          <p:cNvPr id="10" name="Google Shape;10;p2"/>
          <p:cNvPicPr preferRelativeResize="0"/>
          <p:nvPr/>
        </p:nvPicPr>
        <p:blipFill>
          <a:blip r:embed="rId3">
            <a:alphaModFix amt="55000"/>
          </a:blip>
          <a:stretch>
            <a:fillRect/>
          </a:stretch>
        </p:blipFill>
        <p:spPr>
          <a:xfrm>
            <a:off x="-3" y="0"/>
            <a:ext cx="3227225" cy="4440533"/>
          </a:xfrm>
          <a:prstGeom prst="rect">
            <a:avLst/>
          </a:prstGeom>
          <a:noFill/>
          <a:ln>
            <a:noFill/>
          </a:ln>
        </p:spPr>
      </p:pic>
      <p:sp>
        <p:nvSpPr>
          <p:cNvPr id="11" name="Google Shape;11;p2"/>
          <p:cNvSpPr txBox="1">
            <a:spLocks noGrp="1"/>
          </p:cNvSpPr>
          <p:nvPr>
            <p:ph type="ctrTitle"/>
          </p:nvPr>
        </p:nvSpPr>
        <p:spPr>
          <a:xfrm>
            <a:off x="4228725" y="1717517"/>
            <a:ext cx="4200900" cy="2467600"/>
          </a:xfrm>
          <a:prstGeom prst="rect">
            <a:avLst/>
          </a:prstGeom>
        </p:spPr>
        <p:txBody>
          <a:bodyPr spcFirstLastPara="1" wrap="square" lIns="91425" tIns="91425" rIns="91425" bIns="91425" anchor="ctr" anchorCtr="0">
            <a:noAutofit/>
          </a:bodyPr>
          <a:lstStyle>
            <a:lvl1pPr lvl="0" algn="r">
              <a:spcBef>
                <a:spcPts val="0"/>
              </a:spcBef>
              <a:spcAft>
                <a:spcPts val="0"/>
              </a:spcAft>
              <a:buSzPts val="4800"/>
              <a:buNone/>
              <a:defRPr sz="6100">
                <a:latin typeface="Libre Baskerville"/>
                <a:ea typeface="Libre Baskerville"/>
                <a:cs typeface="Libre Baskerville"/>
                <a:sym typeface="Libre Baskervill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US" smtClean="0"/>
              <a:t>Click to edit Master title style</a:t>
            </a:r>
            <a:endParaRPr/>
          </a:p>
        </p:txBody>
      </p:sp>
      <p:sp>
        <p:nvSpPr>
          <p:cNvPr id="12" name="Google Shape;12;p2"/>
          <p:cNvSpPr txBox="1">
            <a:spLocks noGrp="1"/>
          </p:cNvSpPr>
          <p:nvPr>
            <p:ph type="subTitle" idx="1"/>
          </p:nvPr>
        </p:nvSpPr>
        <p:spPr>
          <a:xfrm>
            <a:off x="5562775" y="4083684"/>
            <a:ext cx="2867100" cy="10568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Clr>
                <a:schemeClr val="accent2"/>
              </a:buClr>
              <a:buSzPts val="1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n-US" smtClean="0"/>
              <a:t>Click to edit Master subtitle style</a:t>
            </a:r>
            <a:endParaRPr/>
          </a:p>
        </p:txBody>
      </p:sp>
      <p:sp>
        <p:nvSpPr>
          <p:cNvPr id="13" name="Google Shape;13;p2"/>
          <p:cNvSpPr/>
          <p:nvPr/>
        </p:nvSpPr>
        <p:spPr>
          <a:xfrm flipH="1">
            <a:off x="226986" y="275920"/>
            <a:ext cx="8690031"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2"/>
        </a:solidFill>
        <a:effectLst/>
      </p:bgPr>
    </p:bg>
    <p:spTree>
      <p:nvGrpSpPr>
        <p:cNvPr id="1" name="Shape 14"/>
        <p:cNvGrpSpPr/>
        <p:nvPr/>
      </p:nvGrpSpPr>
      <p:grpSpPr>
        <a:xfrm>
          <a:off x="0" y="0"/>
          <a:ext cx="0" cy="0"/>
          <a:chOff x="0" y="0"/>
          <a:chExt cx="0" cy="0"/>
        </a:xfrm>
      </p:grpSpPr>
      <p:pic>
        <p:nvPicPr>
          <p:cNvPr id="15" name="Google Shape;15;p3"/>
          <p:cNvPicPr preferRelativeResize="0"/>
          <p:nvPr/>
        </p:nvPicPr>
        <p:blipFill>
          <a:blip r:embed="rId2">
            <a:alphaModFix amt="55000"/>
          </a:blip>
          <a:stretch>
            <a:fillRect/>
          </a:stretch>
        </p:blipFill>
        <p:spPr>
          <a:xfrm>
            <a:off x="5916773" y="0"/>
            <a:ext cx="3227225" cy="4440533"/>
          </a:xfrm>
          <a:prstGeom prst="rect">
            <a:avLst/>
          </a:prstGeom>
          <a:noFill/>
          <a:ln>
            <a:noFill/>
          </a:ln>
        </p:spPr>
      </p:pic>
      <p:sp>
        <p:nvSpPr>
          <p:cNvPr id="16" name="Google Shape;16;p3"/>
          <p:cNvSpPr/>
          <p:nvPr/>
        </p:nvSpPr>
        <p:spPr>
          <a:xfrm flipH="1">
            <a:off x="226986" y="275920"/>
            <a:ext cx="8690031"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714125" y="2096467"/>
            <a:ext cx="3248400" cy="2240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3800">
                <a:solidFill>
                  <a:schemeClr val="dk2"/>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smtClean="0"/>
              <a:t>Click to edit Master title style</a:t>
            </a:r>
            <a:endParaRPr/>
          </a:p>
        </p:txBody>
      </p:sp>
      <p:sp>
        <p:nvSpPr>
          <p:cNvPr id="18" name="Google Shape;18;p3"/>
          <p:cNvSpPr txBox="1">
            <a:spLocks noGrp="1"/>
          </p:cNvSpPr>
          <p:nvPr>
            <p:ph type="title" idx="2"/>
          </p:nvPr>
        </p:nvSpPr>
        <p:spPr>
          <a:xfrm>
            <a:off x="714125" y="725267"/>
            <a:ext cx="1429200" cy="1168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400"/>
              <a:buNone/>
              <a:defRPr sz="6000">
                <a:solidFill>
                  <a:schemeClr val="dk2"/>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smtClean="0"/>
              <a:t>Click to edit Master title style</a:t>
            </a:r>
            <a:endParaRPr/>
          </a:p>
        </p:txBody>
      </p:sp>
      <p:sp>
        <p:nvSpPr>
          <p:cNvPr id="19" name="Google Shape;19;p3"/>
          <p:cNvSpPr txBox="1">
            <a:spLocks noGrp="1"/>
          </p:cNvSpPr>
          <p:nvPr>
            <p:ph type="subTitle" idx="1"/>
          </p:nvPr>
        </p:nvSpPr>
        <p:spPr>
          <a:xfrm>
            <a:off x="714125" y="4441700"/>
            <a:ext cx="2610300" cy="82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r>
              <a:rPr lang="en-US" smtClean="0"/>
              <a:t>Click to edit Master subtitle style</a:t>
            </a:r>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2"/>
        </a:solidFill>
        <a:effectLst/>
      </p:bgPr>
    </p:bg>
    <p:spTree>
      <p:nvGrpSpPr>
        <p:cNvPr id="1" name="Shape 20"/>
        <p:cNvGrpSpPr/>
        <p:nvPr/>
      </p:nvGrpSpPr>
      <p:grpSpPr>
        <a:xfrm>
          <a:off x="0" y="0"/>
          <a:ext cx="0" cy="0"/>
          <a:chOff x="0" y="0"/>
          <a:chExt cx="0" cy="0"/>
        </a:xfrm>
      </p:grpSpPr>
      <p:pic>
        <p:nvPicPr>
          <p:cNvPr id="21" name="Google Shape;21;p4"/>
          <p:cNvPicPr preferRelativeResize="0"/>
          <p:nvPr/>
        </p:nvPicPr>
        <p:blipFill>
          <a:blip r:embed="rId2">
            <a:alphaModFix amt="75000"/>
          </a:blip>
          <a:stretch>
            <a:fillRect/>
          </a:stretch>
        </p:blipFill>
        <p:spPr>
          <a:xfrm>
            <a:off x="0" y="0"/>
            <a:ext cx="2060450" cy="2645701"/>
          </a:xfrm>
          <a:prstGeom prst="rect">
            <a:avLst/>
          </a:prstGeom>
          <a:noFill/>
          <a:ln>
            <a:noFill/>
          </a:ln>
        </p:spPr>
      </p:pic>
      <p:pic>
        <p:nvPicPr>
          <p:cNvPr id="22" name="Google Shape;22;p4"/>
          <p:cNvPicPr preferRelativeResize="0"/>
          <p:nvPr/>
        </p:nvPicPr>
        <p:blipFill>
          <a:blip r:embed="rId2">
            <a:alphaModFix amt="75000"/>
          </a:blip>
          <a:stretch>
            <a:fillRect/>
          </a:stretch>
        </p:blipFill>
        <p:spPr>
          <a:xfrm rot="10800000">
            <a:off x="7083550" y="4212300"/>
            <a:ext cx="2060450" cy="2645701"/>
          </a:xfrm>
          <a:prstGeom prst="rect">
            <a:avLst/>
          </a:prstGeom>
          <a:noFill/>
          <a:ln>
            <a:noFill/>
          </a:ln>
        </p:spPr>
      </p:pic>
      <p:sp>
        <p:nvSpPr>
          <p:cNvPr id="23" name="Google Shape;23;p4"/>
          <p:cNvSpPr txBox="1">
            <a:spLocks noGrp="1"/>
          </p:cNvSpPr>
          <p:nvPr>
            <p:ph type="title"/>
          </p:nvPr>
        </p:nvSpPr>
        <p:spPr>
          <a:xfrm>
            <a:off x="714125" y="725267"/>
            <a:ext cx="7716000" cy="49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smtClean="0"/>
              <a:t>Click to edit Master title style</a:t>
            </a:r>
            <a:endParaRPr/>
          </a:p>
        </p:txBody>
      </p:sp>
      <p:sp>
        <p:nvSpPr>
          <p:cNvPr id="24" name="Google Shape;24;p4"/>
          <p:cNvSpPr txBox="1">
            <a:spLocks noGrp="1"/>
          </p:cNvSpPr>
          <p:nvPr>
            <p:ph type="body" idx="1"/>
          </p:nvPr>
        </p:nvSpPr>
        <p:spPr>
          <a:xfrm>
            <a:off x="714000" y="1419167"/>
            <a:ext cx="7716000" cy="42848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Font typeface="Abel"/>
              <a:buChar char="●"/>
              <a:defRPr sz="1300"/>
            </a:lvl1pPr>
            <a:lvl2pPr marL="914400" lvl="1" indent="-311150" rtl="0">
              <a:spcBef>
                <a:spcPts val="1600"/>
              </a:spcBef>
              <a:spcAft>
                <a:spcPts val="0"/>
              </a:spcAft>
              <a:buSzPts val="1300"/>
              <a:buFont typeface="Roboto Condensed Light"/>
              <a:buChar char="○"/>
              <a:defRPr sz="1300"/>
            </a:lvl2pPr>
            <a:lvl3pPr marL="1371600" lvl="2" indent="-311150" rtl="0">
              <a:spcBef>
                <a:spcPts val="1600"/>
              </a:spcBef>
              <a:spcAft>
                <a:spcPts val="0"/>
              </a:spcAft>
              <a:buSzPts val="1300"/>
              <a:buFont typeface="Roboto Condensed Light"/>
              <a:buChar char="■"/>
              <a:defRPr sz="1300"/>
            </a:lvl3pPr>
            <a:lvl4pPr marL="1828800" lvl="3" indent="-311150" rtl="0">
              <a:spcBef>
                <a:spcPts val="1600"/>
              </a:spcBef>
              <a:spcAft>
                <a:spcPts val="0"/>
              </a:spcAft>
              <a:buSzPts val="1300"/>
              <a:buFont typeface="Roboto Condensed Light"/>
              <a:buChar char="●"/>
              <a:defRPr sz="1300"/>
            </a:lvl4pPr>
            <a:lvl5pPr marL="2286000" lvl="4" indent="-311150" rtl="0">
              <a:spcBef>
                <a:spcPts val="1600"/>
              </a:spcBef>
              <a:spcAft>
                <a:spcPts val="0"/>
              </a:spcAft>
              <a:buSzPts val="1300"/>
              <a:buFont typeface="Roboto Condensed Light"/>
              <a:buChar char="○"/>
              <a:defRPr sz="1300"/>
            </a:lvl5pPr>
            <a:lvl6pPr marL="2743200" lvl="5" indent="-311150" rtl="0">
              <a:spcBef>
                <a:spcPts val="1600"/>
              </a:spcBef>
              <a:spcAft>
                <a:spcPts val="0"/>
              </a:spcAft>
              <a:buSzPts val="1300"/>
              <a:buFont typeface="Roboto Condensed Light"/>
              <a:buChar char="■"/>
              <a:defRPr sz="1300"/>
            </a:lvl6pPr>
            <a:lvl7pPr marL="3200400" lvl="6" indent="-311150" rtl="0">
              <a:spcBef>
                <a:spcPts val="1600"/>
              </a:spcBef>
              <a:spcAft>
                <a:spcPts val="0"/>
              </a:spcAft>
              <a:buSzPts val="1300"/>
              <a:buFont typeface="Roboto Condensed Light"/>
              <a:buChar char="●"/>
              <a:defRPr sz="1300"/>
            </a:lvl7pPr>
            <a:lvl8pPr marL="3657600" lvl="7" indent="-311150" rtl="0">
              <a:spcBef>
                <a:spcPts val="1600"/>
              </a:spcBef>
              <a:spcAft>
                <a:spcPts val="0"/>
              </a:spcAft>
              <a:buSzPts val="1300"/>
              <a:buFont typeface="Roboto Condensed Light"/>
              <a:buChar char="○"/>
              <a:defRPr sz="1300"/>
            </a:lvl8pPr>
            <a:lvl9pPr marL="4114800" lvl="8" indent="-311150" rtl="0">
              <a:spcBef>
                <a:spcPts val="1600"/>
              </a:spcBef>
              <a:spcAft>
                <a:spcPts val="1600"/>
              </a:spcAft>
              <a:buSzPts val="1300"/>
              <a:buFont typeface="Roboto Condensed Light"/>
              <a:buChar char="■"/>
              <a:defRPr sz="1300"/>
            </a:lvl9pPr>
          </a:lstStyle>
          <a:p>
            <a:pPr lvl="0"/>
            <a:r>
              <a:rPr lang="en-US" smtClean="0"/>
              <a:t>Click to edit Master text styles</a:t>
            </a:r>
          </a:p>
        </p:txBody>
      </p:sp>
      <p:sp>
        <p:nvSpPr>
          <p:cNvPr id="25" name="Google Shape;25;p4"/>
          <p:cNvSpPr/>
          <p:nvPr/>
        </p:nvSpPr>
        <p:spPr>
          <a:xfrm>
            <a:off x="226986" y="275920"/>
            <a:ext cx="8690031"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07"/>
        <p:cNvGrpSpPr/>
        <p:nvPr/>
      </p:nvGrpSpPr>
      <p:grpSpPr>
        <a:xfrm>
          <a:off x="0" y="0"/>
          <a:ext cx="0" cy="0"/>
          <a:chOff x="0" y="0"/>
          <a:chExt cx="0" cy="0"/>
        </a:xfrm>
      </p:grpSpPr>
      <p:sp>
        <p:nvSpPr>
          <p:cNvPr id="108" name="Google Shape;108;p13"/>
          <p:cNvSpPr txBox="1">
            <a:spLocks noGrp="1"/>
          </p:cNvSpPr>
          <p:nvPr>
            <p:ph type="title"/>
          </p:nvPr>
        </p:nvSpPr>
        <p:spPr>
          <a:xfrm>
            <a:off x="710625" y="2289456"/>
            <a:ext cx="2772000" cy="48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solidFill>
                  <a:schemeClr val="accen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en-US" smtClean="0"/>
              <a:t>Click to edit Master title style</a:t>
            </a:r>
            <a:endParaRPr/>
          </a:p>
        </p:txBody>
      </p:sp>
      <p:sp>
        <p:nvSpPr>
          <p:cNvPr id="109" name="Google Shape;109;p13"/>
          <p:cNvSpPr txBox="1">
            <a:spLocks noGrp="1"/>
          </p:cNvSpPr>
          <p:nvPr>
            <p:ph type="title" idx="2" hasCustomPrompt="1"/>
          </p:nvPr>
        </p:nvSpPr>
        <p:spPr>
          <a:xfrm>
            <a:off x="710625" y="1594453"/>
            <a:ext cx="1008000" cy="633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6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0" name="Google Shape;110;p13"/>
          <p:cNvSpPr txBox="1">
            <a:spLocks noGrp="1"/>
          </p:cNvSpPr>
          <p:nvPr>
            <p:ph type="subTitle" idx="1"/>
          </p:nvPr>
        </p:nvSpPr>
        <p:spPr>
          <a:xfrm>
            <a:off x="710625" y="2988000"/>
            <a:ext cx="23400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111" name="Google Shape;111;p13"/>
          <p:cNvSpPr txBox="1">
            <a:spLocks noGrp="1"/>
          </p:cNvSpPr>
          <p:nvPr>
            <p:ph type="title" idx="3"/>
          </p:nvPr>
        </p:nvSpPr>
        <p:spPr>
          <a:xfrm>
            <a:off x="3937847" y="2289456"/>
            <a:ext cx="2772000" cy="48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solidFill>
                  <a:schemeClr val="accen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en-US" smtClean="0"/>
              <a:t>Click to edit Master title style</a:t>
            </a:r>
            <a:endParaRPr/>
          </a:p>
        </p:txBody>
      </p:sp>
      <p:sp>
        <p:nvSpPr>
          <p:cNvPr id="112" name="Google Shape;112;p13"/>
          <p:cNvSpPr txBox="1">
            <a:spLocks noGrp="1"/>
          </p:cNvSpPr>
          <p:nvPr>
            <p:ph type="title" idx="4" hasCustomPrompt="1"/>
          </p:nvPr>
        </p:nvSpPr>
        <p:spPr>
          <a:xfrm>
            <a:off x="3937850" y="1594453"/>
            <a:ext cx="1008000" cy="63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6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3" name="Google Shape;113;p13"/>
          <p:cNvSpPr txBox="1">
            <a:spLocks noGrp="1"/>
          </p:cNvSpPr>
          <p:nvPr>
            <p:ph type="subTitle" idx="5"/>
          </p:nvPr>
        </p:nvSpPr>
        <p:spPr>
          <a:xfrm>
            <a:off x="3937850" y="2988004"/>
            <a:ext cx="23400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114" name="Google Shape;114;p13"/>
          <p:cNvSpPr txBox="1">
            <a:spLocks noGrp="1"/>
          </p:cNvSpPr>
          <p:nvPr>
            <p:ph type="title" idx="6"/>
          </p:nvPr>
        </p:nvSpPr>
        <p:spPr>
          <a:xfrm>
            <a:off x="3937847" y="4675572"/>
            <a:ext cx="2772000" cy="48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solidFill>
                  <a:schemeClr val="accen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en-US" smtClean="0"/>
              <a:t>Click to edit Master title style</a:t>
            </a:r>
            <a:endParaRPr/>
          </a:p>
        </p:txBody>
      </p:sp>
      <p:sp>
        <p:nvSpPr>
          <p:cNvPr id="115" name="Google Shape;115;p13"/>
          <p:cNvSpPr txBox="1">
            <a:spLocks noGrp="1"/>
          </p:cNvSpPr>
          <p:nvPr>
            <p:ph type="title" idx="7" hasCustomPrompt="1"/>
          </p:nvPr>
        </p:nvSpPr>
        <p:spPr>
          <a:xfrm>
            <a:off x="3937850" y="3979900"/>
            <a:ext cx="1008000" cy="63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6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6" name="Google Shape;116;p13"/>
          <p:cNvSpPr txBox="1">
            <a:spLocks noGrp="1"/>
          </p:cNvSpPr>
          <p:nvPr>
            <p:ph type="title" idx="8"/>
          </p:nvPr>
        </p:nvSpPr>
        <p:spPr>
          <a:xfrm>
            <a:off x="710625" y="4675572"/>
            <a:ext cx="2772000" cy="48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solidFill>
                  <a:schemeClr val="accen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en-US" smtClean="0"/>
              <a:t>Click to edit Master title style</a:t>
            </a:r>
            <a:endParaRPr/>
          </a:p>
        </p:txBody>
      </p:sp>
      <p:sp>
        <p:nvSpPr>
          <p:cNvPr id="117" name="Google Shape;117;p13"/>
          <p:cNvSpPr txBox="1">
            <a:spLocks noGrp="1"/>
          </p:cNvSpPr>
          <p:nvPr>
            <p:ph type="title" idx="9" hasCustomPrompt="1"/>
          </p:nvPr>
        </p:nvSpPr>
        <p:spPr>
          <a:xfrm>
            <a:off x="710625" y="3979900"/>
            <a:ext cx="1008000" cy="63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6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8" name="Google Shape;118;p13"/>
          <p:cNvSpPr txBox="1">
            <a:spLocks noGrp="1"/>
          </p:cNvSpPr>
          <p:nvPr>
            <p:ph type="subTitle" idx="13"/>
          </p:nvPr>
        </p:nvSpPr>
        <p:spPr>
          <a:xfrm>
            <a:off x="710625" y="5374053"/>
            <a:ext cx="23400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119" name="Google Shape;119;p13"/>
          <p:cNvSpPr txBox="1">
            <a:spLocks noGrp="1"/>
          </p:cNvSpPr>
          <p:nvPr>
            <p:ph type="title" idx="14"/>
          </p:nvPr>
        </p:nvSpPr>
        <p:spPr>
          <a:xfrm>
            <a:off x="720000" y="720000"/>
            <a:ext cx="7704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sz="4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
        <p:nvSpPr>
          <p:cNvPr id="120" name="Google Shape;120;p13"/>
          <p:cNvSpPr/>
          <p:nvPr/>
        </p:nvSpPr>
        <p:spPr>
          <a:xfrm>
            <a:off x="7846076" y="-459697"/>
            <a:ext cx="1506422" cy="1943305"/>
          </a:xfrm>
          <a:custGeom>
            <a:avLst/>
            <a:gdLst/>
            <a:ahLst/>
            <a:cxnLst/>
            <a:rect l="l" t="t" r="r" b="b"/>
            <a:pathLst>
              <a:path w="11816" h="11433" extrusionOk="0">
                <a:moveTo>
                  <a:pt x="5624" y="0"/>
                </a:moveTo>
                <a:cubicBezTo>
                  <a:pt x="5116" y="0"/>
                  <a:pt x="4606" y="74"/>
                  <a:pt x="4110" y="228"/>
                </a:cubicBezTo>
                <a:cubicBezTo>
                  <a:pt x="2337" y="808"/>
                  <a:pt x="1061" y="2349"/>
                  <a:pt x="829" y="4205"/>
                </a:cubicBezTo>
                <a:cubicBezTo>
                  <a:pt x="0" y="6442"/>
                  <a:pt x="713" y="8961"/>
                  <a:pt x="2585" y="10419"/>
                </a:cubicBezTo>
                <a:cubicBezTo>
                  <a:pt x="3500" y="11109"/>
                  <a:pt x="4598" y="11433"/>
                  <a:pt x="5702" y="11433"/>
                </a:cubicBezTo>
                <a:cubicBezTo>
                  <a:pt x="7039" y="11433"/>
                  <a:pt x="8386" y="10959"/>
                  <a:pt x="9429" y="10088"/>
                </a:cubicBezTo>
                <a:cubicBezTo>
                  <a:pt x="11434" y="8414"/>
                  <a:pt x="11815" y="5481"/>
                  <a:pt x="10705" y="3161"/>
                </a:cubicBezTo>
                <a:cubicBezTo>
                  <a:pt x="9784" y="1253"/>
                  <a:pt x="7724" y="0"/>
                  <a:pt x="56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rot="-8100000">
            <a:off x="7734145" y="-248601"/>
            <a:ext cx="2096268" cy="1937200"/>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txBox="1">
            <a:spLocks noGrp="1"/>
          </p:cNvSpPr>
          <p:nvPr>
            <p:ph type="subTitle" idx="15"/>
          </p:nvPr>
        </p:nvSpPr>
        <p:spPr>
          <a:xfrm>
            <a:off x="3937850" y="5374053"/>
            <a:ext cx="23400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lt2"/>
        </a:solidFill>
        <a:effectLst/>
      </p:bgPr>
    </p:bg>
    <p:spTree>
      <p:nvGrpSpPr>
        <p:cNvPr id="1" name="Shape 26"/>
        <p:cNvGrpSpPr/>
        <p:nvPr/>
      </p:nvGrpSpPr>
      <p:grpSpPr>
        <a:xfrm>
          <a:off x="0" y="0"/>
          <a:ext cx="0" cy="0"/>
          <a:chOff x="0" y="0"/>
          <a:chExt cx="0" cy="0"/>
        </a:xfrm>
      </p:grpSpPr>
      <p:pic>
        <p:nvPicPr>
          <p:cNvPr id="27" name="Google Shape;27;p5"/>
          <p:cNvPicPr preferRelativeResize="0"/>
          <p:nvPr/>
        </p:nvPicPr>
        <p:blipFill>
          <a:blip r:embed="rId2">
            <a:alphaModFix amt="35000"/>
          </a:blip>
          <a:stretch>
            <a:fillRect/>
          </a:stretch>
        </p:blipFill>
        <p:spPr>
          <a:xfrm>
            <a:off x="1176339" y="1543051"/>
            <a:ext cx="6791325" cy="3771900"/>
          </a:xfrm>
          <a:prstGeom prst="rect">
            <a:avLst/>
          </a:prstGeom>
          <a:noFill/>
          <a:ln>
            <a:noFill/>
          </a:ln>
        </p:spPr>
      </p:pic>
      <p:sp>
        <p:nvSpPr>
          <p:cNvPr id="28" name="Google Shape;28;p5"/>
          <p:cNvSpPr txBox="1">
            <a:spLocks noGrp="1"/>
          </p:cNvSpPr>
          <p:nvPr>
            <p:ph type="subTitle" idx="1"/>
          </p:nvPr>
        </p:nvSpPr>
        <p:spPr>
          <a:xfrm>
            <a:off x="1660981" y="3898996"/>
            <a:ext cx="2377500" cy="950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r>
              <a:rPr lang="en-US" smtClean="0"/>
              <a:t>Click to edit Master subtitle style</a:t>
            </a:r>
            <a:endParaRPr/>
          </a:p>
        </p:txBody>
      </p:sp>
      <p:sp>
        <p:nvSpPr>
          <p:cNvPr id="29" name="Google Shape;29;p5"/>
          <p:cNvSpPr txBox="1">
            <a:spLocks noGrp="1"/>
          </p:cNvSpPr>
          <p:nvPr>
            <p:ph type="subTitle" idx="2"/>
          </p:nvPr>
        </p:nvSpPr>
        <p:spPr>
          <a:xfrm>
            <a:off x="5105519" y="3898996"/>
            <a:ext cx="2377500" cy="950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r>
              <a:rPr lang="en-US" smtClean="0"/>
              <a:t>Click to edit Master subtitle style</a:t>
            </a:r>
            <a:endParaRPr/>
          </a:p>
        </p:txBody>
      </p:sp>
      <p:sp>
        <p:nvSpPr>
          <p:cNvPr id="30" name="Google Shape;30;p5"/>
          <p:cNvSpPr txBox="1">
            <a:spLocks noGrp="1"/>
          </p:cNvSpPr>
          <p:nvPr>
            <p:ph type="title"/>
          </p:nvPr>
        </p:nvSpPr>
        <p:spPr>
          <a:xfrm>
            <a:off x="1949731" y="3308196"/>
            <a:ext cx="18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rPr lang="en-US" smtClean="0"/>
              <a:t>Click to edit Master title style</a:t>
            </a:r>
            <a:endParaRPr/>
          </a:p>
        </p:txBody>
      </p:sp>
      <p:sp>
        <p:nvSpPr>
          <p:cNvPr id="31" name="Google Shape;31;p5"/>
          <p:cNvSpPr txBox="1">
            <a:spLocks noGrp="1"/>
          </p:cNvSpPr>
          <p:nvPr>
            <p:ph type="title" idx="3"/>
          </p:nvPr>
        </p:nvSpPr>
        <p:spPr>
          <a:xfrm>
            <a:off x="5394269" y="3308196"/>
            <a:ext cx="18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rPr lang="en-US" smtClean="0"/>
              <a:t>Click to edit Master title style</a:t>
            </a:r>
            <a:endParaRPr/>
          </a:p>
        </p:txBody>
      </p:sp>
      <p:sp>
        <p:nvSpPr>
          <p:cNvPr id="32" name="Google Shape;32;p5"/>
          <p:cNvSpPr txBox="1">
            <a:spLocks noGrp="1"/>
          </p:cNvSpPr>
          <p:nvPr>
            <p:ph type="title" idx="4"/>
          </p:nvPr>
        </p:nvSpPr>
        <p:spPr>
          <a:xfrm>
            <a:off x="714125" y="729100"/>
            <a:ext cx="77157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smtClean="0"/>
              <a:t>Click to edit Master title style</a:t>
            </a:r>
            <a:endParaRPr/>
          </a:p>
        </p:txBody>
      </p:sp>
      <p:sp>
        <p:nvSpPr>
          <p:cNvPr id="33" name="Google Shape;33;p5"/>
          <p:cNvSpPr/>
          <p:nvPr/>
        </p:nvSpPr>
        <p:spPr>
          <a:xfrm flipH="1">
            <a:off x="226986" y="275920"/>
            <a:ext cx="8690031"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lt2"/>
        </a:solidFill>
        <a:effectLst/>
      </p:bgPr>
    </p:bg>
    <p:spTree>
      <p:nvGrpSpPr>
        <p:cNvPr id="1" name="Shape 34"/>
        <p:cNvGrpSpPr/>
        <p:nvPr/>
      </p:nvGrpSpPr>
      <p:grpSpPr>
        <a:xfrm>
          <a:off x="0" y="0"/>
          <a:ext cx="0" cy="0"/>
          <a:chOff x="0" y="0"/>
          <a:chExt cx="0" cy="0"/>
        </a:xfrm>
      </p:grpSpPr>
      <p:pic>
        <p:nvPicPr>
          <p:cNvPr id="35" name="Google Shape;35;p6"/>
          <p:cNvPicPr preferRelativeResize="0"/>
          <p:nvPr/>
        </p:nvPicPr>
        <p:blipFill>
          <a:blip r:embed="rId2">
            <a:alphaModFix amt="75000"/>
          </a:blip>
          <a:stretch>
            <a:fillRect/>
          </a:stretch>
        </p:blipFill>
        <p:spPr>
          <a:xfrm>
            <a:off x="0" y="0"/>
            <a:ext cx="2060450" cy="2645701"/>
          </a:xfrm>
          <a:prstGeom prst="rect">
            <a:avLst/>
          </a:prstGeom>
          <a:noFill/>
          <a:ln>
            <a:noFill/>
          </a:ln>
        </p:spPr>
      </p:pic>
      <p:pic>
        <p:nvPicPr>
          <p:cNvPr id="36" name="Google Shape;36;p6"/>
          <p:cNvPicPr preferRelativeResize="0"/>
          <p:nvPr/>
        </p:nvPicPr>
        <p:blipFill>
          <a:blip r:embed="rId2">
            <a:alphaModFix amt="75000"/>
          </a:blip>
          <a:stretch>
            <a:fillRect/>
          </a:stretch>
        </p:blipFill>
        <p:spPr>
          <a:xfrm rot="10800000">
            <a:off x="7083550" y="4212300"/>
            <a:ext cx="2060450" cy="2645701"/>
          </a:xfrm>
          <a:prstGeom prst="rect">
            <a:avLst/>
          </a:prstGeom>
          <a:noFill/>
          <a:ln>
            <a:noFill/>
          </a:ln>
        </p:spPr>
      </p:pic>
      <p:sp>
        <p:nvSpPr>
          <p:cNvPr id="37" name="Google Shape;37;p6"/>
          <p:cNvSpPr txBox="1">
            <a:spLocks noGrp="1"/>
          </p:cNvSpPr>
          <p:nvPr>
            <p:ph type="title"/>
          </p:nvPr>
        </p:nvSpPr>
        <p:spPr>
          <a:xfrm>
            <a:off x="714125" y="729100"/>
            <a:ext cx="7716000" cy="487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smtClean="0"/>
              <a:t>Click to edit Master title style</a:t>
            </a:r>
            <a:endParaRPr/>
          </a:p>
        </p:txBody>
      </p:sp>
      <p:sp>
        <p:nvSpPr>
          <p:cNvPr id="38" name="Google Shape;38;p6"/>
          <p:cNvSpPr/>
          <p:nvPr/>
        </p:nvSpPr>
        <p:spPr>
          <a:xfrm flipH="1">
            <a:off x="226986" y="275920"/>
            <a:ext cx="8690031"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9"/>
        <p:cNvGrpSpPr/>
        <p:nvPr/>
      </p:nvGrpSpPr>
      <p:grpSpPr>
        <a:xfrm>
          <a:off x="0" y="0"/>
          <a:ext cx="0" cy="0"/>
          <a:chOff x="0" y="0"/>
          <a:chExt cx="0" cy="0"/>
        </a:xfrm>
      </p:grpSpPr>
      <p:pic>
        <p:nvPicPr>
          <p:cNvPr id="40" name="Google Shape;40;p7"/>
          <p:cNvPicPr preferRelativeResize="0"/>
          <p:nvPr/>
        </p:nvPicPr>
        <p:blipFill>
          <a:blip r:embed="rId2">
            <a:alphaModFix amt="75000"/>
          </a:blip>
          <a:stretch>
            <a:fillRect/>
          </a:stretch>
        </p:blipFill>
        <p:spPr>
          <a:xfrm>
            <a:off x="0" y="0"/>
            <a:ext cx="2060450" cy="2645701"/>
          </a:xfrm>
          <a:prstGeom prst="rect">
            <a:avLst/>
          </a:prstGeom>
          <a:noFill/>
          <a:ln>
            <a:noFill/>
          </a:ln>
        </p:spPr>
      </p:pic>
      <p:pic>
        <p:nvPicPr>
          <p:cNvPr id="41" name="Google Shape;41;p7"/>
          <p:cNvPicPr preferRelativeResize="0"/>
          <p:nvPr/>
        </p:nvPicPr>
        <p:blipFill>
          <a:blip r:embed="rId2">
            <a:alphaModFix amt="75000"/>
          </a:blip>
          <a:stretch>
            <a:fillRect/>
          </a:stretch>
        </p:blipFill>
        <p:spPr>
          <a:xfrm rot="10800000">
            <a:off x="7083550" y="4212300"/>
            <a:ext cx="2060450" cy="2645701"/>
          </a:xfrm>
          <a:prstGeom prst="rect">
            <a:avLst/>
          </a:prstGeom>
          <a:noFill/>
          <a:ln>
            <a:noFill/>
          </a:ln>
        </p:spPr>
      </p:pic>
      <p:sp>
        <p:nvSpPr>
          <p:cNvPr id="42" name="Google Shape;42;p7"/>
          <p:cNvSpPr txBox="1">
            <a:spLocks noGrp="1"/>
          </p:cNvSpPr>
          <p:nvPr>
            <p:ph type="body" idx="1"/>
          </p:nvPr>
        </p:nvSpPr>
        <p:spPr>
          <a:xfrm>
            <a:off x="714125" y="1756800"/>
            <a:ext cx="4962900" cy="3344400"/>
          </a:xfrm>
          <a:prstGeom prst="rect">
            <a:avLst/>
          </a:prstGeom>
        </p:spPr>
        <p:txBody>
          <a:bodyPr spcFirstLastPara="1" wrap="square" lIns="91425" tIns="91425" rIns="91425" bIns="91425" anchor="ctr" anchorCtr="0">
            <a:noAutofit/>
          </a:bodyPr>
          <a:lstStyle>
            <a:lvl1pPr marL="457200" lvl="0" indent="-311150" rtl="0">
              <a:lnSpc>
                <a:spcPct val="100000"/>
              </a:lnSpc>
              <a:spcBef>
                <a:spcPts val="0"/>
              </a:spcBef>
              <a:spcAft>
                <a:spcPts val="0"/>
              </a:spcAft>
              <a:buSzPts val="1300"/>
              <a:buChar char="●"/>
              <a:defRPr sz="1400"/>
            </a:lvl1pPr>
            <a:lvl2pPr marL="914400" lvl="1" indent="-311150" rtl="0">
              <a:spcBef>
                <a:spcPts val="0"/>
              </a:spcBef>
              <a:spcAft>
                <a:spcPts val="0"/>
              </a:spcAft>
              <a:buSzPts val="1300"/>
              <a:buChar char="○"/>
              <a:defRPr sz="1300"/>
            </a:lvl2pPr>
            <a:lvl3pPr marL="1371600" lvl="2" indent="-311150" rtl="0">
              <a:spcBef>
                <a:spcPts val="1600"/>
              </a:spcBef>
              <a:spcAft>
                <a:spcPts val="0"/>
              </a:spcAft>
              <a:buSzPts val="1300"/>
              <a:buChar char="■"/>
              <a:defRPr sz="1300"/>
            </a:lvl3pPr>
            <a:lvl4pPr marL="1828800" lvl="3" indent="-311150" rtl="0">
              <a:spcBef>
                <a:spcPts val="1600"/>
              </a:spcBef>
              <a:spcAft>
                <a:spcPts val="0"/>
              </a:spcAft>
              <a:buSzPts val="1300"/>
              <a:buChar char="●"/>
              <a:defRPr sz="1300"/>
            </a:lvl4pPr>
            <a:lvl5pPr marL="2286000" lvl="4" indent="-311150" rtl="0">
              <a:spcBef>
                <a:spcPts val="1600"/>
              </a:spcBef>
              <a:spcAft>
                <a:spcPts val="0"/>
              </a:spcAft>
              <a:buSzPts val="1300"/>
              <a:buChar char="○"/>
              <a:defRPr sz="1300"/>
            </a:lvl5pPr>
            <a:lvl6pPr marL="2743200" lvl="5" indent="-311150" rtl="0">
              <a:spcBef>
                <a:spcPts val="1600"/>
              </a:spcBef>
              <a:spcAft>
                <a:spcPts val="0"/>
              </a:spcAft>
              <a:buSzPts val="1300"/>
              <a:buChar char="■"/>
              <a:defRPr sz="1300"/>
            </a:lvl6pPr>
            <a:lvl7pPr marL="3200400" lvl="6" indent="-311150" rtl="0">
              <a:spcBef>
                <a:spcPts val="1600"/>
              </a:spcBef>
              <a:spcAft>
                <a:spcPts val="0"/>
              </a:spcAft>
              <a:buSzPts val="1300"/>
              <a:buChar char="●"/>
              <a:defRPr sz="1300"/>
            </a:lvl7pPr>
            <a:lvl8pPr marL="3657600" lvl="7" indent="-311150" rtl="0">
              <a:spcBef>
                <a:spcPts val="1600"/>
              </a:spcBef>
              <a:spcAft>
                <a:spcPts val="0"/>
              </a:spcAft>
              <a:buSzPts val="1300"/>
              <a:buChar char="○"/>
              <a:defRPr sz="1300"/>
            </a:lvl8pPr>
            <a:lvl9pPr marL="4114800" lvl="8" indent="-311150" rtl="0">
              <a:spcBef>
                <a:spcPts val="1600"/>
              </a:spcBef>
              <a:spcAft>
                <a:spcPts val="1600"/>
              </a:spcAft>
              <a:buSzPts val="1300"/>
              <a:buChar char="■"/>
              <a:defRPr sz="1300"/>
            </a:lvl9pPr>
          </a:lstStyle>
          <a:p>
            <a:pPr lvl="0"/>
            <a:r>
              <a:rPr lang="en-US" smtClean="0"/>
              <a:t>Click to edit Master text styles</a:t>
            </a:r>
          </a:p>
        </p:txBody>
      </p:sp>
      <p:sp>
        <p:nvSpPr>
          <p:cNvPr id="43" name="Google Shape;43;p7"/>
          <p:cNvSpPr txBox="1">
            <a:spLocks noGrp="1"/>
          </p:cNvSpPr>
          <p:nvPr>
            <p:ph type="title"/>
          </p:nvPr>
        </p:nvSpPr>
        <p:spPr>
          <a:xfrm>
            <a:off x="714125" y="725267"/>
            <a:ext cx="7715700" cy="49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smtClean="0"/>
              <a:t>Click to edit Master title style</a:t>
            </a:r>
            <a:endParaRPr/>
          </a:p>
        </p:txBody>
      </p:sp>
      <p:sp>
        <p:nvSpPr>
          <p:cNvPr id="44" name="Google Shape;44;p7"/>
          <p:cNvSpPr/>
          <p:nvPr/>
        </p:nvSpPr>
        <p:spPr>
          <a:xfrm flipH="1">
            <a:off x="226986" y="275920"/>
            <a:ext cx="8690031"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2"/>
        </a:solidFill>
        <a:effectLst/>
      </p:bgPr>
    </p:bg>
    <p:spTree>
      <p:nvGrpSpPr>
        <p:cNvPr id="1" name="Shape 45"/>
        <p:cNvGrpSpPr/>
        <p:nvPr/>
      </p:nvGrpSpPr>
      <p:grpSpPr>
        <a:xfrm>
          <a:off x="0" y="0"/>
          <a:ext cx="0" cy="0"/>
          <a:chOff x="0" y="0"/>
          <a:chExt cx="0" cy="0"/>
        </a:xfrm>
      </p:grpSpPr>
      <p:pic>
        <p:nvPicPr>
          <p:cNvPr id="46" name="Google Shape;46;p8"/>
          <p:cNvPicPr preferRelativeResize="0"/>
          <p:nvPr/>
        </p:nvPicPr>
        <p:blipFill>
          <a:blip r:embed="rId2">
            <a:alphaModFix amt="35000"/>
          </a:blip>
          <a:stretch>
            <a:fillRect/>
          </a:stretch>
        </p:blipFill>
        <p:spPr>
          <a:xfrm>
            <a:off x="1176339" y="1543051"/>
            <a:ext cx="6791325" cy="3771900"/>
          </a:xfrm>
          <a:prstGeom prst="rect">
            <a:avLst/>
          </a:prstGeom>
          <a:noFill/>
          <a:ln>
            <a:noFill/>
          </a:ln>
        </p:spPr>
      </p:pic>
      <p:sp>
        <p:nvSpPr>
          <p:cNvPr id="47" name="Google Shape;47;p8"/>
          <p:cNvSpPr/>
          <p:nvPr/>
        </p:nvSpPr>
        <p:spPr>
          <a:xfrm flipH="1">
            <a:off x="226986" y="275920"/>
            <a:ext cx="8690031"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txBox="1">
            <a:spLocks noGrp="1"/>
          </p:cNvSpPr>
          <p:nvPr>
            <p:ph type="title"/>
          </p:nvPr>
        </p:nvSpPr>
        <p:spPr>
          <a:xfrm>
            <a:off x="2230800" y="1739400"/>
            <a:ext cx="4682400" cy="337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smtClean="0"/>
              <a:t>Click to edit Master title style</a:t>
            </a:r>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lt2"/>
        </a:solidFill>
        <a:effectLst/>
      </p:bgPr>
    </p:bg>
    <p:spTree>
      <p:nvGrpSpPr>
        <p:cNvPr id="1" name="Shape 49"/>
        <p:cNvGrpSpPr/>
        <p:nvPr/>
      </p:nvGrpSpPr>
      <p:grpSpPr>
        <a:xfrm>
          <a:off x="0" y="0"/>
          <a:ext cx="0" cy="0"/>
          <a:chOff x="0" y="0"/>
          <a:chExt cx="0" cy="0"/>
        </a:xfrm>
      </p:grpSpPr>
      <p:pic>
        <p:nvPicPr>
          <p:cNvPr id="50" name="Google Shape;50;p9"/>
          <p:cNvPicPr preferRelativeResize="0"/>
          <p:nvPr/>
        </p:nvPicPr>
        <p:blipFill>
          <a:blip r:embed="rId2">
            <a:alphaModFix amt="55000"/>
          </a:blip>
          <a:stretch>
            <a:fillRect/>
          </a:stretch>
        </p:blipFill>
        <p:spPr>
          <a:xfrm flipH="1">
            <a:off x="2958361" y="2372967"/>
            <a:ext cx="3227225" cy="4440533"/>
          </a:xfrm>
          <a:prstGeom prst="rect">
            <a:avLst/>
          </a:prstGeom>
          <a:noFill/>
          <a:ln>
            <a:noFill/>
          </a:ln>
        </p:spPr>
      </p:pic>
      <p:sp>
        <p:nvSpPr>
          <p:cNvPr id="51" name="Google Shape;51;p9"/>
          <p:cNvSpPr txBox="1">
            <a:spLocks noGrp="1"/>
          </p:cNvSpPr>
          <p:nvPr>
            <p:ph type="title"/>
          </p:nvPr>
        </p:nvSpPr>
        <p:spPr>
          <a:xfrm>
            <a:off x="714120" y="2102525"/>
            <a:ext cx="30600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2000">
                <a:solidFill>
                  <a:schemeClr val="dk2"/>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smtClean="0"/>
              <a:t>Click to edit Master title style</a:t>
            </a:r>
            <a:endParaRPr/>
          </a:p>
        </p:txBody>
      </p:sp>
      <p:sp>
        <p:nvSpPr>
          <p:cNvPr id="52" name="Google Shape;52;p9"/>
          <p:cNvSpPr txBox="1">
            <a:spLocks noGrp="1"/>
          </p:cNvSpPr>
          <p:nvPr>
            <p:ph type="title" idx="2"/>
          </p:nvPr>
        </p:nvSpPr>
        <p:spPr>
          <a:xfrm>
            <a:off x="714125" y="729100"/>
            <a:ext cx="77157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4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smtClean="0"/>
              <a:t>Click to edit Master title style</a:t>
            </a:r>
            <a:endParaRPr/>
          </a:p>
        </p:txBody>
      </p:sp>
      <p:sp>
        <p:nvSpPr>
          <p:cNvPr id="53" name="Google Shape;53;p9"/>
          <p:cNvSpPr txBox="1">
            <a:spLocks noGrp="1"/>
          </p:cNvSpPr>
          <p:nvPr>
            <p:ph type="subTitle" idx="1"/>
          </p:nvPr>
        </p:nvSpPr>
        <p:spPr>
          <a:xfrm>
            <a:off x="714125" y="2660275"/>
            <a:ext cx="2650200" cy="20952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r>
              <a:rPr lang="en-US" smtClean="0"/>
              <a:t>Click to edit Master subtitle style</a:t>
            </a:r>
            <a:endParaRPr/>
          </a:p>
        </p:txBody>
      </p:sp>
      <p:sp>
        <p:nvSpPr>
          <p:cNvPr id="54" name="Google Shape;54;p9"/>
          <p:cNvSpPr/>
          <p:nvPr/>
        </p:nvSpPr>
        <p:spPr>
          <a:xfrm flipH="1">
            <a:off x="226986" y="275920"/>
            <a:ext cx="8690031"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5"/>
        <p:cNvGrpSpPr/>
        <p:nvPr/>
      </p:nvGrpSpPr>
      <p:grpSpPr>
        <a:xfrm>
          <a:off x="0" y="0"/>
          <a:ext cx="0" cy="0"/>
          <a:chOff x="0" y="0"/>
          <a:chExt cx="0" cy="0"/>
        </a:xfrm>
      </p:grpSpPr>
      <p:sp>
        <p:nvSpPr>
          <p:cNvPr id="56" name="Google Shape;56;p10"/>
          <p:cNvSpPr txBox="1">
            <a:spLocks noGrp="1"/>
          </p:cNvSpPr>
          <p:nvPr>
            <p:ph type="title"/>
          </p:nvPr>
        </p:nvSpPr>
        <p:spPr>
          <a:xfrm>
            <a:off x="4798375" y="4631133"/>
            <a:ext cx="3631500" cy="1501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3600"/>
              <a:buNone/>
              <a:defRPr sz="2700">
                <a:solidFill>
                  <a:schemeClr val="lt2"/>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smtClean="0"/>
              <a:t>Click to edit Master title style</a:t>
            </a:r>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2"/>
        </a:solidFill>
        <a:effectLst/>
      </p:bgPr>
    </p:bg>
    <p:spTree>
      <p:nvGrpSpPr>
        <p:cNvPr id="1" name="Shape 57"/>
        <p:cNvGrpSpPr/>
        <p:nvPr/>
      </p:nvGrpSpPr>
      <p:grpSpPr>
        <a:xfrm>
          <a:off x="0" y="0"/>
          <a:ext cx="0" cy="0"/>
          <a:chOff x="0" y="0"/>
          <a:chExt cx="0" cy="0"/>
        </a:xfrm>
      </p:grpSpPr>
      <p:pic>
        <p:nvPicPr>
          <p:cNvPr id="58" name="Google Shape;58;p11"/>
          <p:cNvPicPr preferRelativeResize="0"/>
          <p:nvPr/>
        </p:nvPicPr>
        <p:blipFill>
          <a:blip r:embed="rId2">
            <a:alphaModFix amt="35000"/>
          </a:blip>
          <a:stretch>
            <a:fillRect/>
          </a:stretch>
        </p:blipFill>
        <p:spPr>
          <a:xfrm>
            <a:off x="1176339" y="1543051"/>
            <a:ext cx="6791325" cy="3771900"/>
          </a:xfrm>
          <a:prstGeom prst="rect">
            <a:avLst/>
          </a:prstGeom>
          <a:noFill/>
          <a:ln>
            <a:noFill/>
          </a:ln>
        </p:spPr>
      </p:pic>
      <p:sp>
        <p:nvSpPr>
          <p:cNvPr id="59" name="Google Shape;59;p11"/>
          <p:cNvSpPr/>
          <p:nvPr/>
        </p:nvSpPr>
        <p:spPr>
          <a:xfrm flipH="1">
            <a:off x="226986" y="275920"/>
            <a:ext cx="8690031"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1"/>
          <p:cNvSpPr txBox="1">
            <a:spLocks noGrp="1"/>
          </p:cNvSpPr>
          <p:nvPr>
            <p:ph type="body" idx="1"/>
          </p:nvPr>
        </p:nvSpPr>
        <p:spPr>
          <a:xfrm>
            <a:off x="714150" y="4380284"/>
            <a:ext cx="7715700" cy="485200"/>
          </a:xfrm>
          <a:prstGeom prst="rect">
            <a:avLst/>
          </a:prstGeom>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SzPts val="1800"/>
              <a:buChar char="●"/>
              <a:defRPr sz="1700"/>
            </a:lvl1pPr>
            <a:lvl2pPr marL="914400" lvl="1" indent="-342900" algn="ctr" rtl="0">
              <a:spcBef>
                <a:spcPts val="0"/>
              </a:spcBef>
              <a:spcAft>
                <a:spcPts val="0"/>
              </a:spcAft>
              <a:buSzPts val="1800"/>
              <a:buChar char="○"/>
              <a:defRPr/>
            </a:lvl2pPr>
            <a:lvl3pPr marL="1371600" lvl="2" indent="-342900" algn="ctr" rtl="0">
              <a:spcBef>
                <a:spcPts val="1600"/>
              </a:spcBef>
              <a:spcAft>
                <a:spcPts val="0"/>
              </a:spcAft>
              <a:buSzPts val="1800"/>
              <a:buChar char="■"/>
              <a:defRPr/>
            </a:lvl3pPr>
            <a:lvl4pPr marL="1828800" lvl="3" indent="-342900" algn="ctr" rtl="0">
              <a:spcBef>
                <a:spcPts val="1600"/>
              </a:spcBef>
              <a:spcAft>
                <a:spcPts val="0"/>
              </a:spcAft>
              <a:buSzPts val="1800"/>
              <a:buChar char="●"/>
              <a:defRPr/>
            </a:lvl4pPr>
            <a:lvl5pPr marL="2286000" lvl="4" indent="-342900" algn="ctr" rtl="0">
              <a:spcBef>
                <a:spcPts val="1600"/>
              </a:spcBef>
              <a:spcAft>
                <a:spcPts val="0"/>
              </a:spcAft>
              <a:buSzPts val="1800"/>
              <a:buChar char="○"/>
              <a:defRPr/>
            </a:lvl5pPr>
            <a:lvl6pPr marL="2743200" lvl="5" indent="-342900" algn="ctr" rtl="0">
              <a:spcBef>
                <a:spcPts val="1600"/>
              </a:spcBef>
              <a:spcAft>
                <a:spcPts val="0"/>
              </a:spcAft>
              <a:buSzPts val="1800"/>
              <a:buChar char="■"/>
              <a:defRPr/>
            </a:lvl6pPr>
            <a:lvl7pPr marL="3200400" lvl="6" indent="-342900" algn="ctr" rtl="0">
              <a:spcBef>
                <a:spcPts val="1600"/>
              </a:spcBef>
              <a:spcAft>
                <a:spcPts val="0"/>
              </a:spcAft>
              <a:buSzPts val="1800"/>
              <a:buChar char="●"/>
              <a:defRPr/>
            </a:lvl7pPr>
            <a:lvl8pPr marL="3657600" lvl="7" indent="-342900" algn="ctr" rtl="0">
              <a:spcBef>
                <a:spcPts val="1600"/>
              </a:spcBef>
              <a:spcAft>
                <a:spcPts val="0"/>
              </a:spcAft>
              <a:buSzPts val="1800"/>
              <a:buChar char="○"/>
              <a:defRPr/>
            </a:lvl8pPr>
            <a:lvl9pPr marL="4114800" lvl="8" indent="-342900" algn="ctr" rtl="0">
              <a:spcBef>
                <a:spcPts val="1600"/>
              </a:spcBef>
              <a:spcAft>
                <a:spcPts val="1600"/>
              </a:spcAft>
              <a:buSzPts val="1800"/>
              <a:buChar char="■"/>
              <a:defRPr/>
            </a:lvl9pPr>
          </a:lstStyle>
          <a:p>
            <a:pPr lvl="0"/>
            <a:r>
              <a:rPr lang="en-US" smtClean="0"/>
              <a:t>Click to edit Master text styles</a:t>
            </a:r>
          </a:p>
        </p:txBody>
      </p:sp>
      <p:sp>
        <p:nvSpPr>
          <p:cNvPr id="61" name="Google Shape;61;p11"/>
          <p:cNvSpPr txBox="1">
            <a:spLocks noGrp="1"/>
          </p:cNvSpPr>
          <p:nvPr>
            <p:ph type="title" hasCustomPrompt="1"/>
          </p:nvPr>
        </p:nvSpPr>
        <p:spPr>
          <a:xfrm>
            <a:off x="714150" y="2195717"/>
            <a:ext cx="7715700" cy="219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9600"/>
              <a:buNone/>
              <a:defRPr sz="9600"/>
            </a:lvl1pPr>
            <a:lvl2pPr lvl="1" algn="ctr" rtl="0">
              <a:spcBef>
                <a:spcPts val="0"/>
              </a:spcBef>
              <a:spcAft>
                <a:spcPts val="0"/>
              </a:spcAft>
              <a:buClr>
                <a:schemeClr val="accent2"/>
              </a:buClr>
              <a:buSzPts val="12000"/>
              <a:buNone/>
              <a:defRPr sz="12000">
                <a:solidFill>
                  <a:schemeClr val="accent2"/>
                </a:solidFill>
              </a:defRPr>
            </a:lvl2pPr>
            <a:lvl3pPr lvl="2" algn="ctr" rtl="0">
              <a:spcBef>
                <a:spcPts val="0"/>
              </a:spcBef>
              <a:spcAft>
                <a:spcPts val="0"/>
              </a:spcAft>
              <a:buClr>
                <a:schemeClr val="accent2"/>
              </a:buClr>
              <a:buSzPts val="12000"/>
              <a:buNone/>
              <a:defRPr sz="12000">
                <a:solidFill>
                  <a:schemeClr val="accent2"/>
                </a:solidFill>
              </a:defRPr>
            </a:lvl3pPr>
            <a:lvl4pPr lvl="3" algn="ctr" rtl="0">
              <a:spcBef>
                <a:spcPts val="0"/>
              </a:spcBef>
              <a:spcAft>
                <a:spcPts val="0"/>
              </a:spcAft>
              <a:buClr>
                <a:schemeClr val="accent2"/>
              </a:buClr>
              <a:buSzPts val="12000"/>
              <a:buNone/>
              <a:defRPr sz="12000">
                <a:solidFill>
                  <a:schemeClr val="accent2"/>
                </a:solidFill>
              </a:defRPr>
            </a:lvl4pPr>
            <a:lvl5pPr lvl="4" algn="ctr" rtl="0">
              <a:spcBef>
                <a:spcPts val="0"/>
              </a:spcBef>
              <a:spcAft>
                <a:spcPts val="0"/>
              </a:spcAft>
              <a:buClr>
                <a:schemeClr val="accent2"/>
              </a:buClr>
              <a:buSzPts val="12000"/>
              <a:buNone/>
              <a:defRPr sz="12000">
                <a:solidFill>
                  <a:schemeClr val="accent2"/>
                </a:solidFill>
              </a:defRPr>
            </a:lvl5pPr>
            <a:lvl6pPr lvl="5" algn="ctr" rtl="0">
              <a:spcBef>
                <a:spcPts val="0"/>
              </a:spcBef>
              <a:spcAft>
                <a:spcPts val="0"/>
              </a:spcAft>
              <a:buClr>
                <a:schemeClr val="accent2"/>
              </a:buClr>
              <a:buSzPts val="12000"/>
              <a:buNone/>
              <a:defRPr sz="12000">
                <a:solidFill>
                  <a:schemeClr val="accent2"/>
                </a:solidFill>
              </a:defRPr>
            </a:lvl6pPr>
            <a:lvl7pPr lvl="6" algn="ctr" rtl="0">
              <a:spcBef>
                <a:spcPts val="0"/>
              </a:spcBef>
              <a:spcAft>
                <a:spcPts val="0"/>
              </a:spcAft>
              <a:buClr>
                <a:schemeClr val="accent2"/>
              </a:buClr>
              <a:buSzPts val="12000"/>
              <a:buNone/>
              <a:defRPr sz="12000">
                <a:solidFill>
                  <a:schemeClr val="accent2"/>
                </a:solidFill>
              </a:defRPr>
            </a:lvl7pPr>
            <a:lvl8pPr lvl="7" algn="ctr" rtl="0">
              <a:spcBef>
                <a:spcPts val="0"/>
              </a:spcBef>
              <a:spcAft>
                <a:spcPts val="0"/>
              </a:spcAft>
              <a:buClr>
                <a:schemeClr val="accent2"/>
              </a:buClr>
              <a:buSzPts val="12000"/>
              <a:buNone/>
              <a:defRPr sz="12000">
                <a:solidFill>
                  <a:schemeClr val="accent2"/>
                </a:solidFill>
              </a:defRPr>
            </a:lvl8pPr>
            <a:lvl9pPr lvl="8" algn="ctr" rtl="0">
              <a:spcBef>
                <a:spcPts val="0"/>
              </a:spcBef>
              <a:spcAft>
                <a:spcPts val="0"/>
              </a:spcAft>
              <a:buClr>
                <a:schemeClr val="accent2"/>
              </a:buClr>
              <a:buSzPts val="12000"/>
              <a:buNone/>
              <a:defRPr sz="12000">
                <a:solidFill>
                  <a:schemeClr val="accent2"/>
                </a:solidFill>
              </a:defRPr>
            </a:lvl9pPr>
          </a:lstStyle>
          <a:p>
            <a:r>
              <a:t>xx%</a:t>
            </a: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2"/>
        <p:cNvGrpSpPr/>
        <p:nvPr/>
      </p:nvGrpSpPr>
      <p:grpSpPr>
        <a:xfrm>
          <a:off x="0" y="0"/>
          <a:ext cx="0" cy="0"/>
          <a:chOff x="0" y="0"/>
          <a:chExt cx="0" cy="0"/>
        </a:xfrm>
      </p:grpSpPr>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2"/>
        </a:solidFill>
        <a:effectLst/>
      </p:bgPr>
    </p:bg>
    <p:spTree>
      <p:nvGrpSpPr>
        <p:cNvPr id="1" name="Shape 63"/>
        <p:cNvGrpSpPr/>
        <p:nvPr/>
      </p:nvGrpSpPr>
      <p:grpSpPr>
        <a:xfrm>
          <a:off x="0" y="0"/>
          <a:ext cx="0" cy="0"/>
          <a:chOff x="0" y="0"/>
          <a:chExt cx="0" cy="0"/>
        </a:xfrm>
      </p:grpSpPr>
      <p:pic>
        <p:nvPicPr>
          <p:cNvPr id="64" name="Google Shape;64;p13"/>
          <p:cNvPicPr preferRelativeResize="0"/>
          <p:nvPr/>
        </p:nvPicPr>
        <p:blipFill>
          <a:blip r:embed="rId2">
            <a:alphaModFix amt="55000"/>
          </a:blip>
          <a:stretch>
            <a:fillRect/>
          </a:stretch>
        </p:blipFill>
        <p:spPr>
          <a:xfrm flipH="1">
            <a:off x="5563411" y="1011234"/>
            <a:ext cx="3227225" cy="4440533"/>
          </a:xfrm>
          <a:prstGeom prst="rect">
            <a:avLst/>
          </a:prstGeom>
          <a:noFill/>
          <a:ln>
            <a:noFill/>
          </a:ln>
        </p:spPr>
      </p:pic>
      <p:sp>
        <p:nvSpPr>
          <p:cNvPr id="65" name="Google Shape;65;p13"/>
          <p:cNvSpPr txBox="1">
            <a:spLocks noGrp="1"/>
          </p:cNvSpPr>
          <p:nvPr>
            <p:ph type="title"/>
          </p:nvPr>
        </p:nvSpPr>
        <p:spPr>
          <a:xfrm>
            <a:off x="714120" y="2813725"/>
            <a:ext cx="30600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2000">
                <a:solidFill>
                  <a:schemeClr val="dk2"/>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smtClean="0"/>
              <a:t>Click to edit Master title style</a:t>
            </a:r>
            <a:endParaRPr/>
          </a:p>
        </p:txBody>
      </p:sp>
      <p:sp>
        <p:nvSpPr>
          <p:cNvPr id="66" name="Google Shape;66;p13"/>
          <p:cNvSpPr txBox="1">
            <a:spLocks noGrp="1"/>
          </p:cNvSpPr>
          <p:nvPr>
            <p:ph type="title" idx="2"/>
          </p:nvPr>
        </p:nvSpPr>
        <p:spPr>
          <a:xfrm>
            <a:off x="714125" y="761200"/>
            <a:ext cx="5384400" cy="1015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4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smtClean="0"/>
              <a:t>Click to edit Master title style</a:t>
            </a:r>
            <a:endParaRPr/>
          </a:p>
        </p:txBody>
      </p:sp>
      <p:sp>
        <p:nvSpPr>
          <p:cNvPr id="67" name="Google Shape;67;p13"/>
          <p:cNvSpPr txBox="1">
            <a:spLocks noGrp="1"/>
          </p:cNvSpPr>
          <p:nvPr>
            <p:ph type="subTitle" idx="1"/>
          </p:nvPr>
        </p:nvSpPr>
        <p:spPr>
          <a:xfrm>
            <a:off x="714125" y="2904199"/>
            <a:ext cx="2650200" cy="120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a:r>
              <a:rPr lang="en-US" smtClean="0"/>
              <a:t>Click to edit Master subtitle style</a:t>
            </a:r>
            <a:endParaRPr/>
          </a:p>
        </p:txBody>
      </p:sp>
      <p:sp>
        <p:nvSpPr>
          <p:cNvPr id="68" name="Google Shape;68;p13"/>
          <p:cNvSpPr/>
          <p:nvPr/>
        </p:nvSpPr>
        <p:spPr>
          <a:xfrm flipH="1">
            <a:off x="226986" y="275920"/>
            <a:ext cx="8690031"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 and 4 columns">
  <p:cSld name="Title and 4 columns">
    <p:bg>
      <p:bgPr>
        <a:solidFill>
          <a:schemeClr val="lt2"/>
        </a:solidFill>
        <a:effectLst/>
      </p:bgPr>
    </p:bg>
    <p:spTree>
      <p:nvGrpSpPr>
        <p:cNvPr id="1" name="Shape 69"/>
        <p:cNvGrpSpPr/>
        <p:nvPr/>
      </p:nvGrpSpPr>
      <p:grpSpPr>
        <a:xfrm>
          <a:off x="0" y="0"/>
          <a:ext cx="0" cy="0"/>
          <a:chOff x="0" y="0"/>
          <a:chExt cx="0" cy="0"/>
        </a:xfrm>
      </p:grpSpPr>
      <p:pic>
        <p:nvPicPr>
          <p:cNvPr id="70" name="Google Shape;70;p14"/>
          <p:cNvPicPr preferRelativeResize="0"/>
          <p:nvPr/>
        </p:nvPicPr>
        <p:blipFill>
          <a:blip r:embed="rId2">
            <a:alphaModFix amt="75000"/>
          </a:blip>
          <a:stretch>
            <a:fillRect/>
          </a:stretch>
        </p:blipFill>
        <p:spPr>
          <a:xfrm>
            <a:off x="0" y="0"/>
            <a:ext cx="2060450" cy="2645701"/>
          </a:xfrm>
          <a:prstGeom prst="rect">
            <a:avLst/>
          </a:prstGeom>
          <a:noFill/>
          <a:ln>
            <a:noFill/>
          </a:ln>
        </p:spPr>
      </p:pic>
      <p:pic>
        <p:nvPicPr>
          <p:cNvPr id="71" name="Google Shape;71;p14"/>
          <p:cNvPicPr preferRelativeResize="0"/>
          <p:nvPr/>
        </p:nvPicPr>
        <p:blipFill>
          <a:blip r:embed="rId2">
            <a:alphaModFix amt="75000"/>
          </a:blip>
          <a:stretch>
            <a:fillRect/>
          </a:stretch>
        </p:blipFill>
        <p:spPr>
          <a:xfrm rot="10800000">
            <a:off x="7083550" y="4212300"/>
            <a:ext cx="2060450" cy="2645701"/>
          </a:xfrm>
          <a:prstGeom prst="rect">
            <a:avLst/>
          </a:prstGeom>
          <a:noFill/>
          <a:ln>
            <a:noFill/>
          </a:ln>
        </p:spPr>
      </p:pic>
      <p:sp>
        <p:nvSpPr>
          <p:cNvPr id="72" name="Google Shape;72;p14"/>
          <p:cNvSpPr/>
          <p:nvPr/>
        </p:nvSpPr>
        <p:spPr>
          <a:xfrm flipH="1">
            <a:off x="226986" y="275920"/>
            <a:ext cx="8690031"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4"/>
          <p:cNvSpPr txBox="1">
            <a:spLocks noGrp="1"/>
          </p:cNvSpPr>
          <p:nvPr>
            <p:ph type="title"/>
          </p:nvPr>
        </p:nvSpPr>
        <p:spPr>
          <a:xfrm>
            <a:off x="714125" y="725641"/>
            <a:ext cx="77157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smtClean="0"/>
              <a:t>Click to edit Master title style</a:t>
            </a:r>
            <a:endParaRPr/>
          </a:p>
        </p:txBody>
      </p:sp>
      <p:sp>
        <p:nvSpPr>
          <p:cNvPr id="74" name="Google Shape;74;p14"/>
          <p:cNvSpPr txBox="1">
            <a:spLocks noGrp="1"/>
          </p:cNvSpPr>
          <p:nvPr>
            <p:ph type="subTitle" idx="1"/>
          </p:nvPr>
        </p:nvSpPr>
        <p:spPr>
          <a:xfrm>
            <a:off x="3685926" y="2428625"/>
            <a:ext cx="19653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a:r>
              <a:rPr lang="en-US" smtClean="0"/>
              <a:t>Click to edit Master subtitle style</a:t>
            </a:r>
            <a:endParaRPr/>
          </a:p>
        </p:txBody>
      </p:sp>
      <p:sp>
        <p:nvSpPr>
          <p:cNvPr id="75" name="Google Shape;75;p14"/>
          <p:cNvSpPr txBox="1">
            <a:spLocks noGrp="1"/>
          </p:cNvSpPr>
          <p:nvPr>
            <p:ph type="title" idx="2"/>
          </p:nvPr>
        </p:nvSpPr>
        <p:spPr>
          <a:xfrm>
            <a:off x="3739626" y="1772908"/>
            <a:ext cx="19116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000">
                <a:solidFill>
                  <a:schemeClr val="dk2"/>
                </a:solidFill>
              </a:defRPr>
            </a:lvl1pPr>
            <a:lvl2pPr lvl="1" algn="r" rtl="0">
              <a:spcBef>
                <a:spcPts val="0"/>
              </a:spcBef>
              <a:spcAft>
                <a:spcPts val="0"/>
              </a:spcAft>
              <a:buClr>
                <a:schemeClr val="lt1"/>
              </a:buClr>
              <a:buSzPts val="3600"/>
              <a:buNone/>
              <a:defRPr sz="3600">
                <a:solidFill>
                  <a:schemeClr val="lt1"/>
                </a:solidFill>
              </a:defRPr>
            </a:lvl2pPr>
            <a:lvl3pPr lvl="2" algn="r" rtl="0">
              <a:spcBef>
                <a:spcPts val="0"/>
              </a:spcBef>
              <a:spcAft>
                <a:spcPts val="0"/>
              </a:spcAft>
              <a:buClr>
                <a:schemeClr val="lt1"/>
              </a:buClr>
              <a:buSzPts val="3600"/>
              <a:buNone/>
              <a:defRPr sz="3600">
                <a:solidFill>
                  <a:schemeClr val="lt1"/>
                </a:solidFill>
              </a:defRPr>
            </a:lvl3pPr>
            <a:lvl4pPr lvl="3" algn="r" rtl="0">
              <a:spcBef>
                <a:spcPts val="0"/>
              </a:spcBef>
              <a:spcAft>
                <a:spcPts val="0"/>
              </a:spcAft>
              <a:buClr>
                <a:schemeClr val="lt1"/>
              </a:buClr>
              <a:buSzPts val="3600"/>
              <a:buNone/>
              <a:defRPr sz="3600">
                <a:solidFill>
                  <a:schemeClr val="lt1"/>
                </a:solidFill>
              </a:defRPr>
            </a:lvl4pPr>
            <a:lvl5pPr lvl="4" algn="r" rtl="0">
              <a:spcBef>
                <a:spcPts val="0"/>
              </a:spcBef>
              <a:spcAft>
                <a:spcPts val="0"/>
              </a:spcAft>
              <a:buClr>
                <a:schemeClr val="lt1"/>
              </a:buClr>
              <a:buSzPts val="3600"/>
              <a:buNone/>
              <a:defRPr sz="3600">
                <a:solidFill>
                  <a:schemeClr val="lt1"/>
                </a:solidFill>
              </a:defRPr>
            </a:lvl5pPr>
            <a:lvl6pPr lvl="5" algn="r" rtl="0">
              <a:spcBef>
                <a:spcPts val="0"/>
              </a:spcBef>
              <a:spcAft>
                <a:spcPts val="0"/>
              </a:spcAft>
              <a:buClr>
                <a:schemeClr val="lt1"/>
              </a:buClr>
              <a:buSzPts val="3600"/>
              <a:buNone/>
              <a:defRPr sz="3600">
                <a:solidFill>
                  <a:schemeClr val="lt1"/>
                </a:solidFill>
              </a:defRPr>
            </a:lvl6pPr>
            <a:lvl7pPr lvl="6" algn="r" rtl="0">
              <a:spcBef>
                <a:spcPts val="0"/>
              </a:spcBef>
              <a:spcAft>
                <a:spcPts val="0"/>
              </a:spcAft>
              <a:buClr>
                <a:schemeClr val="lt1"/>
              </a:buClr>
              <a:buSzPts val="3600"/>
              <a:buNone/>
              <a:defRPr sz="3600">
                <a:solidFill>
                  <a:schemeClr val="lt1"/>
                </a:solidFill>
              </a:defRPr>
            </a:lvl7pPr>
            <a:lvl8pPr lvl="7" algn="r" rtl="0">
              <a:spcBef>
                <a:spcPts val="0"/>
              </a:spcBef>
              <a:spcAft>
                <a:spcPts val="0"/>
              </a:spcAft>
              <a:buClr>
                <a:schemeClr val="lt1"/>
              </a:buClr>
              <a:buSzPts val="3600"/>
              <a:buNone/>
              <a:defRPr sz="3600">
                <a:solidFill>
                  <a:schemeClr val="lt1"/>
                </a:solidFill>
              </a:defRPr>
            </a:lvl8pPr>
            <a:lvl9pPr lvl="8" algn="r" rtl="0">
              <a:spcBef>
                <a:spcPts val="0"/>
              </a:spcBef>
              <a:spcAft>
                <a:spcPts val="0"/>
              </a:spcAft>
              <a:buClr>
                <a:schemeClr val="lt1"/>
              </a:buClr>
              <a:buSzPts val="3600"/>
              <a:buNone/>
              <a:defRPr sz="3600">
                <a:solidFill>
                  <a:schemeClr val="lt1"/>
                </a:solidFill>
              </a:defRPr>
            </a:lvl9pPr>
          </a:lstStyle>
          <a:p>
            <a:r>
              <a:rPr lang="en-US" smtClean="0"/>
              <a:t>Click to edit Master title style</a:t>
            </a:r>
            <a:endParaRPr/>
          </a:p>
        </p:txBody>
      </p:sp>
      <p:sp>
        <p:nvSpPr>
          <p:cNvPr id="76" name="Google Shape;76;p14"/>
          <p:cNvSpPr txBox="1">
            <a:spLocks noGrp="1"/>
          </p:cNvSpPr>
          <p:nvPr>
            <p:ph type="subTitle" idx="3"/>
          </p:nvPr>
        </p:nvSpPr>
        <p:spPr>
          <a:xfrm>
            <a:off x="3685926" y="5003892"/>
            <a:ext cx="19653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a:r>
              <a:rPr lang="en-US" smtClean="0"/>
              <a:t>Click to edit Master subtitle style</a:t>
            </a:r>
            <a:endParaRPr/>
          </a:p>
        </p:txBody>
      </p:sp>
      <p:sp>
        <p:nvSpPr>
          <p:cNvPr id="77" name="Google Shape;77;p14"/>
          <p:cNvSpPr txBox="1">
            <a:spLocks noGrp="1"/>
          </p:cNvSpPr>
          <p:nvPr>
            <p:ph type="title" idx="4"/>
          </p:nvPr>
        </p:nvSpPr>
        <p:spPr>
          <a:xfrm>
            <a:off x="3739626" y="4342741"/>
            <a:ext cx="19116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000">
                <a:solidFill>
                  <a:schemeClr val="dk2"/>
                </a:solidFill>
              </a:defRPr>
            </a:lvl1pPr>
            <a:lvl2pPr lvl="1" algn="r" rtl="0">
              <a:spcBef>
                <a:spcPts val="0"/>
              </a:spcBef>
              <a:spcAft>
                <a:spcPts val="0"/>
              </a:spcAft>
              <a:buClr>
                <a:schemeClr val="lt1"/>
              </a:buClr>
              <a:buSzPts val="3600"/>
              <a:buNone/>
              <a:defRPr sz="3600">
                <a:solidFill>
                  <a:schemeClr val="lt1"/>
                </a:solidFill>
              </a:defRPr>
            </a:lvl2pPr>
            <a:lvl3pPr lvl="2" algn="r" rtl="0">
              <a:spcBef>
                <a:spcPts val="0"/>
              </a:spcBef>
              <a:spcAft>
                <a:spcPts val="0"/>
              </a:spcAft>
              <a:buClr>
                <a:schemeClr val="lt1"/>
              </a:buClr>
              <a:buSzPts val="3600"/>
              <a:buNone/>
              <a:defRPr sz="3600">
                <a:solidFill>
                  <a:schemeClr val="lt1"/>
                </a:solidFill>
              </a:defRPr>
            </a:lvl3pPr>
            <a:lvl4pPr lvl="3" algn="r" rtl="0">
              <a:spcBef>
                <a:spcPts val="0"/>
              </a:spcBef>
              <a:spcAft>
                <a:spcPts val="0"/>
              </a:spcAft>
              <a:buClr>
                <a:schemeClr val="lt1"/>
              </a:buClr>
              <a:buSzPts val="3600"/>
              <a:buNone/>
              <a:defRPr sz="3600">
                <a:solidFill>
                  <a:schemeClr val="lt1"/>
                </a:solidFill>
              </a:defRPr>
            </a:lvl4pPr>
            <a:lvl5pPr lvl="4" algn="r" rtl="0">
              <a:spcBef>
                <a:spcPts val="0"/>
              </a:spcBef>
              <a:spcAft>
                <a:spcPts val="0"/>
              </a:spcAft>
              <a:buClr>
                <a:schemeClr val="lt1"/>
              </a:buClr>
              <a:buSzPts val="3600"/>
              <a:buNone/>
              <a:defRPr sz="3600">
                <a:solidFill>
                  <a:schemeClr val="lt1"/>
                </a:solidFill>
              </a:defRPr>
            </a:lvl5pPr>
            <a:lvl6pPr lvl="5" algn="r" rtl="0">
              <a:spcBef>
                <a:spcPts val="0"/>
              </a:spcBef>
              <a:spcAft>
                <a:spcPts val="0"/>
              </a:spcAft>
              <a:buClr>
                <a:schemeClr val="lt1"/>
              </a:buClr>
              <a:buSzPts val="3600"/>
              <a:buNone/>
              <a:defRPr sz="3600">
                <a:solidFill>
                  <a:schemeClr val="lt1"/>
                </a:solidFill>
              </a:defRPr>
            </a:lvl6pPr>
            <a:lvl7pPr lvl="6" algn="r" rtl="0">
              <a:spcBef>
                <a:spcPts val="0"/>
              </a:spcBef>
              <a:spcAft>
                <a:spcPts val="0"/>
              </a:spcAft>
              <a:buClr>
                <a:schemeClr val="lt1"/>
              </a:buClr>
              <a:buSzPts val="3600"/>
              <a:buNone/>
              <a:defRPr sz="3600">
                <a:solidFill>
                  <a:schemeClr val="lt1"/>
                </a:solidFill>
              </a:defRPr>
            </a:lvl7pPr>
            <a:lvl8pPr lvl="7" algn="r" rtl="0">
              <a:spcBef>
                <a:spcPts val="0"/>
              </a:spcBef>
              <a:spcAft>
                <a:spcPts val="0"/>
              </a:spcAft>
              <a:buClr>
                <a:schemeClr val="lt1"/>
              </a:buClr>
              <a:buSzPts val="3600"/>
              <a:buNone/>
              <a:defRPr sz="3600">
                <a:solidFill>
                  <a:schemeClr val="lt1"/>
                </a:solidFill>
              </a:defRPr>
            </a:lvl8pPr>
            <a:lvl9pPr lvl="8" algn="r" rtl="0">
              <a:spcBef>
                <a:spcPts val="0"/>
              </a:spcBef>
              <a:spcAft>
                <a:spcPts val="0"/>
              </a:spcAft>
              <a:buClr>
                <a:schemeClr val="lt1"/>
              </a:buClr>
              <a:buSzPts val="3600"/>
              <a:buNone/>
              <a:defRPr sz="3600">
                <a:solidFill>
                  <a:schemeClr val="lt1"/>
                </a:solidFill>
              </a:defRPr>
            </a:lvl9pPr>
          </a:lstStyle>
          <a:p>
            <a:r>
              <a:rPr lang="en-US" smtClean="0"/>
              <a:t>Click to edit Master title style</a:t>
            </a:r>
            <a:endParaRPr/>
          </a:p>
        </p:txBody>
      </p:sp>
      <p:sp>
        <p:nvSpPr>
          <p:cNvPr id="78" name="Google Shape;78;p14"/>
          <p:cNvSpPr txBox="1">
            <a:spLocks noGrp="1"/>
          </p:cNvSpPr>
          <p:nvPr>
            <p:ph type="subTitle" idx="5"/>
          </p:nvPr>
        </p:nvSpPr>
        <p:spPr>
          <a:xfrm>
            <a:off x="6132949" y="2428625"/>
            <a:ext cx="19653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a:r>
              <a:rPr lang="en-US" smtClean="0"/>
              <a:t>Click to edit Master subtitle style</a:t>
            </a:r>
            <a:endParaRPr/>
          </a:p>
        </p:txBody>
      </p:sp>
      <p:sp>
        <p:nvSpPr>
          <p:cNvPr id="79" name="Google Shape;79;p14"/>
          <p:cNvSpPr txBox="1">
            <a:spLocks noGrp="1"/>
          </p:cNvSpPr>
          <p:nvPr>
            <p:ph type="title" idx="6"/>
          </p:nvPr>
        </p:nvSpPr>
        <p:spPr>
          <a:xfrm>
            <a:off x="6186649" y="1772908"/>
            <a:ext cx="19116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000">
                <a:solidFill>
                  <a:schemeClr val="dk2"/>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smtClean="0"/>
              <a:t>Click to edit Master title style</a:t>
            </a:r>
            <a:endParaRPr/>
          </a:p>
        </p:txBody>
      </p:sp>
      <p:sp>
        <p:nvSpPr>
          <p:cNvPr id="80" name="Google Shape;80;p14"/>
          <p:cNvSpPr txBox="1">
            <a:spLocks noGrp="1"/>
          </p:cNvSpPr>
          <p:nvPr>
            <p:ph type="subTitle" idx="7"/>
          </p:nvPr>
        </p:nvSpPr>
        <p:spPr>
          <a:xfrm>
            <a:off x="6132949" y="5003892"/>
            <a:ext cx="19653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a:r>
              <a:rPr lang="en-US" smtClean="0"/>
              <a:t>Click to edit Master subtitle style</a:t>
            </a:r>
            <a:endParaRPr/>
          </a:p>
        </p:txBody>
      </p:sp>
      <p:sp>
        <p:nvSpPr>
          <p:cNvPr id="81" name="Google Shape;81;p14"/>
          <p:cNvSpPr txBox="1">
            <a:spLocks noGrp="1"/>
          </p:cNvSpPr>
          <p:nvPr>
            <p:ph type="title" idx="8"/>
          </p:nvPr>
        </p:nvSpPr>
        <p:spPr>
          <a:xfrm>
            <a:off x="6186649" y="4342741"/>
            <a:ext cx="19116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000">
                <a:solidFill>
                  <a:schemeClr val="dk2"/>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smtClean="0"/>
              <a:t>Click to edit Master title style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23"/>
        <p:cNvGrpSpPr/>
        <p:nvPr/>
      </p:nvGrpSpPr>
      <p:grpSpPr>
        <a:xfrm>
          <a:off x="0" y="0"/>
          <a:ext cx="0" cy="0"/>
          <a:chOff x="0" y="0"/>
          <a:chExt cx="0" cy="0"/>
        </a:xfrm>
      </p:grpSpPr>
      <p:sp>
        <p:nvSpPr>
          <p:cNvPr id="124" name="Google Shape;124;p14"/>
          <p:cNvSpPr txBox="1">
            <a:spLocks noGrp="1"/>
          </p:cNvSpPr>
          <p:nvPr>
            <p:ph type="title"/>
          </p:nvPr>
        </p:nvSpPr>
        <p:spPr>
          <a:xfrm>
            <a:off x="1626450" y="4737733"/>
            <a:ext cx="58911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rPr lang="en-US" smtClean="0"/>
              <a:t>Click to edit Master title style</a:t>
            </a:r>
            <a:endParaRPr/>
          </a:p>
        </p:txBody>
      </p:sp>
      <p:sp>
        <p:nvSpPr>
          <p:cNvPr id="125" name="Google Shape;125;p14"/>
          <p:cNvSpPr txBox="1">
            <a:spLocks noGrp="1"/>
          </p:cNvSpPr>
          <p:nvPr>
            <p:ph type="subTitle" idx="1"/>
          </p:nvPr>
        </p:nvSpPr>
        <p:spPr>
          <a:xfrm>
            <a:off x="1626450" y="2093300"/>
            <a:ext cx="5891100" cy="2043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000">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r>
              <a:rPr lang="en-US" smtClean="0"/>
              <a:t>Click to edit Master subtitle style</a:t>
            </a:r>
            <a:endParaRPr/>
          </a:p>
        </p:txBody>
      </p:sp>
      <p:sp>
        <p:nvSpPr>
          <p:cNvPr id="126" name="Google Shape;126;p14"/>
          <p:cNvSpPr/>
          <p:nvPr/>
        </p:nvSpPr>
        <p:spPr>
          <a:xfrm>
            <a:off x="1352873" y="-2020269"/>
            <a:ext cx="2512033" cy="2740260"/>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4"/>
          <p:cNvSpPr/>
          <p:nvPr/>
        </p:nvSpPr>
        <p:spPr>
          <a:xfrm>
            <a:off x="-758650" y="3327234"/>
            <a:ext cx="1478659" cy="1741991"/>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4"/>
          <p:cNvSpPr/>
          <p:nvPr/>
        </p:nvSpPr>
        <p:spPr>
          <a:xfrm>
            <a:off x="-135804" y="2145777"/>
            <a:ext cx="524935" cy="950324"/>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4"/>
          <p:cNvSpPr/>
          <p:nvPr/>
        </p:nvSpPr>
        <p:spPr>
          <a:xfrm rot="1472601">
            <a:off x="8002560" y="-667115"/>
            <a:ext cx="1546715" cy="1687307"/>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4"/>
          <p:cNvSpPr/>
          <p:nvPr/>
        </p:nvSpPr>
        <p:spPr>
          <a:xfrm rot="-5636126">
            <a:off x="6609033" y="6008560"/>
            <a:ext cx="1841695" cy="187537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4"/>
          <p:cNvSpPr/>
          <p:nvPr/>
        </p:nvSpPr>
        <p:spPr>
          <a:xfrm rot="-9327472">
            <a:off x="7787680" y="-1259791"/>
            <a:ext cx="1322004" cy="217189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4"/>
          <p:cNvSpPr/>
          <p:nvPr/>
        </p:nvSpPr>
        <p:spPr>
          <a:xfrm rot="5276689">
            <a:off x="-700216" y="1998215"/>
            <a:ext cx="1245077" cy="115059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4"/>
          <p:cNvSpPr/>
          <p:nvPr/>
        </p:nvSpPr>
        <p:spPr>
          <a:xfrm>
            <a:off x="2137475" y="6195666"/>
            <a:ext cx="2074626" cy="2109148"/>
          </a:xfrm>
          <a:custGeom>
            <a:avLst/>
            <a:gdLst/>
            <a:ahLst/>
            <a:cxnLst/>
            <a:rect l="l" t="t" r="r" b="b"/>
            <a:pathLst>
              <a:path w="56707" h="43235" extrusionOk="0">
                <a:moveTo>
                  <a:pt x="14061" y="1"/>
                </a:moveTo>
                <a:cubicBezTo>
                  <a:pt x="12530" y="1"/>
                  <a:pt x="10976" y="454"/>
                  <a:pt x="9513" y="1384"/>
                </a:cubicBezTo>
                <a:cubicBezTo>
                  <a:pt x="3182" y="5443"/>
                  <a:pt x="995" y="14524"/>
                  <a:pt x="465" y="21501"/>
                </a:cubicBezTo>
                <a:cubicBezTo>
                  <a:pt x="1" y="27582"/>
                  <a:pt x="200" y="33730"/>
                  <a:pt x="150" y="39811"/>
                </a:cubicBezTo>
                <a:cubicBezTo>
                  <a:pt x="167" y="40441"/>
                  <a:pt x="680" y="40955"/>
                  <a:pt x="1327" y="40971"/>
                </a:cubicBezTo>
                <a:cubicBezTo>
                  <a:pt x="7957" y="40686"/>
                  <a:pt x="14592" y="40543"/>
                  <a:pt x="21228" y="40543"/>
                </a:cubicBezTo>
                <a:cubicBezTo>
                  <a:pt x="31543" y="40543"/>
                  <a:pt x="41861" y="40889"/>
                  <a:pt x="52166" y="41585"/>
                </a:cubicBezTo>
                <a:cubicBezTo>
                  <a:pt x="52150" y="41651"/>
                  <a:pt x="52133" y="41717"/>
                  <a:pt x="52117" y="41783"/>
                </a:cubicBezTo>
                <a:cubicBezTo>
                  <a:pt x="51937" y="42662"/>
                  <a:pt x="52678" y="43234"/>
                  <a:pt x="53361" y="43234"/>
                </a:cubicBezTo>
                <a:cubicBezTo>
                  <a:pt x="53811" y="43234"/>
                  <a:pt x="54235" y="42986"/>
                  <a:pt x="54354" y="42413"/>
                </a:cubicBezTo>
                <a:cubicBezTo>
                  <a:pt x="55447" y="37276"/>
                  <a:pt x="56143" y="32073"/>
                  <a:pt x="56425" y="26853"/>
                </a:cubicBezTo>
                <a:cubicBezTo>
                  <a:pt x="56690" y="22097"/>
                  <a:pt x="56707" y="17093"/>
                  <a:pt x="54901" y="12602"/>
                </a:cubicBezTo>
                <a:cubicBezTo>
                  <a:pt x="53007" y="7853"/>
                  <a:pt x="48366" y="3144"/>
                  <a:pt x="42947" y="3144"/>
                </a:cubicBezTo>
                <a:cubicBezTo>
                  <a:pt x="42296" y="3144"/>
                  <a:pt x="41634" y="3212"/>
                  <a:pt x="40964" y="3356"/>
                </a:cubicBezTo>
                <a:cubicBezTo>
                  <a:pt x="34932" y="4648"/>
                  <a:pt x="32480" y="11807"/>
                  <a:pt x="31983" y="17209"/>
                </a:cubicBezTo>
                <a:lnTo>
                  <a:pt x="24791" y="17822"/>
                </a:lnTo>
                <a:cubicBezTo>
                  <a:pt x="24625" y="9686"/>
                  <a:pt x="22769" y="5013"/>
                  <a:pt x="19671" y="2245"/>
                </a:cubicBezTo>
                <a:cubicBezTo>
                  <a:pt x="18004" y="766"/>
                  <a:pt x="16051" y="1"/>
                  <a:pt x="140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4"/>
          <p:cNvSpPr/>
          <p:nvPr/>
        </p:nvSpPr>
        <p:spPr>
          <a:xfrm>
            <a:off x="3038768" y="6051000"/>
            <a:ext cx="1279253" cy="2101655"/>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4"/>
          <p:cNvSpPr/>
          <p:nvPr/>
        </p:nvSpPr>
        <p:spPr>
          <a:xfrm>
            <a:off x="3485400" y="-327868"/>
            <a:ext cx="650153" cy="709251"/>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lt2"/>
        </a:solidFill>
        <a:effectLst/>
      </p:bgPr>
    </p:bg>
    <p:spTree>
      <p:nvGrpSpPr>
        <p:cNvPr id="1" name="Shape 82"/>
        <p:cNvGrpSpPr/>
        <p:nvPr/>
      </p:nvGrpSpPr>
      <p:grpSpPr>
        <a:xfrm>
          <a:off x="0" y="0"/>
          <a:ext cx="0" cy="0"/>
          <a:chOff x="0" y="0"/>
          <a:chExt cx="0" cy="0"/>
        </a:xfrm>
      </p:grpSpPr>
      <p:pic>
        <p:nvPicPr>
          <p:cNvPr id="83" name="Google Shape;83;p15"/>
          <p:cNvPicPr preferRelativeResize="0"/>
          <p:nvPr/>
        </p:nvPicPr>
        <p:blipFill>
          <a:blip r:embed="rId2">
            <a:alphaModFix amt="35000"/>
          </a:blip>
          <a:stretch>
            <a:fillRect/>
          </a:stretch>
        </p:blipFill>
        <p:spPr>
          <a:xfrm>
            <a:off x="1176339" y="1543051"/>
            <a:ext cx="6791325" cy="3771900"/>
          </a:xfrm>
          <a:prstGeom prst="rect">
            <a:avLst/>
          </a:prstGeom>
          <a:noFill/>
          <a:ln>
            <a:noFill/>
          </a:ln>
        </p:spPr>
      </p:pic>
      <p:sp>
        <p:nvSpPr>
          <p:cNvPr id="84" name="Google Shape;84;p15"/>
          <p:cNvSpPr txBox="1">
            <a:spLocks noGrp="1"/>
          </p:cNvSpPr>
          <p:nvPr>
            <p:ph type="subTitle" idx="1"/>
          </p:nvPr>
        </p:nvSpPr>
        <p:spPr>
          <a:xfrm>
            <a:off x="1660113" y="2777517"/>
            <a:ext cx="2340000" cy="48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r>
              <a:rPr lang="en-US" smtClean="0"/>
              <a:t>Click to edit Master subtitle style</a:t>
            </a:r>
            <a:endParaRPr/>
          </a:p>
        </p:txBody>
      </p:sp>
      <p:sp>
        <p:nvSpPr>
          <p:cNvPr id="85" name="Google Shape;85;p15"/>
          <p:cNvSpPr txBox="1">
            <a:spLocks noGrp="1"/>
          </p:cNvSpPr>
          <p:nvPr>
            <p:ph type="title"/>
          </p:nvPr>
        </p:nvSpPr>
        <p:spPr>
          <a:xfrm>
            <a:off x="1660127" y="2121833"/>
            <a:ext cx="21690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0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smtClean="0"/>
              <a:t>Click to edit Master title style</a:t>
            </a:r>
            <a:endParaRPr/>
          </a:p>
        </p:txBody>
      </p:sp>
      <p:sp>
        <p:nvSpPr>
          <p:cNvPr id="86" name="Google Shape;86;p15"/>
          <p:cNvSpPr txBox="1">
            <a:spLocks noGrp="1"/>
          </p:cNvSpPr>
          <p:nvPr>
            <p:ph type="title" idx="2" hasCustomPrompt="1"/>
          </p:nvPr>
        </p:nvSpPr>
        <p:spPr>
          <a:xfrm>
            <a:off x="820488" y="2033617"/>
            <a:ext cx="912600" cy="66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34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87" name="Google Shape;87;p15"/>
          <p:cNvSpPr txBox="1">
            <a:spLocks noGrp="1"/>
          </p:cNvSpPr>
          <p:nvPr>
            <p:ph type="subTitle" idx="3"/>
          </p:nvPr>
        </p:nvSpPr>
        <p:spPr>
          <a:xfrm>
            <a:off x="1660113" y="5047984"/>
            <a:ext cx="2340000" cy="48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r>
              <a:rPr lang="en-US" smtClean="0"/>
              <a:t>Click to edit Master subtitle style</a:t>
            </a:r>
            <a:endParaRPr/>
          </a:p>
        </p:txBody>
      </p:sp>
      <p:sp>
        <p:nvSpPr>
          <p:cNvPr id="88" name="Google Shape;88;p15"/>
          <p:cNvSpPr txBox="1">
            <a:spLocks noGrp="1"/>
          </p:cNvSpPr>
          <p:nvPr>
            <p:ph type="title" idx="4"/>
          </p:nvPr>
        </p:nvSpPr>
        <p:spPr>
          <a:xfrm>
            <a:off x="1660127" y="4386867"/>
            <a:ext cx="21690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0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smtClean="0"/>
              <a:t>Click to edit Master title style</a:t>
            </a:r>
            <a:endParaRPr/>
          </a:p>
        </p:txBody>
      </p:sp>
      <p:sp>
        <p:nvSpPr>
          <p:cNvPr id="89" name="Google Shape;89;p15"/>
          <p:cNvSpPr txBox="1">
            <a:spLocks noGrp="1"/>
          </p:cNvSpPr>
          <p:nvPr>
            <p:ph type="title" idx="5" hasCustomPrompt="1"/>
          </p:nvPr>
        </p:nvSpPr>
        <p:spPr>
          <a:xfrm>
            <a:off x="818688" y="4298651"/>
            <a:ext cx="914400" cy="66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34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90" name="Google Shape;90;p15"/>
          <p:cNvSpPr txBox="1">
            <a:spLocks noGrp="1"/>
          </p:cNvSpPr>
          <p:nvPr>
            <p:ph type="subTitle" idx="6"/>
          </p:nvPr>
        </p:nvSpPr>
        <p:spPr>
          <a:xfrm>
            <a:off x="5985313" y="2777517"/>
            <a:ext cx="2340000" cy="48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r>
              <a:rPr lang="en-US" smtClean="0"/>
              <a:t>Click to edit Master subtitle style</a:t>
            </a:r>
            <a:endParaRPr/>
          </a:p>
        </p:txBody>
      </p:sp>
      <p:sp>
        <p:nvSpPr>
          <p:cNvPr id="91" name="Google Shape;91;p15"/>
          <p:cNvSpPr txBox="1">
            <a:spLocks noGrp="1"/>
          </p:cNvSpPr>
          <p:nvPr>
            <p:ph type="title" idx="7"/>
          </p:nvPr>
        </p:nvSpPr>
        <p:spPr>
          <a:xfrm>
            <a:off x="5985327" y="2121833"/>
            <a:ext cx="21690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0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smtClean="0"/>
              <a:t>Click to edit Master title style</a:t>
            </a:r>
            <a:endParaRPr/>
          </a:p>
        </p:txBody>
      </p:sp>
      <p:sp>
        <p:nvSpPr>
          <p:cNvPr id="92" name="Google Shape;92;p15"/>
          <p:cNvSpPr txBox="1">
            <a:spLocks noGrp="1"/>
          </p:cNvSpPr>
          <p:nvPr>
            <p:ph type="title" idx="8" hasCustomPrompt="1"/>
          </p:nvPr>
        </p:nvSpPr>
        <p:spPr>
          <a:xfrm>
            <a:off x="5130913" y="2033617"/>
            <a:ext cx="914400" cy="66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34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93" name="Google Shape;93;p15"/>
          <p:cNvSpPr txBox="1">
            <a:spLocks noGrp="1"/>
          </p:cNvSpPr>
          <p:nvPr>
            <p:ph type="subTitle" idx="9"/>
          </p:nvPr>
        </p:nvSpPr>
        <p:spPr>
          <a:xfrm>
            <a:off x="5985313" y="5047984"/>
            <a:ext cx="2340000" cy="48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r>
              <a:rPr lang="en-US" smtClean="0"/>
              <a:t>Click to edit Master subtitle style</a:t>
            </a:r>
            <a:endParaRPr/>
          </a:p>
        </p:txBody>
      </p:sp>
      <p:sp>
        <p:nvSpPr>
          <p:cNvPr id="94" name="Google Shape;94;p15"/>
          <p:cNvSpPr txBox="1">
            <a:spLocks noGrp="1"/>
          </p:cNvSpPr>
          <p:nvPr>
            <p:ph type="title" idx="13"/>
          </p:nvPr>
        </p:nvSpPr>
        <p:spPr>
          <a:xfrm>
            <a:off x="5985327" y="4386867"/>
            <a:ext cx="21690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0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smtClean="0"/>
              <a:t>Click to edit Master title style</a:t>
            </a:r>
            <a:endParaRPr/>
          </a:p>
        </p:txBody>
      </p:sp>
      <p:sp>
        <p:nvSpPr>
          <p:cNvPr id="95" name="Google Shape;95;p15"/>
          <p:cNvSpPr txBox="1">
            <a:spLocks noGrp="1"/>
          </p:cNvSpPr>
          <p:nvPr>
            <p:ph type="title" idx="14" hasCustomPrompt="1"/>
          </p:nvPr>
        </p:nvSpPr>
        <p:spPr>
          <a:xfrm>
            <a:off x="5130913" y="4298651"/>
            <a:ext cx="914400" cy="66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34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96" name="Google Shape;96;p15"/>
          <p:cNvSpPr txBox="1">
            <a:spLocks noGrp="1"/>
          </p:cNvSpPr>
          <p:nvPr>
            <p:ph type="title" idx="15"/>
          </p:nvPr>
        </p:nvSpPr>
        <p:spPr>
          <a:xfrm>
            <a:off x="714125" y="729100"/>
            <a:ext cx="77157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3000" b="1">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smtClean="0"/>
              <a:t>Click to edit Master title style</a:t>
            </a:r>
            <a:endParaRPr/>
          </a:p>
        </p:txBody>
      </p:sp>
      <p:sp>
        <p:nvSpPr>
          <p:cNvPr id="97" name="Google Shape;97;p15"/>
          <p:cNvSpPr/>
          <p:nvPr/>
        </p:nvSpPr>
        <p:spPr>
          <a:xfrm flipH="1">
            <a:off x="226986" y="275920"/>
            <a:ext cx="8690031"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itle and 3 columns">
  <p:cSld name="Title and 3 columns">
    <p:bg>
      <p:bgPr>
        <a:solidFill>
          <a:schemeClr val="lt2"/>
        </a:solidFill>
        <a:effectLst/>
      </p:bgPr>
    </p:bg>
    <p:spTree>
      <p:nvGrpSpPr>
        <p:cNvPr id="1" name="Shape 98"/>
        <p:cNvGrpSpPr/>
        <p:nvPr/>
      </p:nvGrpSpPr>
      <p:grpSpPr>
        <a:xfrm>
          <a:off x="0" y="0"/>
          <a:ext cx="0" cy="0"/>
          <a:chOff x="0" y="0"/>
          <a:chExt cx="0" cy="0"/>
        </a:xfrm>
      </p:grpSpPr>
      <p:pic>
        <p:nvPicPr>
          <p:cNvPr id="99" name="Google Shape;99;p16"/>
          <p:cNvPicPr preferRelativeResize="0"/>
          <p:nvPr/>
        </p:nvPicPr>
        <p:blipFill>
          <a:blip r:embed="rId2">
            <a:alphaModFix amt="75000"/>
          </a:blip>
          <a:stretch>
            <a:fillRect/>
          </a:stretch>
        </p:blipFill>
        <p:spPr>
          <a:xfrm>
            <a:off x="0" y="0"/>
            <a:ext cx="2060450" cy="2645701"/>
          </a:xfrm>
          <a:prstGeom prst="rect">
            <a:avLst/>
          </a:prstGeom>
          <a:noFill/>
          <a:ln>
            <a:noFill/>
          </a:ln>
        </p:spPr>
      </p:pic>
      <p:pic>
        <p:nvPicPr>
          <p:cNvPr id="100" name="Google Shape;100;p16"/>
          <p:cNvPicPr preferRelativeResize="0"/>
          <p:nvPr/>
        </p:nvPicPr>
        <p:blipFill>
          <a:blip r:embed="rId2">
            <a:alphaModFix amt="75000"/>
          </a:blip>
          <a:stretch>
            <a:fillRect/>
          </a:stretch>
        </p:blipFill>
        <p:spPr>
          <a:xfrm rot="10800000">
            <a:off x="7083550" y="4212300"/>
            <a:ext cx="2060450" cy="2645701"/>
          </a:xfrm>
          <a:prstGeom prst="rect">
            <a:avLst/>
          </a:prstGeom>
          <a:noFill/>
          <a:ln>
            <a:noFill/>
          </a:ln>
        </p:spPr>
      </p:pic>
      <p:sp>
        <p:nvSpPr>
          <p:cNvPr id="101" name="Google Shape;101;p16"/>
          <p:cNvSpPr txBox="1">
            <a:spLocks noGrp="1"/>
          </p:cNvSpPr>
          <p:nvPr>
            <p:ph type="subTitle" idx="1"/>
          </p:nvPr>
        </p:nvSpPr>
        <p:spPr>
          <a:xfrm>
            <a:off x="624575" y="3877465"/>
            <a:ext cx="2377500" cy="952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r>
              <a:rPr lang="en-US" smtClean="0"/>
              <a:t>Click to edit Master subtitle style</a:t>
            </a:r>
            <a:endParaRPr/>
          </a:p>
        </p:txBody>
      </p:sp>
      <p:sp>
        <p:nvSpPr>
          <p:cNvPr id="102" name="Google Shape;102;p16"/>
          <p:cNvSpPr txBox="1">
            <a:spLocks noGrp="1"/>
          </p:cNvSpPr>
          <p:nvPr>
            <p:ph type="subTitle" idx="2"/>
          </p:nvPr>
        </p:nvSpPr>
        <p:spPr>
          <a:xfrm>
            <a:off x="6141950" y="3877465"/>
            <a:ext cx="2377500" cy="952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r>
              <a:rPr lang="en-US" smtClean="0"/>
              <a:t>Click to edit Master subtitle style</a:t>
            </a:r>
            <a:endParaRPr/>
          </a:p>
        </p:txBody>
      </p:sp>
      <p:sp>
        <p:nvSpPr>
          <p:cNvPr id="103" name="Google Shape;103;p16"/>
          <p:cNvSpPr txBox="1">
            <a:spLocks noGrp="1"/>
          </p:cNvSpPr>
          <p:nvPr>
            <p:ph type="subTitle" idx="3"/>
          </p:nvPr>
        </p:nvSpPr>
        <p:spPr>
          <a:xfrm>
            <a:off x="3383250" y="3877465"/>
            <a:ext cx="2377500" cy="952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r>
              <a:rPr lang="en-US" smtClean="0"/>
              <a:t>Click to edit Master subtitle style</a:t>
            </a:r>
            <a:endParaRPr/>
          </a:p>
        </p:txBody>
      </p:sp>
      <p:sp>
        <p:nvSpPr>
          <p:cNvPr id="104" name="Google Shape;104;p16"/>
          <p:cNvSpPr txBox="1">
            <a:spLocks noGrp="1"/>
          </p:cNvSpPr>
          <p:nvPr>
            <p:ph type="title"/>
          </p:nvPr>
        </p:nvSpPr>
        <p:spPr>
          <a:xfrm>
            <a:off x="913325" y="3296569"/>
            <a:ext cx="18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rPr lang="en-US" smtClean="0"/>
              <a:t>Click to edit Master title style</a:t>
            </a:r>
            <a:endParaRPr/>
          </a:p>
        </p:txBody>
      </p:sp>
      <p:sp>
        <p:nvSpPr>
          <p:cNvPr id="105" name="Google Shape;105;p16"/>
          <p:cNvSpPr txBox="1">
            <a:spLocks noGrp="1"/>
          </p:cNvSpPr>
          <p:nvPr>
            <p:ph type="title" idx="4"/>
          </p:nvPr>
        </p:nvSpPr>
        <p:spPr>
          <a:xfrm>
            <a:off x="6430700" y="3296569"/>
            <a:ext cx="18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rPr lang="en-US" smtClean="0"/>
              <a:t>Click to edit Master title style</a:t>
            </a:r>
            <a:endParaRPr/>
          </a:p>
        </p:txBody>
      </p:sp>
      <p:sp>
        <p:nvSpPr>
          <p:cNvPr id="106" name="Google Shape;106;p16"/>
          <p:cNvSpPr txBox="1">
            <a:spLocks noGrp="1"/>
          </p:cNvSpPr>
          <p:nvPr>
            <p:ph type="title" idx="5"/>
          </p:nvPr>
        </p:nvSpPr>
        <p:spPr>
          <a:xfrm>
            <a:off x="3672000" y="3296569"/>
            <a:ext cx="18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rPr lang="en-US" smtClean="0"/>
              <a:t>Click to edit Master title style</a:t>
            </a:r>
            <a:endParaRPr/>
          </a:p>
        </p:txBody>
      </p:sp>
      <p:sp>
        <p:nvSpPr>
          <p:cNvPr id="107" name="Google Shape;107;p16"/>
          <p:cNvSpPr txBox="1">
            <a:spLocks noGrp="1"/>
          </p:cNvSpPr>
          <p:nvPr>
            <p:ph type="title" idx="6"/>
          </p:nvPr>
        </p:nvSpPr>
        <p:spPr>
          <a:xfrm>
            <a:off x="714125" y="725433"/>
            <a:ext cx="77157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3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rPr lang="en-US" smtClean="0"/>
              <a:t>Click to edit Master title style</a:t>
            </a:r>
            <a:endParaRPr/>
          </a:p>
        </p:txBody>
      </p:sp>
      <p:sp>
        <p:nvSpPr>
          <p:cNvPr id="108" name="Google Shape;108;p16"/>
          <p:cNvSpPr/>
          <p:nvPr/>
        </p:nvSpPr>
        <p:spPr>
          <a:xfrm flipH="1">
            <a:off x="226986" y="275920"/>
            <a:ext cx="8690031"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Title and 4 columns 1">
  <p:cSld name="Title and 4 columns 1">
    <p:bg>
      <p:bgPr>
        <a:solidFill>
          <a:schemeClr val="lt2"/>
        </a:solidFill>
        <a:effectLst/>
      </p:bgPr>
    </p:bg>
    <p:spTree>
      <p:nvGrpSpPr>
        <p:cNvPr id="1" name="Shape 109"/>
        <p:cNvGrpSpPr/>
        <p:nvPr/>
      </p:nvGrpSpPr>
      <p:grpSpPr>
        <a:xfrm>
          <a:off x="0" y="0"/>
          <a:ext cx="0" cy="0"/>
          <a:chOff x="0" y="0"/>
          <a:chExt cx="0" cy="0"/>
        </a:xfrm>
      </p:grpSpPr>
      <p:pic>
        <p:nvPicPr>
          <p:cNvPr id="110" name="Google Shape;110;p17"/>
          <p:cNvPicPr preferRelativeResize="0"/>
          <p:nvPr/>
        </p:nvPicPr>
        <p:blipFill>
          <a:blip r:embed="rId2">
            <a:alphaModFix amt="75000"/>
          </a:blip>
          <a:stretch>
            <a:fillRect/>
          </a:stretch>
        </p:blipFill>
        <p:spPr>
          <a:xfrm flipH="1">
            <a:off x="7083550" y="0"/>
            <a:ext cx="2060450" cy="2645701"/>
          </a:xfrm>
          <a:prstGeom prst="rect">
            <a:avLst/>
          </a:prstGeom>
          <a:noFill/>
          <a:ln>
            <a:noFill/>
          </a:ln>
        </p:spPr>
      </p:pic>
      <p:pic>
        <p:nvPicPr>
          <p:cNvPr id="111" name="Google Shape;111;p17"/>
          <p:cNvPicPr preferRelativeResize="0"/>
          <p:nvPr/>
        </p:nvPicPr>
        <p:blipFill>
          <a:blip r:embed="rId2">
            <a:alphaModFix amt="75000"/>
          </a:blip>
          <a:stretch>
            <a:fillRect/>
          </a:stretch>
        </p:blipFill>
        <p:spPr>
          <a:xfrm rot="10800000" flipH="1">
            <a:off x="0" y="4212300"/>
            <a:ext cx="2060450" cy="2645701"/>
          </a:xfrm>
          <a:prstGeom prst="rect">
            <a:avLst/>
          </a:prstGeom>
          <a:noFill/>
          <a:ln>
            <a:noFill/>
          </a:ln>
        </p:spPr>
      </p:pic>
      <p:sp>
        <p:nvSpPr>
          <p:cNvPr id="112" name="Google Shape;112;p17"/>
          <p:cNvSpPr txBox="1">
            <a:spLocks noGrp="1"/>
          </p:cNvSpPr>
          <p:nvPr>
            <p:ph type="title"/>
          </p:nvPr>
        </p:nvSpPr>
        <p:spPr>
          <a:xfrm>
            <a:off x="714125" y="729100"/>
            <a:ext cx="77157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smtClean="0"/>
              <a:t>Click to edit Master title style</a:t>
            </a:r>
            <a:endParaRPr/>
          </a:p>
        </p:txBody>
      </p:sp>
      <p:sp>
        <p:nvSpPr>
          <p:cNvPr id="113" name="Google Shape;113;p17"/>
          <p:cNvSpPr txBox="1">
            <a:spLocks noGrp="1"/>
          </p:cNvSpPr>
          <p:nvPr>
            <p:ph type="subTitle" idx="1"/>
          </p:nvPr>
        </p:nvSpPr>
        <p:spPr>
          <a:xfrm>
            <a:off x="1426756" y="2724300"/>
            <a:ext cx="19653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a:r>
              <a:rPr lang="en-US" smtClean="0"/>
              <a:t>Click to edit Master subtitle style</a:t>
            </a:r>
            <a:endParaRPr/>
          </a:p>
        </p:txBody>
      </p:sp>
      <p:sp>
        <p:nvSpPr>
          <p:cNvPr id="114" name="Google Shape;114;p17"/>
          <p:cNvSpPr txBox="1">
            <a:spLocks noGrp="1"/>
          </p:cNvSpPr>
          <p:nvPr>
            <p:ph type="title" idx="2"/>
          </p:nvPr>
        </p:nvSpPr>
        <p:spPr>
          <a:xfrm>
            <a:off x="714125" y="2068600"/>
            <a:ext cx="26778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rPr lang="en-US" smtClean="0"/>
              <a:t>Click to edit Master title style</a:t>
            </a:r>
            <a:endParaRPr/>
          </a:p>
        </p:txBody>
      </p:sp>
      <p:sp>
        <p:nvSpPr>
          <p:cNvPr id="115" name="Google Shape;115;p17"/>
          <p:cNvSpPr txBox="1">
            <a:spLocks noGrp="1"/>
          </p:cNvSpPr>
          <p:nvPr>
            <p:ph type="subTitle" idx="3"/>
          </p:nvPr>
        </p:nvSpPr>
        <p:spPr>
          <a:xfrm>
            <a:off x="1426756" y="4911417"/>
            <a:ext cx="19653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a:r>
              <a:rPr lang="en-US" smtClean="0"/>
              <a:t>Click to edit Master subtitle style</a:t>
            </a:r>
            <a:endParaRPr/>
          </a:p>
        </p:txBody>
      </p:sp>
      <p:sp>
        <p:nvSpPr>
          <p:cNvPr id="116" name="Google Shape;116;p17"/>
          <p:cNvSpPr txBox="1">
            <a:spLocks noGrp="1"/>
          </p:cNvSpPr>
          <p:nvPr>
            <p:ph type="title" idx="4"/>
          </p:nvPr>
        </p:nvSpPr>
        <p:spPr>
          <a:xfrm>
            <a:off x="714125" y="4250267"/>
            <a:ext cx="26778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rPr lang="en-US" smtClean="0"/>
              <a:t>Click to edit Master title style</a:t>
            </a:r>
            <a:endParaRPr/>
          </a:p>
        </p:txBody>
      </p:sp>
      <p:sp>
        <p:nvSpPr>
          <p:cNvPr id="117" name="Google Shape;117;p17"/>
          <p:cNvSpPr txBox="1">
            <a:spLocks noGrp="1"/>
          </p:cNvSpPr>
          <p:nvPr>
            <p:ph type="subTitle" idx="5"/>
          </p:nvPr>
        </p:nvSpPr>
        <p:spPr>
          <a:xfrm>
            <a:off x="5751944" y="2724300"/>
            <a:ext cx="1965300" cy="48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r>
              <a:rPr lang="en-US" smtClean="0"/>
              <a:t>Click to edit Master subtitle style</a:t>
            </a:r>
            <a:endParaRPr/>
          </a:p>
        </p:txBody>
      </p:sp>
      <p:sp>
        <p:nvSpPr>
          <p:cNvPr id="118" name="Google Shape;118;p17"/>
          <p:cNvSpPr txBox="1">
            <a:spLocks noGrp="1"/>
          </p:cNvSpPr>
          <p:nvPr>
            <p:ph type="title" idx="6"/>
          </p:nvPr>
        </p:nvSpPr>
        <p:spPr>
          <a:xfrm>
            <a:off x="5751952" y="2068600"/>
            <a:ext cx="26778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rPr lang="en-US" smtClean="0"/>
              <a:t>Click to edit Master title style</a:t>
            </a:r>
            <a:endParaRPr/>
          </a:p>
        </p:txBody>
      </p:sp>
      <p:sp>
        <p:nvSpPr>
          <p:cNvPr id="119" name="Google Shape;119;p17"/>
          <p:cNvSpPr txBox="1">
            <a:spLocks noGrp="1"/>
          </p:cNvSpPr>
          <p:nvPr>
            <p:ph type="subTitle" idx="7"/>
          </p:nvPr>
        </p:nvSpPr>
        <p:spPr>
          <a:xfrm>
            <a:off x="5751944" y="4911417"/>
            <a:ext cx="1965300" cy="48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r>
              <a:rPr lang="en-US" smtClean="0"/>
              <a:t>Click to edit Master subtitle style</a:t>
            </a:r>
            <a:endParaRPr/>
          </a:p>
        </p:txBody>
      </p:sp>
      <p:sp>
        <p:nvSpPr>
          <p:cNvPr id="120" name="Google Shape;120;p17"/>
          <p:cNvSpPr txBox="1">
            <a:spLocks noGrp="1"/>
          </p:cNvSpPr>
          <p:nvPr>
            <p:ph type="title" idx="8"/>
          </p:nvPr>
        </p:nvSpPr>
        <p:spPr>
          <a:xfrm>
            <a:off x="5751952" y="4250269"/>
            <a:ext cx="26778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rPr lang="en-US" smtClean="0"/>
              <a:t>Click to edit Master title style</a:t>
            </a:r>
            <a:endParaRPr/>
          </a:p>
        </p:txBody>
      </p:sp>
      <p:sp>
        <p:nvSpPr>
          <p:cNvPr id="121" name="Google Shape;121;p17"/>
          <p:cNvSpPr/>
          <p:nvPr/>
        </p:nvSpPr>
        <p:spPr>
          <a:xfrm flipH="1">
            <a:off x="226986" y="275920"/>
            <a:ext cx="8690031"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lt2"/>
        </a:solidFill>
        <a:effectLst/>
      </p:bgPr>
    </p:bg>
    <p:spTree>
      <p:nvGrpSpPr>
        <p:cNvPr id="1" name="Shape 122"/>
        <p:cNvGrpSpPr/>
        <p:nvPr/>
      </p:nvGrpSpPr>
      <p:grpSpPr>
        <a:xfrm>
          <a:off x="0" y="0"/>
          <a:ext cx="0" cy="0"/>
          <a:chOff x="0" y="0"/>
          <a:chExt cx="0" cy="0"/>
        </a:xfrm>
      </p:grpSpPr>
      <p:pic>
        <p:nvPicPr>
          <p:cNvPr id="123" name="Google Shape;123;p18"/>
          <p:cNvPicPr preferRelativeResize="0"/>
          <p:nvPr/>
        </p:nvPicPr>
        <p:blipFill>
          <a:blip r:embed="rId2">
            <a:alphaModFix amt="75000"/>
          </a:blip>
          <a:stretch>
            <a:fillRect/>
          </a:stretch>
        </p:blipFill>
        <p:spPr>
          <a:xfrm rot="10800000">
            <a:off x="7083550" y="4212300"/>
            <a:ext cx="2060450" cy="2645701"/>
          </a:xfrm>
          <a:prstGeom prst="rect">
            <a:avLst/>
          </a:prstGeom>
          <a:noFill/>
          <a:ln>
            <a:noFill/>
          </a:ln>
        </p:spPr>
      </p:pic>
      <p:pic>
        <p:nvPicPr>
          <p:cNvPr id="124" name="Google Shape;124;p18"/>
          <p:cNvPicPr preferRelativeResize="0"/>
          <p:nvPr/>
        </p:nvPicPr>
        <p:blipFill>
          <a:blip r:embed="rId3">
            <a:alphaModFix amt="55000"/>
          </a:blip>
          <a:stretch>
            <a:fillRect/>
          </a:stretch>
        </p:blipFill>
        <p:spPr>
          <a:xfrm>
            <a:off x="-3" y="0"/>
            <a:ext cx="3227225" cy="4440533"/>
          </a:xfrm>
          <a:prstGeom prst="rect">
            <a:avLst/>
          </a:prstGeom>
          <a:noFill/>
          <a:ln>
            <a:noFill/>
          </a:ln>
        </p:spPr>
      </p:pic>
      <p:sp>
        <p:nvSpPr>
          <p:cNvPr id="125" name="Google Shape;125;p18"/>
          <p:cNvSpPr/>
          <p:nvPr/>
        </p:nvSpPr>
        <p:spPr>
          <a:xfrm flipH="1">
            <a:off x="226986" y="275920"/>
            <a:ext cx="8690031"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8"/>
          <p:cNvSpPr txBox="1">
            <a:spLocks noGrp="1"/>
          </p:cNvSpPr>
          <p:nvPr>
            <p:ph type="title"/>
          </p:nvPr>
        </p:nvSpPr>
        <p:spPr>
          <a:xfrm>
            <a:off x="3045000" y="725267"/>
            <a:ext cx="3054000" cy="120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4000"/>
              <a:buNone/>
              <a:defRPr sz="56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rPr lang="en-US" smtClean="0"/>
              <a:t>Click to edit Master title style</a:t>
            </a:r>
            <a:endParaRPr/>
          </a:p>
        </p:txBody>
      </p:sp>
      <p:sp>
        <p:nvSpPr>
          <p:cNvPr id="127" name="Google Shape;127;p18"/>
          <p:cNvSpPr txBox="1">
            <a:spLocks noGrp="1"/>
          </p:cNvSpPr>
          <p:nvPr>
            <p:ph type="subTitle" idx="1"/>
          </p:nvPr>
        </p:nvSpPr>
        <p:spPr>
          <a:xfrm>
            <a:off x="3289500" y="2781300"/>
            <a:ext cx="2565000" cy="162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r>
              <a:rPr lang="en-US" smtClean="0"/>
              <a:t>Click to edit Master subtitle style</a:t>
            </a:r>
            <a:endParaRPr/>
          </a:p>
        </p:txBody>
      </p:sp>
      <p:sp>
        <p:nvSpPr>
          <p:cNvPr id="128" name="Google Shape;128;p18"/>
          <p:cNvSpPr txBox="1"/>
          <p:nvPr/>
        </p:nvSpPr>
        <p:spPr>
          <a:xfrm>
            <a:off x="2660700" y="4335967"/>
            <a:ext cx="3822600" cy="12792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a:solidFill>
                  <a:schemeClr val="dk2"/>
                </a:solidFill>
                <a:latin typeface="Roboto"/>
                <a:ea typeface="Roboto"/>
                <a:cs typeface="Roboto"/>
                <a:sym typeface="Roboto"/>
              </a:rPr>
              <a:t>CREDITS: This presentation template was created by </a:t>
            </a:r>
            <a:r>
              <a:rPr lang="en" b="1">
                <a:solidFill>
                  <a:schemeClr val="dk2"/>
                </a:solidFill>
                <a:uFill>
                  <a:noFill/>
                </a:uFill>
                <a:latin typeface="Roboto"/>
                <a:ea typeface="Roboto"/>
                <a:cs typeface="Roboto"/>
                <a:sym typeface="Robo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a:solidFill>
                  <a:schemeClr val="dk2"/>
                </a:solidFill>
                <a:latin typeface="Roboto"/>
                <a:ea typeface="Roboto"/>
                <a:cs typeface="Roboto"/>
                <a:sym typeface="Roboto"/>
              </a:rPr>
              <a:t>, including icons by </a:t>
            </a:r>
            <a:r>
              <a:rPr lang="en" b="1">
                <a:solidFill>
                  <a:schemeClr val="dk2"/>
                </a:solidFill>
                <a:uFill>
                  <a:noFill/>
                </a:uFill>
                <a:latin typeface="Roboto"/>
                <a:ea typeface="Roboto"/>
                <a:cs typeface="Roboto"/>
                <a:sym typeface="Roboto"/>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a:solidFill>
                  <a:schemeClr val="dk2"/>
                </a:solidFill>
                <a:latin typeface="Roboto"/>
                <a:ea typeface="Roboto"/>
                <a:cs typeface="Roboto"/>
                <a:sym typeface="Roboto"/>
              </a:rPr>
              <a:t>, infographics &amp; images by </a:t>
            </a:r>
            <a:r>
              <a:rPr lang="en" b="1">
                <a:solidFill>
                  <a:schemeClr val="dk2"/>
                </a:solidFill>
                <a:uFill>
                  <a:noFill/>
                </a:uFill>
                <a:latin typeface="Roboto"/>
                <a:ea typeface="Roboto"/>
                <a:cs typeface="Roboto"/>
                <a:sym typeface="Roboto"/>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endParaRPr>
              <a:solidFill>
                <a:schemeClr val="dk2"/>
              </a:solidFill>
              <a:latin typeface="Roboto"/>
              <a:ea typeface="Roboto"/>
              <a:cs typeface="Roboto"/>
              <a:sym typeface="Roboto"/>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Title and 6 columns">
  <p:cSld name="Title and 6 columns">
    <p:bg>
      <p:bgPr>
        <a:solidFill>
          <a:schemeClr val="lt2"/>
        </a:solidFill>
        <a:effectLst/>
      </p:bgPr>
    </p:bg>
    <p:spTree>
      <p:nvGrpSpPr>
        <p:cNvPr id="1" name="Shape 129"/>
        <p:cNvGrpSpPr/>
        <p:nvPr/>
      </p:nvGrpSpPr>
      <p:grpSpPr>
        <a:xfrm>
          <a:off x="0" y="0"/>
          <a:ext cx="0" cy="0"/>
          <a:chOff x="0" y="0"/>
          <a:chExt cx="0" cy="0"/>
        </a:xfrm>
      </p:grpSpPr>
      <p:pic>
        <p:nvPicPr>
          <p:cNvPr id="130" name="Google Shape;130;p19"/>
          <p:cNvPicPr preferRelativeResize="0"/>
          <p:nvPr/>
        </p:nvPicPr>
        <p:blipFill>
          <a:blip r:embed="rId2">
            <a:alphaModFix amt="75000"/>
          </a:blip>
          <a:stretch>
            <a:fillRect/>
          </a:stretch>
        </p:blipFill>
        <p:spPr>
          <a:xfrm flipH="1">
            <a:off x="7083550" y="0"/>
            <a:ext cx="2060450" cy="2645701"/>
          </a:xfrm>
          <a:prstGeom prst="rect">
            <a:avLst/>
          </a:prstGeom>
          <a:noFill/>
          <a:ln>
            <a:noFill/>
          </a:ln>
        </p:spPr>
      </p:pic>
      <p:pic>
        <p:nvPicPr>
          <p:cNvPr id="131" name="Google Shape;131;p19"/>
          <p:cNvPicPr preferRelativeResize="0"/>
          <p:nvPr/>
        </p:nvPicPr>
        <p:blipFill>
          <a:blip r:embed="rId2">
            <a:alphaModFix amt="75000"/>
          </a:blip>
          <a:stretch>
            <a:fillRect/>
          </a:stretch>
        </p:blipFill>
        <p:spPr>
          <a:xfrm rot="10800000" flipH="1">
            <a:off x="0" y="4212300"/>
            <a:ext cx="2060450" cy="2645701"/>
          </a:xfrm>
          <a:prstGeom prst="rect">
            <a:avLst/>
          </a:prstGeom>
          <a:noFill/>
          <a:ln>
            <a:noFill/>
          </a:ln>
        </p:spPr>
      </p:pic>
      <p:sp>
        <p:nvSpPr>
          <p:cNvPr id="132" name="Google Shape;132;p19"/>
          <p:cNvSpPr/>
          <p:nvPr/>
        </p:nvSpPr>
        <p:spPr>
          <a:xfrm flipH="1">
            <a:off x="226986" y="275920"/>
            <a:ext cx="8690031"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9"/>
          <p:cNvSpPr txBox="1">
            <a:spLocks noGrp="1"/>
          </p:cNvSpPr>
          <p:nvPr>
            <p:ph type="subTitle" idx="1"/>
          </p:nvPr>
        </p:nvSpPr>
        <p:spPr>
          <a:xfrm>
            <a:off x="548363" y="2716151"/>
            <a:ext cx="23775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r>
              <a:rPr lang="en-US" smtClean="0"/>
              <a:t>Click to edit Master subtitle style</a:t>
            </a:r>
            <a:endParaRPr/>
          </a:p>
        </p:txBody>
      </p:sp>
      <p:sp>
        <p:nvSpPr>
          <p:cNvPr id="134" name="Google Shape;134;p19"/>
          <p:cNvSpPr txBox="1">
            <a:spLocks noGrp="1"/>
          </p:cNvSpPr>
          <p:nvPr>
            <p:ph type="subTitle" idx="2"/>
          </p:nvPr>
        </p:nvSpPr>
        <p:spPr>
          <a:xfrm>
            <a:off x="6218138" y="2716151"/>
            <a:ext cx="23775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r>
              <a:rPr lang="en-US" smtClean="0"/>
              <a:t>Click to edit Master subtitle style</a:t>
            </a:r>
            <a:endParaRPr/>
          </a:p>
        </p:txBody>
      </p:sp>
      <p:sp>
        <p:nvSpPr>
          <p:cNvPr id="135" name="Google Shape;135;p19"/>
          <p:cNvSpPr txBox="1">
            <a:spLocks noGrp="1"/>
          </p:cNvSpPr>
          <p:nvPr>
            <p:ph type="subTitle" idx="3"/>
          </p:nvPr>
        </p:nvSpPr>
        <p:spPr>
          <a:xfrm>
            <a:off x="3383250" y="2716151"/>
            <a:ext cx="23775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r>
              <a:rPr lang="en-US" smtClean="0"/>
              <a:t>Click to edit Master subtitle style</a:t>
            </a:r>
            <a:endParaRPr/>
          </a:p>
        </p:txBody>
      </p:sp>
      <p:sp>
        <p:nvSpPr>
          <p:cNvPr id="136" name="Google Shape;136;p19"/>
          <p:cNvSpPr txBox="1">
            <a:spLocks noGrp="1"/>
          </p:cNvSpPr>
          <p:nvPr>
            <p:ph type="title"/>
          </p:nvPr>
        </p:nvSpPr>
        <p:spPr>
          <a:xfrm>
            <a:off x="837113" y="2135251"/>
            <a:ext cx="18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rPr lang="en-US" smtClean="0"/>
              <a:t>Click to edit Master title style</a:t>
            </a:r>
            <a:endParaRPr/>
          </a:p>
        </p:txBody>
      </p:sp>
      <p:sp>
        <p:nvSpPr>
          <p:cNvPr id="137" name="Google Shape;137;p19"/>
          <p:cNvSpPr txBox="1">
            <a:spLocks noGrp="1"/>
          </p:cNvSpPr>
          <p:nvPr>
            <p:ph type="title" idx="4"/>
          </p:nvPr>
        </p:nvSpPr>
        <p:spPr>
          <a:xfrm>
            <a:off x="6506888" y="2135251"/>
            <a:ext cx="18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rPr lang="en-US" smtClean="0"/>
              <a:t>Click to edit Master title style</a:t>
            </a:r>
            <a:endParaRPr/>
          </a:p>
        </p:txBody>
      </p:sp>
      <p:sp>
        <p:nvSpPr>
          <p:cNvPr id="138" name="Google Shape;138;p19"/>
          <p:cNvSpPr txBox="1">
            <a:spLocks noGrp="1"/>
          </p:cNvSpPr>
          <p:nvPr>
            <p:ph type="title" idx="5"/>
          </p:nvPr>
        </p:nvSpPr>
        <p:spPr>
          <a:xfrm>
            <a:off x="3672000" y="2135251"/>
            <a:ext cx="18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rPr lang="en-US" smtClean="0"/>
              <a:t>Click to edit Master title style</a:t>
            </a:r>
            <a:endParaRPr/>
          </a:p>
        </p:txBody>
      </p:sp>
      <p:sp>
        <p:nvSpPr>
          <p:cNvPr id="139" name="Google Shape;139;p19"/>
          <p:cNvSpPr txBox="1">
            <a:spLocks noGrp="1"/>
          </p:cNvSpPr>
          <p:nvPr>
            <p:ph type="title" idx="6"/>
          </p:nvPr>
        </p:nvSpPr>
        <p:spPr>
          <a:xfrm>
            <a:off x="714125" y="725433"/>
            <a:ext cx="77157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3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rPr lang="en-US" smtClean="0"/>
              <a:t>Click to edit Master title style</a:t>
            </a:r>
            <a:endParaRPr/>
          </a:p>
        </p:txBody>
      </p:sp>
      <p:sp>
        <p:nvSpPr>
          <p:cNvPr id="140" name="Google Shape;140;p19"/>
          <p:cNvSpPr txBox="1">
            <a:spLocks noGrp="1"/>
          </p:cNvSpPr>
          <p:nvPr>
            <p:ph type="subTitle" idx="7"/>
          </p:nvPr>
        </p:nvSpPr>
        <p:spPr>
          <a:xfrm>
            <a:off x="548363" y="5040251"/>
            <a:ext cx="23775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r>
              <a:rPr lang="en-US" smtClean="0"/>
              <a:t>Click to edit Master subtitle style</a:t>
            </a:r>
            <a:endParaRPr/>
          </a:p>
        </p:txBody>
      </p:sp>
      <p:sp>
        <p:nvSpPr>
          <p:cNvPr id="141" name="Google Shape;141;p19"/>
          <p:cNvSpPr txBox="1">
            <a:spLocks noGrp="1"/>
          </p:cNvSpPr>
          <p:nvPr>
            <p:ph type="subTitle" idx="8"/>
          </p:nvPr>
        </p:nvSpPr>
        <p:spPr>
          <a:xfrm>
            <a:off x="6218138" y="5040251"/>
            <a:ext cx="23775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r>
              <a:rPr lang="en-US" smtClean="0"/>
              <a:t>Click to edit Master subtitle style</a:t>
            </a:r>
            <a:endParaRPr/>
          </a:p>
        </p:txBody>
      </p:sp>
      <p:sp>
        <p:nvSpPr>
          <p:cNvPr id="142" name="Google Shape;142;p19"/>
          <p:cNvSpPr txBox="1">
            <a:spLocks noGrp="1"/>
          </p:cNvSpPr>
          <p:nvPr>
            <p:ph type="subTitle" idx="9"/>
          </p:nvPr>
        </p:nvSpPr>
        <p:spPr>
          <a:xfrm>
            <a:off x="3383250" y="5040251"/>
            <a:ext cx="23775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r>
              <a:rPr lang="en-US" smtClean="0"/>
              <a:t>Click to edit Master subtitle style</a:t>
            </a:r>
            <a:endParaRPr/>
          </a:p>
        </p:txBody>
      </p:sp>
      <p:sp>
        <p:nvSpPr>
          <p:cNvPr id="143" name="Google Shape;143;p19"/>
          <p:cNvSpPr txBox="1">
            <a:spLocks noGrp="1"/>
          </p:cNvSpPr>
          <p:nvPr>
            <p:ph type="title" idx="13"/>
          </p:nvPr>
        </p:nvSpPr>
        <p:spPr>
          <a:xfrm>
            <a:off x="837113" y="4459351"/>
            <a:ext cx="18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rPr lang="en-US" smtClean="0"/>
              <a:t>Click to edit Master title style</a:t>
            </a:r>
            <a:endParaRPr/>
          </a:p>
        </p:txBody>
      </p:sp>
      <p:sp>
        <p:nvSpPr>
          <p:cNvPr id="144" name="Google Shape;144;p19"/>
          <p:cNvSpPr txBox="1">
            <a:spLocks noGrp="1"/>
          </p:cNvSpPr>
          <p:nvPr>
            <p:ph type="title" idx="14"/>
          </p:nvPr>
        </p:nvSpPr>
        <p:spPr>
          <a:xfrm>
            <a:off x="6506888" y="4459351"/>
            <a:ext cx="18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rPr lang="en-US" smtClean="0"/>
              <a:t>Click to edit Master title style</a:t>
            </a:r>
            <a:endParaRPr/>
          </a:p>
        </p:txBody>
      </p:sp>
      <p:sp>
        <p:nvSpPr>
          <p:cNvPr id="145" name="Google Shape;145;p19"/>
          <p:cNvSpPr txBox="1">
            <a:spLocks noGrp="1"/>
          </p:cNvSpPr>
          <p:nvPr>
            <p:ph type="title" idx="15"/>
          </p:nvPr>
        </p:nvSpPr>
        <p:spPr>
          <a:xfrm>
            <a:off x="3672000" y="4459351"/>
            <a:ext cx="18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rPr lang="en-US" smtClean="0"/>
              <a:t>Click to edit Master title style</a:t>
            </a:r>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lt2"/>
        </a:solidFill>
        <a:effectLst/>
      </p:bgPr>
    </p:bg>
    <p:spTree>
      <p:nvGrpSpPr>
        <p:cNvPr id="1" name="Shape 146"/>
        <p:cNvGrpSpPr/>
        <p:nvPr/>
      </p:nvGrpSpPr>
      <p:grpSpPr>
        <a:xfrm>
          <a:off x="0" y="0"/>
          <a:ext cx="0" cy="0"/>
          <a:chOff x="0" y="0"/>
          <a:chExt cx="0" cy="0"/>
        </a:xfrm>
      </p:grpSpPr>
      <p:pic>
        <p:nvPicPr>
          <p:cNvPr id="147" name="Google Shape;147;p20"/>
          <p:cNvPicPr preferRelativeResize="0"/>
          <p:nvPr/>
        </p:nvPicPr>
        <p:blipFill>
          <a:blip r:embed="rId2">
            <a:alphaModFix amt="75000"/>
          </a:blip>
          <a:stretch>
            <a:fillRect/>
          </a:stretch>
        </p:blipFill>
        <p:spPr>
          <a:xfrm flipH="1">
            <a:off x="7083550" y="0"/>
            <a:ext cx="2060450" cy="2645701"/>
          </a:xfrm>
          <a:prstGeom prst="rect">
            <a:avLst/>
          </a:prstGeom>
          <a:noFill/>
          <a:ln>
            <a:noFill/>
          </a:ln>
        </p:spPr>
      </p:pic>
      <p:pic>
        <p:nvPicPr>
          <p:cNvPr id="148" name="Google Shape;148;p20"/>
          <p:cNvPicPr preferRelativeResize="0"/>
          <p:nvPr/>
        </p:nvPicPr>
        <p:blipFill>
          <a:blip r:embed="rId2">
            <a:alphaModFix amt="75000"/>
          </a:blip>
          <a:stretch>
            <a:fillRect/>
          </a:stretch>
        </p:blipFill>
        <p:spPr>
          <a:xfrm rot="10800000" flipH="1">
            <a:off x="0" y="4212300"/>
            <a:ext cx="2060450" cy="2645701"/>
          </a:xfrm>
          <a:prstGeom prst="rect">
            <a:avLst/>
          </a:prstGeom>
          <a:noFill/>
          <a:ln>
            <a:noFill/>
          </a:ln>
        </p:spPr>
      </p:pic>
      <p:sp>
        <p:nvSpPr>
          <p:cNvPr id="149" name="Google Shape;149;p20"/>
          <p:cNvSpPr txBox="1">
            <a:spLocks noGrp="1"/>
          </p:cNvSpPr>
          <p:nvPr>
            <p:ph type="subTitle" idx="1"/>
          </p:nvPr>
        </p:nvSpPr>
        <p:spPr>
          <a:xfrm>
            <a:off x="2390700" y="2363351"/>
            <a:ext cx="4362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r>
              <a:rPr lang="en-US" smtClean="0"/>
              <a:t>Click to edit Master subtitle style</a:t>
            </a:r>
            <a:endParaRPr/>
          </a:p>
        </p:txBody>
      </p:sp>
      <p:sp>
        <p:nvSpPr>
          <p:cNvPr id="150" name="Google Shape;150;p20"/>
          <p:cNvSpPr txBox="1">
            <a:spLocks noGrp="1"/>
          </p:cNvSpPr>
          <p:nvPr>
            <p:ph type="title" hasCustomPrompt="1"/>
          </p:nvPr>
        </p:nvSpPr>
        <p:spPr>
          <a:xfrm>
            <a:off x="2643000" y="1632151"/>
            <a:ext cx="3858000" cy="66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3800"/>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151" name="Google Shape;151;p20"/>
          <p:cNvSpPr txBox="1">
            <a:spLocks noGrp="1"/>
          </p:cNvSpPr>
          <p:nvPr>
            <p:ph type="subTitle" idx="2"/>
          </p:nvPr>
        </p:nvSpPr>
        <p:spPr>
          <a:xfrm>
            <a:off x="2390700" y="3998743"/>
            <a:ext cx="4362600" cy="487600"/>
          </a:xfrm>
          <a:prstGeom prst="rect">
            <a:avLst/>
          </a:prstGeom>
        </p:spPr>
        <p:txBody>
          <a:bodyPr spcFirstLastPara="1" wrap="square" lIns="91425" tIns="91425" rIns="91425" bIns="91425" anchor="ctr" anchorCtr="0">
            <a:noAutofit/>
          </a:bodyPr>
          <a:lstStyle>
            <a:lvl1pPr lvl="0" algn="ctr" rtl="0">
              <a:lnSpc>
                <a:spcPct val="150000"/>
              </a:lnSpc>
              <a:spcBef>
                <a:spcPts val="0"/>
              </a:spcBef>
              <a:spcAft>
                <a:spcPts val="0"/>
              </a:spcAft>
              <a:buNone/>
              <a:defRPr sz="1600"/>
            </a:lvl1pPr>
            <a:lvl2pPr lvl="1" algn="ctr" rtl="0">
              <a:lnSpc>
                <a:spcPct val="150000"/>
              </a:lnSpc>
              <a:spcBef>
                <a:spcPts val="0"/>
              </a:spcBef>
              <a:spcAft>
                <a:spcPts val="0"/>
              </a:spcAft>
              <a:buNone/>
              <a:defRPr sz="1600"/>
            </a:lvl2pPr>
            <a:lvl3pPr lvl="2" algn="ctr" rtl="0">
              <a:lnSpc>
                <a:spcPct val="150000"/>
              </a:lnSpc>
              <a:spcBef>
                <a:spcPts val="0"/>
              </a:spcBef>
              <a:spcAft>
                <a:spcPts val="0"/>
              </a:spcAft>
              <a:buNone/>
              <a:defRPr sz="1600"/>
            </a:lvl3pPr>
            <a:lvl4pPr lvl="3" algn="ctr" rtl="0">
              <a:lnSpc>
                <a:spcPct val="150000"/>
              </a:lnSpc>
              <a:spcBef>
                <a:spcPts val="0"/>
              </a:spcBef>
              <a:spcAft>
                <a:spcPts val="0"/>
              </a:spcAft>
              <a:buNone/>
              <a:defRPr sz="1600"/>
            </a:lvl4pPr>
            <a:lvl5pPr lvl="4" algn="ctr" rtl="0">
              <a:lnSpc>
                <a:spcPct val="150000"/>
              </a:lnSpc>
              <a:spcBef>
                <a:spcPts val="0"/>
              </a:spcBef>
              <a:spcAft>
                <a:spcPts val="0"/>
              </a:spcAft>
              <a:buNone/>
              <a:defRPr sz="1600"/>
            </a:lvl5pPr>
            <a:lvl6pPr lvl="5" algn="ctr" rtl="0">
              <a:lnSpc>
                <a:spcPct val="150000"/>
              </a:lnSpc>
              <a:spcBef>
                <a:spcPts val="0"/>
              </a:spcBef>
              <a:spcAft>
                <a:spcPts val="0"/>
              </a:spcAft>
              <a:buNone/>
              <a:defRPr sz="1600"/>
            </a:lvl6pPr>
            <a:lvl7pPr lvl="6" algn="ctr" rtl="0">
              <a:lnSpc>
                <a:spcPct val="150000"/>
              </a:lnSpc>
              <a:spcBef>
                <a:spcPts val="0"/>
              </a:spcBef>
              <a:spcAft>
                <a:spcPts val="0"/>
              </a:spcAft>
              <a:buNone/>
              <a:defRPr sz="1600"/>
            </a:lvl7pPr>
            <a:lvl8pPr lvl="7" algn="ctr" rtl="0">
              <a:lnSpc>
                <a:spcPct val="150000"/>
              </a:lnSpc>
              <a:spcBef>
                <a:spcPts val="0"/>
              </a:spcBef>
              <a:spcAft>
                <a:spcPts val="0"/>
              </a:spcAft>
              <a:buNone/>
              <a:defRPr sz="1600"/>
            </a:lvl8pPr>
            <a:lvl9pPr lvl="8" algn="ctr" rtl="0">
              <a:lnSpc>
                <a:spcPct val="150000"/>
              </a:lnSpc>
              <a:spcBef>
                <a:spcPts val="0"/>
              </a:spcBef>
              <a:spcAft>
                <a:spcPts val="0"/>
              </a:spcAft>
              <a:buNone/>
              <a:defRPr sz="1600"/>
            </a:lvl9pPr>
          </a:lstStyle>
          <a:p>
            <a:r>
              <a:rPr lang="en-US" smtClean="0"/>
              <a:t>Click to edit Master subtitle style</a:t>
            </a:r>
            <a:endParaRPr/>
          </a:p>
        </p:txBody>
      </p:sp>
      <p:sp>
        <p:nvSpPr>
          <p:cNvPr id="152" name="Google Shape;152;p20"/>
          <p:cNvSpPr txBox="1">
            <a:spLocks noGrp="1"/>
          </p:cNvSpPr>
          <p:nvPr>
            <p:ph type="title" idx="3" hasCustomPrompt="1"/>
          </p:nvPr>
        </p:nvSpPr>
        <p:spPr>
          <a:xfrm>
            <a:off x="2643000" y="3268079"/>
            <a:ext cx="3858000" cy="66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3800"/>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153" name="Google Shape;153;p20"/>
          <p:cNvSpPr txBox="1">
            <a:spLocks noGrp="1"/>
          </p:cNvSpPr>
          <p:nvPr>
            <p:ph type="subTitle" idx="4"/>
          </p:nvPr>
        </p:nvSpPr>
        <p:spPr>
          <a:xfrm>
            <a:off x="2390700" y="5634136"/>
            <a:ext cx="43626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a:r>
              <a:rPr lang="en-US" smtClean="0"/>
              <a:t>Click to edit Master subtitle style</a:t>
            </a:r>
            <a:endParaRPr/>
          </a:p>
        </p:txBody>
      </p:sp>
      <p:sp>
        <p:nvSpPr>
          <p:cNvPr id="154" name="Google Shape;154;p20"/>
          <p:cNvSpPr txBox="1">
            <a:spLocks noGrp="1"/>
          </p:cNvSpPr>
          <p:nvPr>
            <p:ph type="title" idx="5" hasCustomPrompt="1"/>
          </p:nvPr>
        </p:nvSpPr>
        <p:spPr>
          <a:xfrm>
            <a:off x="2643000" y="4904007"/>
            <a:ext cx="3858000" cy="66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3800"/>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155" name="Google Shape;155;p20"/>
          <p:cNvSpPr txBox="1">
            <a:spLocks noGrp="1"/>
          </p:cNvSpPr>
          <p:nvPr>
            <p:ph type="title" idx="6"/>
          </p:nvPr>
        </p:nvSpPr>
        <p:spPr>
          <a:xfrm>
            <a:off x="714125" y="729100"/>
            <a:ext cx="76605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smtClean="0"/>
              <a:t>Click to edit Master title style</a:t>
            </a:r>
            <a:endParaRPr/>
          </a:p>
        </p:txBody>
      </p:sp>
      <p:sp>
        <p:nvSpPr>
          <p:cNvPr id="156" name="Google Shape;156;p20"/>
          <p:cNvSpPr/>
          <p:nvPr/>
        </p:nvSpPr>
        <p:spPr>
          <a:xfrm flipH="1">
            <a:off x="226986" y="275920"/>
            <a:ext cx="8690031"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2"/>
        </a:solidFill>
        <a:effectLst/>
      </p:bgPr>
    </p:bg>
    <p:spTree>
      <p:nvGrpSpPr>
        <p:cNvPr id="1" name="Shape 157"/>
        <p:cNvGrpSpPr/>
        <p:nvPr/>
      </p:nvGrpSpPr>
      <p:grpSpPr>
        <a:xfrm>
          <a:off x="0" y="0"/>
          <a:ext cx="0" cy="0"/>
          <a:chOff x="0" y="0"/>
          <a:chExt cx="0" cy="0"/>
        </a:xfrm>
      </p:grpSpPr>
      <p:pic>
        <p:nvPicPr>
          <p:cNvPr id="158" name="Google Shape;158;p21"/>
          <p:cNvPicPr preferRelativeResize="0"/>
          <p:nvPr/>
        </p:nvPicPr>
        <p:blipFill>
          <a:blip r:embed="rId2">
            <a:alphaModFix amt="35000"/>
          </a:blip>
          <a:stretch>
            <a:fillRect/>
          </a:stretch>
        </p:blipFill>
        <p:spPr>
          <a:xfrm>
            <a:off x="1176339" y="1543051"/>
            <a:ext cx="6791325" cy="3771900"/>
          </a:xfrm>
          <a:prstGeom prst="rect">
            <a:avLst/>
          </a:prstGeom>
          <a:noFill/>
          <a:ln>
            <a:noFill/>
          </a:ln>
        </p:spPr>
      </p:pic>
      <p:sp>
        <p:nvSpPr>
          <p:cNvPr id="159" name="Google Shape;159;p21"/>
          <p:cNvSpPr txBox="1">
            <a:spLocks noGrp="1"/>
          </p:cNvSpPr>
          <p:nvPr>
            <p:ph type="subTitle" idx="1"/>
          </p:nvPr>
        </p:nvSpPr>
        <p:spPr>
          <a:xfrm>
            <a:off x="2863350" y="4597508"/>
            <a:ext cx="3417300" cy="54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a:r>
              <a:rPr lang="en-US" smtClean="0"/>
              <a:t>Click to edit Master subtitle style</a:t>
            </a:r>
            <a:endParaRPr/>
          </a:p>
        </p:txBody>
      </p:sp>
      <p:sp>
        <p:nvSpPr>
          <p:cNvPr id="160" name="Google Shape;160;p21"/>
          <p:cNvSpPr txBox="1">
            <a:spLocks noGrp="1"/>
          </p:cNvSpPr>
          <p:nvPr>
            <p:ph type="title"/>
          </p:nvPr>
        </p:nvSpPr>
        <p:spPr>
          <a:xfrm>
            <a:off x="1345800" y="1713292"/>
            <a:ext cx="6452400" cy="27564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Clr>
                <a:schemeClr val="accent2"/>
              </a:buClr>
              <a:buSzPts val="2400"/>
              <a:buNone/>
              <a:defRPr sz="2900">
                <a:solidFill>
                  <a:schemeClr val="dk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rPr lang="en-US" smtClean="0"/>
              <a:t>Click to edit Master title style</a:t>
            </a:r>
            <a:endParaRPr/>
          </a:p>
        </p:txBody>
      </p:sp>
      <p:sp>
        <p:nvSpPr>
          <p:cNvPr id="161" name="Google Shape;161;p21"/>
          <p:cNvSpPr/>
          <p:nvPr/>
        </p:nvSpPr>
        <p:spPr>
          <a:xfrm flipH="1">
            <a:off x="226986" y="275920"/>
            <a:ext cx="8690031"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2"/>
        </a:solidFill>
        <a:effectLst/>
      </p:bgPr>
    </p:bg>
    <p:spTree>
      <p:nvGrpSpPr>
        <p:cNvPr id="1" name="Shape 162"/>
        <p:cNvGrpSpPr/>
        <p:nvPr/>
      </p:nvGrpSpPr>
      <p:grpSpPr>
        <a:xfrm>
          <a:off x="0" y="0"/>
          <a:ext cx="0" cy="0"/>
          <a:chOff x="0" y="0"/>
          <a:chExt cx="0" cy="0"/>
        </a:xfrm>
      </p:grpSpPr>
      <p:pic>
        <p:nvPicPr>
          <p:cNvPr id="163" name="Google Shape;163;p22"/>
          <p:cNvPicPr preferRelativeResize="0"/>
          <p:nvPr/>
        </p:nvPicPr>
        <p:blipFill>
          <a:blip r:embed="rId2">
            <a:alphaModFix amt="75000"/>
          </a:blip>
          <a:stretch>
            <a:fillRect/>
          </a:stretch>
        </p:blipFill>
        <p:spPr>
          <a:xfrm>
            <a:off x="0" y="2025650"/>
            <a:ext cx="2060450" cy="2645701"/>
          </a:xfrm>
          <a:prstGeom prst="rect">
            <a:avLst/>
          </a:prstGeom>
          <a:noFill/>
          <a:ln>
            <a:noFill/>
          </a:ln>
        </p:spPr>
      </p:pic>
      <p:pic>
        <p:nvPicPr>
          <p:cNvPr id="164" name="Google Shape;164;p22"/>
          <p:cNvPicPr preferRelativeResize="0"/>
          <p:nvPr/>
        </p:nvPicPr>
        <p:blipFill>
          <a:blip r:embed="rId2">
            <a:alphaModFix amt="75000"/>
          </a:blip>
          <a:stretch>
            <a:fillRect/>
          </a:stretch>
        </p:blipFill>
        <p:spPr>
          <a:xfrm rot="10800000">
            <a:off x="7083550" y="2186649"/>
            <a:ext cx="2060450" cy="2645701"/>
          </a:xfrm>
          <a:prstGeom prst="rect">
            <a:avLst/>
          </a:prstGeom>
          <a:noFill/>
          <a:ln>
            <a:noFill/>
          </a:ln>
        </p:spPr>
      </p:pic>
      <p:sp>
        <p:nvSpPr>
          <p:cNvPr id="165" name="Google Shape;165;p22"/>
          <p:cNvSpPr/>
          <p:nvPr/>
        </p:nvSpPr>
        <p:spPr>
          <a:xfrm flipH="1">
            <a:off x="226986" y="275920"/>
            <a:ext cx="8690031"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2"/>
        </a:solidFill>
        <a:effectLst/>
      </p:bgPr>
    </p:bg>
    <p:spTree>
      <p:nvGrpSpPr>
        <p:cNvPr id="1" name="Shape 166"/>
        <p:cNvGrpSpPr/>
        <p:nvPr/>
      </p:nvGrpSpPr>
      <p:grpSpPr>
        <a:xfrm>
          <a:off x="0" y="0"/>
          <a:ext cx="0" cy="0"/>
          <a:chOff x="0" y="0"/>
          <a:chExt cx="0" cy="0"/>
        </a:xfrm>
      </p:grpSpPr>
      <p:sp>
        <p:nvSpPr>
          <p:cNvPr id="167" name="Google Shape;167;p23"/>
          <p:cNvSpPr/>
          <p:nvPr/>
        </p:nvSpPr>
        <p:spPr>
          <a:xfrm flipH="1">
            <a:off x="226986" y="275920"/>
            <a:ext cx="8690031"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8" name="Google Shape;168;p23"/>
          <p:cNvPicPr preferRelativeResize="0"/>
          <p:nvPr/>
        </p:nvPicPr>
        <p:blipFill>
          <a:blip r:embed="rId2">
            <a:alphaModFix amt="55000"/>
          </a:blip>
          <a:stretch>
            <a:fillRect/>
          </a:stretch>
        </p:blipFill>
        <p:spPr>
          <a:xfrm>
            <a:off x="2209801" y="0"/>
            <a:ext cx="2105025" cy="2896435"/>
          </a:xfrm>
          <a:prstGeom prst="rect">
            <a:avLst/>
          </a:prstGeom>
          <a:noFill/>
          <a:ln>
            <a:noFill/>
          </a:ln>
        </p:spPr>
      </p:pic>
      <p:pic>
        <p:nvPicPr>
          <p:cNvPr id="169" name="Google Shape;169;p23"/>
          <p:cNvPicPr preferRelativeResize="0"/>
          <p:nvPr/>
        </p:nvPicPr>
        <p:blipFill>
          <a:blip r:embed="rId2">
            <a:alphaModFix amt="55000"/>
          </a:blip>
          <a:stretch>
            <a:fillRect/>
          </a:stretch>
        </p:blipFill>
        <p:spPr>
          <a:xfrm rot="10800000" flipH="1">
            <a:off x="4829176" y="3961567"/>
            <a:ext cx="2105025" cy="2896435"/>
          </a:xfrm>
          <a:prstGeom prst="rect">
            <a:avLst/>
          </a:prstGeom>
          <a:noFill/>
          <a:ln>
            <a:noFill/>
          </a:ln>
        </p:spPr>
      </p:pic>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Opening Slide" type="title" preserve="1">
  <p:cSld name="Opening Slide">
    <p:bg>
      <p:bgPr>
        <a:solidFill>
          <a:schemeClr val="lt2"/>
        </a:solidFill>
        <a:effectLst/>
      </p:bgPr>
    </p:bg>
    <p:spTree>
      <p:nvGrpSpPr>
        <p:cNvPr id="1" name="Shape 173"/>
        <p:cNvGrpSpPr/>
        <p:nvPr/>
      </p:nvGrpSpPr>
      <p:grpSpPr>
        <a:xfrm>
          <a:off x="0" y="0"/>
          <a:ext cx="0" cy="0"/>
          <a:chOff x="0" y="0"/>
          <a:chExt cx="0" cy="0"/>
        </a:xfrm>
      </p:grpSpPr>
      <p:grpSp>
        <p:nvGrpSpPr>
          <p:cNvPr id="174" name="Google Shape;174;p25"/>
          <p:cNvGrpSpPr/>
          <p:nvPr/>
        </p:nvGrpSpPr>
        <p:grpSpPr>
          <a:xfrm>
            <a:off x="-9600" y="-44400"/>
            <a:ext cx="9153775" cy="6946800"/>
            <a:chOff x="-9600" y="-33300"/>
            <a:chExt cx="9153775" cy="5210100"/>
          </a:xfrm>
        </p:grpSpPr>
        <p:grpSp>
          <p:nvGrpSpPr>
            <p:cNvPr id="175" name="Google Shape;175;p25"/>
            <p:cNvGrpSpPr/>
            <p:nvPr/>
          </p:nvGrpSpPr>
          <p:grpSpPr>
            <a:xfrm>
              <a:off x="-9600" y="0"/>
              <a:ext cx="9153775" cy="5143507"/>
              <a:chOff x="-9600" y="0"/>
              <a:chExt cx="9153775" cy="5143507"/>
            </a:xfrm>
          </p:grpSpPr>
          <p:sp>
            <p:nvSpPr>
              <p:cNvPr id="176" name="Google Shape;176;p25"/>
              <p:cNvSpPr/>
              <p:nvPr/>
            </p:nvSpPr>
            <p:spPr>
              <a:xfrm rot="5400000">
                <a:off x="8453186" y="4452694"/>
                <a:ext cx="514463" cy="867163"/>
              </a:xfrm>
              <a:custGeom>
                <a:avLst/>
                <a:gdLst/>
                <a:ahLst/>
                <a:cxnLst/>
                <a:rect l="l" t="t" r="r" b="b"/>
                <a:pathLst>
                  <a:path w="29078" h="49013" extrusionOk="0">
                    <a:moveTo>
                      <a:pt x="29077" y="0"/>
                    </a:moveTo>
                    <a:lnTo>
                      <a:pt x="0" y="29565"/>
                    </a:lnTo>
                    <a:lnTo>
                      <a:pt x="0" y="49013"/>
                    </a:lnTo>
                    <a:lnTo>
                      <a:pt x="29077" y="19448"/>
                    </a:lnTo>
                    <a:lnTo>
                      <a:pt x="290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5"/>
              <p:cNvSpPr/>
              <p:nvPr/>
            </p:nvSpPr>
            <p:spPr>
              <a:xfrm rot="5400000">
                <a:off x="7931072" y="4452686"/>
                <a:ext cx="514463" cy="867180"/>
              </a:xfrm>
              <a:custGeom>
                <a:avLst/>
                <a:gdLst/>
                <a:ahLst/>
                <a:cxnLst/>
                <a:rect l="l" t="t" r="r" b="b"/>
                <a:pathLst>
                  <a:path w="29078" h="49014" extrusionOk="0">
                    <a:moveTo>
                      <a:pt x="0" y="1"/>
                    </a:moveTo>
                    <a:lnTo>
                      <a:pt x="0" y="19449"/>
                    </a:lnTo>
                    <a:lnTo>
                      <a:pt x="29077" y="49014"/>
                    </a:lnTo>
                    <a:lnTo>
                      <a:pt x="29077" y="29566"/>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5"/>
              <p:cNvSpPr/>
              <p:nvPr/>
            </p:nvSpPr>
            <p:spPr>
              <a:xfrm rot="5400000">
                <a:off x="7473977" y="4738941"/>
                <a:ext cx="296119" cy="513012"/>
              </a:xfrm>
              <a:custGeom>
                <a:avLst/>
                <a:gdLst/>
                <a:ahLst/>
                <a:cxnLst/>
                <a:rect l="l" t="t" r="r" b="b"/>
                <a:pathLst>
                  <a:path w="16737" h="28996" extrusionOk="0">
                    <a:moveTo>
                      <a:pt x="1" y="1"/>
                    </a:moveTo>
                    <a:lnTo>
                      <a:pt x="1" y="11935"/>
                    </a:lnTo>
                    <a:lnTo>
                      <a:pt x="16736" y="28996"/>
                    </a:lnTo>
                    <a:lnTo>
                      <a:pt x="16736" y="17034"/>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5"/>
              <p:cNvSpPr/>
              <p:nvPr/>
            </p:nvSpPr>
            <p:spPr>
              <a:xfrm rot="5400000">
                <a:off x="7305775" y="4342789"/>
                <a:ext cx="512056" cy="1084568"/>
              </a:xfrm>
              <a:custGeom>
                <a:avLst/>
                <a:gdLst/>
                <a:ahLst/>
                <a:cxnLst/>
                <a:rect l="l" t="t" r="r" b="b"/>
                <a:pathLst>
                  <a:path w="28942" h="61301" extrusionOk="0">
                    <a:moveTo>
                      <a:pt x="0" y="0"/>
                    </a:moveTo>
                    <a:lnTo>
                      <a:pt x="0" y="32359"/>
                    </a:lnTo>
                    <a:lnTo>
                      <a:pt x="28942" y="61300"/>
                    </a:lnTo>
                    <a:lnTo>
                      <a:pt x="28942" y="48688"/>
                    </a:lnTo>
                    <a:lnTo>
                      <a:pt x="6700" y="26446"/>
                    </a:lnTo>
                    <a:lnTo>
                      <a:pt x="6700" y="6754"/>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5"/>
              <p:cNvSpPr/>
              <p:nvPr/>
            </p:nvSpPr>
            <p:spPr>
              <a:xfrm>
                <a:off x="-9525" y="0"/>
                <a:ext cx="133200" cy="5143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5"/>
              <p:cNvSpPr/>
              <p:nvPr/>
            </p:nvSpPr>
            <p:spPr>
              <a:xfrm rot="5400000">
                <a:off x="3529050" y="1471650"/>
                <a:ext cx="133200" cy="7210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5"/>
              <p:cNvSpPr/>
              <p:nvPr/>
            </p:nvSpPr>
            <p:spPr>
              <a:xfrm rot="-5400000">
                <a:off x="4506475" y="-4418625"/>
                <a:ext cx="219000" cy="9056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5"/>
              <p:cNvSpPr/>
              <p:nvPr/>
            </p:nvSpPr>
            <p:spPr>
              <a:xfrm>
                <a:off x="8925000" y="0"/>
                <a:ext cx="219000" cy="5143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 name="Google Shape;184;p25"/>
            <p:cNvSpPr/>
            <p:nvPr/>
          </p:nvSpPr>
          <p:spPr>
            <a:xfrm>
              <a:off x="3834000" y="-33300"/>
              <a:ext cx="231300" cy="5210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 name="Google Shape;185;p25"/>
          <p:cNvSpPr txBox="1">
            <a:spLocks noGrp="1"/>
          </p:cNvSpPr>
          <p:nvPr>
            <p:ph type="ctrTitle"/>
          </p:nvPr>
        </p:nvSpPr>
        <p:spPr>
          <a:xfrm>
            <a:off x="4162225" y="1946200"/>
            <a:ext cx="4441800" cy="1949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4800"/>
              <a:buNone/>
              <a:defRPr sz="4800">
                <a:solidFill>
                  <a:schemeClr val="accent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r>
              <a:rPr lang="en-US" smtClean="0"/>
              <a:t>Click to edit Master title style</a:t>
            </a:r>
            <a:endParaRPr/>
          </a:p>
        </p:txBody>
      </p:sp>
      <p:sp>
        <p:nvSpPr>
          <p:cNvPr id="186" name="Google Shape;186;p25"/>
          <p:cNvSpPr txBox="1">
            <a:spLocks noGrp="1"/>
          </p:cNvSpPr>
          <p:nvPr>
            <p:ph type="subTitle" idx="1"/>
          </p:nvPr>
        </p:nvSpPr>
        <p:spPr>
          <a:xfrm>
            <a:off x="5479375" y="4627233"/>
            <a:ext cx="3124500" cy="864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accent2"/>
              </a:buClr>
              <a:buSzPts val="1800"/>
              <a:buNone/>
              <a:defRPr sz="1800">
                <a:solidFill>
                  <a:schemeClr val="accent2"/>
                </a:solidFill>
              </a:defRPr>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a:r>
              <a:rPr lang="en-US" smtClean="0"/>
              <a:t>Click to edit Master subtitle style</a:t>
            </a:r>
            <a:endParaRPr/>
          </a:p>
        </p:txBody>
      </p:sp>
    </p:spTree>
  </p:cSld>
  <p:clrMapOvr>
    <a:masterClrMapping/>
  </p:clrMapOvr>
  <p:extLst mod="1">
    <p:ext uri="{DCECCB84-F9BA-43D5-87BE-67443E8EF086}">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os="1610">
          <p15:clr>
            <a:srgbClr val="FA7B17"/>
          </p15:clr>
        </p15:guide>
        <p15:guide id="2" pos="4139">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36"/>
        <p:cNvGrpSpPr/>
        <p:nvPr/>
      </p:nvGrpSpPr>
      <p:grpSpPr>
        <a:xfrm>
          <a:off x="0" y="0"/>
          <a:ext cx="0" cy="0"/>
          <a:chOff x="0" y="0"/>
          <a:chExt cx="0" cy="0"/>
        </a:xfrm>
      </p:grpSpPr>
      <p:sp>
        <p:nvSpPr>
          <p:cNvPr id="137" name="Google Shape;137;p15"/>
          <p:cNvSpPr txBox="1">
            <a:spLocks noGrp="1"/>
          </p:cNvSpPr>
          <p:nvPr>
            <p:ph type="subTitle" idx="1"/>
          </p:nvPr>
        </p:nvSpPr>
        <p:spPr>
          <a:xfrm>
            <a:off x="4350519" y="2789767"/>
            <a:ext cx="3657900" cy="1805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138" name="Google Shape;138;p15"/>
          <p:cNvSpPr txBox="1">
            <a:spLocks noGrp="1"/>
          </p:cNvSpPr>
          <p:nvPr>
            <p:ph type="title"/>
          </p:nvPr>
        </p:nvSpPr>
        <p:spPr>
          <a:xfrm>
            <a:off x="720000" y="3148800"/>
            <a:ext cx="31425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
        <p:nvSpPr>
          <p:cNvPr id="139" name="Google Shape;139;p15"/>
          <p:cNvSpPr/>
          <p:nvPr/>
        </p:nvSpPr>
        <p:spPr>
          <a:xfrm rot="-5400000">
            <a:off x="587433" y="6289987"/>
            <a:ext cx="1768131" cy="1171695"/>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5"/>
          <p:cNvSpPr/>
          <p:nvPr/>
        </p:nvSpPr>
        <p:spPr>
          <a:xfrm>
            <a:off x="-200950" y="-1886500"/>
            <a:ext cx="2208237" cy="3329917"/>
          </a:xfrm>
          <a:custGeom>
            <a:avLst/>
            <a:gdLst/>
            <a:ahLst/>
            <a:cxnLst/>
            <a:rect l="l" t="t" r="r" b="b"/>
            <a:pathLst>
              <a:path w="56939" h="64396" extrusionOk="0">
                <a:moveTo>
                  <a:pt x="16540" y="1"/>
                </a:moveTo>
                <a:cubicBezTo>
                  <a:pt x="16236" y="1"/>
                  <a:pt x="15933" y="134"/>
                  <a:pt x="15726" y="399"/>
                </a:cubicBezTo>
                <a:cubicBezTo>
                  <a:pt x="11716" y="5453"/>
                  <a:pt x="7325" y="10192"/>
                  <a:pt x="2602" y="14583"/>
                </a:cubicBezTo>
                <a:cubicBezTo>
                  <a:pt x="2403" y="14749"/>
                  <a:pt x="2287" y="14981"/>
                  <a:pt x="2254" y="15230"/>
                </a:cubicBezTo>
                <a:cubicBezTo>
                  <a:pt x="1674" y="15743"/>
                  <a:pt x="1094" y="16240"/>
                  <a:pt x="514" y="16738"/>
                </a:cubicBezTo>
                <a:cubicBezTo>
                  <a:pt x="83" y="17102"/>
                  <a:pt x="0" y="17732"/>
                  <a:pt x="315" y="18196"/>
                </a:cubicBezTo>
                <a:cubicBezTo>
                  <a:pt x="5999" y="25586"/>
                  <a:pt x="33076" y="60236"/>
                  <a:pt x="35595" y="63882"/>
                </a:cubicBezTo>
                <a:cubicBezTo>
                  <a:pt x="35774" y="64131"/>
                  <a:pt x="36127" y="64284"/>
                  <a:pt x="36462" y="64284"/>
                </a:cubicBezTo>
                <a:cubicBezTo>
                  <a:pt x="36685" y="64284"/>
                  <a:pt x="36901" y="64216"/>
                  <a:pt x="37053" y="64064"/>
                </a:cubicBezTo>
                <a:lnTo>
                  <a:pt x="42969" y="58314"/>
                </a:lnTo>
                <a:lnTo>
                  <a:pt x="47195" y="63998"/>
                </a:lnTo>
                <a:cubicBezTo>
                  <a:pt x="47397" y="64259"/>
                  <a:pt x="47701" y="64395"/>
                  <a:pt x="48012" y="64395"/>
                </a:cubicBezTo>
                <a:cubicBezTo>
                  <a:pt x="48234" y="64395"/>
                  <a:pt x="48459" y="64325"/>
                  <a:pt x="48653" y="64180"/>
                </a:cubicBezTo>
                <a:cubicBezTo>
                  <a:pt x="51304" y="62142"/>
                  <a:pt x="53840" y="59954"/>
                  <a:pt x="56275" y="57651"/>
                </a:cubicBezTo>
                <a:cubicBezTo>
                  <a:pt x="56690" y="57253"/>
                  <a:pt x="56806" y="56707"/>
                  <a:pt x="56458" y="56209"/>
                </a:cubicBezTo>
                <a:cubicBezTo>
                  <a:pt x="54917" y="53989"/>
                  <a:pt x="53226" y="51868"/>
                  <a:pt x="51387" y="49863"/>
                </a:cubicBezTo>
                <a:lnTo>
                  <a:pt x="56391" y="46167"/>
                </a:lnTo>
                <a:cubicBezTo>
                  <a:pt x="56806" y="45836"/>
                  <a:pt x="56938" y="45124"/>
                  <a:pt x="56574" y="44709"/>
                </a:cubicBezTo>
                <a:lnTo>
                  <a:pt x="26000" y="10159"/>
                </a:lnTo>
                <a:lnTo>
                  <a:pt x="17367" y="399"/>
                </a:lnTo>
                <a:cubicBezTo>
                  <a:pt x="17151" y="134"/>
                  <a:pt x="16845" y="1"/>
                  <a:pt x="16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5"/>
          <p:cNvSpPr/>
          <p:nvPr/>
        </p:nvSpPr>
        <p:spPr>
          <a:xfrm>
            <a:off x="-817363" y="-228576"/>
            <a:ext cx="2686852" cy="1602907"/>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5"/>
          <p:cNvSpPr/>
          <p:nvPr/>
        </p:nvSpPr>
        <p:spPr>
          <a:xfrm rot="-5400000" flipH="1">
            <a:off x="6141704" y="6464482"/>
            <a:ext cx="2626581" cy="1841755"/>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5"/>
          <p:cNvSpPr/>
          <p:nvPr/>
        </p:nvSpPr>
        <p:spPr>
          <a:xfrm rot="5890238">
            <a:off x="7866507" y="5732726"/>
            <a:ext cx="931281" cy="899321"/>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5"/>
          <p:cNvSpPr/>
          <p:nvPr/>
        </p:nvSpPr>
        <p:spPr>
          <a:xfrm>
            <a:off x="5879636" y="-530312"/>
            <a:ext cx="1566852" cy="170927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5"/>
          <p:cNvSpPr/>
          <p:nvPr/>
        </p:nvSpPr>
        <p:spPr>
          <a:xfrm>
            <a:off x="-83928" y="4798814"/>
            <a:ext cx="721609" cy="130637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5"/>
          <p:cNvSpPr/>
          <p:nvPr/>
        </p:nvSpPr>
        <p:spPr>
          <a:xfrm rot="5276756">
            <a:off x="-859826" y="4697551"/>
            <a:ext cx="1711559" cy="158168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5"/>
          <p:cNvSpPr/>
          <p:nvPr/>
        </p:nvSpPr>
        <p:spPr>
          <a:xfrm rot="5400000" flipH="1">
            <a:off x="6178412" y="6468643"/>
            <a:ext cx="706281" cy="71922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5"/>
          <p:cNvSpPr/>
          <p:nvPr/>
        </p:nvSpPr>
        <p:spPr>
          <a:xfrm rot="-9594276" flipH="1">
            <a:off x="5174717" y="-1021339"/>
            <a:ext cx="1447038" cy="237715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5"/>
          <p:cNvSpPr/>
          <p:nvPr/>
        </p:nvSpPr>
        <p:spPr>
          <a:xfrm rot="148401" flipH="1">
            <a:off x="5914067" y="6178796"/>
            <a:ext cx="1162884" cy="216506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Title + Text" type="secHead" preserve="1">
  <p:cSld name="Title + Text">
    <p:bg>
      <p:bgPr>
        <a:solidFill>
          <a:schemeClr val="lt2"/>
        </a:solidFill>
        <a:effectLst/>
      </p:bgPr>
    </p:bg>
    <p:spTree>
      <p:nvGrpSpPr>
        <p:cNvPr id="1" name="Shape 187"/>
        <p:cNvGrpSpPr/>
        <p:nvPr/>
      </p:nvGrpSpPr>
      <p:grpSpPr>
        <a:xfrm>
          <a:off x="0" y="0"/>
          <a:ext cx="0" cy="0"/>
          <a:chOff x="0" y="0"/>
          <a:chExt cx="0" cy="0"/>
        </a:xfrm>
      </p:grpSpPr>
      <p:grpSp>
        <p:nvGrpSpPr>
          <p:cNvPr id="188" name="Google Shape;188;p26"/>
          <p:cNvGrpSpPr/>
          <p:nvPr/>
        </p:nvGrpSpPr>
        <p:grpSpPr>
          <a:xfrm>
            <a:off x="-9600" y="4"/>
            <a:ext cx="9153675" cy="6858009"/>
            <a:chOff x="-9600" y="0"/>
            <a:chExt cx="9153675" cy="5143507"/>
          </a:xfrm>
        </p:grpSpPr>
        <p:sp>
          <p:nvSpPr>
            <p:cNvPr id="189" name="Google Shape;189;p26"/>
            <p:cNvSpPr/>
            <p:nvPr/>
          </p:nvSpPr>
          <p:spPr>
            <a:xfrm rot="5400000">
              <a:off x="7931072" y="4452686"/>
              <a:ext cx="514463" cy="867180"/>
            </a:xfrm>
            <a:custGeom>
              <a:avLst/>
              <a:gdLst/>
              <a:ahLst/>
              <a:cxnLst/>
              <a:rect l="l" t="t" r="r" b="b"/>
              <a:pathLst>
                <a:path w="29078" h="49014" extrusionOk="0">
                  <a:moveTo>
                    <a:pt x="0" y="1"/>
                  </a:moveTo>
                  <a:lnTo>
                    <a:pt x="0" y="19449"/>
                  </a:lnTo>
                  <a:lnTo>
                    <a:pt x="29077" y="49014"/>
                  </a:lnTo>
                  <a:lnTo>
                    <a:pt x="29077" y="2956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6"/>
            <p:cNvSpPr/>
            <p:nvPr/>
          </p:nvSpPr>
          <p:spPr>
            <a:xfrm rot="5400000">
              <a:off x="8453186" y="4452694"/>
              <a:ext cx="514463" cy="867163"/>
            </a:xfrm>
            <a:custGeom>
              <a:avLst/>
              <a:gdLst/>
              <a:ahLst/>
              <a:cxnLst/>
              <a:rect l="l" t="t" r="r" b="b"/>
              <a:pathLst>
                <a:path w="29078" h="49013" extrusionOk="0">
                  <a:moveTo>
                    <a:pt x="29077" y="0"/>
                  </a:moveTo>
                  <a:lnTo>
                    <a:pt x="0" y="29565"/>
                  </a:lnTo>
                  <a:lnTo>
                    <a:pt x="0" y="49013"/>
                  </a:lnTo>
                  <a:lnTo>
                    <a:pt x="29077" y="19448"/>
                  </a:lnTo>
                  <a:lnTo>
                    <a:pt x="290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6"/>
            <p:cNvSpPr/>
            <p:nvPr/>
          </p:nvSpPr>
          <p:spPr>
            <a:xfrm rot="5400000">
              <a:off x="7931072" y="4452686"/>
              <a:ext cx="514463" cy="867180"/>
            </a:xfrm>
            <a:custGeom>
              <a:avLst/>
              <a:gdLst/>
              <a:ahLst/>
              <a:cxnLst/>
              <a:rect l="l" t="t" r="r" b="b"/>
              <a:pathLst>
                <a:path w="29078" h="49014" extrusionOk="0">
                  <a:moveTo>
                    <a:pt x="0" y="1"/>
                  </a:moveTo>
                  <a:lnTo>
                    <a:pt x="0" y="19449"/>
                  </a:lnTo>
                  <a:lnTo>
                    <a:pt x="29077" y="49014"/>
                  </a:lnTo>
                  <a:lnTo>
                    <a:pt x="29077" y="29566"/>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6"/>
            <p:cNvSpPr/>
            <p:nvPr/>
          </p:nvSpPr>
          <p:spPr>
            <a:xfrm rot="5400000">
              <a:off x="7473977" y="4738941"/>
              <a:ext cx="296119" cy="513012"/>
            </a:xfrm>
            <a:custGeom>
              <a:avLst/>
              <a:gdLst/>
              <a:ahLst/>
              <a:cxnLst/>
              <a:rect l="l" t="t" r="r" b="b"/>
              <a:pathLst>
                <a:path w="16737" h="28996" extrusionOk="0">
                  <a:moveTo>
                    <a:pt x="1" y="1"/>
                  </a:moveTo>
                  <a:lnTo>
                    <a:pt x="1" y="11935"/>
                  </a:lnTo>
                  <a:lnTo>
                    <a:pt x="16736" y="28996"/>
                  </a:lnTo>
                  <a:lnTo>
                    <a:pt x="16736" y="17034"/>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6"/>
            <p:cNvSpPr/>
            <p:nvPr/>
          </p:nvSpPr>
          <p:spPr>
            <a:xfrm rot="5400000">
              <a:off x="7305775" y="4342789"/>
              <a:ext cx="512056" cy="1084568"/>
            </a:xfrm>
            <a:custGeom>
              <a:avLst/>
              <a:gdLst/>
              <a:ahLst/>
              <a:cxnLst/>
              <a:rect l="l" t="t" r="r" b="b"/>
              <a:pathLst>
                <a:path w="28942" h="61301" extrusionOk="0">
                  <a:moveTo>
                    <a:pt x="0" y="0"/>
                  </a:moveTo>
                  <a:lnTo>
                    <a:pt x="0" y="32359"/>
                  </a:lnTo>
                  <a:lnTo>
                    <a:pt x="28942" y="61300"/>
                  </a:lnTo>
                  <a:lnTo>
                    <a:pt x="28942" y="48688"/>
                  </a:lnTo>
                  <a:lnTo>
                    <a:pt x="6700" y="26446"/>
                  </a:lnTo>
                  <a:lnTo>
                    <a:pt x="6700" y="6754"/>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6"/>
            <p:cNvSpPr/>
            <p:nvPr/>
          </p:nvSpPr>
          <p:spPr>
            <a:xfrm rot="5400000" flipH="1">
              <a:off x="1433661" y="-176347"/>
              <a:ext cx="514463" cy="867163"/>
            </a:xfrm>
            <a:custGeom>
              <a:avLst/>
              <a:gdLst/>
              <a:ahLst/>
              <a:cxnLst/>
              <a:rect l="l" t="t" r="r" b="b"/>
              <a:pathLst>
                <a:path w="29078" h="49013" extrusionOk="0">
                  <a:moveTo>
                    <a:pt x="29077" y="0"/>
                  </a:moveTo>
                  <a:lnTo>
                    <a:pt x="0" y="29565"/>
                  </a:lnTo>
                  <a:lnTo>
                    <a:pt x="0" y="49013"/>
                  </a:lnTo>
                  <a:lnTo>
                    <a:pt x="29077" y="19448"/>
                  </a:lnTo>
                  <a:lnTo>
                    <a:pt x="290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6"/>
            <p:cNvSpPr/>
            <p:nvPr/>
          </p:nvSpPr>
          <p:spPr>
            <a:xfrm rot="5400000" flipH="1">
              <a:off x="911547" y="-176356"/>
              <a:ext cx="514463" cy="867180"/>
            </a:xfrm>
            <a:custGeom>
              <a:avLst/>
              <a:gdLst/>
              <a:ahLst/>
              <a:cxnLst/>
              <a:rect l="l" t="t" r="r" b="b"/>
              <a:pathLst>
                <a:path w="29078" h="49014" extrusionOk="0">
                  <a:moveTo>
                    <a:pt x="0" y="1"/>
                  </a:moveTo>
                  <a:lnTo>
                    <a:pt x="0" y="19449"/>
                  </a:lnTo>
                  <a:lnTo>
                    <a:pt x="29077" y="49014"/>
                  </a:lnTo>
                  <a:lnTo>
                    <a:pt x="29077" y="29566"/>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6"/>
            <p:cNvSpPr/>
            <p:nvPr/>
          </p:nvSpPr>
          <p:spPr>
            <a:xfrm rot="5400000" flipH="1">
              <a:off x="454452" y="-108443"/>
              <a:ext cx="296119" cy="513012"/>
            </a:xfrm>
            <a:custGeom>
              <a:avLst/>
              <a:gdLst/>
              <a:ahLst/>
              <a:cxnLst/>
              <a:rect l="l" t="t" r="r" b="b"/>
              <a:pathLst>
                <a:path w="16737" h="28996" extrusionOk="0">
                  <a:moveTo>
                    <a:pt x="1" y="1"/>
                  </a:moveTo>
                  <a:lnTo>
                    <a:pt x="1" y="11935"/>
                  </a:lnTo>
                  <a:lnTo>
                    <a:pt x="16736" y="28996"/>
                  </a:lnTo>
                  <a:lnTo>
                    <a:pt x="16736" y="17034"/>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6"/>
            <p:cNvSpPr/>
            <p:nvPr/>
          </p:nvSpPr>
          <p:spPr>
            <a:xfrm rot="5400000" flipH="1">
              <a:off x="286250" y="-283847"/>
              <a:ext cx="512056" cy="1084568"/>
            </a:xfrm>
            <a:custGeom>
              <a:avLst/>
              <a:gdLst/>
              <a:ahLst/>
              <a:cxnLst/>
              <a:rect l="l" t="t" r="r" b="b"/>
              <a:pathLst>
                <a:path w="28942" h="61301" extrusionOk="0">
                  <a:moveTo>
                    <a:pt x="0" y="0"/>
                  </a:moveTo>
                  <a:lnTo>
                    <a:pt x="0" y="32359"/>
                  </a:lnTo>
                  <a:lnTo>
                    <a:pt x="28942" y="61300"/>
                  </a:lnTo>
                  <a:lnTo>
                    <a:pt x="28942" y="48688"/>
                  </a:lnTo>
                  <a:lnTo>
                    <a:pt x="6700" y="26446"/>
                  </a:lnTo>
                  <a:lnTo>
                    <a:pt x="6700" y="6754"/>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26"/>
            <p:cNvGrpSpPr/>
            <p:nvPr/>
          </p:nvGrpSpPr>
          <p:grpSpPr>
            <a:xfrm>
              <a:off x="-9600" y="0"/>
              <a:ext cx="9153675" cy="5143500"/>
              <a:chOff x="-9600" y="0"/>
              <a:chExt cx="9153675" cy="5143500"/>
            </a:xfrm>
          </p:grpSpPr>
          <p:sp>
            <p:nvSpPr>
              <p:cNvPr id="199" name="Google Shape;199;p26"/>
              <p:cNvSpPr/>
              <p:nvPr/>
            </p:nvSpPr>
            <p:spPr>
              <a:xfrm>
                <a:off x="-9525" y="0"/>
                <a:ext cx="1332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6"/>
              <p:cNvSpPr/>
              <p:nvPr/>
            </p:nvSpPr>
            <p:spPr>
              <a:xfrm rot="5400000">
                <a:off x="3529050" y="1471650"/>
                <a:ext cx="133200" cy="7210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6"/>
              <p:cNvSpPr/>
              <p:nvPr/>
            </p:nvSpPr>
            <p:spPr>
              <a:xfrm rot="-5400000">
                <a:off x="5391225" y="-3533775"/>
                <a:ext cx="219000" cy="72867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6"/>
              <p:cNvSpPr/>
              <p:nvPr/>
            </p:nvSpPr>
            <p:spPr>
              <a:xfrm>
                <a:off x="8925000" y="0"/>
                <a:ext cx="219000" cy="5143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3" name="Google Shape;203;p26"/>
          <p:cNvSpPr txBox="1">
            <a:spLocks noGrp="1"/>
          </p:cNvSpPr>
          <p:nvPr>
            <p:ph type="body" idx="1"/>
          </p:nvPr>
        </p:nvSpPr>
        <p:spPr>
          <a:xfrm>
            <a:off x="313650" y="907067"/>
            <a:ext cx="8059500" cy="45844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Clr>
                <a:schemeClr val="accent2"/>
              </a:buClr>
              <a:buSzPts val="1300"/>
              <a:buChar char="●"/>
              <a:defRPr sz="1300">
                <a:solidFill>
                  <a:schemeClr val="accent2"/>
                </a:solidFill>
              </a:defRPr>
            </a:lvl1pPr>
            <a:lvl2pPr marL="914400" lvl="1" indent="-311150" rtl="0">
              <a:spcBef>
                <a:spcPts val="1600"/>
              </a:spcBef>
              <a:spcAft>
                <a:spcPts val="0"/>
              </a:spcAft>
              <a:buClr>
                <a:schemeClr val="accent2"/>
              </a:buClr>
              <a:buSzPts val="1300"/>
              <a:buChar char="○"/>
              <a:defRPr sz="1300">
                <a:solidFill>
                  <a:schemeClr val="accent2"/>
                </a:solidFill>
              </a:defRPr>
            </a:lvl2pPr>
            <a:lvl3pPr marL="1371600" lvl="2" indent="-311150" rtl="0">
              <a:spcBef>
                <a:spcPts val="1600"/>
              </a:spcBef>
              <a:spcAft>
                <a:spcPts val="0"/>
              </a:spcAft>
              <a:buClr>
                <a:schemeClr val="accent2"/>
              </a:buClr>
              <a:buSzPts val="1300"/>
              <a:buChar char="■"/>
              <a:defRPr sz="1300">
                <a:solidFill>
                  <a:schemeClr val="accent2"/>
                </a:solidFill>
              </a:defRPr>
            </a:lvl3pPr>
            <a:lvl4pPr marL="1828800" lvl="3" indent="-311150" rtl="0">
              <a:spcBef>
                <a:spcPts val="1600"/>
              </a:spcBef>
              <a:spcAft>
                <a:spcPts val="0"/>
              </a:spcAft>
              <a:buClr>
                <a:schemeClr val="accent2"/>
              </a:buClr>
              <a:buSzPts val="1300"/>
              <a:buChar char="●"/>
              <a:defRPr sz="1300">
                <a:solidFill>
                  <a:schemeClr val="accent2"/>
                </a:solidFill>
              </a:defRPr>
            </a:lvl4pPr>
            <a:lvl5pPr marL="2286000" lvl="4" indent="-311150" rtl="0">
              <a:spcBef>
                <a:spcPts val="1600"/>
              </a:spcBef>
              <a:spcAft>
                <a:spcPts val="0"/>
              </a:spcAft>
              <a:buClr>
                <a:schemeClr val="accent2"/>
              </a:buClr>
              <a:buSzPts val="1300"/>
              <a:buChar char="○"/>
              <a:defRPr sz="1300">
                <a:solidFill>
                  <a:schemeClr val="accent2"/>
                </a:solidFill>
              </a:defRPr>
            </a:lvl5pPr>
            <a:lvl6pPr marL="2743200" lvl="5" indent="-311150" rtl="0">
              <a:spcBef>
                <a:spcPts val="1600"/>
              </a:spcBef>
              <a:spcAft>
                <a:spcPts val="0"/>
              </a:spcAft>
              <a:buClr>
                <a:schemeClr val="accent2"/>
              </a:buClr>
              <a:buSzPts val="1300"/>
              <a:buChar char="■"/>
              <a:defRPr sz="1300">
                <a:solidFill>
                  <a:schemeClr val="accent2"/>
                </a:solidFill>
              </a:defRPr>
            </a:lvl6pPr>
            <a:lvl7pPr marL="3200400" lvl="6" indent="-311150" rtl="0">
              <a:spcBef>
                <a:spcPts val="1600"/>
              </a:spcBef>
              <a:spcAft>
                <a:spcPts val="0"/>
              </a:spcAft>
              <a:buClr>
                <a:schemeClr val="accent2"/>
              </a:buClr>
              <a:buSzPts val="1300"/>
              <a:buChar char="●"/>
              <a:defRPr sz="1300">
                <a:solidFill>
                  <a:schemeClr val="accent2"/>
                </a:solidFill>
              </a:defRPr>
            </a:lvl7pPr>
            <a:lvl8pPr marL="3657600" lvl="7" indent="-311150" rtl="0">
              <a:spcBef>
                <a:spcPts val="1600"/>
              </a:spcBef>
              <a:spcAft>
                <a:spcPts val="0"/>
              </a:spcAft>
              <a:buClr>
                <a:schemeClr val="accent2"/>
              </a:buClr>
              <a:buSzPts val="1300"/>
              <a:buChar char="○"/>
              <a:defRPr sz="1300">
                <a:solidFill>
                  <a:schemeClr val="accent2"/>
                </a:solidFill>
              </a:defRPr>
            </a:lvl8pPr>
            <a:lvl9pPr marL="4114800" lvl="8" indent="-311150" rtl="0">
              <a:spcBef>
                <a:spcPts val="1600"/>
              </a:spcBef>
              <a:spcAft>
                <a:spcPts val="1600"/>
              </a:spcAft>
              <a:buClr>
                <a:schemeClr val="accent2"/>
              </a:buClr>
              <a:buSzPts val="1300"/>
              <a:buChar char="■"/>
              <a:defRPr sz="1300">
                <a:solidFill>
                  <a:schemeClr val="accent2"/>
                </a:solidFill>
              </a:defRPr>
            </a:lvl9pPr>
          </a:lstStyle>
          <a:p>
            <a:pPr lvl="0"/>
            <a:r>
              <a:rPr lang="en-US" smtClean="0"/>
              <a:t>Click to edit Master text styles</a:t>
            </a:r>
          </a:p>
        </p:txBody>
      </p:sp>
      <p:sp>
        <p:nvSpPr>
          <p:cNvPr id="204" name="Google Shape;204;p26"/>
          <p:cNvSpPr txBox="1">
            <a:spLocks noGrp="1"/>
          </p:cNvSpPr>
          <p:nvPr>
            <p:ph type="title"/>
          </p:nvPr>
        </p:nvSpPr>
        <p:spPr>
          <a:xfrm>
            <a:off x="3118950" y="596900"/>
            <a:ext cx="5482800" cy="969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2400"/>
              <a:buNone/>
              <a:defRPr sz="2400">
                <a:solidFill>
                  <a:schemeClr val="accent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rPr lang="en-US" smtClean="0"/>
              <a:t>Click to edit Master title style</a:t>
            </a:r>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Quote" preserve="1">
  <p:cSld name="Quote">
    <p:bg>
      <p:bgPr>
        <a:solidFill>
          <a:schemeClr val="lt2"/>
        </a:solidFill>
        <a:effectLst/>
      </p:bgPr>
    </p:bg>
    <p:spTree>
      <p:nvGrpSpPr>
        <p:cNvPr id="1" name="Shape 205"/>
        <p:cNvGrpSpPr/>
        <p:nvPr/>
      </p:nvGrpSpPr>
      <p:grpSpPr>
        <a:xfrm>
          <a:off x="0" y="0"/>
          <a:ext cx="0" cy="0"/>
          <a:chOff x="0" y="0"/>
          <a:chExt cx="0" cy="0"/>
        </a:xfrm>
      </p:grpSpPr>
      <p:grpSp>
        <p:nvGrpSpPr>
          <p:cNvPr id="206" name="Google Shape;206;p27"/>
          <p:cNvGrpSpPr/>
          <p:nvPr/>
        </p:nvGrpSpPr>
        <p:grpSpPr>
          <a:xfrm>
            <a:off x="-9525" y="4"/>
            <a:ext cx="9153600" cy="6858009"/>
            <a:chOff x="-9525" y="0"/>
            <a:chExt cx="9153600" cy="5143507"/>
          </a:xfrm>
        </p:grpSpPr>
        <p:sp>
          <p:nvSpPr>
            <p:cNvPr id="207" name="Google Shape;207;p27"/>
            <p:cNvSpPr/>
            <p:nvPr/>
          </p:nvSpPr>
          <p:spPr>
            <a:xfrm rot="5400000">
              <a:off x="4943427" y="4452694"/>
              <a:ext cx="514463" cy="867163"/>
            </a:xfrm>
            <a:custGeom>
              <a:avLst/>
              <a:gdLst/>
              <a:ahLst/>
              <a:cxnLst/>
              <a:rect l="l" t="t" r="r" b="b"/>
              <a:pathLst>
                <a:path w="29078" h="49013" extrusionOk="0">
                  <a:moveTo>
                    <a:pt x="29077" y="0"/>
                  </a:moveTo>
                  <a:lnTo>
                    <a:pt x="0" y="29565"/>
                  </a:lnTo>
                  <a:lnTo>
                    <a:pt x="0" y="49013"/>
                  </a:lnTo>
                  <a:lnTo>
                    <a:pt x="29077" y="19448"/>
                  </a:lnTo>
                  <a:lnTo>
                    <a:pt x="290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7"/>
            <p:cNvSpPr/>
            <p:nvPr/>
          </p:nvSpPr>
          <p:spPr>
            <a:xfrm rot="5400000">
              <a:off x="4421313" y="4452686"/>
              <a:ext cx="514463" cy="867180"/>
            </a:xfrm>
            <a:custGeom>
              <a:avLst/>
              <a:gdLst/>
              <a:ahLst/>
              <a:cxnLst/>
              <a:rect l="l" t="t" r="r" b="b"/>
              <a:pathLst>
                <a:path w="29078" h="49014" extrusionOk="0">
                  <a:moveTo>
                    <a:pt x="0" y="1"/>
                  </a:moveTo>
                  <a:lnTo>
                    <a:pt x="0" y="19449"/>
                  </a:lnTo>
                  <a:lnTo>
                    <a:pt x="29077" y="49014"/>
                  </a:lnTo>
                  <a:lnTo>
                    <a:pt x="29077" y="29566"/>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7"/>
            <p:cNvSpPr/>
            <p:nvPr/>
          </p:nvSpPr>
          <p:spPr>
            <a:xfrm rot="5400000">
              <a:off x="3964218" y="4738941"/>
              <a:ext cx="296119" cy="513012"/>
            </a:xfrm>
            <a:custGeom>
              <a:avLst/>
              <a:gdLst/>
              <a:ahLst/>
              <a:cxnLst/>
              <a:rect l="l" t="t" r="r" b="b"/>
              <a:pathLst>
                <a:path w="16737" h="28996" extrusionOk="0">
                  <a:moveTo>
                    <a:pt x="1" y="1"/>
                  </a:moveTo>
                  <a:lnTo>
                    <a:pt x="1" y="11935"/>
                  </a:lnTo>
                  <a:lnTo>
                    <a:pt x="16736" y="28996"/>
                  </a:lnTo>
                  <a:lnTo>
                    <a:pt x="16736" y="17034"/>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7"/>
            <p:cNvSpPr/>
            <p:nvPr/>
          </p:nvSpPr>
          <p:spPr>
            <a:xfrm rot="5400000">
              <a:off x="3796016" y="4342789"/>
              <a:ext cx="512056" cy="1084568"/>
            </a:xfrm>
            <a:custGeom>
              <a:avLst/>
              <a:gdLst/>
              <a:ahLst/>
              <a:cxnLst/>
              <a:rect l="l" t="t" r="r" b="b"/>
              <a:pathLst>
                <a:path w="28942" h="61301" extrusionOk="0">
                  <a:moveTo>
                    <a:pt x="0" y="0"/>
                  </a:moveTo>
                  <a:lnTo>
                    <a:pt x="0" y="32359"/>
                  </a:lnTo>
                  <a:lnTo>
                    <a:pt x="28942" y="61300"/>
                  </a:lnTo>
                  <a:lnTo>
                    <a:pt x="28942" y="48688"/>
                  </a:lnTo>
                  <a:lnTo>
                    <a:pt x="6700" y="26446"/>
                  </a:lnTo>
                  <a:lnTo>
                    <a:pt x="6700" y="6754"/>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7"/>
            <p:cNvSpPr/>
            <p:nvPr/>
          </p:nvSpPr>
          <p:spPr>
            <a:xfrm rot="5400000" flipH="1">
              <a:off x="4943427" y="-176347"/>
              <a:ext cx="514463" cy="867163"/>
            </a:xfrm>
            <a:custGeom>
              <a:avLst/>
              <a:gdLst/>
              <a:ahLst/>
              <a:cxnLst/>
              <a:rect l="l" t="t" r="r" b="b"/>
              <a:pathLst>
                <a:path w="29078" h="49013" extrusionOk="0">
                  <a:moveTo>
                    <a:pt x="29077" y="0"/>
                  </a:moveTo>
                  <a:lnTo>
                    <a:pt x="0" y="29565"/>
                  </a:lnTo>
                  <a:lnTo>
                    <a:pt x="0" y="49013"/>
                  </a:lnTo>
                  <a:lnTo>
                    <a:pt x="29077" y="19448"/>
                  </a:lnTo>
                  <a:lnTo>
                    <a:pt x="290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7"/>
            <p:cNvSpPr/>
            <p:nvPr/>
          </p:nvSpPr>
          <p:spPr>
            <a:xfrm rot="5400000" flipH="1">
              <a:off x="4421313" y="-176356"/>
              <a:ext cx="514463" cy="867180"/>
            </a:xfrm>
            <a:custGeom>
              <a:avLst/>
              <a:gdLst/>
              <a:ahLst/>
              <a:cxnLst/>
              <a:rect l="l" t="t" r="r" b="b"/>
              <a:pathLst>
                <a:path w="29078" h="49014" extrusionOk="0">
                  <a:moveTo>
                    <a:pt x="0" y="1"/>
                  </a:moveTo>
                  <a:lnTo>
                    <a:pt x="0" y="19449"/>
                  </a:lnTo>
                  <a:lnTo>
                    <a:pt x="29077" y="49014"/>
                  </a:lnTo>
                  <a:lnTo>
                    <a:pt x="29077" y="29566"/>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7"/>
            <p:cNvSpPr/>
            <p:nvPr/>
          </p:nvSpPr>
          <p:spPr>
            <a:xfrm rot="5400000" flipH="1">
              <a:off x="3964218" y="-108443"/>
              <a:ext cx="296119" cy="513012"/>
            </a:xfrm>
            <a:custGeom>
              <a:avLst/>
              <a:gdLst/>
              <a:ahLst/>
              <a:cxnLst/>
              <a:rect l="l" t="t" r="r" b="b"/>
              <a:pathLst>
                <a:path w="16737" h="28996" extrusionOk="0">
                  <a:moveTo>
                    <a:pt x="1" y="1"/>
                  </a:moveTo>
                  <a:lnTo>
                    <a:pt x="1" y="11935"/>
                  </a:lnTo>
                  <a:lnTo>
                    <a:pt x="16736" y="28996"/>
                  </a:lnTo>
                  <a:lnTo>
                    <a:pt x="16736" y="17034"/>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7"/>
            <p:cNvSpPr/>
            <p:nvPr/>
          </p:nvSpPr>
          <p:spPr>
            <a:xfrm rot="5400000" flipH="1">
              <a:off x="3796016" y="-283847"/>
              <a:ext cx="512056" cy="1084568"/>
            </a:xfrm>
            <a:custGeom>
              <a:avLst/>
              <a:gdLst/>
              <a:ahLst/>
              <a:cxnLst/>
              <a:rect l="l" t="t" r="r" b="b"/>
              <a:pathLst>
                <a:path w="28942" h="61301" extrusionOk="0">
                  <a:moveTo>
                    <a:pt x="0" y="0"/>
                  </a:moveTo>
                  <a:lnTo>
                    <a:pt x="0" y="32359"/>
                  </a:lnTo>
                  <a:lnTo>
                    <a:pt x="28942" y="61300"/>
                  </a:lnTo>
                  <a:lnTo>
                    <a:pt x="28942" y="48688"/>
                  </a:lnTo>
                  <a:lnTo>
                    <a:pt x="6700" y="26446"/>
                  </a:lnTo>
                  <a:lnTo>
                    <a:pt x="6700" y="6754"/>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7"/>
            <p:cNvSpPr/>
            <p:nvPr/>
          </p:nvSpPr>
          <p:spPr>
            <a:xfrm>
              <a:off x="-9525" y="0"/>
              <a:ext cx="1332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7"/>
            <p:cNvSpPr/>
            <p:nvPr/>
          </p:nvSpPr>
          <p:spPr>
            <a:xfrm rot="-5400000">
              <a:off x="7143825" y="-1781175"/>
              <a:ext cx="219000" cy="3781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7"/>
            <p:cNvSpPr/>
            <p:nvPr/>
          </p:nvSpPr>
          <p:spPr>
            <a:xfrm>
              <a:off x="8925000" y="0"/>
              <a:ext cx="219000" cy="5143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7"/>
            <p:cNvSpPr/>
            <p:nvPr/>
          </p:nvSpPr>
          <p:spPr>
            <a:xfrm rot="5400000">
              <a:off x="1771725" y="-1781250"/>
              <a:ext cx="133200" cy="3695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7"/>
            <p:cNvSpPr/>
            <p:nvPr/>
          </p:nvSpPr>
          <p:spPr>
            <a:xfrm rot="-5400000">
              <a:off x="7143825" y="3143175"/>
              <a:ext cx="219000" cy="3781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7"/>
            <p:cNvSpPr/>
            <p:nvPr/>
          </p:nvSpPr>
          <p:spPr>
            <a:xfrm rot="5400000">
              <a:off x="1771725" y="3229050"/>
              <a:ext cx="133200" cy="3695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 name="Google Shape;221;p27"/>
          <p:cNvSpPr txBox="1">
            <a:spLocks noGrp="1"/>
          </p:cNvSpPr>
          <p:nvPr>
            <p:ph type="subTitle" idx="1"/>
          </p:nvPr>
        </p:nvSpPr>
        <p:spPr>
          <a:xfrm>
            <a:off x="540000" y="4882600"/>
            <a:ext cx="8064000" cy="54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a:solidFill>
                  <a:schemeClr val="accent2"/>
                </a:solidFill>
                <a:latin typeface="Merriweather"/>
                <a:ea typeface="Merriweather"/>
                <a:cs typeface="Merriweather"/>
                <a:sym typeface="Merriweather"/>
              </a:defRPr>
            </a:lvl1pPr>
            <a:lvl2pPr lvl="1" rtl="0">
              <a:spcBef>
                <a:spcPts val="1600"/>
              </a:spcBef>
              <a:spcAft>
                <a:spcPts val="0"/>
              </a:spcAft>
              <a:buNone/>
              <a:defRPr>
                <a:solidFill>
                  <a:schemeClr val="accent2"/>
                </a:solidFill>
              </a:defRPr>
            </a:lvl2pPr>
            <a:lvl3pPr lvl="2" rtl="0">
              <a:spcBef>
                <a:spcPts val="1600"/>
              </a:spcBef>
              <a:spcAft>
                <a:spcPts val="0"/>
              </a:spcAft>
              <a:buNone/>
              <a:defRPr>
                <a:solidFill>
                  <a:schemeClr val="accent2"/>
                </a:solidFill>
              </a:defRPr>
            </a:lvl3pPr>
            <a:lvl4pPr lvl="3" rtl="0">
              <a:spcBef>
                <a:spcPts val="1600"/>
              </a:spcBef>
              <a:spcAft>
                <a:spcPts val="0"/>
              </a:spcAft>
              <a:buNone/>
              <a:defRPr>
                <a:solidFill>
                  <a:schemeClr val="accent2"/>
                </a:solidFill>
              </a:defRPr>
            </a:lvl4pPr>
            <a:lvl5pPr lvl="4" rtl="0">
              <a:spcBef>
                <a:spcPts val="1600"/>
              </a:spcBef>
              <a:spcAft>
                <a:spcPts val="0"/>
              </a:spcAft>
              <a:buNone/>
              <a:defRPr>
                <a:solidFill>
                  <a:schemeClr val="accent2"/>
                </a:solidFill>
              </a:defRPr>
            </a:lvl5pPr>
            <a:lvl6pPr lvl="5" rtl="0">
              <a:spcBef>
                <a:spcPts val="1600"/>
              </a:spcBef>
              <a:spcAft>
                <a:spcPts val="0"/>
              </a:spcAft>
              <a:buNone/>
              <a:defRPr>
                <a:solidFill>
                  <a:schemeClr val="accent2"/>
                </a:solidFill>
              </a:defRPr>
            </a:lvl6pPr>
            <a:lvl7pPr lvl="6" rtl="0">
              <a:spcBef>
                <a:spcPts val="1600"/>
              </a:spcBef>
              <a:spcAft>
                <a:spcPts val="0"/>
              </a:spcAft>
              <a:buNone/>
              <a:defRPr>
                <a:solidFill>
                  <a:schemeClr val="accent2"/>
                </a:solidFill>
              </a:defRPr>
            </a:lvl7pPr>
            <a:lvl8pPr lvl="7" rtl="0">
              <a:spcBef>
                <a:spcPts val="1600"/>
              </a:spcBef>
              <a:spcAft>
                <a:spcPts val="0"/>
              </a:spcAft>
              <a:buNone/>
              <a:defRPr>
                <a:solidFill>
                  <a:schemeClr val="accent2"/>
                </a:solidFill>
              </a:defRPr>
            </a:lvl8pPr>
            <a:lvl9pPr lvl="8" rtl="0">
              <a:spcBef>
                <a:spcPts val="1600"/>
              </a:spcBef>
              <a:spcAft>
                <a:spcPts val="1600"/>
              </a:spcAft>
              <a:buNone/>
              <a:defRPr>
                <a:solidFill>
                  <a:schemeClr val="accent2"/>
                </a:solidFill>
              </a:defRPr>
            </a:lvl9pPr>
          </a:lstStyle>
          <a:p>
            <a:r>
              <a:rPr lang="en-US" smtClean="0"/>
              <a:t>Click to edit Master subtitle style</a:t>
            </a:r>
            <a:endParaRPr/>
          </a:p>
        </p:txBody>
      </p:sp>
      <p:sp>
        <p:nvSpPr>
          <p:cNvPr id="222" name="Google Shape;222;p27"/>
          <p:cNvSpPr txBox="1">
            <a:spLocks noGrp="1"/>
          </p:cNvSpPr>
          <p:nvPr>
            <p:ph type="title"/>
          </p:nvPr>
        </p:nvSpPr>
        <p:spPr>
          <a:xfrm>
            <a:off x="1262100" y="2949000"/>
            <a:ext cx="6619800" cy="96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2400">
                <a:solidFill>
                  <a:schemeClr val="accent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rPr lang="en-US" smtClean="0"/>
              <a:t>Click to edit Master title style</a:t>
            </a:r>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bg>
      <p:bgPr>
        <a:solidFill>
          <a:schemeClr val="accent2"/>
        </a:solidFill>
        <a:effectLst/>
      </p:bgPr>
    </p:bg>
    <p:spTree>
      <p:nvGrpSpPr>
        <p:cNvPr id="1" name="Shape 223"/>
        <p:cNvGrpSpPr/>
        <p:nvPr/>
      </p:nvGrpSpPr>
      <p:grpSpPr>
        <a:xfrm>
          <a:off x="0" y="0"/>
          <a:ext cx="0" cy="0"/>
          <a:chOff x="0" y="0"/>
          <a:chExt cx="0" cy="0"/>
        </a:xfrm>
      </p:grpSpPr>
      <p:sp>
        <p:nvSpPr>
          <p:cNvPr id="224" name="Google Shape;224;p28"/>
          <p:cNvSpPr txBox="1">
            <a:spLocks noGrp="1"/>
          </p:cNvSpPr>
          <p:nvPr>
            <p:ph type="subTitle" idx="1"/>
          </p:nvPr>
        </p:nvSpPr>
        <p:spPr>
          <a:xfrm>
            <a:off x="1243800" y="2064000"/>
            <a:ext cx="2340000" cy="11484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lt1"/>
                </a:solidFill>
              </a:defRPr>
            </a:lvl1pPr>
            <a:lvl2pPr lvl="1" rtl="0">
              <a:spcBef>
                <a:spcPts val="1600"/>
              </a:spcBef>
              <a:spcAft>
                <a:spcPts val="0"/>
              </a:spcAft>
              <a:buNone/>
              <a:defRPr>
                <a:solidFill>
                  <a:schemeClr val="lt1"/>
                </a:solidFill>
              </a:defRPr>
            </a:lvl2pPr>
            <a:lvl3pPr lvl="2" rtl="0">
              <a:spcBef>
                <a:spcPts val="1600"/>
              </a:spcBef>
              <a:spcAft>
                <a:spcPts val="0"/>
              </a:spcAft>
              <a:buNone/>
              <a:defRPr>
                <a:solidFill>
                  <a:schemeClr val="lt1"/>
                </a:solidFill>
              </a:defRPr>
            </a:lvl3pPr>
            <a:lvl4pPr lvl="3" rtl="0">
              <a:spcBef>
                <a:spcPts val="1600"/>
              </a:spcBef>
              <a:spcAft>
                <a:spcPts val="0"/>
              </a:spcAft>
              <a:buNone/>
              <a:defRPr>
                <a:solidFill>
                  <a:schemeClr val="lt1"/>
                </a:solidFill>
              </a:defRPr>
            </a:lvl4pPr>
            <a:lvl5pPr lvl="4" rtl="0">
              <a:spcBef>
                <a:spcPts val="1600"/>
              </a:spcBef>
              <a:spcAft>
                <a:spcPts val="0"/>
              </a:spcAft>
              <a:buNone/>
              <a:defRPr>
                <a:solidFill>
                  <a:schemeClr val="lt1"/>
                </a:solidFill>
              </a:defRPr>
            </a:lvl5pPr>
            <a:lvl6pPr lvl="5" rtl="0">
              <a:spcBef>
                <a:spcPts val="1600"/>
              </a:spcBef>
              <a:spcAft>
                <a:spcPts val="0"/>
              </a:spcAft>
              <a:buNone/>
              <a:defRPr>
                <a:solidFill>
                  <a:schemeClr val="lt1"/>
                </a:solidFill>
              </a:defRPr>
            </a:lvl6pPr>
            <a:lvl7pPr lvl="6" rtl="0">
              <a:spcBef>
                <a:spcPts val="1600"/>
              </a:spcBef>
              <a:spcAft>
                <a:spcPts val="0"/>
              </a:spcAft>
              <a:buNone/>
              <a:defRPr>
                <a:solidFill>
                  <a:schemeClr val="lt1"/>
                </a:solidFill>
              </a:defRPr>
            </a:lvl7pPr>
            <a:lvl8pPr lvl="7" rtl="0">
              <a:spcBef>
                <a:spcPts val="1600"/>
              </a:spcBef>
              <a:spcAft>
                <a:spcPts val="0"/>
              </a:spcAft>
              <a:buNone/>
              <a:defRPr>
                <a:solidFill>
                  <a:schemeClr val="lt1"/>
                </a:solidFill>
              </a:defRPr>
            </a:lvl8pPr>
            <a:lvl9pPr lvl="8" rtl="0">
              <a:spcBef>
                <a:spcPts val="1600"/>
              </a:spcBef>
              <a:spcAft>
                <a:spcPts val="1600"/>
              </a:spcAft>
              <a:buNone/>
              <a:defRPr>
                <a:solidFill>
                  <a:schemeClr val="lt1"/>
                </a:solidFill>
              </a:defRPr>
            </a:lvl9pPr>
          </a:lstStyle>
          <a:p>
            <a:r>
              <a:rPr lang="en-US" smtClean="0"/>
              <a:t>Click to edit Master subtitle style</a:t>
            </a:r>
            <a:endParaRPr/>
          </a:p>
        </p:txBody>
      </p:sp>
      <p:sp>
        <p:nvSpPr>
          <p:cNvPr id="225" name="Google Shape;225;p28"/>
          <p:cNvSpPr txBox="1">
            <a:spLocks noGrp="1"/>
          </p:cNvSpPr>
          <p:nvPr>
            <p:ph type="title"/>
          </p:nvPr>
        </p:nvSpPr>
        <p:spPr>
          <a:xfrm>
            <a:off x="1243800" y="1373567"/>
            <a:ext cx="2520000" cy="96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smtClean="0"/>
              <a:t>Click to edit Master title style</a:t>
            </a:r>
            <a:endParaRPr/>
          </a:p>
        </p:txBody>
      </p:sp>
      <p:sp>
        <p:nvSpPr>
          <p:cNvPr id="226" name="Google Shape;226;p28"/>
          <p:cNvSpPr txBox="1">
            <a:spLocks noGrp="1"/>
          </p:cNvSpPr>
          <p:nvPr>
            <p:ph type="title" idx="2" hasCustomPrompt="1"/>
          </p:nvPr>
        </p:nvSpPr>
        <p:spPr>
          <a:xfrm>
            <a:off x="314700" y="1521567"/>
            <a:ext cx="1081500" cy="66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3600">
                <a:solidFill>
                  <a:schemeClr val="accent5"/>
                </a:solidFill>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227" name="Google Shape;227;p28"/>
          <p:cNvSpPr txBox="1">
            <a:spLocks noGrp="1"/>
          </p:cNvSpPr>
          <p:nvPr>
            <p:ph type="subTitle" idx="3"/>
          </p:nvPr>
        </p:nvSpPr>
        <p:spPr>
          <a:xfrm>
            <a:off x="1243800" y="4633833"/>
            <a:ext cx="2340000" cy="11484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lt1"/>
                </a:solidFill>
              </a:defRPr>
            </a:lvl1pPr>
            <a:lvl2pPr lvl="1" rtl="0">
              <a:spcBef>
                <a:spcPts val="1600"/>
              </a:spcBef>
              <a:spcAft>
                <a:spcPts val="0"/>
              </a:spcAft>
              <a:buNone/>
              <a:defRPr>
                <a:solidFill>
                  <a:schemeClr val="lt1"/>
                </a:solidFill>
              </a:defRPr>
            </a:lvl2pPr>
            <a:lvl3pPr lvl="2" rtl="0">
              <a:spcBef>
                <a:spcPts val="1600"/>
              </a:spcBef>
              <a:spcAft>
                <a:spcPts val="0"/>
              </a:spcAft>
              <a:buNone/>
              <a:defRPr>
                <a:solidFill>
                  <a:schemeClr val="lt1"/>
                </a:solidFill>
              </a:defRPr>
            </a:lvl3pPr>
            <a:lvl4pPr lvl="3" rtl="0">
              <a:spcBef>
                <a:spcPts val="1600"/>
              </a:spcBef>
              <a:spcAft>
                <a:spcPts val="0"/>
              </a:spcAft>
              <a:buNone/>
              <a:defRPr>
                <a:solidFill>
                  <a:schemeClr val="lt1"/>
                </a:solidFill>
              </a:defRPr>
            </a:lvl4pPr>
            <a:lvl5pPr lvl="4" rtl="0">
              <a:spcBef>
                <a:spcPts val="1600"/>
              </a:spcBef>
              <a:spcAft>
                <a:spcPts val="0"/>
              </a:spcAft>
              <a:buNone/>
              <a:defRPr>
                <a:solidFill>
                  <a:schemeClr val="lt1"/>
                </a:solidFill>
              </a:defRPr>
            </a:lvl5pPr>
            <a:lvl6pPr lvl="5" rtl="0">
              <a:spcBef>
                <a:spcPts val="1600"/>
              </a:spcBef>
              <a:spcAft>
                <a:spcPts val="0"/>
              </a:spcAft>
              <a:buNone/>
              <a:defRPr>
                <a:solidFill>
                  <a:schemeClr val="lt1"/>
                </a:solidFill>
              </a:defRPr>
            </a:lvl6pPr>
            <a:lvl7pPr lvl="6" rtl="0">
              <a:spcBef>
                <a:spcPts val="1600"/>
              </a:spcBef>
              <a:spcAft>
                <a:spcPts val="0"/>
              </a:spcAft>
              <a:buNone/>
              <a:defRPr>
                <a:solidFill>
                  <a:schemeClr val="lt1"/>
                </a:solidFill>
              </a:defRPr>
            </a:lvl7pPr>
            <a:lvl8pPr lvl="7" rtl="0">
              <a:spcBef>
                <a:spcPts val="1600"/>
              </a:spcBef>
              <a:spcAft>
                <a:spcPts val="0"/>
              </a:spcAft>
              <a:buNone/>
              <a:defRPr>
                <a:solidFill>
                  <a:schemeClr val="lt1"/>
                </a:solidFill>
              </a:defRPr>
            </a:lvl8pPr>
            <a:lvl9pPr lvl="8" rtl="0">
              <a:spcBef>
                <a:spcPts val="1600"/>
              </a:spcBef>
              <a:spcAft>
                <a:spcPts val="1600"/>
              </a:spcAft>
              <a:buNone/>
              <a:defRPr>
                <a:solidFill>
                  <a:schemeClr val="lt1"/>
                </a:solidFill>
              </a:defRPr>
            </a:lvl9pPr>
          </a:lstStyle>
          <a:p>
            <a:r>
              <a:rPr lang="en-US" smtClean="0"/>
              <a:t>Click to edit Master subtitle style</a:t>
            </a:r>
            <a:endParaRPr/>
          </a:p>
        </p:txBody>
      </p:sp>
      <p:sp>
        <p:nvSpPr>
          <p:cNvPr id="228" name="Google Shape;228;p28"/>
          <p:cNvSpPr txBox="1">
            <a:spLocks noGrp="1"/>
          </p:cNvSpPr>
          <p:nvPr>
            <p:ph type="title" idx="4"/>
          </p:nvPr>
        </p:nvSpPr>
        <p:spPr>
          <a:xfrm>
            <a:off x="1243800" y="3943400"/>
            <a:ext cx="2520000" cy="96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smtClean="0"/>
              <a:t>Click to edit Master title style</a:t>
            </a:r>
            <a:endParaRPr/>
          </a:p>
        </p:txBody>
      </p:sp>
      <p:sp>
        <p:nvSpPr>
          <p:cNvPr id="229" name="Google Shape;229;p28"/>
          <p:cNvSpPr txBox="1">
            <a:spLocks noGrp="1"/>
          </p:cNvSpPr>
          <p:nvPr>
            <p:ph type="title" idx="5" hasCustomPrompt="1"/>
          </p:nvPr>
        </p:nvSpPr>
        <p:spPr>
          <a:xfrm>
            <a:off x="314700" y="4091400"/>
            <a:ext cx="1081500" cy="66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3600">
                <a:solidFill>
                  <a:schemeClr val="accent5"/>
                </a:solidFill>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230" name="Google Shape;230;p28"/>
          <p:cNvSpPr txBox="1">
            <a:spLocks noGrp="1"/>
          </p:cNvSpPr>
          <p:nvPr>
            <p:ph type="subTitle" idx="6"/>
          </p:nvPr>
        </p:nvSpPr>
        <p:spPr>
          <a:xfrm>
            <a:off x="5769300" y="2064000"/>
            <a:ext cx="2340000" cy="11484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lt1"/>
                </a:solidFill>
              </a:defRPr>
            </a:lvl1pPr>
            <a:lvl2pPr lvl="1" rtl="0">
              <a:spcBef>
                <a:spcPts val="1600"/>
              </a:spcBef>
              <a:spcAft>
                <a:spcPts val="0"/>
              </a:spcAft>
              <a:buNone/>
              <a:defRPr>
                <a:solidFill>
                  <a:schemeClr val="lt1"/>
                </a:solidFill>
              </a:defRPr>
            </a:lvl2pPr>
            <a:lvl3pPr lvl="2" rtl="0">
              <a:spcBef>
                <a:spcPts val="1600"/>
              </a:spcBef>
              <a:spcAft>
                <a:spcPts val="0"/>
              </a:spcAft>
              <a:buNone/>
              <a:defRPr>
                <a:solidFill>
                  <a:schemeClr val="lt1"/>
                </a:solidFill>
              </a:defRPr>
            </a:lvl3pPr>
            <a:lvl4pPr lvl="3" rtl="0">
              <a:spcBef>
                <a:spcPts val="1600"/>
              </a:spcBef>
              <a:spcAft>
                <a:spcPts val="0"/>
              </a:spcAft>
              <a:buNone/>
              <a:defRPr>
                <a:solidFill>
                  <a:schemeClr val="lt1"/>
                </a:solidFill>
              </a:defRPr>
            </a:lvl4pPr>
            <a:lvl5pPr lvl="4" rtl="0">
              <a:spcBef>
                <a:spcPts val="1600"/>
              </a:spcBef>
              <a:spcAft>
                <a:spcPts val="0"/>
              </a:spcAft>
              <a:buNone/>
              <a:defRPr>
                <a:solidFill>
                  <a:schemeClr val="lt1"/>
                </a:solidFill>
              </a:defRPr>
            </a:lvl5pPr>
            <a:lvl6pPr lvl="5" rtl="0">
              <a:spcBef>
                <a:spcPts val="1600"/>
              </a:spcBef>
              <a:spcAft>
                <a:spcPts val="0"/>
              </a:spcAft>
              <a:buNone/>
              <a:defRPr>
                <a:solidFill>
                  <a:schemeClr val="lt1"/>
                </a:solidFill>
              </a:defRPr>
            </a:lvl6pPr>
            <a:lvl7pPr lvl="6" rtl="0">
              <a:spcBef>
                <a:spcPts val="1600"/>
              </a:spcBef>
              <a:spcAft>
                <a:spcPts val="0"/>
              </a:spcAft>
              <a:buNone/>
              <a:defRPr>
                <a:solidFill>
                  <a:schemeClr val="lt1"/>
                </a:solidFill>
              </a:defRPr>
            </a:lvl7pPr>
            <a:lvl8pPr lvl="7" rtl="0">
              <a:spcBef>
                <a:spcPts val="1600"/>
              </a:spcBef>
              <a:spcAft>
                <a:spcPts val="0"/>
              </a:spcAft>
              <a:buNone/>
              <a:defRPr>
                <a:solidFill>
                  <a:schemeClr val="lt1"/>
                </a:solidFill>
              </a:defRPr>
            </a:lvl8pPr>
            <a:lvl9pPr lvl="8" rtl="0">
              <a:spcBef>
                <a:spcPts val="1600"/>
              </a:spcBef>
              <a:spcAft>
                <a:spcPts val="1600"/>
              </a:spcAft>
              <a:buNone/>
              <a:defRPr>
                <a:solidFill>
                  <a:schemeClr val="lt1"/>
                </a:solidFill>
              </a:defRPr>
            </a:lvl9pPr>
          </a:lstStyle>
          <a:p>
            <a:r>
              <a:rPr lang="en-US" smtClean="0"/>
              <a:t>Click to edit Master subtitle style</a:t>
            </a:r>
            <a:endParaRPr/>
          </a:p>
        </p:txBody>
      </p:sp>
      <p:sp>
        <p:nvSpPr>
          <p:cNvPr id="231" name="Google Shape;231;p28"/>
          <p:cNvSpPr txBox="1">
            <a:spLocks noGrp="1"/>
          </p:cNvSpPr>
          <p:nvPr>
            <p:ph type="title" idx="7"/>
          </p:nvPr>
        </p:nvSpPr>
        <p:spPr>
          <a:xfrm>
            <a:off x="5769300" y="1373567"/>
            <a:ext cx="2520000" cy="96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smtClean="0"/>
              <a:t>Click to edit Master title style</a:t>
            </a:r>
            <a:endParaRPr/>
          </a:p>
        </p:txBody>
      </p:sp>
      <p:sp>
        <p:nvSpPr>
          <p:cNvPr id="232" name="Google Shape;232;p28"/>
          <p:cNvSpPr txBox="1">
            <a:spLocks noGrp="1"/>
          </p:cNvSpPr>
          <p:nvPr>
            <p:ph type="title" idx="8" hasCustomPrompt="1"/>
          </p:nvPr>
        </p:nvSpPr>
        <p:spPr>
          <a:xfrm>
            <a:off x="4840200" y="1521567"/>
            <a:ext cx="1081500" cy="66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3600">
                <a:solidFill>
                  <a:schemeClr val="accent5"/>
                </a:solidFill>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233" name="Google Shape;233;p28"/>
          <p:cNvSpPr txBox="1">
            <a:spLocks noGrp="1"/>
          </p:cNvSpPr>
          <p:nvPr>
            <p:ph type="subTitle" idx="9"/>
          </p:nvPr>
        </p:nvSpPr>
        <p:spPr>
          <a:xfrm>
            <a:off x="5769300" y="4633833"/>
            <a:ext cx="2340000" cy="11484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lt1"/>
                </a:solidFill>
              </a:defRPr>
            </a:lvl1pPr>
            <a:lvl2pPr lvl="1" rtl="0">
              <a:spcBef>
                <a:spcPts val="1600"/>
              </a:spcBef>
              <a:spcAft>
                <a:spcPts val="0"/>
              </a:spcAft>
              <a:buNone/>
              <a:defRPr>
                <a:solidFill>
                  <a:schemeClr val="lt1"/>
                </a:solidFill>
              </a:defRPr>
            </a:lvl2pPr>
            <a:lvl3pPr lvl="2" rtl="0">
              <a:spcBef>
                <a:spcPts val="1600"/>
              </a:spcBef>
              <a:spcAft>
                <a:spcPts val="0"/>
              </a:spcAft>
              <a:buNone/>
              <a:defRPr>
                <a:solidFill>
                  <a:schemeClr val="lt1"/>
                </a:solidFill>
              </a:defRPr>
            </a:lvl3pPr>
            <a:lvl4pPr lvl="3" rtl="0">
              <a:spcBef>
                <a:spcPts val="1600"/>
              </a:spcBef>
              <a:spcAft>
                <a:spcPts val="0"/>
              </a:spcAft>
              <a:buNone/>
              <a:defRPr>
                <a:solidFill>
                  <a:schemeClr val="lt1"/>
                </a:solidFill>
              </a:defRPr>
            </a:lvl4pPr>
            <a:lvl5pPr lvl="4" rtl="0">
              <a:spcBef>
                <a:spcPts val="1600"/>
              </a:spcBef>
              <a:spcAft>
                <a:spcPts val="0"/>
              </a:spcAft>
              <a:buNone/>
              <a:defRPr>
                <a:solidFill>
                  <a:schemeClr val="lt1"/>
                </a:solidFill>
              </a:defRPr>
            </a:lvl5pPr>
            <a:lvl6pPr lvl="5" rtl="0">
              <a:spcBef>
                <a:spcPts val="1600"/>
              </a:spcBef>
              <a:spcAft>
                <a:spcPts val="0"/>
              </a:spcAft>
              <a:buNone/>
              <a:defRPr>
                <a:solidFill>
                  <a:schemeClr val="lt1"/>
                </a:solidFill>
              </a:defRPr>
            </a:lvl6pPr>
            <a:lvl7pPr lvl="6" rtl="0">
              <a:spcBef>
                <a:spcPts val="1600"/>
              </a:spcBef>
              <a:spcAft>
                <a:spcPts val="0"/>
              </a:spcAft>
              <a:buNone/>
              <a:defRPr>
                <a:solidFill>
                  <a:schemeClr val="lt1"/>
                </a:solidFill>
              </a:defRPr>
            </a:lvl7pPr>
            <a:lvl8pPr lvl="7" rtl="0">
              <a:spcBef>
                <a:spcPts val="1600"/>
              </a:spcBef>
              <a:spcAft>
                <a:spcPts val="0"/>
              </a:spcAft>
              <a:buNone/>
              <a:defRPr>
                <a:solidFill>
                  <a:schemeClr val="lt1"/>
                </a:solidFill>
              </a:defRPr>
            </a:lvl8pPr>
            <a:lvl9pPr lvl="8" rtl="0">
              <a:spcBef>
                <a:spcPts val="1600"/>
              </a:spcBef>
              <a:spcAft>
                <a:spcPts val="1600"/>
              </a:spcAft>
              <a:buNone/>
              <a:defRPr>
                <a:solidFill>
                  <a:schemeClr val="lt1"/>
                </a:solidFill>
              </a:defRPr>
            </a:lvl9pPr>
          </a:lstStyle>
          <a:p>
            <a:r>
              <a:rPr lang="en-US" smtClean="0"/>
              <a:t>Click to edit Master subtitle style</a:t>
            </a:r>
            <a:endParaRPr/>
          </a:p>
        </p:txBody>
      </p:sp>
      <p:sp>
        <p:nvSpPr>
          <p:cNvPr id="234" name="Google Shape;234;p28"/>
          <p:cNvSpPr txBox="1">
            <a:spLocks noGrp="1"/>
          </p:cNvSpPr>
          <p:nvPr>
            <p:ph type="title" idx="13"/>
          </p:nvPr>
        </p:nvSpPr>
        <p:spPr>
          <a:xfrm>
            <a:off x="5769300" y="3943400"/>
            <a:ext cx="2520000" cy="96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smtClean="0"/>
              <a:t>Click to edit Master title style</a:t>
            </a:r>
            <a:endParaRPr/>
          </a:p>
        </p:txBody>
      </p:sp>
      <p:grpSp>
        <p:nvGrpSpPr>
          <p:cNvPr id="235" name="Google Shape;235;p28"/>
          <p:cNvGrpSpPr/>
          <p:nvPr/>
        </p:nvGrpSpPr>
        <p:grpSpPr>
          <a:xfrm>
            <a:off x="-9600" y="4"/>
            <a:ext cx="9153675" cy="6858009"/>
            <a:chOff x="-9600" y="0"/>
            <a:chExt cx="9153675" cy="5143507"/>
          </a:xfrm>
        </p:grpSpPr>
        <p:sp>
          <p:nvSpPr>
            <p:cNvPr id="236" name="Google Shape;236;p28"/>
            <p:cNvSpPr/>
            <p:nvPr/>
          </p:nvSpPr>
          <p:spPr>
            <a:xfrm rot="5400000">
              <a:off x="8453186" y="4452694"/>
              <a:ext cx="514463" cy="867163"/>
            </a:xfrm>
            <a:custGeom>
              <a:avLst/>
              <a:gdLst/>
              <a:ahLst/>
              <a:cxnLst/>
              <a:rect l="l" t="t" r="r" b="b"/>
              <a:pathLst>
                <a:path w="29078" h="49013" extrusionOk="0">
                  <a:moveTo>
                    <a:pt x="29077" y="0"/>
                  </a:moveTo>
                  <a:lnTo>
                    <a:pt x="0" y="29565"/>
                  </a:lnTo>
                  <a:lnTo>
                    <a:pt x="0" y="49013"/>
                  </a:lnTo>
                  <a:lnTo>
                    <a:pt x="29077" y="19448"/>
                  </a:lnTo>
                  <a:lnTo>
                    <a:pt x="290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8"/>
            <p:cNvSpPr/>
            <p:nvPr/>
          </p:nvSpPr>
          <p:spPr>
            <a:xfrm rot="5400000">
              <a:off x="7931072" y="4452686"/>
              <a:ext cx="514463" cy="867180"/>
            </a:xfrm>
            <a:custGeom>
              <a:avLst/>
              <a:gdLst/>
              <a:ahLst/>
              <a:cxnLst/>
              <a:rect l="l" t="t" r="r" b="b"/>
              <a:pathLst>
                <a:path w="29078" h="49014" extrusionOk="0">
                  <a:moveTo>
                    <a:pt x="0" y="1"/>
                  </a:moveTo>
                  <a:lnTo>
                    <a:pt x="0" y="19449"/>
                  </a:lnTo>
                  <a:lnTo>
                    <a:pt x="29077" y="49014"/>
                  </a:lnTo>
                  <a:lnTo>
                    <a:pt x="29077" y="2956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8"/>
            <p:cNvSpPr/>
            <p:nvPr/>
          </p:nvSpPr>
          <p:spPr>
            <a:xfrm rot="5400000">
              <a:off x="7473977" y="4738941"/>
              <a:ext cx="296119" cy="513012"/>
            </a:xfrm>
            <a:custGeom>
              <a:avLst/>
              <a:gdLst/>
              <a:ahLst/>
              <a:cxnLst/>
              <a:rect l="l" t="t" r="r" b="b"/>
              <a:pathLst>
                <a:path w="16737" h="28996" extrusionOk="0">
                  <a:moveTo>
                    <a:pt x="1" y="1"/>
                  </a:moveTo>
                  <a:lnTo>
                    <a:pt x="1" y="11935"/>
                  </a:lnTo>
                  <a:lnTo>
                    <a:pt x="16736" y="28996"/>
                  </a:lnTo>
                  <a:lnTo>
                    <a:pt x="16736" y="17034"/>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8"/>
            <p:cNvSpPr/>
            <p:nvPr/>
          </p:nvSpPr>
          <p:spPr>
            <a:xfrm rot="5400000">
              <a:off x="7305775" y="4342789"/>
              <a:ext cx="512056" cy="1084568"/>
            </a:xfrm>
            <a:custGeom>
              <a:avLst/>
              <a:gdLst/>
              <a:ahLst/>
              <a:cxnLst/>
              <a:rect l="l" t="t" r="r" b="b"/>
              <a:pathLst>
                <a:path w="28942" h="61301" extrusionOk="0">
                  <a:moveTo>
                    <a:pt x="0" y="0"/>
                  </a:moveTo>
                  <a:lnTo>
                    <a:pt x="0" y="32359"/>
                  </a:lnTo>
                  <a:lnTo>
                    <a:pt x="28942" y="61300"/>
                  </a:lnTo>
                  <a:lnTo>
                    <a:pt x="28942" y="48688"/>
                  </a:lnTo>
                  <a:lnTo>
                    <a:pt x="6700" y="26446"/>
                  </a:lnTo>
                  <a:lnTo>
                    <a:pt x="6700" y="6754"/>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8"/>
            <p:cNvSpPr/>
            <p:nvPr/>
          </p:nvSpPr>
          <p:spPr>
            <a:xfrm rot="5400000" flipH="1">
              <a:off x="1433661" y="-176347"/>
              <a:ext cx="514463" cy="867163"/>
            </a:xfrm>
            <a:custGeom>
              <a:avLst/>
              <a:gdLst/>
              <a:ahLst/>
              <a:cxnLst/>
              <a:rect l="l" t="t" r="r" b="b"/>
              <a:pathLst>
                <a:path w="29078" h="49013" extrusionOk="0">
                  <a:moveTo>
                    <a:pt x="29077" y="0"/>
                  </a:moveTo>
                  <a:lnTo>
                    <a:pt x="0" y="29565"/>
                  </a:lnTo>
                  <a:lnTo>
                    <a:pt x="0" y="49013"/>
                  </a:lnTo>
                  <a:lnTo>
                    <a:pt x="29077" y="19448"/>
                  </a:lnTo>
                  <a:lnTo>
                    <a:pt x="290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8"/>
            <p:cNvSpPr/>
            <p:nvPr/>
          </p:nvSpPr>
          <p:spPr>
            <a:xfrm rot="5400000" flipH="1">
              <a:off x="911547" y="-176356"/>
              <a:ext cx="514463" cy="867180"/>
            </a:xfrm>
            <a:custGeom>
              <a:avLst/>
              <a:gdLst/>
              <a:ahLst/>
              <a:cxnLst/>
              <a:rect l="l" t="t" r="r" b="b"/>
              <a:pathLst>
                <a:path w="29078" h="49014" extrusionOk="0">
                  <a:moveTo>
                    <a:pt x="0" y="1"/>
                  </a:moveTo>
                  <a:lnTo>
                    <a:pt x="0" y="19449"/>
                  </a:lnTo>
                  <a:lnTo>
                    <a:pt x="29077" y="49014"/>
                  </a:lnTo>
                  <a:lnTo>
                    <a:pt x="29077" y="2956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8"/>
            <p:cNvSpPr/>
            <p:nvPr/>
          </p:nvSpPr>
          <p:spPr>
            <a:xfrm rot="5400000" flipH="1">
              <a:off x="454452" y="-108443"/>
              <a:ext cx="296119" cy="513012"/>
            </a:xfrm>
            <a:custGeom>
              <a:avLst/>
              <a:gdLst/>
              <a:ahLst/>
              <a:cxnLst/>
              <a:rect l="l" t="t" r="r" b="b"/>
              <a:pathLst>
                <a:path w="16737" h="28996" extrusionOk="0">
                  <a:moveTo>
                    <a:pt x="1" y="1"/>
                  </a:moveTo>
                  <a:lnTo>
                    <a:pt x="1" y="11935"/>
                  </a:lnTo>
                  <a:lnTo>
                    <a:pt x="16736" y="28996"/>
                  </a:lnTo>
                  <a:lnTo>
                    <a:pt x="16736" y="17034"/>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8"/>
            <p:cNvSpPr/>
            <p:nvPr/>
          </p:nvSpPr>
          <p:spPr>
            <a:xfrm rot="5400000" flipH="1">
              <a:off x="286250" y="-283847"/>
              <a:ext cx="512056" cy="1084568"/>
            </a:xfrm>
            <a:custGeom>
              <a:avLst/>
              <a:gdLst/>
              <a:ahLst/>
              <a:cxnLst/>
              <a:rect l="l" t="t" r="r" b="b"/>
              <a:pathLst>
                <a:path w="28942" h="61301" extrusionOk="0">
                  <a:moveTo>
                    <a:pt x="0" y="0"/>
                  </a:moveTo>
                  <a:lnTo>
                    <a:pt x="0" y="32359"/>
                  </a:lnTo>
                  <a:lnTo>
                    <a:pt x="28942" y="61300"/>
                  </a:lnTo>
                  <a:lnTo>
                    <a:pt x="28942" y="48688"/>
                  </a:lnTo>
                  <a:lnTo>
                    <a:pt x="6700" y="26446"/>
                  </a:lnTo>
                  <a:lnTo>
                    <a:pt x="6700" y="6754"/>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4" name="Google Shape;244;p28"/>
            <p:cNvGrpSpPr/>
            <p:nvPr/>
          </p:nvGrpSpPr>
          <p:grpSpPr>
            <a:xfrm>
              <a:off x="-9600" y="0"/>
              <a:ext cx="9153675" cy="5143500"/>
              <a:chOff x="-9600" y="0"/>
              <a:chExt cx="9153675" cy="5143500"/>
            </a:xfrm>
          </p:grpSpPr>
          <p:sp>
            <p:nvSpPr>
              <p:cNvPr id="245" name="Google Shape;245;p28"/>
              <p:cNvSpPr/>
              <p:nvPr/>
            </p:nvSpPr>
            <p:spPr>
              <a:xfrm>
                <a:off x="-9525" y="0"/>
                <a:ext cx="1332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8"/>
              <p:cNvSpPr/>
              <p:nvPr/>
            </p:nvSpPr>
            <p:spPr>
              <a:xfrm rot="5400000">
                <a:off x="3529050" y="1471650"/>
                <a:ext cx="133200" cy="7210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8"/>
              <p:cNvSpPr/>
              <p:nvPr/>
            </p:nvSpPr>
            <p:spPr>
              <a:xfrm rot="-5400000">
                <a:off x="5391225" y="-3533775"/>
                <a:ext cx="219000" cy="72867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8"/>
              <p:cNvSpPr/>
              <p:nvPr/>
            </p:nvSpPr>
            <p:spPr>
              <a:xfrm>
                <a:off x="8925000" y="0"/>
                <a:ext cx="219000" cy="5143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9" name="Google Shape;249;p28"/>
          <p:cNvSpPr txBox="1">
            <a:spLocks noGrp="1"/>
          </p:cNvSpPr>
          <p:nvPr>
            <p:ph type="title" idx="14" hasCustomPrompt="1"/>
          </p:nvPr>
        </p:nvSpPr>
        <p:spPr>
          <a:xfrm>
            <a:off x="4840200" y="4091400"/>
            <a:ext cx="1081500" cy="66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3600">
                <a:solidFill>
                  <a:schemeClr val="accent5"/>
                </a:solidFill>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Long Text" preserve="1">
  <p:cSld name="Long Text">
    <p:bg>
      <p:bgPr>
        <a:solidFill>
          <a:schemeClr val="accent2"/>
        </a:solidFill>
        <a:effectLst/>
      </p:bgPr>
    </p:bg>
    <p:spTree>
      <p:nvGrpSpPr>
        <p:cNvPr id="1" name="Shape 250"/>
        <p:cNvGrpSpPr/>
        <p:nvPr/>
      </p:nvGrpSpPr>
      <p:grpSpPr>
        <a:xfrm>
          <a:off x="0" y="0"/>
          <a:ext cx="0" cy="0"/>
          <a:chOff x="0" y="0"/>
          <a:chExt cx="0" cy="0"/>
        </a:xfrm>
      </p:grpSpPr>
      <p:grpSp>
        <p:nvGrpSpPr>
          <p:cNvPr id="251" name="Google Shape;251;p29"/>
          <p:cNvGrpSpPr/>
          <p:nvPr/>
        </p:nvGrpSpPr>
        <p:grpSpPr>
          <a:xfrm>
            <a:off x="-9675" y="3"/>
            <a:ext cx="9153675" cy="6858001"/>
            <a:chOff x="-9675" y="0"/>
            <a:chExt cx="9153675" cy="5143501"/>
          </a:xfrm>
        </p:grpSpPr>
        <p:sp>
          <p:nvSpPr>
            <p:cNvPr id="252" name="Google Shape;252;p29"/>
            <p:cNvSpPr/>
            <p:nvPr/>
          </p:nvSpPr>
          <p:spPr>
            <a:xfrm rot="-5400000" flipH="1">
              <a:off x="166826" y="4452688"/>
              <a:ext cx="514463" cy="867163"/>
            </a:xfrm>
            <a:custGeom>
              <a:avLst/>
              <a:gdLst/>
              <a:ahLst/>
              <a:cxnLst/>
              <a:rect l="l" t="t" r="r" b="b"/>
              <a:pathLst>
                <a:path w="29078" h="49013" extrusionOk="0">
                  <a:moveTo>
                    <a:pt x="29077" y="0"/>
                  </a:moveTo>
                  <a:lnTo>
                    <a:pt x="0" y="29565"/>
                  </a:lnTo>
                  <a:lnTo>
                    <a:pt x="0" y="49013"/>
                  </a:lnTo>
                  <a:lnTo>
                    <a:pt x="29077" y="19448"/>
                  </a:lnTo>
                  <a:lnTo>
                    <a:pt x="290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9"/>
            <p:cNvSpPr/>
            <p:nvPr/>
          </p:nvSpPr>
          <p:spPr>
            <a:xfrm rot="-5400000" flipH="1">
              <a:off x="688936" y="4452679"/>
              <a:ext cx="514463" cy="867180"/>
            </a:xfrm>
            <a:custGeom>
              <a:avLst/>
              <a:gdLst/>
              <a:ahLst/>
              <a:cxnLst/>
              <a:rect l="l" t="t" r="r" b="b"/>
              <a:pathLst>
                <a:path w="29078" h="49014" extrusionOk="0">
                  <a:moveTo>
                    <a:pt x="0" y="1"/>
                  </a:moveTo>
                  <a:lnTo>
                    <a:pt x="0" y="19449"/>
                  </a:lnTo>
                  <a:lnTo>
                    <a:pt x="29077" y="49014"/>
                  </a:lnTo>
                  <a:lnTo>
                    <a:pt x="29077" y="2956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9"/>
            <p:cNvSpPr/>
            <p:nvPr/>
          </p:nvSpPr>
          <p:spPr>
            <a:xfrm rot="-5400000" flipH="1">
              <a:off x="1364368" y="4738935"/>
              <a:ext cx="296119" cy="513012"/>
            </a:xfrm>
            <a:custGeom>
              <a:avLst/>
              <a:gdLst/>
              <a:ahLst/>
              <a:cxnLst/>
              <a:rect l="l" t="t" r="r" b="b"/>
              <a:pathLst>
                <a:path w="16737" h="28996" extrusionOk="0">
                  <a:moveTo>
                    <a:pt x="1" y="1"/>
                  </a:moveTo>
                  <a:lnTo>
                    <a:pt x="1" y="11935"/>
                  </a:lnTo>
                  <a:lnTo>
                    <a:pt x="16736" y="28996"/>
                  </a:lnTo>
                  <a:lnTo>
                    <a:pt x="16736" y="17034"/>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9"/>
            <p:cNvSpPr/>
            <p:nvPr/>
          </p:nvSpPr>
          <p:spPr>
            <a:xfrm rot="-5400000" flipH="1">
              <a:off x="1316636" y="4342782"/>
              <a:ext cx="512056" cy="1084568"/>
            </a:xfrm>
            <a:custGeom>
              <a:avLst/>
              <a:gdLst/>
              <a:ahLst/>
              <a:cxnLst/>
              <a:rect l="l" t="t" r="r" b="b"/>
              <a:pathLst>
                <a:path w="28942" h="61301" extrusionOk="0">
                  <a:moveTo>
                    <a:pt x="0" y="0"/>
                  </a:moveTo>
                  <a:lnTo>
                    <a:pt x="0" y="32359"/>
                  </a:lnTo>
                  <a:lnTo>
                    <a:pt x="28942" y="61300"/>
                  </a:lnTo>
                  <a:lnTo>
                    <a:pt x="28942" y="48688"/>
                  </a:lnTo>
                  <a:lnTo>
                    <a:pt x="6700" y="26446"/>
                  </a:lnTo>
                  <a:lnTo>
                    <a:pt x="6700" y="6754"/>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9"/>
            <p:cNvSpPr/>
            <p:nvPr/>
          </p:nvSpPr>
          <p:spPr>
            <a:xfrm rot="-5400000">
              <a:off x="7186294" y="-176348"/>
              <a:ext cx="514463" cy="867163"/>
            </a:xfrm>
            <a:custGeom>
              <a:avLst/>
              <a:gdLst/>
              <a:ahLst/>
              <a:cxnLst/>
              <a:rect l="l" t="t" r="r" b="b"/>
              <a:pathLst>
                <a:path w="29078" h="49013" extrusionOk="0">
                  <a:moveTo>
                    <a:pt x="29077" y="0"/>
                  </a:moveTo>
                  <a:lnTo>
                    <a:pt x="0" y="29565"/>
                  </a:lnTo>
                  <a:lnTo>
                    <a:pt x="0" y="49013"/>
                  </a:lnTo>
                  <a:lnTo>
                    <a:pt x="29077" y="19448"/>
                  </a:lnTo>
                  <a:lnTo>
                    <a:pt x="290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9"/>
            <p:cNvSpPr/>
            <p:nvPr/>
          </p:nvSpPr>
          <p:spPr>
            <a:xfrm rot="-5400000">
              <a:off x="7708404" y="-176356"/>
              <a:ext cx="514463" cy="867180"/>
            </a:xfrm>
            <a:custGeom>
              <a:avLst/>
              <a:gdLst/>
              <a:ahLst/>
              <a:cxnLst/>
              <a:rect l="l" t="t" r="r" b="b"/>
              <a:pathLst>
                <a:path w="29078" h="49014" extrusionOk="0">
                  <a:moveTo>
                    <a:pt x="0" y="1"/>
                  </a:moveTo>
                  <a:lnTo>
                    <a:pt x="0" y="19449"/>
                  </a:lnTo>
                  <a:lnTo>
                    <a:pt x="29077" y="49014"/>
                  </a:lnTo>
                  <a:lnTo>
                    <a:pt x="29077" y="2956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9"/>
            <p:cNvSpPr/>
            <p:nvPr/>
          </p:nvSpPr>
          <p:spPr>
            <a:xfrm rot="-5400000">
              <a:off x="8383836" y="-108444"/>
              <a:ext cx="296119" cy="513012"/>
            </a:xfrm>
            <a:custGeom>
              <a:avLst/>
              <a:gdLst/>
              <a:ahLst/>
              <a:cxnLst/>
              <a:rect l="l" t="t" r="r" b="b"/>
              <a:pathLst>
                <a:path w="16737" h="28996" extrusionOk="0">
                  <a:moveTo>
                    <a:pt x="1" y="1"/>
                  </a:moveTo>
                  <a:lnTo>
                    <a:pt x="1" y="11935"/>
                  </a:lnTo>
                  <a:lnTo>
                    <a:pt x="16736" y="28996"/>
                  </a:lnTo>
                  <a:lnTo>
                    <a:pt x="16736" y="17034"/>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9"/>
            <p:cNvSpPr/>
            <p:nvPr/>
          </p:nvSpPr>
          <p:spPr>
            <a:xfrm rot="-5400000">
              <a:off x="8336103" y="-283847"/>
              <a:ext cx="512056" cy="1084568"/>
            </a:xfrm>
            <a:custGeom>
              <a:avLst/>
              <a:gdLst/>
              <a:ahLst/>
              <a:cxnLst/>
              <a:rect l="l" t="t" r="r" b="b"/>
              <a:pathLst>
                <a:path w="28942" h="61301" extrusionOk="0">
                  <a:moveTo>
                    <a:pt x="0" y="0"/>
                  </a:moveTo>
                  <a:lnTo>
                    <a:pt x="0" y="32359"/>
                  </a:lnTo>
                  <a:lnTo>
                    <a:pt x="28942" y="61300"/>
                  </a:lnTo>
                  <a:lnTo>
                    <a:pt x="28942" y="48688"/>
                  </a:lnTo>
                  <a:lnTo>
                    <a:pt x="6700" y="26446"/>
                  </a:lnTo>
                  <a:lnTo>
                    <a:pt x="6700" y="6754"/>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260;p29"/>
            <p:cNvGrpSpPr/>
            <p:nvPr/>
          </p:nvGrpSpPr>
          <p:grpSpPr>
            <a:xfrm flipH="1">
              <a:off x="-9675" y="0"/>
              <a:ext cx="9153675" cy="5143500"/>
              <a:chOff x="-9600" y="0"/>
              <a:chExt cx="9153675" cy="5143500"/>
            </a:xfrm>
          </p:grpSpPr>
          <p:sp>
            <p:nvSpPr>
              <p:cNvPr id="261" name="Google Shape;261;p29"/>
              <p:cNvSpPr/>
              <p:nvPr/>
            </p:nvSpPr>
            <p:spPr>
              <a:xfrm>
                <a:off x="-9525" y="0"/>
                <a:ext cx="1332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9"/>
              <p:cNvSpPr/>
              <p:nvPr/>
            </p:nvSpPr>
            <p:spPr>
              <a:xfrm rot="5400000">
                <a:off x="3529050" y="1471650"/>
                <a:ext cx="133200" cy="7210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9"/>
              <p:cNvSpPr/>
              <p:nvPr/>
            </p:nvSpPr>
            <p:spPr>
              <a:xfrm rot="-5400000">
                <a:off x="5391225" y="-3533775"/>
                <a:ext cx="219000" cy="72867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9"/>
              <p:cNvSpPr/>
              <p:nvPr/>
            </p:nvSpPr>
            <p:spPr>
              <a:xfrm>
                <a:off x="8925000" y="0"/>
                <a:ext cx="219000" cy="5143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5" name="Google Shape;265;p29"/>
          <p:cNvSpPr txBox="1">
            <a:spLocks noGrp="1"/>
          </p:cNvSpPr>
          <p:nvPr>
            <p:ph type="title"/>
          </p:nvPr>
        </p:nvSpPr>
        <p:spPr>
          <a:xfrm>
            <a:off x="545225" y="609600"/>
            <a:ext cx="5484300" cy="969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400"/>
              <a:buNone/>
              <a:defRPr sz="24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smtClean="0"/>
              <a:t>Click to edit Master title style</a:t>
            </a:r>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Title + 4 columns" preserve="1">
  <p:cSld name="Title + 4 columns">
    <p:bg>
      <p:bgPr>
        <a:solidFill>
          <a:schemeClr val="accent2"/>
        </a:solidFill>
        <a:effectLst/>
      </p:bgPr>
    </p:bg>
    <p:spTree>
      <p:nvGrpSpPr>
        <p:cNvPr id="1" name="Shape 266"/>
        <p:cNvGrpSpPr/>
        <p:nvPr/>
      </p:nvGrpSpPr>
      <p:grpSpPr>
        <a:xfrm>
          <a:off x="0" y="0"/>
          <a:ext cx="0" cy="0"/>
          <a:chOff x="0" y="0"/>
          <a:chExt cx="0" cy="0"/>
        </a:xfrm>
      </p:grpSpPr>
      <p:grpSp>
        <p:nvGrpSpPr>
          <p:cNvPr id="267" name="Google Shape;267;p30"/>
          <p:cNvGrpSpPr/>
          <p:nvPr/>
        </p:nvGrpSpPr>
        <p:grpSpPr>
          <a:xfrm>
            <a:off x="-9600" y="0"/>
            <a:ext cx="9169550" cy="6858000"/>
            <a:chOff x="-9600" y="0"/>
            <a:chExt cx="9169550" cy="5143500"/>
          </a:xfrm>
        </p:grpSpPr>
        <p:sp>
          <p:nvSpPr>
            <p:cNvPr id="268" name="Google Shape;268;p30"/>
            <p:cNvSpPr/>
            <p:nvPr/>
          </p:nvSpPr>
          <p:spPr>
            <a:xfrm rot="5400000" flipH="1">
              <a:off x="1433569" y="-176348"/>
              <a:ext cx="514463" cy="867163"/>
            </a:xfrm>
            <a:custGeom>
              <a:avLst/>
              <a:gdLst/>
              <a:ahLst/>
              <a:cxnLst/>
              <a:rect l="l" t="t" r="r" b="b"/>
              <a:pathLst>
                <a:path w="29078" h="49013" extrusionOk="0">
                  <a:moveTo>
                    <a:pt x="29077" y="0"/>
                  </a:moveTo>
                  <a:lnTo>
                    <a:pt x="0" y="29565"/>
                  </a:lnTo>
                  <a:lnTo>
                    <a:pt x="0" y="49013"/>
                  </a:lnTo>
                  <a:lnTo>
                    <a:pt x="29077" y="19448"/>
                  </a:lnTo>
                  <a:lnTo>
                    <a:pt x="290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0"/>
            <p:cNvSpPr/>
            <p:nvPr/>
          </p:nvSpPr>
          <p:spPr>
            <a:xfrm rot="5400000" flipH="1">
              <a:off x="911459" y="-176356"/>
              <a:ext cx="514463" cy="867180"/>
            </a:xfrm>
            <a:custGeom>
              <a:avLst/>
              <a:gdLst/>
              <a:ahLst/>
              <a:cxnLst/>
              <a:rect l="l" t="t" r="r" b="b"/>
              <a:pathLst>
                <a:path w="29078" h="49014" extrusionOk="0">
                  <a:moveTo>
                    <a:pt x="0" y="1"/>
                  </a:moveTo>
                  <a:lnTo>
                    <a:pt x="0" y="19449"/>
                  </a:lnTo>
                  <a:lnTo>
                    <a:pt x="29077" y="49014"/>
                  </a:lnTo>
                  <a:lnTo>
                    <a:pt x="29077" y="2956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0"/>
            <p:cNvSpPr/>
            <p:nvPr/>
          </p:nvSpPr>
          <p:spPr>
            <a:xfrm rot="5400000" flipH="1">
              <a:off x="454370" y="-108444"/>
              <a:ext cx="296119" cy="513012"/>
            </a:xfrm>
            <a:custGeom>
              <a:avLst/>
              <a:gdLst/>
              <a:ahLst/>
              <a:cxnLst/>
              <a:rect l="l" t="t" r="r" b="b"/>
              <a:pathLst>
                <a:path w="16737" h="28996" extrusionOk="0">
                  <a:moveTo>
                    <a:pt x="1" y="1"/>
                  </a:moveTo>
                  <a:lnTo>
                    <a:pt x="1" y="11935"/>
                  </a:lnTo>
                  <a:lnTo>
                    <a:pt x="16736" y="28996"/>
                  </a:lnTo>
                  <a:lnTo>
                    <a:pt x="16736" y="17034"/>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0"/>
            <p:cNvSpPr/>
            <p:nvPr/>
          </p:nvSpPr>
          <p:spPr>
            <a:xfrm rot="5400000" flipH="1">
              <a:off x="286166" y="-283847"/>
              <a:ext cx="512056" cy="1084568"/>
            </a:xfrm>
            <a:custGeom>
              <a:avLst/>
              <a:gdLst/>
              <a:ahLst/>
              <a:cxnLst/>
              <a:rect l="l" t="t" r="r" b="b"/>
              <a:pathLst>
                <a:path w="28942" h="61301" extrusionOk="0">
                  <a:moveTo>
                    <a:pt x="0" y="0"/>
                  </a:moveTo>
                  <a:lnTo>
                    <a:pt x="0" y="32359"/>
                  </a:lnTo>
                  <a:lnTo>
                    <a:pt x="28942" y="61300"/>
                  </a:lnTo>
                  <a:lnTo>
                    <a:pt x="28942" y="48688"/>
                  </a:lnTo>
                  <a:lnTo>
                    <a:pt x="6700" y="26446"/>
                  </a:lnTo>
                  <a:lnTo>
                    <a:pt x="6700" y="6754"/>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0"/>
            <p:cNvSpPr/>
            <p:nvPr/>
          </p:nvSpPr>
          <p:spPr>
            <a:xfrm>
              <a:off x="-9600" y="0"/>
              <a:ext cx="133200" cy="5143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0"/>
            <p:cNvSpPr/>
            <p:nvPr/>
          </p:nvSpPr>
          <p:spPr>
            <a:xfrm rot="5400000">
              <a:off x="4508600" y="492150"/>
              <a:ext cx="133200" cy="9169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0"/>
            <p:cNvSpPr/>
            <p:nvPr/>
          </p:nvSpPr>
          <p:spPr>
            <a:xfrm rot="-5400000">
              <a:off x="5391150" y="-3533775"/>
              <a:ext cx="219000" cy="72867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0"/>
            <p:cNvSpPr/>
            <p:nvPr/>
          </p:nvSpPr>
          <p:spPr>
            <a:xfrm>
              <a:off x="8924925" y="0"/>
              <a:ext cx="219000" cy="5143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 name="Google Shape;276;p30"/>
          <p:cNvSpPr/>
          <p:nvPr/>
        </p:nvSpPr>
        <p:spPr>
          <a:xfrm>
            <a:off x="3625400" y="0"/>
            <a:ext cx="1893300"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0"/>
          <p:cNvSpPr txBox="1">
            <a:spLocks noGrp="1"/>
          </p:cNvSpPr>
          <p:nvPr>
            <p:ph type="subTitle" idx="1"/>
          </p:nvPr>
        </p:nvSpPr>
        <p:spPr>
          <a:xfrm>
            <a:off x="1091400" y="1759200"/>
            <a:ext cx="1800000" cy="11484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lt1"/>
                </a:solidFill>
              </a:defRPr>
            </a:lvl1pPr>
            <a:lvl2pPr lvl="1" rtl="0">
              <a:spcBef>
                <a:spcPts val="1600"/>
              </a:spcBef>
              <a:spcAft>
                <a:spcPts val="0"/>
              </a:spcAft>
              <a:buNone/>
              <a:defRPr>
                <a:solidFill>
                  <a:schemeClr val="lt1"/>
                </a:solidFill>
              </a:defRPr>
            </a:lvl2pPr>
            <a:lvl3pPr lvl="2" rtl="0">
              <a:spcBef>
                <a:spcPts val="1600"/>
              </a:spcBef>
              <a:spcAft>
                <a:spcPts val="0"/>
              </a:spcAft>
              <a:buNone/>
              <a:defRPr>
                <a:solidFill>
                  <a:schemeClr val="lt1"/>
                </a:solidFill>
              </a:defRPr>
            </a:lvl3pPr>
            <a:lvl4pPr lvl="3" rtl="0">
              <a:spcBef>
                <a:spcPts val="1600"/>
              </a:spcBef>
              <a:spcAft>
                <a:spcPts val="0"/>
              </a:spcAft>
              <a:buNone/>
              <a:defRPr>
                <a:solidFill>
                  <a:schemeClr val="lt1"/>
                </a:solidFill>
              </a:defRPr>
            </a:lvl4pPr>
            <a:lvl5pPr lvl="4" rtl="0">
              <a:spcBef>
                <a:spcPts val="1600"/>
              </a:spcBef>
              <a:spcAft>
                <a:spcPts val="0"/>
              </a:spcAft>
              <a:buNone/>
              <a:defRPr>
                <a:solidFill>
                  <a:schemeClr val="lt1"/>
                </a:solidFill>
              </a:defRPr>
            </a:lvl5pPr>
            <a:lvl6pPr lvl="5" rtl="0">
              <a:spcBef>
                <a:spcPts val="1600"/>
              </a:spcBef>
              <a:spcAft>
                <a:spcPts val="0"/>
              </a:spcAft>
              <a:buNone/>
              <a:defRPr>
                <a:solidFill>
                  <a:schemeClr val="lt1"/>
                </a:solidFill>
              </a:defRPr>
            </a:lvl6pPr>
            <a:lvl7pPr lvl="6" rtl="0">
              <a:spcBef>
                <a:spcPts val="1600"/>
              </a:spcBef>
              <a:spcAft>
                <a:spcPts val="0"/>
              </a:spcAft>
              <a:buNone/>
              <a:defRPr>
                <a:solidFill>
                  <a:schemeClr val="lt1"/>
                </a:solidFill>
              </a:defRPr>
            </a:lvl7pPr>
            <a:lvl8pPr lvl="7" rtl="0">
              <a:spcBef>
                <a:spcPts val="1600"/>
              </a:spcBef>
              <a:spcAft>
                <a:spcPts val="0"/>
              </a:spcAft>
              <a:buNone/>
              <a:defRPr>
                <a:solidFill>
                  <a:schemeClr val="lt1"/>
                </a:solidFill>
              </a:defRPr>
            </a:lvl8pPr>
            <a:lvl9pPr lvl="8" rtl="0">
              <a:spcBef>
                <a:spcPts val="1600"/>
              </a:spcBef>
              <a:spcAft>
                <a:spcPts val="1600"/>
              </a:spcAft>
              <a:buNone/>
              <a:defRPr>
                <a:solidFill>
                  <a:schemeClr val="lt1"/>
                </a:solidFill>
              </a:defRPr>
            </a:lvl9pPr>
          </a:lstStyle>
          <a:p>
            <a:r>
              <a:rPr lang="en-US" smtClean="0"/>
              <a:t>Click to edit Master subtitle style</a:t>
            </a:r>
            <a:endParaRPr/>
          </a:p>
        </p:txBody>
      </p:sp>
      <p:sp>
        <p:nvSpPr>
          <p:cNvPr id="278" name="Google Shape;278;p30"/>
          <p:cNvSpPr txBox="1">
            <a:spLocks noGrp="1"/>
          </p:cNvSpPr>
          <p:nvPr>
            <p:ph type="title"/>
          </p:nvPr>
        </p:nvSpPr>
        <p:spPr>
          <a:xfrm>
            <a:off x="1091400" y="1068767"/>
            <a:ext cx="3060000" cy="96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smtClean="0"/>
              <a:t>Click to edit Master title style</a:t>
            </a:r>
            <a:endParaRPr/>
          </a:p>
        </p:txBody>
      </p:sp>
      <p:sp>
        <p:nvSpPr>
          <p:cNvPr id="279" name="Google Shape;279;p30"/>
          <p:cNvSpPr txBox="1">
            <a:spLocks noGrp="1"/>
          </p:cNvSpPr>
          <p:nvPr>
            <p:ph type="title" idx="2" hasCustomPrompt="1"/>
          </p:nvPr>
        </p:nvSpPr>
        <p:spPr>
          <a:xfrm>
            <a:off x="162300" y="1216767"/>
            <a:ext cx="1081500" cy="66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3600">
                <a:solidFill>
                  <a:schemeClr val="accent5"/>
                </a:solidFill>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280" name="Google Shape;280;p30"/>
          <p:cNvSpPr txBox="1">
            <a:spLocks noGrp="1"/>
          </p:cNvSpPr>
          <p:nvPr>
            <p:ph type="subTitle" idx="3"/>
          </p:nvPr>
        </p:nvSpPr>
        <p:spPr>
          <a:xfrm>
            <a:off x="1091400" y="4227433"/>
            <a:ext cx="2160000" cy="11484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lt1"/>
                </a:solidFill>
              </a:defRPr>
            </a:lvl1pPr>
            <a:lvl2pPr lvl="1" rtl="0">
              <a:spcBef>
                <a:spcPts val="1600"/>
              </a:spcBef>
              <a:spcAft>
                <a:spcPts val="0"/>
              </a:spcAft>
              <a:buNone/>
              <a:defRPr>
                <a:solidFill>
                  <a:schemeClr val="lt1"/>
                </a:solidFill>
              </a:defRPr>
            </a:lvl2pPr>
            <a:lvl3pPr lvl="2" rtl="0">
              <a:spcBef>
                <a:spcPts val="1600"/>
              </a:spcBef>
              <a:spcAft>
                <a:spcPts val="0"/>
              </a:spcAft>
              <a:buNone/>
              <a:defRPr>
                <a:solidFill>
                  <a:schemeClr val="lt1"/>
                </a:solidFill>
              </a:defRPr>
            </a:lvl3pPr>
            <a:lvl4pPr lvl="3" rtl="0">
              <a:spcBef>
                <a:spcPts val="1600"/>
              </a:spcBef>
              <a:spcAft>
                <a:spcPts val="0"/>
              </a:spcAft>
              <a:buNone/>
              <a:defRPr>
                <a:solidFill>
                  <a:schemeClr val="lt1"/>
                </a:solidFill>
              </a:defRPr>
            </a:lvl4pPr>
            <a:lvl5pPr lvl="4" rtl="0">
              <a:spcBef>
                <a:spcPts val="1600"/>
              </a:spcBef>
              <a:spcAft>
                <a:spcPts val="0"/>
              </a:spcAft>
              <a:buNone/>
              <a:defRPr>
                <a:solidFill>
                  <a:schemeClr val="lt1"/>
                </a:solidFill>
              </a:defRPr>
            </a:lvl5pPr>
            <a:lvl6pPr lvl="5" rtl="0">
              <a:spcBef>
                <a:spcPts val="1600"/>
              </a:spcBef>
              <a:spcAft>
                <a:spcPts val="0"/>
              </a:spcAft>
              <a:buNone/>
              <a:defRPr>
                <a:solidFill>
                  <a:schemeClr val="lt1"/>
                </a:solidFill>
              </a:defRPr>
            </a:lvl6pPr>
            <a:lvl7pPr lvl="6" rtl="0">
              <a:spcBef>
                <a:spcPts val="1600"/>
              </a:spcBef>
              <a:spcAft>
                <a:spcPts val="0"/>
              </a:spcAft>
              <a:buNone/>
              <a:defRPr>
                <a:solidFill>
                  <a:schemeClr val="lt1"/>
                </a:solidFill>
              </a:defRPr>
            </a:lvl7pPr>
            <a:lvl8pPr lvl="7" rtl="0">
              <a:spcBef>
                <a:spcPts val="1600"/>
              </a:spcBef>
              <a:spcAft>
                <a:spcPts val="0"/>
              </a:spcAft>
              <a:buNone/>
              <a:defRPr>
                <a:solidFill>
                  <a:schemeClr val="lt1"/>
                </a:solidFill>
              </a:defRPr>
            </a:lvl8pPr>
            <a:lvl9pPr lvl="8" rtl="0">
              <a:spcBef>
                <a:spcPts val="1600"/>
              </a:spcBef>
              <a:spcAft>
                <a:spcPts val="1600"/>
              </a:spcAft>
              <a:buNone/>
              <a:defRPr>
                <a:solidFill>
                  <a:schemeClr val="lt1"/>
                </a:solidFill>
              </a:defRPr>
            </a:lvl9pPr>
          </a:lstStyle>
          <a:p>
            <a:r>
              <a:rPr lang="en-US" smtClean="0"/>
              <a:t>Click to edit Master subtitle style</a:t>
            </a:r>
            <a:endParaRPr/>
          </a:p>
        </p:txBody>
      </p:sp>
      <p:sp>
        <p:nvSpPr>
          <p:cNvPr id="281" name="Google Shape;281;p30"/>
          <p:cNvSpPr txBox="1">
            <a:spLocks noGrp="1"/>
          </p:cNvSpPr>
          <p:nvPr>
            <p:ph type="title" idx="4"/>
          </p:nvPr>
        </p:nvSpPr>
        <p:spPr>
          <a:xfrm>
            <a:off x="1091400" y="3537000"/>
            <a:ext cx="3060000" cy="96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smtClean="0"/>
              <a:t>Click to edit Master title style</a:t>
            </a:r>
            <a:endParaRPr/>
          </a:p>
        </p:txBody>
      </p:sp>
      <p:sp>
        <p:nvSpPr>
          <p:cNvPr id="282" name="Google Shape;282;p30"/>
          <p:cNvSpPr txBox="1">
            <a:spLocks noGrp="1"/>
          </p:cNvSpPr>
          <p:nvPr>
            <p:ph type="title" idx="5" hasCustomPrompt="1"/>
          </p:nvPr>
        </p:nvSpPr>
        <p:spPr>
          <a:xfrm>
            <a:off x="162300" y="3685000"/>
            <a:ext cx="1081500" cy="66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3600">
                <a:solidFill>
                  <a:schemeClr val="accent5"/>
                </a:solidFill>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283" name="Google Shape;283;p30"/>
          <p:cNvSpPr txBox="1">
            <a:spLocks noGrp="1"/>
          </p:cNvSpPr>
          <p:nvPr>
            <p:ph type="subTitle" idx="6"/>
          </p:nvPr>
        </p:nvSpPr>
        <p:spPr>
          <a:xfrm>
            <a:off x="6378900" y="2876800"/>
            <a:ext cx="2340000" cy="11484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lt1"/>
                </a:solidFill>
              </a:defRPr>
            </a:lvl1pPr>
            <a:lvl2pPr lvl="1" rtl="0">
              <a:spcBef>
                <a:spcPts val="1600"/>
              </a:spcBef>
              <a:spcAft>
                <a:spcPts val="0"/>
              </a:spcAft>
              <a:buNone/>
              <a:defRPr>
                <a:solidFill>
                  <a:schemeClr val="lt1"/>
                </a:solidFill>
              </a:defRPr>
            </a:lvl2pPr>
            <a:lvl3pPr lvl="2" rtl="0">
              <a:spcBef>
                <a:spcPts val="1600"/>
              </a:spcBef>
              <a:spcAft>
                <a:spcPts val="0"/>
              </a:spcAft>
              <a:buNone/>
              <a:defRPr>
                <a:solidFill>
                  <a:schemeClr val="lt1"/>
                </a:solidFill>
              </a:defRPr>
            </a:lvl3pPr>
            <a:lvl4pPr lvl="3" rtl="0">
              <a:spcBef>
                <a:spcPts val="1600"/>
              </a:spcBef>
              <a:spcAft>
                <a:spcPts val="0"/>
              </a:spcAft>
              <a:buNone/>
              <a:defRPr>
                <a:solidFill>
                  <a:schemeClr val="lt1"/>
                </a:solidFill>
              </a:defRPr>
            </a:lvl4pPr>
            <a:lvl5pPr lvl="4" rtl="0">
              <a:spcBef>
                <a:spcPts val="1600"/>
              </a:spcBef>
              <a:spcAft>
                <a:spcPts val="0"/>
              </a:spcAft>
              <a:buNone/>
              <a:defRPr>
                <a:solidFill>
                  <a:schemeClr val="lt1"/>
                </a:solidFill>
              </a:defRPr>
            </a:lvl5pPr>
            <a:lvl6pPr lvl="5" rtl="0">
              <a:spcBef>
                <a:spcPts val="1600"/>
              </a:spcBef>
              <a:spcAft>
                <a:spcPts val="0"/>
              </a:spcAft>
              <a:buNone/>
              <a:defRPr>
                <a:solidFill>
                  <a:schemeClr val="lt1"/>
                </a:solidFill>
              </a:defRPr>
            </a:lvl6pPr>
            <a:lvl7pPr lvl="6" rtl="0">
              <a:spcBef>
                <a:spcPts val="1600"/>
              </a:spcBef>
              <a:spcAft>
                <a:spcPts val="0"/>
              </a:spcAft>
              <a:buNone/>
              <a:defRPr>
                <a:solidFill>
                  <a:schemeClr val="lt1"/>
                </a:solidFill>
              </a:defRPr>
            </a:lvl7pPr>
            <a:lvl8pPr lvl="7" rtl="0">
              <a:spcBef>
                <a:spcPts val="1600"/>
              </a:spcBef>
              <a:spcAft>
                <a:spcPts val="0"/>
              </a:spcAft>
              <a:buNone/>
              <a:defRPr>
                <a:solidFill>
                  <a:schemeClr val="lt1"/>
                </a:solidFill>
              </a:defRPr>
            </a:lvl8pPr>
            <a:lvl9pPr lvl="8" rtl="0">
              <a:spcBef>
                <a:spcPts val="1600"/>
              </a:spcBef>
              <a:spcAft>
                <a:spcPts val="1600"/>
              </a:spcAft>
              <a:buNone/>
              <a:defRPr>
                <a:solidFill>
                  <a:schemeClr val="lt1"/>
                </a:solidFill>
              </a:defRPr>
            </a:lvl9pPr>
          </a:lstStyle>
          <a:p>
            <a:r>
              <a:rPr lang="en-US" smtClean="0"/>
              <a:t>Click to edit Master subtitle style</a:t>
            </a:r>
            <a:endParaRPr/>
          </a:p>
        </p:txBody>
      </p:sp>
      <p:sp>
        <p:nvSpPr>
          <p:cNvPr id="284" name="Google Shape;284;p30"/>
          <p:cNvSpPr txBox="1">
            <a:spLocks noGrp="1"/>
          </p:cNvSpPr>
          <p:nvPr>
            <p:ph type="title" idx="7"/>
          </p:nvPr>
        </p:nvSpPr>
        <p:spPr>
          <a:xfrm>
            <a:off x="6378900" y="2186367"/>
            <a:ext cx="3060000" cy="96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smtClean="0"/>
              <a:t>Click to edit Master title style</a:t>
            </a:r>
            <a:endParaRPr/>
          </a:p>
        </p:txBody>
      </p:sp>
      <p:sp>
        <p:nvSpPr>
          <p:cNvPr id="285" name="Google Shape;285;p30"/>
          <p:cNvSpPr txBox="1">
            <a:spLocks noGrp="1"/>
          </p:cNvSpPr>
          <p:nvPr>
            <p:ph type="title" idx="8" hasCustomPrompt="1"/>
          </p:nvPr>
        </p:nvSpPr>
        <p:spPr>
          <a:xfrm>
            <a:off x="5449800" y="2334367"/>
            <a:ext cx="1081500" cy="66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3600">
                <a:solidFill>
                  <a:schemeClr val="accent5"/>
                </a:solidFill>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286" name="Google Shape;286;p30"/>
          <p:cNvSpPr txBox="1">
            <a:spLocks noGrp="1"/>
          </p:cNvSpPr>
          <p:nvPr>
            <p:ph type="subTitle" idx="9"/>
          </p:nvPr>
        </p:nvSpPr>
        <p:spPr>
          <a:xfrm>
            <a:off x="6378900" y="5345033"/>
            <a:ext cx="2340000" cy="11484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lt1"/>
                </a:solidFill>
              </a:defRPr>
            </a:lvl1pPr>
            <a:lvl2pPr lvl="1" rtl="0">
              <a:spcBef>
                <a:spcPts val="1600"/>
              </a:spcBef>
              <a:spcAft>
                <a:spcPts val="0"/>
              </a:spcAft>
              <a:buNone/>
              <a:defRPr>
                <a:solidFill>
                  <a:schemeClr val="lt1"/>
                </a:solidFill>
              </a:defRPr>
            </a:lvl2pPr>
            <a:lvl3pPr lvl="2" rtl="0">
              <a:spcBef>
                <a:spcPts val="1600"/>
              </a:spcBef>
              <a:spcAft>
                <a:spcPts val="0"/>
              </a:spcAft>
              <a:buNone/>
              <a:defRPr>
                <a:solidFill>
                  <a:schemeClr val="lt1"/>
                </a:solidFill>
              </a:defRPr>
            </a:lvl3pPr>
            <a:lvl4pPr lvl="3" rtl="0">
              <a:spcBef>
                <a:spcPts val="1600"/>
              </a:spcBef>
              <a:spcAft>
                <a:spcPts val="0"/>
              </a:spcAft>
              <a:buNone/>
              <a:defRPr>
                <a:solidFill>
                  <a:schemeClr val="lt1"/>
                </a:solidFill>
              </a:defRPr>
            </a:lvl4pPr>
            <a:lvl5pPr lvl="4" rtl="0">
              <a:spcBef>
                <a:spcPts val="1600"/>
              </a:spcBef>
              <a:spcAft>
                <a:spcPts val="0"/>
              </a:spcAft>
              <a:buNone/>
              <a:defRPr>
                <a:solidFill>
                  <a:schemeClr val="lt1"/>
                </a:solidFill>
              </a:defRPr>
            </a:lvl5pPr>
            <a:lvl6pPr lvl="5" rtl="0">
              <a:spcBef>
                <a:spcPts val="1600"/>
              </a:spcBef>
              <a:spcAft>
                <a:spcPts val="0"/>
              </a:spcAft>
              <a:buNone/>
              <a:defRPr>
                <a:solidFill>
                  <a:schemeClr val="lt1"/>
                </a:solidFill>
              </a:defRPr>
            </a:lvl6pPr>
            <a:lvl7pPr lvl="6" rtl="0">
              <a:spcBef>
                <a:spcPts val="1600"/>
              </a:spcBef>
              <a:spcAft>
                <a:spcPts val="0"/>
              </a:spcAft>
              <a:buNone/>
              <a:defRPr>
                <a:solidFill>
                  <a:schemeClr val="lt1"/>
                </a:solidFill>
              </a:defRPr>
            </a:lvl7pPr>
            <a:lvl8pPr lvl="7" rtl="0">
              <a:spcBef>
                <a:spcPts val="1600"/>
              </a:spcBef>
              <a:spcAft>
                <a:spcPts val="0"/>
              </a:spcAft>
              <a:buNone/>
              <a:defRPr>
                <a:solidFill>
                  <a:schemeClr val="lt1"/>
                </a:solidFill>
              </a:defRPr>
            </a:lvl8pPr>
            <a:lvl9pPr lvl="8" rtl="0">
              <a:spcBef>
                <a:spcPts val="1600"/>
              </a:spcBef>
              <a:spcAft>
                <a:spcPts val="1600"/>
              </a:spcAft>
              <a:buNone/>
              <a:defRPr>
                <a:solidFill>
                  <a:schemeClr val="lt1"/>
                </a:solidFill>
              </a:defRPr>
            </a:lvl9pPr>
          </a:lstStyle>
          <a:p>
            <a:r>
              <a:rPr lang="en-US" smtClean="0"/>
              <a:t>Click to edit Master subtitle style</a:t>
            </a:r>
            <a:endParaRPr/>
          </a:p>
        </p:txBody>
      </p:sp>
      <p:sp>
        <p:nvSpPr>
          <p:cNvPr id="287" name="Google Shape;287;p30"/>
          <p:cNvSpPr txBox="1">
            <a:spLocks noGrp="1"/>
          </p:cNvSpPr>
          <p:nvPr>
            <p:ph type="title" idx="13"/>
          </p:nvPr>
        </p:nvSpPr>
        <p:spPr>
          <a:xfrm>
            <a:off x="6378900" y="4654600"/>
            <a:ext cx="3060000" cy="96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smtClean="0"/>
              <a:t>Click to edit Master title style</a:t>
            </a:r>
            <a:endParaRPr/>
          </a:p>
        </p:txBody>
      </p:sp>
      <p:sp>
        <p:nvSpPr>
          <p:cNvPr id="288" name="Google Shape;288;p30"/>
          <p:cNvSpPr txBox="1">
            <a:spLocks noGrp="1"/>
          </p:cNvSpPr>
          <p:nvPr>
            <p:ph type="title" idx="14" hasCustomPrompt="1"/>
          </p:nvPr>
        </p:nvSpPr>
        <p:spPr>
          <a:xfrm>
            <a:off x="5449800" y="4802600"/>
            <a:ext cx="1081500" cy="66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3600">
                <a:solidFill>
                  <a:schemeClr val="accent5"/>
                </a:solidFill>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289" name="Google Shape;289;p30"/>
          <p:cNvSpPr txBox="1">
            <a:spLocks noGrp="1"/>
          </p:cNvSpPr>
          <p:nvPr>
            <p:ph type="title" idx="15"/>
          </p:nvPr>
        </p:nvSpPr>
        <p:spPr>
          <a:xfrm>
            <a:off x="3121200" y="571500"/>
            <a:ext cx="5482800" cy="969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2400"/>
              <a:buNone/>
              <a:defRPr sz="24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smtClean="0"/>
              <a:t>Click to edit Master title style</a:t>
            </a:r>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Thanks" preserve="1">
  <p:cSld name="Thanks">
    <p:bg>
      <p:bgPr>
        <a:solidFill>
          <a:schemeClr val="lt2"/>
        </a:solidFill>
        <a:effectLst/>
      </p:bgPr>
    </p:bg>
    <p:spTree>
      <p:nvGrpSpPr>
        <p:cNvPr id="1" name="Shape 290"/>
        <p:cNvGrpSpPr/>
        <p:nvPr/>
      </p:nvGrpSpPr>
      <p:grpSpPr>
        <a:xfrm>
          <a:off x="0" y="0"/>
          <a:ext cx="0" cy="0"/>
          <a:chOff x="0" y="0"/>
          <a:chExt cx="0" cy="0"/>
        </a:xfrm>
      </p:grpSpPr>
      <p:grpSp>
        <p:nvGrpSpPr>
          <p:cNvPr id="291" name="Google Shape;291;p31"/>
          <p:cNvGrpSpPr/>
          <p:nvPr/>
        </p:nvGrpSpPr>
        <p:grpSpPr>
          <a:xfrm rot="10800000">
            <a:off x="-9600" y="4"/>
            <a:ext cx="9153775" cy="6858009"/>
            <a:chOff x="-9600" y="0"/>
            <a:chExt cx="9153775" cy="5143507"/>
          </a:xfrm>
        </p:grpSpPr>
        <p:sp>
          <p:nvSpPr>
            <p:cNvPr id="292" name="Google Shape;292;p31"/>
            <p:cNvSpPr/>
            <p:nvPr/>
          </p:nvSpPr>
          <p:spPr>
            <a:xfrm rot="5400000">
              <a:off x="8453186" y="4452694"/>
              <a:ext cx="514463" cy="867163"/>
            </a:xfrm>
            <a:custGeom>
              <a:avLst/>
              <a:gdLst/>
              <a:ahLst/>
              <a:cxnLst/>
              <a:rect l="l" t="t" r="r" b="b"/>
              <a:pathLst>
                <a:path w="29078" h="49013" extrusionOk="0">
                  <a:moveTo>
                    <a:pt x="29077" y="0"/>
                  </a:moveTo>
                  <a:lnTo>
                    <a:pt x="0" y="29565"/>
                  </a:lnTo>
                  <a:lnTo>
                    <a:pt x="0" y="49013"/>
                  </a:lnTo>
                  <a:lnTo>
                    <a:pt x="29077" y="19448"/>
                  </a:lnTo>
                  <a:lnTo>
                    <a:pt x="290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1"/>
            <p:cNvSpPr/>
            <p:nvPr/>
          </p:nvSpPr>
          <p:spPr>
            <a:xfrm rot="5400000">
              <a:off x="7931072" y="4452686"/>
              <a:ext cx="514463" cy="867180"/>
            </a:xfrm>
            <a:custGeom>
              <a:avLst/>
              <a:gdLst/>
              <a:ahLst/>
              <a:cxnLst/>
              <a:rect l="l" t="t" r="r" b="b"/>
              <a:pathLst>
                <a:path w="29078" h="49014" extrusionOk="0">
                  <a:moveTo>
                    <a:pt x="0" y="1"/>
                  </a:moveTo>
                  <a:lnTo>
                    <a:pt x="0" y="19449"/>
                  </a:lnTo>
                  <a:lnTo>
                    <a:pt x="29077" y="49014"/>
                  </a:lnTo>
                  <a:lnTo>
                    <a:pt x="29077" y="29566"/>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1"/>
            <p:cNvSpPr/>
            <p:nvPr/>
          </p:nvSpPr>
          <p:spPr>
            <a:xfrm rot="5400000">
              <a:off x="7473977" y="4738941"/>
              <a:ext cx="296119" cy="513012"/>
            </a:xfrm>
            <a:custGeom>
              <a:avLst/>
              <a:gdLst/>
              <a:ahLst/>
              <a:cxnLst/>
              <a:rect l="l" t="t" r="r" b="b"/>
              <a:pathLst>
                <a:path w="16737" h="28996" extrusionOk="0">
                  <a:moveTo>
                    <a:pt x="1" y="1"/>
                  </a:moveTo>
                  <a:lnTo>
                    <a:pt x="1" y="11935"/>
                  </a:lnTo>
                  <a:lnTo>
                    <a:pt x="16736" y="28996"/>
                  </a:lnTo>
                  <a:lnTo>
                    <a:pt x="16736" y="17034"/>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1"/>
            <p:cNvSpPr/>
            <p:nvPr/>
          </p:nvSpPr>
          <p:spPr>
            <a:xfrm rot="5400000">
              <a:off x="7305775" y="4342789"/>
              <a:ext cx="512056" cy="1084568"/>
            </a:xfrm>
            <a:custGeom>
              <a:avLst/>
              <a:gdLst/>
              <a:ahLst/>
              <a:cxnLst/>
              <a:rect l="l" t="t" r="r" b="b"/>
              <a:pathLst>
                <a:path w="28942" h="61301" extrusionOk="0">
                  <a:moveTo>
                    <a:pt x="0" y="0"/>
                  </a:moveTo>
                  <a:lnTo>
                    <a:pt x="0" y="32359"/>
                  </a:lnTo>
                  <a:lnTo>
                    <a:pt x="28942" y="61300"/>
                  </a:lnTo>
                  <a:lnTo>
                    <a:pt x="28942" y="48688"/>
                  </a:lnTo>
                  <a:lnTo>
                    <a:pt x="6700" y="26446"/>
                  </a:lnTo>
                  <a:lnTo>
                    <a:pt x="6700" y="6754"/>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1"/>
            <p:cNvSpPr/>
            <p:nvPr/>
          </p:nvSpPr>
          <p:spPr>
            <a:xfrm>
              <a:off x="-9525" y="0"/>
              <a:ext cx="133200" cy="5143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1"/>
            <p:cNvSpPr/>
            <p:nvPr/>
          </p:nvSpPr>
          <p:spPr>
            <a:xfrm rot="5400000">
              <a:off x="3529050" y="1471650"/>
              <a:ext cx="133200" cy="7210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1"/>
            <p:cNvSpPr/>
            <p:nvPr/>
          </p:nvSpPr>
          <p:spPr>
            <a:xfrm rot="-5400000">
              <a:off x="4506475" y="-4418625"/>
              <a:ext cx="219000" cy="9056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1"/>
            <p:cNvSpPr/>
            <p:nvPr/>
          </p:nvSpPr>
          <p:spPr>
            <a:xfrm>
              <a:off x="8925000" y="0"/>
              <a:ext cx="219000" cy="5143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0" name="Google Shape;300;p31"/>
          <p:cNvSpPr txBox="1">
            <a:spLocks noGrp="1"/>
          </p:cNvSpPr>
          <p:nvPr>
            <p:ph type="title"/>
          </p:nvPr>
        </p:nvSpPr>
        <p:spPr>
          <a:xfrm>
            <a:off x="540000" y="812800"/>
            <a:ext cx="4413600" cy="1257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4000"/>
              <a:buNone/>
              <a:defRPr sz="4000">
                <a:solidFill>
                  <a:schemeClr val="accent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rPr lang="en-US" smtClean="0"/>
              <a:t>Click to edit Master title style</a:t>
            </a:r>
            <a:endParaRPr/>
          </a:p>
        </p:txBody>
      </p:sp>
      <p:sp>
        <p:nvSpPr>
          <p:cNvPr id="301" name="Google Shape;301;p31"/>
          <p:cNvSpPr txBox="1">
            <a:spLocks noGrp="1"/>
          </p:cNvSpPr>
          <p:nvPr>
            <p:ph type="subTitle" idx="1"/>
          </p:nvPr>
        </p:nvSpPr>
        <p:spPr>
          <a:xfrm>
            <a:off x="540000" y="2681100"/>
            <a:ext cx="3583800" cy="11484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accent2"/>
                </a:solidFill>
              </a:defRPr>
            </a:lvl1pPr>
            <a:lvl2pPr lvl="1" rtl="0">
              <a:spcBef>
                <a:spcPts val="1600"/>
              </a:spcBef>
              <a:spcAft>
                <a:spcPts val="0"/>
              </a:spcAft>
              <a:buNone/>
              <a:defRPr>
                <a:solidFill>
                  <a:schemeClr val="accent2"/>
                </a:solidFill>
              </a:defRPr>
            </a:lvl2pPr>
            <a:lvl3pPr lvl="2" rtl="0">
              <a:spcBef>
                <a:spcPts val="1600"/>
              </a:spcBef>
              <a:spcAft>
                <a:spcPts val="0"/>
              </a:spcAft>
              <a:buNone/>
              <a:defRPr>
                <a:solidFill>
                  <a:schemeClr val="accent2"/>
                </a:solidFill>
              </a:defRPr>
            </a:lvl3pPr>
            <a:lvl4pPr lvl="3" rtl="0">
              <a:spcBef>
                <a:spcPts val="1600"/>
              </a:spcBef>
              <a:spcAft>
                <a:spcPts val="0"/>
              </a:spcAft>
              <a:buNone/>
              <a:defRPr>
                <a:solidFill>
                  <a:schemeClr val="accent2"/>
                </a:solidFill>
              </a:defRPr>
            </a:lvl4pPr>
            <a:lvl5pPr lvl="4" rtl="0">
              <a:spcBef>
                <a:spcPts val="1600"/>
              </a:spcBef>
              <a:spcAft>
                <a:spcPts val="0"/>
              </a:spcAft>
              <a:buNone/>
              <a:defRPr>
                <a:solidFill>
                  <a:schemeClr val="accent2"/>
                </a:solidFill>
              </a:defRPr>
            </a:lvl5pPr>
            <a:lvl6pPr lvl="5" rtl="0">
              <a:spcBef>
                <a:spcPts val="1600"/>
              </a:spcBef>
              <a:spcAft>
                <a:spcPts val="0"/>
              </a:spcAft>
              <a:buNone/>
              <a:defRPr>
                <a:solidFill>
                  <a:schemeClr val="accent2"/>
                </a:solidFill>
              </a:defRPr>
            </a:lvl6pPr>
            <a:lvl7pPr lvl="6" rtl="0">
              <a:spcBef>
                <a:spcPts val="1600"/>
              </a:spcBef>
              <a:spcAft>
                <a:spcPts val="0"/>
              </a:spcAft>
              <a:buNone/>
              <a:defRPr>
                <a:solidFill>
                  <a:schemeClr val="accent2"/>
                </a:solidFill>
              </a:defRPr>
            </a:lvl7pPr>
            <a:lvl8pPr lvl="7" rtl="0">
              <a:spcBef>
                <a:spcPts val="1600"/>
              </a:spcBef>
              <a:spcAft>
                <a:spcPts val="0"/>
              </a:spcAft>
              <a:buNone/>
              <a:defRPr>
                <a:solidFill>
                  <a:schemeClr val="accent2"/>
                </a:solidFill>
              </a:defRPr>
            </a:lvl8pPr>
            <a:lvl9pPr lvl="8" rtl="0">
              <a:spcBef>
                <a:spcPts val="1600"/>
              </a:spcBef>
              <a:spcAft>
                <a:spcPts val="1600"/>
              </a:spcAft>
              <a:buNone/>
              <a:defRPr>
                <a:solidFill>
                  <a:schemeClr val="accent2"/>
                </a:solidFill>
              </a:defRPr>
            </a:lvl9pPr>
          </a:lstStyle>
          <a:p>
            <a:r>
              <a:rPr lang="en-US" smtClean="0"/>
              <a:t>Click to edit Master subtitle style</a:t>
            </a:r>
            <a:endParaRPr/>
          </a:p>
        </p:txBody>
      </p:sp>
      <p:sp>
        <p:nvSpPr>
          <p:cNvPr id="302" name="Google Shape;302;p31"/>
          <p:cNvSpPr txBox="1"/>
          <p:nvPr/>
        </p:nvSpPr>
        <p:spPr>
          <a:xfrm>
            <a:off x="540000" y="4882133"/>
            <a:ext cx="3957600" cy="11312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a:solidFill>
                  <a:schemeClr val="accent2"/>
                </a:solidFill>
                <a:latin typeface="Roboto"/>
                <a:ea typeface="Roboto"/>
                <a:cs typeface="Roboto"/>
                <a:sym typeface="Roboto"/>
              </a:rPr>
              <a:t>CREDITS: This presentation template was created by </a:t>
            </a:r>
            <a:r>
              <a:rPr lang="en">
                <a:solidFill>
                  <a:schemeClr val="accent2"/>
                </a:solidFill>
                <a:uFill>
                  <a:noFill/>
                </a:uFill>
                <a:latin typeface="Roboto"/>
                <a:ea typeface="Roboto"/>
                <a:cs typeface="Roboto"/>
                <a:sym typeface="Roboto"/>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a:solidFill>
                  <a:schemeClr val="accent2"/>
                </a:solidFill>
                <a:latin typeface="Roboto"/>
                <a:ea typeface="Roboto"/>
                <a:cs typeface="Roboto"/>
                <a:sym typeface="Roboto"/>
              </a:rPr>
              <a:t>, including icons by </a:t>
            </a:r>
            <a:r>
              <a:rPr lang="en">
                <a:solidFill>
                  <a:schemeClr val="accent2"/>
                </a:solidFill>
                <a:uFill>
                  <a:noFill/>
                </a:uFill>
                <a:latin typeface="Roboto"/>
                <a:ea typeface="Roboto"/>
                <a:cs typeface="Roboto"/>
                <a:sym typeface="Robo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a:solidFill>
                  <a:schemeClr val="accent2"/>
                </a:solidFill>
                <a:latin typeface="Roboto"/>
                <a:ea typeface="Roboto"/>
                <a:cs typeface="Roboto"/>
                <a:sym typeface="Roboto"/>
              </a:rPr>
              <a:t>, and infographics &amp; images by </a:t>
            </a:r>
            <a:r>
              <a:rPr lang="en">
                <a:solidFill>
                  <a:schemeClr val="accent2"/>
                </a:solidFill>
                <a:uFill>
                  <a:noFill/>
                </a:uFill>
                <a:latin typeface="Roboto"/>
                <a:ea typeface="Roboto"/>
                <a:cs typeface="Roboto"/>
                <a:sym typeface="Robo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en">
                <a:solidFill>
                  <a:schemeClr val="accent2"/>
                </a:solidFill>
                <a:latin typeface="Roboto"/>
                <a:ea typeface="Roboto"/>
                <a:cs typeface="Roboto"/>
                <a:sym typeface="Roboto"/>
              </a:rPr>
              <a:t>. </a:t>
            </a:r>
            <a:endParaRPr>
              <a:solidFill>
                <a:schemeClr val="accent2"/>
              </a:solidFill>
              <a:latin typeface="Roboto"/>
              <a:ea typeface="Roboto"/>
              <a:cs typeface="Roboto"/>
              <a:sym typeface="Roboto"/>
            </a:endParaRPr>
          </a:p>
        </p:txBody>
      </p:sp>
      <p:sp>
        <p:nvSpPr>
          <p:cNvPr id="303" name="Google Shape;303;p31"/>
          <p:cNvSpPr/>
          <p:nvPr/>
        </p:nvSpPr>
        <p:spPr>
          <a:xfrm>
            <a:off x="5095650" y="-44400"/>
            <a:ext cx="231300" cy="6946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A Picture" preserve="1">
  <p:cSld name="A Picture">
    <p:bg>
      <p:bgPr>
        <a:solidFill>
          <a:schemeClr val="accent4"/>
        </a:solidFill>
        <a:effectLst/>
      </p:bgPr>
    </p:bg>
    <p:spTree>
      <p:nvGrpSpPr>
        <p:cNvPr id="1" name="Shape 304"/>
        <p:cNvGrpSpPr/>
        <p:nvPr/>
      </p:nvGrpSpPr>
      <p:grpSpPr>
        <a:xfrm>
          <a:off x="0" y="0"/>
          <a:ext cx="0" cy="0"/>
          <a:chOff x="0" y="0"/>
          <a:chExt cx="0" cy="0"/>
        </a:xfrm>
      </p:grpSpPr>
      <p:grpSp>
        <p:nvGrpSpPr>
          <p:cNvPr id="305" name="Google Shape;305;p32"/>
          <p:cNvGrpSpPr/>
          <p:nvPr/>
        </p:nvGrpSpPr>
        <p:grpSpPr>
          <a:xfrm>
            <a:off x="-9600" y="4"/>
            <a:ext cx="9153675" cy="6858009"/>
            <a:chOff x="-9600" y="0"/>
            <a:chExt cx="9153675" cy="5143507"/>
          </a:xfrm>
        </p:grpSpPr>
        <p:sp>
          <p:nvSpPr>
            <p:cNvPr id="306" name="Google Shape;306;p32"/>
            <p:cNvSpPr/>
            <p:nvPr/>
          </p:nvSpPr>
          <p:spPr>
            <a:xfrm rot="-5400000" flipH="1">
              <a:off x="688941" y="4452686"/>
              <a:ext cx="514463" cy="867180"/>
            </a:xfrm>
            <a:custGeom>
              <a:avLst/>
              <a:gdLst/>
              <a:ahLst/>
              <a:cxnLst/>
              <a:rect l="l" t="t" r="r" b="b"/>
              <a:pathLst>
                <a:path w="29078" h="49014" extrusionOk="0">
                  <a:moveTo>
                    <a:pt x="0" y="1"/>
                  </a:moveTo>
                  <a:lnTo>
                    <a:pt x="0" y="19449"/>
                  </a:lnTo>
                  <a:lnTo>
                    <a:pt x="29077" y="49014"/>
                  </a:lnTo>
                  <a:lnTo>
                    <a:pt x="29077" y="2956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2"/>
            <p:cNvSpPr/>
            <p:nvPr/>
          </p:nvSpPr>
          <p:spPr>
            <a:xfrm rot="-5400000" flipH="1">
              <a:off x="166826" y="4452694"/>
              <a:ext cx="514463" cy="867163"/>
            </a:xfrm>
            <a:custGeom>
              <a:avLst/>
              <a:gdLst/>
              <a:ahLst/>
              <a:cxnLst/>
              <a:rect l="l" t="t" r="r" b="b"/>
              <a:pathLst>
                <a:path w="29078" h="49013" extrusionOk="0">
                  <a:moveTo>
                    <a:pt x="29077" y="0"/>
                  </a:moveTo>
                  <a:lnTo>
                    <a:pt x="0" y="29565"/>
                  </a:lnTo>
                  <a:lnTo>
                    <a:pt x="0" y="49013"/>
                  </a:lnTo>
                  <a:lnTo>
                    <a:pt x="29077" y="19448"/>
                  </a:lnTo>
                  <a:lnTo>
                    <a:pt x="290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2"/>
            <p:cNvSpPr/>
            <p:nvPr/>
          </p:nvSpPr>
          <p:spPr>
            <a:xfrm rot="-5400000" flipH="1">
              <a:off x="688941" y="4452686"/>
              <a:ext cx="514463" cy="867180"/>
            </a:xfrm>
            <a:custGeom>
              <a:avLst/>
              <a:gdLst/>
              <a:ahLst/>
              <a:cxnLst/>
              <a:rect l="l" t="t" r="r" b="b"/>
              <a:pathLst>
                <a:path w="29078" h="49014" extrusionOk="0">
                  <a:moveTo>
                    <a:pt x="0" y="1"/>
                  </a:moveTo>
                  <a:lnTo>
                    <a:pt x="0" y="19449"/>
                  </a:lnTo>
                  <a:lnTo>
                    <a:pt x="29077" y="49014"/>
                  </a:lnTo>
                  <a:lnTo>
                    <a:pt x="29077" y="29566"/>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2"/>
            <p:cNvSpPr/>
            <p:nvPr/>
          </p:nvSpPr>
          <p:spPr>
            <a:xfrm rot="-5400000" flipH="1">
              <a:off x="1364378" y="4738941"/>
              <a:ext cx="296119" cy="513012"/>
            </a:xfrm>
            <a:custGeom>
              <a:avLst/>
              <a:gdLst/>
              <a:ahLst/>
              <a:cxnLst/>
              <a:rect l="l" t="t" r="r" b="b"/>
              <a:pathLst>
                <a:path w="16737" h="28996" extrusionOk="0">
                  <a:moveTo>
                    <a:pt x="1" y="1"/>
                  </a:moveTo>
                  <a:lnTo>
                    <a:pt x="1" y="11935"/>
                  </a:lnTo>
                  <a:lnTo>
                    <a:pt x="16736" y="28996"/>
                  </a:lnTo>
                  <a:lnTo>
                    <a:pt x="16736" y="17034"/>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2"/>
            <p:cNvSpPr/>
            <p:nvPr/>
          </p:nvSpPr>
          <p:spPr>
            <a:xfrm rot="-5400000" flipH="1">
              <a:off x="1316644" y="4342789"/>
              <a:ext cx="512056" cy="1084568"/>
            </a:xfrm>
            <a:custGeom>
              <a:avLst/>
              <a:gdLst/>
              <a:ahLst/>
              <a:cxnLst/>
              <a:rect l="l" t="t" r="r" b="b"/>
              <a:pathLst>
                <a:path w="28942" h="61301" extrusionOk="0">
                  <a:moveTo>
                    <a:pt x="0" y="0"/>
                  </a:moveTo>
                  <a:lnTo>
                    <a:pt x="0" y="32359"/>
                  </a:lnTo>
                  <a:lnTo>
                    <a:pt x="28942" y="61300"/>
                  </a:lnTo>
                  <a:lnTo>
                    <a:pt x="28942" y="48688"/>
                  </a:lnTo>
                  <a:lnTo>
                    <a:pt x="6700" y="26446"/>
                  </a:lnTo>
                  <a:lnTo>
                    <a:pt x="6700" y="6754"/>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2"/>
            <p:cNvSpPr/>
            <p:nvPr/>
          </p:nvSpPr>
          <p:spPr>
            <a:xfrm rot="-5400000">
              <a:off x="7186351" y="-176347"/>
              <a:ext cx="514463" cy="867163"/>
            </a:xfrm>
            <a:custGeom>
              <a:avLst/>
              <a:gdLst/>
              <a:ahLst/>
              <a:cxnLst/>
              <a:rect l="l" t="t" r="r" b="b"/>
              <a:pathLst>
                <a:path w="29078" h="49013" extrusionOk="0">
                  <a:moveTo>
                    <a:pt x="29077" y="0"/>
                  </a:moveTo>
                  <a:lnTo>
                    <a:pt x="0" y="29565"/>
                  </a:lnTo>
                  <a:lnTo>
                    <a:pt x="0" y="49013"/>
                  </a:lnTo>
                  <a:lnTo>
                    <a:pt x="29077" y="19448"/>
                  </a:lnTo>
                  <a:lnTo>
                    <a:pt x="290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2"/>
            <p:cNvSpPr/>
            <p:nvPr/>
          </p:nvSpPr>
          <p:spPr>
            <a:xfrm rot="-5400000">
              <a:off x="7708466" y="-176356"/>
              <a:ext cx="514463" cy="867180"/>
            </a:xfrm>
            <a:custGeom>
              <a:avLst/>
              <a:gdLst/>
              <a:ahLst/>
              <a:cxnLst/>
              <a:rect l="l" t="t" r="r" b="b"/>
              <a:pathLst>
                <a:path w="29078" h="49014" extrusionOk="0">
                  <a:moveTo>
                    <a:pt x="0" y="1"/>
                  </a:moveTo>
                  <a:lnTo>
                    <a:pt x="0" y="19449"/>
                  </a:lnTo>
                  <a:lnTo>
                    <a:pt x="29077" y="49014"/>
                  </a:lnTo>
                  <a:lnTo>
                    <a:pt x="29077" y="29566"/>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2"/>
            <p:cNvSpPr/>
            <p:nvPr/>
          </p:nvSpPr>
          <p:spPr>
            <a:xfrm rot="-5400000">
              <a:off x="8383903" y="-108443"/>
              <a:ext cx="296119" cy="513012"/>
            </a:xfrm>
            <a:custGeom>
              <a:avLst/>
              <a:gdLst/>
              <a:ahLst/>
              <a:cxnLst/>
              <a:rect l="l" t="t" r="r" b="b"/>
              <a:pathLst>
                <a:path w="16737" h="28996" extrusionOk="0">
                  <a:moveTo>
                    <a:pt x="1" y="1"/>
                  </a:moveTo>
                  <a:lnTo>
                    <a:pt x="1" y="11935"/>
                  </a:lnTo>
                  <a:lnTo>
                    <a:pt x="16736" y="28996"/>
                  </a:lnTo>
                  <a:lnTo>
                    <a:pt x="16736" y="17034"/>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2"/>
            <p:cNvSpPr/>
            <p:nvPr/>
          </p:nvSpPr>
          <p:spPr>
            <a:xfrm rot="-5400000">
              <a:off x="8336169" y="-283847"/>
              <a:ext cx="512056" cy="1084568"/>
            </a:xfrm>
            <a:custGeom>
              <a:avLst/>
              <a:gdLst/>
              <a:ahLst/>
              <a:cxnLst/>
              <a:rect l="l" t="t" r="r" b="b"/>
              <a:pathLst>
                <a:path w="28942" h="61301" extrusionOk="0">
                  <a:moveTo>
                    <a:pt x="0" y="0"/>
                  </a:moveTo>
                  <a:lnTo>
                    <a:pt x="0" y="32359"/>
                  </a:lnTo>
                  <a:lnTo>
                    <a:pt x="28942" y="61300"/>
                  </a:lnTo>
                  <a:lnTo>
                    <a:pt x="28942" y="48688"/>
                  </a:lnTo>
                  <a:lnTo>
                    <a:pt x="6700" y="26446"/>
                  </a:lnTo>
                  <a:lnTo>
                    <a:pt x="6700" y="6754"/>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5" name="Google Shape;315;p32"/>
            <p:cNvGrpSpPr/>
            <p:nvPr/>
          </p:nvGrpSpPr>
          <p:grpSpPr>
            <a:xfrm flipH="1">
              <a:off x="-9600" y="0"/>
              <a:ext cx="9153675" cy="5143500"/>
              <a:chOff x="-9600" y="0"/>
              <a:chExt cx="9153675" cy="5143500"/>
            </a:xfrm>
          </p:grpSpPr>
          <p:sp>
            <p:nvSpPr>
              <p:cNvPr id="316" name="Google Shape;316;p32"/>
              <p:cNvSpPr/>
              <p:nvPr/>
            </p:nvSpPr>
            <p:spPr>
              <a:xfrm>
                <a:off x="-9525" y="0"/>
                <a:ext cx="1332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2"/>
              <p:cNvSpPr/>
              <p:nvPr/>
            </p:nvSpPr>
            <p:spPr>
              <a:xfrm rot="5400000">
                <a:off x="3529050" y="1471650"/>
                <a:ext cx="133200" cy="7210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2"/>
              <p:cNvSpPr/>
              <p:nvPr/>
            </p:nvSpPr>
            <p:spPr>
              <a:xfrm rot="-5400000">
                <a:off x="5391225" y="-3533775"/>
                <a:ext cx="219000" cy="72867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2"/>
              <p:cNvSpPr/>
              <p:nvPr/>
            </p:nvSpPr>
            <p:spPr>
              <a:xfrm>
                <a:off x="8925000" y="0"/>
                <a:ext cx="219000" cy="5143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0" name="Google Shape;320;p32"/>
          <p:cNvSpPr txBox="1">
            <a:spLocks noGrp="1"/>
          </p:cNvSpPr>
          <p:nvPr>
            <p:ph type="title"/>
          </p:nvPr>
        </p:nvSpPr>
        <p:spPr>
          <a:xfrm>
            <a:off x="572400" y="388800"/>
            <a:ext cx="4627500" cy="3278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3600"/>
              <a:buNone/>
              <a:defRPr sz="3600">
                <a:solidFill>
                  <a:schemeClr val="accent2"/>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smtClean="0"/>
              <a:t>Click to edit Master title style</a:t>
            </a:r>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Title + 4 columns 02" preserve="1">
  <p:cSld name="Title + 4 columns 02">
    <p:bg>
      <p:bgPr>
        <a:solidFill>
          <a:schemeClr val="lt2"/>
        </a:solidFill>
        <a:effectLst/>
      </p:bgPr>
    </p:bg>
    <p:spTree>
      <p:nvGrpSpPr>
        <p:cNvPr id="1" name="Shape 321"/>
        <p:cNvGrpSpPr/>
        <p:nvPr/>
      </p:nvGrpSpPr>
      <p:grpSpPr>
        <a:xfrm>
          <a:off x="0" y="0"/>
          <a:ext cx="0" cy="0"/>
          <a:chOff x="0" y="0"/>
          <a:chExt cx="0" cy="0"/>
        </a:xfrm>
      </p:grpSpPr>
      <p:grpSp>
        <p:nvGrpSpPr>
          <p:cNvPr id="322" name="Google Shape;322;p33"/>
          <p:cNvGrpSpPr/>
          <p:nvPr/>
        </p:nvGrpSpPr>
        <p:grpSpPr>
          <a:xfrm>
            <a:off x="-9550" y="4"/>
            <a:ext cx="9169500" cy="6858009"/>
            <a:chOff x="-9550" y="0"/>
            <a:chExt cx="9169500" cy="5143507"/>
          </a:xfrm>
        </p:grpSpPr>
        <p:sp>
          <p:nvSpPr>
            <p:cNvPr id="323" name="Google Shape;323;p33"/>
            <p:cNvSpPr/>
            <p:nvPr/>
          </p:nvSpPr>
          <p:spPr>
            <a:xfrm rot="5400000">
              <a:off x="4943427" y="4452694"/>
              <a:ext cx="514463" cy="867163"/>
            </a:xfrm>
            <a:custGeom>
              <a:avLst/>
              <a:gdLst/>
              <a:ahLst/>
              <a:cxnLst/>
              <a:rect l="l" t="t" r="r" b="b"/>
              <a:pathLst>
                <a:path w="29078" h="49013" extrusionOk="0">
                  <a:moveTo>
                    <a:pt x="29077" y="0"/>
                  </a:moveTo>
                  <a:lnTo>
                    <a:pt x="0" y="29565"/>
                  </a:lnTo>
                  <a:lnTo>
                    <a:pt x="0" y="49013"/>
                  </a:lnTo>
                  <a:lnTo>
                    <a:pt x="29077" y="19448"/>
                  </a:lnTo>
                  <a:lnTo>
                    <a:pt x="290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3"/>
            <p:cNvSpPr/>
            <p:nvPr/>
          </p:nvSpPr>
          <p:spPr>
            <a:xfrm rot="5400000">
              <a:off x="4421313" y="4452686"/>
              <a:ext cx="514463" cy="867180"/>
            </a:xfrm>
            <a:custGeom>
              <a:avLst/>
              <a:gdLst/>
              <a:ahLst/>
              <a:cxnLst/>
              <a:rect l="l" t="t" r="r" b="b"/>
              <a:pathLst>
                <a:path w="29078" h="49014" extrusionOk="0">
                  <a:moveTo>
                    <a:pt x="0" y="1"/>
                  </a:moveTo>
                  <a:lnTo>
                    <a:pt x="0" y="19449"/>
                  </a:lnTo>
                  <a:lnTo>
                    <a:pt x="29077" y="49014"/>
                  </a:lnTo>
                  <a:lnTo>
                    <a:pt x="29077" y="29566"/>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3"/>
            <p:cNvSpPr/>
            <p:nvPr/>
          </p:nvSpPr>
          <p:spPr>
            <a:xfrm rot="5400000">
              <a:off x="3964218" y="4738941"/>
              <a:ext cx="296119" cy="513012"/>
            </a:xfrm>
            <a:custGeom>
              <a:avLst/>
              <a:gdLst/>
              <a:ahLst/>
              <a:cxnLst/>
              <a:rect l="l" t="t" r="r" b="b"/>
              <a:pathLst>
                <a:path w="16737" h="28996" extrusionOk="0">
                  <a:moveTo>
                    <a:pt x="1" y="1"/>
                  </a:moveTo>
                  <a:lnTo>
                    <a:pt x="1" y="11935"/>
                  </a:lnTo>
                  <a:lnTo>
                    <a:pt x="16736" y="28996"/>
                  </a:lnTo>
                  <a:lnTo>
                    <a:pt x="16736" y="17034"/>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3"/>
            <p:cNvSpPr/>
            <p:nvPr/>
          </p:nvSpPr>
          <p:spPr>
            <a:xfrm rot="5400000">
              <a:off x="3796016" y="4342789"/>
              <a:ext cx="512056" cy="1084568"/>
            </a:xfrm>
            <a:custGeom>
              <a:avLst/>
              <a:gdLst/>
              <a:ahLst/>
              <a:cxnLst/>
              <a:rect l="l" t="t" r="r" b="b"/>
              <a:pathLst>
                <a:path w="28942" h="61301" extrusionOk="0">
                  <a:moveTo>
                    <a:pt x="0" y="0"/>
                  </a:moveTo>
                  <a:lnTo>
                    <a:pt x="0" y="32359"/>
                  </a:lnTo>
                  <a:lnTo>
                    <a:pt x="28942" y="61300"/>
                  </a:lnTo>
                  <a:lnTo>
                    <a:pt x="28942" y="48688"/>
                  </a:lnTo>
                  <a:lnTo>
                    <a:pt x="6700" y="26446"/>
                  </a:lnTo>
                  <a:lnTo>
                    <a:pt x="6700" y="6754"/>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3"/>
            <p:cNvSpPr/>
            <p:nvPr/>
          </p:nvSpPr>
          <p:spPr>
            <a:xfrm>
              <a:off x="-9525" y="0"/>
              <a:ext cx="1332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3"/>
            <p:cNvSpPr/>
            <p:nvPr/>
          </p:nvSpPr>
          <p:spPr>
            <a:xfrm>
              <a:off x="8925000" y="0"/>
              <a:ext cx="2190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3"/>
            <p:cNvSpPr/>
            <p:nvPr/>
          </p:nvSpPr>
          <p:spPr>
            <a:xfrm rot="5400000">
              <a:off x="4508600" y="-4518150"/>
              <a:ext cx="133200" cy="916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3"/>
            <p:cNvSpPr/>
            <p:nvPr/>
          </p:nvSpPr>
          <p:spPr>
            <a:xfrm rot="-5400000">
              <a:off x="7143825" y="3143175"/>
              <a:ext cx="219000" cy="3781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3"/>
            <p:cNvSpPr/>
            <p:nvPr/>
          </p:nvSpPr>
          <p:spPr>
            <a:xfrm rot="5400000">
              <a:off x="1771725" y="3229050"/>
              <a:ext cx="133200" cy="3695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33"/>
          <p:cNvSpPr txBox="1">
            <a:spLocks noGrp="1"/>
          </p:cNvSpPr>
          <p:nvPr>
            <p:ph type="title"/>
          </p:nvPr>
        </p:nvSpPr>
        <p:spPr>
          <a:xfrm>
            <a:off x="1830600" y="609600"/>
            <a:ext cx="5482800" cy="969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2400">
                <a:solidFill>
                  <a:schemeClr val="accent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rPr lang="en-US" smtClean="0"/>
              <a:t>Click to edit Master title style</a:t>
            </a:r>
            <a:endParaRPr/>
          </a:p>
        </p:txBody>
      </p:sp>
      <p:sp>
        <p:nvSpPr>
          <p:cNvPr id="333" name="Google Shape;333;p33"/>
          <p:cNvSpPr txBox="1">
            <a:spLocks noGrp="1"/>
          </p:cNvSpPr>
          <p:nvPr>
            <p:ph type="subTitle" idx="1"/>
          </p:nvPr>
        </p:nvSpPr>
        <p:spPr>
          <a:xfrm>
            <a:off x="869250" y="2419600"/>
            <a:ext cx="2880000" cy="1148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accent2"/>
                </a:solidFill>
              </a:defRPr>
            </a:lvl1pPr>
            <a:lvl2pPr lvl="1" algn="ctr" rtl="0">
              <a:spcBef>
                <a:spcPts val="1600"/>
              </a:spcBef>
              <a:spcAft>
                <a:spcPts val="0"/>
              </a:spcAft>
              <a:buNone/>
              <a:defRPr>
                <a:solidFill>
                  <a:schemeClr val="accent2"/>
                </a:solidFill>
              </a:defRPr>
            </a:lvl2pPr>
            <a:lvl3pPr lvl="2" algn="ctr" rtl="0">
              <a:spcBef>
                <a:spcPts val="1600"/>
              </a:spcBef>
              <a:spcAft>
                <a:spcPts val="0"/>
              </a:spcAft>
              <a:buNone/>
              <a:defRPr>
                <a:solidFill>
                  <a:schemeClr val="accent2"/>
                </a:solidFill>
              </a:defRPr>
            </a:lvl3pPr>
            <a:lvl4pPr lvl="3" algn="ctr" rtl="0">
              <a:spcBef>
                <a:spcPts val="1600"/>
              </a:spcBef>
              <a:spcAft>
                <a:spcPts val="0"/>
              </a:spcAft>
              <a:buNone/>
              <a:defRPr>
                <a:solidFill>
                  <a:schemeClr val="accent2"/>
                </a:solidFill>
              </a:defRPr>
            </a:lvl4pPr>
            <a:lvl5pPr lvl="4" algn="ctr" rtl="0">
              <a:spcBef>
                <a:spcPts val="1600"/>
              </a:spcBef>
              <a:spcAft>
                <a:spcPts val="0"/>
              </a:spcAft>
              <a:buNone/>
              <a:defRPr>
                <a:solidFill>
                  <a:schemeClr val="accent2"/>
                </a:solidFill>
              </a:defRPr>
            </a:lvl5pPr>
            <a:lvl6pPr lvl="5" algn="ctr" rtl="0">
              <a:spcBef>
                <a:spcPts val="1600"/>
              </a:spcBef>
              <a:spcAft>
                <a:spcPts val="0"/>
              </a:spcAft>
              <a:buNone/>
              <a:defRPr>
                <a:solidFill>
                  <a:schemeClr val="accent2"/>
                </a:solidFill>
              </a:defRPr>
            </a:lvl6pPr>
            <a:lvl7pPr lvl="6" algn="ctr" rtl="0">
              <a:spcBef>
                <a:spcPts val="1600"/>
              </a:spcBef>
              <a:spcAft>
                <a:spcPts val="0"/>
              </a:spcAft>
              <a:buNone/>
              <a:defRPr>
                <a:solidFill>
                  <a:schemeClr val="accent2"/>
                </a:solidFill>
              </a:defRPr>
            </a:lvl7pPr>
            <a:lvl8pPr lvl="7" algn="ctr" rtl="0">
              <a:spcBef>
                <a:spcPts val="1600"/>
              </a:spcBef>
              <a:spcAft>
                <a:spcPts val="0"/>
              </a:spcAft>
              <a:buNone/>
              <a:defRPr>
                <a:solidFill>
                  <a:schemeClr val="accent2"/>
                </a:solidFill>
              </a:defRPr>
            </a:lvl8pPr>
            <a:lvl9pPr lvl="8" algn="ctr" rtl="0">
              <a:spcBef>
                <a:spcPts val="1600"/>
              </a:spcBef>
              <a:spcAft>
                <a:spcPts val="1600"/>
              </a:spcAft>
              <a:buNone/>
              <a:defRPr>
                <a:solidFill>
                  <a:schemeClr val="accent2"/>
                </a:solidFill>
              </a:defRPr>
            </a:lvl9pPr>
          </a:lstStyle>
          <a:p>
            <a:r>
              <a:rPr lang="en-US" smtClean="0"/>
              <a:t>Click to edit Master subtitle style</a:t>
            </a:r>
            <a:endParaRPr/>
          </a:p>
        </p:txBody>
      </p:sp>
      <p:sp>
        <p:nvSpPr>
          <p:cNvPr id="334" name="Google Shape;334;p33"/>
          <p:cNvSpPr txBox="1">
            <a:spLocks noGrp="1"/>
          </p:cNvSpPr>
          <p:nvPr>
            <p:ph type="title" idx="2"/>
          </p:nvPr>
        </p:nvSpPr>
        <p:spPr>
          <a:xfrm>
            <a:off x="1049250" y="1431367"/>
            <a:ext cx="2520000" cy="1555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1800">
                <a:solidFill>
                  <a:schemeClr val="accent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rPr lang="en-US" smtClean="0"/>
              <a:t>Click to edit Master title style</a:t>
            </a:r>
            <a:endParaRPr/>
          </a:p>
        </p:txBody>
      </p:sp>
      <p:sp>
        <p:nvSpPr>
          <p:cNvPr id="335" name="Google Shape;335;p33"/>
          <p:cNvSpPr txBox="1">
            <a:spLocks noGrp="1"/>
          </p:cNvSpPr>
          <p:nvPr>
            <p:ph type="subTitle" idx="3"/>
          </p:nvPr>
        </p:nvSpPr>
        <p:spPr>
          <a:xfrm>
            <a:off x="869250" y="4278233"/>
            <a:ext cx="2880000" cy="1148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accent2"/>
                </a:solidFill>
              </a:defRPr>
            </a:lvl1pPr>
            <a:lvl2pPr lvl="1" algn="ctr" rtl="0">
              <a:spcBef>
                <a:spcPts val="1600"/>
              </a:spcBef>
              <a:spcAft>
                <a:spcPts val="0"/>
              </a:spcAft>
              <a:buNone/>
              <a:defRPr>
                <a:solidFill>
                  <a:schemeClr val="accent2"/>
                </a:solidFill>
              </a:defRPr>
            </a:lvl2pPr>
            <a:lvl3pPr lvl="2" algn="ctr" rtl="0">
              <a:spcBef>
                <a:spcPts val="1600"/>
              </a:spcBef>
              <a:spcAft>
                <a:spcPts val="0"/>
              </a:spcAft>
              <a:buNone/>
              <a:defRPr>
                <a:solidFill>
                  <a:schemeClr val="accent2"/>
                </a:solidFill>
              </a:defRPr>
            </a:lvl3pPr>
            <a:lvl4pPr lvl="3" algn="ctr" rtl="0">
              <a:spcBef>
                <a:spcPts val="1600"/>
              </a:spcBef>
              <a:spcAft>
                <a:spcPts val="0"/>
              </a:spcAft>
              <a:buNone/>
              <a:defRPr>
                <a:solidFill>
                  <a:schemeClr val="accent2"/>
                </a:solidFill>
              </a:defRPr>
            </a:lvl4pPr>
            <a:lvl5pPr lvl="4" algn="ctr" rtl="0">
              <a:spcBef>
                <a:spcPts val="1600"/>
              </a:spcBef>
              <a:spcAft>
                <a:spcPts val="0"/>
              </a:spcAft>
              <a:buNone/>
              <a:defRPr>
                <a:solidFill>
                  <a:schemeClr val="accent2"/>
                </a:solidFill>
              </a:defRPr>
            </a:lvl5pPr>
            <a:lvl6pPr lvl="5" algn="ctr" rtl="0">
              <a:spcBef>
                <a:spcPts val="1600"/>
              </a:spcBef>
              <a:spcAft>
                <a:spcPts val="0"/>
              </a:spcAft>
              <a:buNone/>
              <a:defRPr>
                <a:solidFill>
                  <a:schemeClr val="accent2"/>
                </a:solidFill>
              </a:defRPr>
            </a:lvl6pPr>
            <a:lvl7pPr lvl="6" algn="ctr" rtl="0">
              <a:spcBef>
                <a:spcPts val="1600"/>
              </a:spcBef>
              <a:spcAft>
                <a:spcPts val="0"/>
              </a:spcAft>
              <a:buNone/>
              <a:defRPr>
                <a:solidFill>
                  <a:schemeClr val="accent2"/>
                </a:solidFill>
              </a:defRPr>
            </a:lvl7pPr>
            <a:lvl8pPr lvl="7" algn="ctr" rtl="0">
              <a:spcBef>
                <a:spcPts val="1600"/>
              </a:spcBef>
              <a:spcAft>
                <a:spcPts val="0"/>
              </a:spcAft>
              <a:buNone/>
              <a:defRPr>
                <a:solidFill>
                  <a:schemeClr val="accent2"/>
                </a:solidFill>
              </a:defRPr>
            </a:lvl8pPr>
            <a:lvl9pPr lvl="8" algn="ctr" rtl="0">
              <a:spcBef>
                <a:spcPts val="1600"/>
              </a:spcBef>
              <a:spcAft>
                <a:spcPts val="1600"/>
              </a:spcAft>
              <a:buNone/>
              <a:defRPr>
                <a:solidFill>
                  <a:schemeClr val="accent2"/>
                </a:solidFill>
              </a:defRPr>
            </a:lvl9pPr>
          </a:lstStyle>
          <a:p>
            <a:r>
              <a:rPr lang="en-US" smtClean="0"/>
              <a:t>Click to edit Master subtitle style</a:t>
            </a:r>
            <a:endParaRPr/>
          </a:p>
        </p:txBody>
      </p:sp>
      <p:sp>
        <p:nvSpPr>
          <p:cNvPr id="336" name="Google Shape;336;p33"/>
          <p:cNvSpPr txBox="1">
            <a:spLocks noGrp="1"/>
          </p:cNvSpPr>
          <p:nvPr>
            <p:ph type="title" idx="4"/>
          </p:nvPr>
        </p:nvSpPr>
        <p:spPr>
          <a:xfrm>
            <a:off x="1049250" y="3290000"/>
            <a:ext cx="2520000" cy="1555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1800">
                <a:solidFill>
                  <a:schemeClr val="accent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rPr lang="en-US" smtClean="0"/>
              <a:t>Click to edit Master title style</a:t>
            </a:r>
            <a:endParaRPr/>
          </a:p>
        </p:txBody>
      </p:sp>
      <p:sp>
        <p:nvSpPr>
          <p:cNvPr id="337" name="Google Shape;337;p33"/>
          <p:cNvSpPr txBox="1">
            <a:spLocks noGrp="1"/>
          </p:cNvSpPr>
          <p:nvPr>
            <p:ph type="subTitle" idx="5"/>
          </p:nvPr>
        </p:nvSpPr>
        <p:spPr>
          <a:xfrm>
            <a:off x="5394750" y="2419600"/>
            <a:ext cx="2880000" cy="1148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accent2"/>
                </a:solidFill>
              </a:defRPr>
            </a:lvl1pPr>
            <a:lvl2pPr lvl="1" algn="ctr" rtl="0">
              <a:spcBef>
                <a:spcPts val="1600"/>
              </a:spcBef>
              <a:spcAft>
                <a:spcPts val="0"/>
              </a:spcAft>
              <a:buNone/>
              <a:defRPr>
                <a:solidFill>
                  <a:schemeClr val="accent2"/>
                </a:solidFill>
              </a:defRPr>
            </a:lvl2pPr>
            <a:lvl3pPr lvl="2" algn="ctr" rtl="0">
              <a:spcBef>
                <a:spcPts val="1600"/>
              </a:spcBef>
              <a:spcAft>
                <a:spcPts val="0"/>
              </a:spcAft>
              <a:buNone/>
              <a:defRPr>
                <a:solidFill>
                  <a:schemeClr val="accent2"/>
                </a:solidFill>
              </a:defRPr>
            </a:lvl3pPr>
            <a:lvl4pPr lvl="3" algn="ctr" rtl="0">
              <a:spcBef>
                <a:spcPts val="1600"/>
              </a:spcBef>
              <a:spcAft>
                <a:spcPts val="0"/>
              </a:spcAft>
              <a:buNone/>
              <a:defRPr>
                <a:solidFill>
                  <a:schemeClr val="accent2"/>
                </a:solidFill>
              </a:defRPr>
            </a:lvl4pPr>
            <a:lvl5pPr lvl="4" algn="ctr" rtl="0">
              <a:spcBef>
                <a:spcPts val="1600"/>
              </a:spcBef>
              <a:spcAft>
                <a:spcPts val="0"/>
              </a:spcAft>
              <a:buNone/>
              <a:defRPr>
                <a:solidFill>
                  <a:schemeClr val="accent2"/>
                </a:solidFill>
              </a:defRPr>
            </a:lvl5pPr>
            <a:lvl6pPr lvl="5" algn="ctr" rtl="0">
              <a:spcBef>
                <a:spcPts val="1600"/>
              </a:spcBef>
              <a:spcAft>
                <a:spcPts val="0"/>
              </a:spcAft>
              <a:buNone/>
              <a:defRPr>
                <a:solidFill>
                  <a:schemeClr val="accent2"/>
                </a:solidFill>
              </a:defRPr>
            </a:lvl6pPr>
            <a:lvl7pPr lvl="6" algn="ctr" rtl="0">
              <a:spcBef>
                <a:spcPts val="1600"/>
              </a:spcBef>
              <a:spcAft>
                <a:spcPts val="0"/>
              </a:spcAft>
              <a:buNone/>
              <a:defRPr>
                <a:solidFill>
                  <a:schemeClr val="accent2"/>
                </a:solidFill>
              </a:defRPr>
            </a:lvl7pPr>
            <a:lvl8pPr lvl="7" algn="ctr" rtl="0">
              <a:spcBef>
                <a:spcPts val="1600"/>
              </a:spcBef>
              <a:spcAft>
                <a:spcPts val="0"/>
              </a:spcAft>
              <a:buNone/>
              <a:defRPr>
                <a:solidFill>
                  <a:schemeClr val="accent2"/>
                </a:solidFill>
              </a:defRPr>
            </a:lvl8pPr>
            <a:lvl9pPr lvl="8" algn="ctr" rtl="0">
              <a:spcBef>
                <a:spcPts val="1600"/>
              </a:spcBef>
              <a:spcAft>
                <a:spcPts val="1600"/>
              </a:spcAft>
              <a:buNone/>
              <a:defRPr>
                <a:solidFill>
                  <a:schemeClr val="accent2"/>
                </a:solidFill>
              </a:defRPr>
            </a:lvl9pPr>
          </a:lstStyle>
          <a:p>
            <a:r>
              <a:rPr lang="en-US" smtClean="0"/>
              <a:t>Click to edit Master subtitle style</a:t>
            </a:r>
            <a:endParaRPr/>
          </a:p>
        </p:txBody>
      </p:sp>
      <p:sp>
        <p:nvSpPr>
          <p:cNvPr id="338" name="Google Shape;338;p33"/>
          <p:cNvSpPr txBox="1">
            <a:spLocks noGrp="1"/>
          </p:cNvSpPr>
          <p:nvPr>
            <p:ph type="title" idx="6"/>
          </p:nvPr>
        </p:nvSpPr>
        <p:spPr>
          <a:xfrm>
            <a:off x="5574750" y="1431367"/>
            <a:ext cx="2520000" cy="1555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1800">
                <a:solidFill>
                  <a:schemeClr val="accent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rPr lang="en-US" smtClean="0"/>
              <a:t>Click to edit Master title style</a:t>
            </a:r>
            <a:endParaRPr/>
          </a:p>
        </p:txBody>
      </p:sp>
      <p:sp>
        <p:nvSpPr>
          <p:cNvPr id="339" name="Google Shape;339;p33"/>
          <p:cNvSpPr txBox="1">
            <a:spLocks noGrp="1"/>
          </p:cNvSpPr>
          <p:nvPr>
            <p:ph type="subTitle" idx="7"/>
          </p:nvPr>
        </p:nvSpPr>
        <p:spPr>
          <a:xfrm>
            <a:off x="5394750" y="4278233"/>
            <a:ext cx="2880000" cy="1148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accent2"/>
                </a:solidFill>
              </a:defRPr>
            </a:lvl1pPr>
            <a:lvl2pPr lvl="1" algn="ctr" rtl="0">
              <a:spcBef>
                <a:spcPts val="1600"/>
              </a:spcBef>
              <a:spcAft>
                <a:spcPts val="0"/>
              </a:spcAft>
              <a:buNone/>
              <a:defRPr>
                <a:solidFill>
                  <a:schemeClr val="accent2"/>
                </a:solidFill>
              </a:defRPr>
            </a:lvl2pPr>
            <a:lvl3pPr lvl="2" algn="ctr" rtl="0">
              <a:spcBef>
                <a:spcPts val="1600"/>
              </a:spcBef>
              <a:spcAft>
                <a:spcPts val="0"/>
              </a:spcAft>
              <a:buNone/>
              <a:defRPr>
                <a:solidFill>
                  <a:schemeClr val="accent2"/>
                </a:solidFill>
              </a:defRPr>
            </a:lvl3pPr>
            <a:lvl4pPr lvl="3" algn="ctr" rtl="0">
              <a:spcBef>
                <a:spcPts val="1600"/>
              </a:spcBef>
              <a:spcAft>
                <a:spcPts val="0"/>
              </a:spcAft>
              <a:buNone/>
              <a:defRPr>
                <a:solidFill>
                  <a:schemeClr val="accent2"/>
                </a:solidFill>
              </a:defRPr>
            </a:lvl4pPr>
            <a:lvl5pPr lvl="4" algn="ctr" rtl="0">
              <a:spcBef>
                <a:spcPts val="1600"/>
              </a:spcBef>
              <a:spcAft>
                <a:spcPts val="0"/>
              </a:spcAft>
              <a:buNone/>
              <a:defRPr>
                <a:solidFill>
                  <a:schemeClr val="accent2"/>
                </a:solidFill>
              </a:defRPr>
            </a:lvl5pPr>
            <a:lvl6pPr lvl="5" algn="ctr" rtl="0">
              <a:spcBef>
                <a:spcPts val="1600"/>
              </a:spcBef>
              <a:spcAft>
                <a:spcPts val="0"/>
              </a:spcAft>
              <a:buNone/>
              <a:defRPr>
                <a:solidFill>
                  <a:schemeClr val="accent2"/>
                </a:solidFill>
              </a:defRPr>
            </a:lvl6pPr>
            <a:lvl7pPr lvl="6" algn="ctr" rtl="0">
              <a:spcBef>
                <a:spcPts val="1600"/>
              </a:spcBef>
              <a:spcAft>
                <a:spcPts val="0"/>
              </a:spcAft>
              <a:buNone/>
              <a:defRPr>
                <a:solidFill>
                  <a:schemeClr val="accent2"/>
                </a:solidFill>
              </a:defRPr>
            </a:lvl7pPr>
            <a:lvl8pPr lvl="7" algn="ctr" rtl="0">
              <a:spcBef>
                <a:spcPts val="1600"/>
              </a:spcBef>
              <a:spcAft>
                <a:spcPts val="0"/>
              </a:spcAft>
              <a:buNone/>
              <a:defRPr>
                <a:solidFill>
                  <a:schemeClr val="accent2"/>
                </a:solidFill>
              </a:defRPr>
            </a:lvl8pPr>
            <a:lvl9pPr lvl="8" algn="ctr" rtl="0">
              <a:spcBef>
                <a:spcPts val="1600"/>
              </a:spcBef>
              <a:spcAft>
                <a:spcPts val="1600"/>
              </a:spcAft>
              <a:buNone/>
              <a:defRPr>
                <a:solidFill>
                  <a:schemeClr val="accent2"/>
                </a:solidFill>
              </a:defRPr>
            </a:lvl9pPr>
          </a:lstStyle>
          <a:p>
            <a:r>
              <a:rPr lang="en-US" smtClean="0"/>
              <a:t>Click to edit Master subtitle style</a:t>
            </a:r>
            <a:endParaRPr/>
          </a:p>
        </p:txBody>
      </p:sp>
      <p:sp>
        <p:nvSpPr>
          <p:cNvPr id="340" name="Google Shape;340;p33"/>
          <p:cNvSpPr txBox="1">
            <a:spLocks noGrp="1"/>
          </p:cNvSpPr>
          <p:nvPr>
            <p:ph type="title" idx="8"/>
          </p:nvPr>
        </p:nvSpPr>
        <p:spPr>
          <a:xfrm>
            <a:off x="5574750" y="3290000"/>
            <a:ext cx="2520000" cy="1555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1800">
                <a:solidFill>
                  <a:schemeClr val="accent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rPr lang="en-US" smtClean="0"/>
              <a:t>Click to edit Master title style</a:t>
            </a:r>
            <a:endParaRPr/>
          </a:p>
        </p:txBody>
      </p:sp>
      <p:sp>
        <p:nvSpPr>
          <p:cNvPr id="341" name="Google Shape;341;p33"/>
          <p:cNvSpPr/>
          <p:nvPr/>
        </p:nvSpPr>
        <p:spPr>
          <a:xfrm rot="5400000">
            <a:off x="7207425" y="-1759050"/>
            <a:ext cx="177600" cy="3695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Title + Subtitle + Text" preserve="1">
  <p:cSld name="Title + Subtitle + Text">
    <p:bg>
      <p:bgPr>
        <a:solidFill>
          <a:schemeClr val="lt2"/>
        </a:solidFill>
        <a:effectLst/>
      </p:bgPr>
    </p:bg>
    <p:spTree>
      <p:nvGrpSpPr>
        <p:cNvPr id="1" name="Shape 342"/>
        <p:cNvGrpSpPr/>
        <p:nvPr/>
      </p:nvGrpSpPr>
      <p:grpSpPr>
        <a:xfrm>
          <a:off x="0" y="0"/>
          <a:ext cx="0" cy="0"/>
          <a:chOff x="0" y="0"/>
          <a:chExt cx="0" cy="0"/>
        </a:xfrm>
      </p:grpSpPr>
      <p:grpSp>
        <p:nvGrpSpPr>
          <p:cNvPr id="343" name="Google Shape;343;p34"/>
          <p:cNvGrpSpPr/>
          <p:nvPr/>
        </p:nvGrpSpPr>
        <p:grpSpPr>
          <a:xfrm flipH="1">
            <a:off x="-9600" y="4"/>
            <a:ext cx="9153775" cy="6858009"/>
            <a:chOff x="-9600" y="0"/>
            <a:chExt cx="9153775" cy="5143507"/>
          </a:xfrm>
        </p:grpSpPr>
        <p:sp>
          <p:nvSpPr>
            <p:cNvPr id="344" name="Google Shape;344;p34"/>
            <p:cNvSpPr/>
            <p:nvPr/>
          </p:nvSpPr>
          <p:spPr>
            <a:xfrm rot="5400000">
              <a:off x="8453186" y="4452694"/>
              <a:ext cx="514463" cy="867163"/>
            </a:xfrm>
            <a:custGeom>
              <a:avLst/>
              <a:gdLst/>
              <a:ahLst/>
              <a:cxnLst/>
              <a:rect l="l" t="t" r="r" b="b"/>
              <a:pathLst>
                <a:path w="29078" h="49013" extrusionOk="0">
                  <a:moveTo>
                    <a:pt x="29077" y="0"/>
                  </a:moveTo>
                  <a:lnTo>
                    <a:pt x="0" y="29565"/>
                  </a:lnTo>
                  <a:lnTo>
                    <a:pt x="0" y="49013"/>
                  </a:lnTo>
                  <a:lnTo>
                    <a:pt x="29077" y="19448"/>
                  </a:lnTo>
                  <a:lnTo>
                    <a:pt x="290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4"/>
            <p:cNvSpPr/>
            <p:nvPr/>
          </p:nvSpPr>
          <p:spPr>
            <a:xfrm rot="5400000">
              <a:off x="7931072" y="4452686"/>
              <a:ext cx="514463" cy="867180"/>
            </a:xfrm>
            <a:custGeom>
              <a:avLst/>
              <a:gdLst/>
              <a:ahLst/>
              <a:cxnLst/>
              <a:rect l="l" t="t" r="r" b="b"/>
              <a:pathLst>
                <a:path w="29078" h="49014" extrusionOk="0">
                  <a:moveTo>
                    <a:pt x="0" y="1"/>
                  </a:moveTo>
                  <a:lnTo>
                    <a:pt x="0" y="19449"/>
                  </a:lnTo>
                  <a:lnTo>
                    <a:pt x="29077" y="49014"/>
                  </a:lnTo>
                  <a:lnTo>
                    <a:pt x="29077" y="29566"/>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4"/>
            <p:cNvSpPr/>
            <p:nvPr/>
          </p:nvSpPr>
          <p:spPr>
            <a:xfrm rot="5400000">
              <a:off x="7473977" y="4738941"/>
              <a:ext cx="296119" cy="513012"/>
            </a:xfrm>
            <a:custGeom>
              <a:avLst/>
              <a:gdLst/>
              <a:ahLst/>
              <a:cxnLst/>
              <a:rect l="l" t="t" r="r" b="b"/>
              <a:pathLst>
                <a:path w="16737" h="28996" extrusionOk="0">
                  <a:moveTo>
                    <a:pt x="1" y="1"/>
                  </a:moveTo>
                  <a:lnTo>
                    <a:pt x="1" y="11935"/>
                  </a:lnTo>
                  <a:lnTo>
                    <a:pt x="16736" y="28996"/>
                  </a:lnTo>
                  <a:lnTo>
                    <a:pt x="16736" y="17034"/>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4"/>
            <p:cNvSpPr/>
            <p:nvPr/>
          </p:nvSpPr>
          <p:spPr>
            <a:xfrm rot="5400000">
              <a:off x="7305775" y="4342789"/>
              <a:ext cx="512056" cy="1084568"/>
            </a:xfrm>
            <a:custGeom>
              <a:avLst/>
              <a:gdLst/>
              <a:ahLst/>
              <a:cxnLst/>
              <a:rect l="l" t="t" r="r" b="b"/>
              <a:pathLst>
                <a:path w="28942" h="61301" extrusionOk="0">
                  <a:moveTo>
                    <a:pt x="0" y="0"/>
                  </a:moveTo>
                  <a:lnTo>
                    <a:pt x="0" y="32359"/>
                  </a:lnTo>
                  <a:lnTo>
                    <a:pt x="28942" y="61300"/>
                  </a:lnTo>
                  <a:lnTo>
                    <a:pt x="28942" y="48688"/>
                  </a:lnTo>
                  <a:lnTo>
                    <a:pt x="6700" y="26446"/>
                  </a:lnTo>
                  <a:lnTo>
                    <a:pt x="6700" y="6754"/>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4"/>
            <p:cNvSpPr/>
            <p:nvPr/>
          </p:nvSpPr>
          <p:spPr>
            <a:xfrm>
              <a:off x="-9525" y="0"/>
              <a:ext cx="133200" cy="5143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4"/>
            <p:cNvSpPr/>
            <p:nvPr/>
          </p:nvSpPr>
          <p:spPr>
            <a:xfrm rot="5400000">
              <a:off x="3529050" y="1471650"/>
              <a:ext cx="133200" cy="7210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4"/>
            <p:cNvSpPr/>
            <p:nvPr/>
          </p:nvSpPr>
          <p:spPr>
            <a:xfrm rot="-5400000">
              <a:off x="4506475" y="-4418625"/>
              <a:ext cx="219000" cy="9056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4"/>
            <p:cNvSpPr/>
            <p:nvPr/>
          </p:nvSpPr>
          <p:spPr>
            <a:xfrm>
              <a:off x="8925000" y="0"/>
              <a:ext cx="219000" cy="5143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2" name="Google Shape;352;p34"/>
          <p:cNvSpPr/>
          <p:nvPr/>
        </p:nvSpPr>
        <p:spPr>
          <a:xfrm>
            <a:off x="3952500" y="-25400"/>
            <a:ext cx="231300" cy="6946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4"/>
          <p:cNvSpPr txBox="1">
            <a:spLocks noGrp="1"/>
          </p:cNvSpPr>
          <p:nvPr>
            <p:ph type="subTitle" idx="1"/>
          </p:nvPr>
        </p:nvSpPr>
        <p:spPr>
          <a:xfrm>
            <a:off x="892500" y="3390567"/>
            <a:ext cx="2880000" cy="11524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accent2"/>
                </a:solidFill>
              </a:defRPr>
            </a:lvl1pPr>
            <a:lvl2pPr lvl="1" rtl="0">
              <a:spcBef>
                <a:spcPts val="1600"/>
              </a:spcBef>
              <a:spcAft>
                <a:spcPts val="0"/>
              </a:spcAft>
              <a:buNone/>
              <a:defRPr>
                <a:solidFill>
                  <a:schemeClr val="accent2"/>
                </a:solidFill>
              </a:defRPr>
            </a:lvl2pPr>
            <a:lvl3pPr lvl="2" rtl="0">
              <a:spcBef>
                <a:spcPts val="1600"/>
              </a:spcBef>
              <a:spcAft>
                <a:spcPts val="0"/>
              </a:spcAft>
              <a:buNone/>
              <a:defRPr>
                <a:solidFill>
                  <a:schemeClr val="accent2"/>
                </a:solidFill>
              </a:defRPr>
            </a:lvl3pPr>
            <a:lvl4pPr lvl="3" rtl="0">
              <a:spcBef>
                <a:spcPts val="1600"/>
              </a:spcBef>
              <a:spcAft>
                <a:spcPts val="0"/>
              </a:spcAft>
              <a:buNone/>
              <a:defRPr>
                <a:solidFill>
                  <a:schemeClr val="accent2"/>
                </a:solidFill>
              </a:defRPr>
            </a:lvl4pPr>
            <a:lvl5pPr lvl="4" rtl="0">
              <a:spcBef>
                <a:spcPts val="1600"/>
              </a:spcBef>
              <a:spcAft>
                <a:spcPts val="0"/>
              </a:spcAft>
              <a:buNone/>
              <a:defRPr>
                <a:solidFill>
                  <a:schemeClr val="accent2"/>
                </a:solidFill>
              </a:defRPr>
            </a:lvl5pPr>
            <a:lvl6pPr lvl="5" rtl="0">
              <a:spcBef>
                <a:spcPts val="1600"/>
              </a:spcBef>
              <a:spcAft>
                <a:spcPts val="0"/>
              </a:spcAft>
              <a:buNone/>
              <a:defRPr>
                <a:solidFill>
                  <a:schemeClr val="accent2"/>
                </a:solidFill>
              </a:defRPr>
            </a:lvl6pPr>
            <a:lvl7pPr lvl="6" rtl="0">
              <a:spcBef>
                <a:spcPts val="1600"/>
              </a:spcBef>
              <a:spcAft>
                <a:spcPts val="0"/>
              </a:spcAft>
              <a:buNone/>
              <a:defRPr>
                <a:solidFill>
                  <a:schemeClr val="accent2"/>
                </a:solidFill>
              </a:defRPr>
            </a:lvl7pPr>
            <a:lvl8pPr lvl="7" rtl="0">
              <a:spcBef>
                <a:spcPts val="1600"/>
              </a:spcBef>
              <a:spcAft>
                <a:spcPts val="0"/>
              </a:spcAft>
              <a:buNone/>
              <a:defRPr>
                <a:solidFill>
                  <a:schemeClr val="accent2"/>
                </a:solidFill>
              </a:defRPr>
            </a:lvl8pPr>
            <a:lvl9pPr lvl="8" rtl="0">
              <a:spcBef>
                <a:spcPts val="1600"/>
              </a:spcBef>
              <a:spcAft>
                <a:spcPts val="1600"/>
              </a:spcAft>
              <a:buNone/>
              <a:defRPr>
                <a:solidFill>
                  <a:schemeClr val="accent2"/>
                </a:solidFill>
              </a:defRPr>
            </a:lvl9pPr>
          </a:lstStyle>
          <a:p>
            <a:r>
              <a:rPr lang="en-US" smtClean="0"/>
              <a:t>Click to edit Master subtitle style</a:t>
            </a:r>
            <a:endParaRPr/>
          </a:p>
        </p:txBody>
      </p:sp>
      <p:sp>
        <p:nvSpPr>
          <p:cNvPr id="354" name="Google Shape;354;p34"/>
          <p:cNvSpPr txBox="1">
            <a:spLocks noGrp="1"/>
          </p:cNvSpPr>
          <p:nvPr>
            <p:ph type="title"/>
          </p:nvPr>
        </p:nvSpPr>
        <p:spPr>
          <a:xfrm>
            <a:off x="892500" y="2704684"/>
            <a:ext cx="3060000" cy="9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1800">
                <a:solidFill>
                  <a:schemeClr val="accent2"/>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smtClean="0"/>
              <a:t>Click to edit Master title style</a:t>
            </a:r>
            <a:endParaRPr/>
          </a:p>
        </p:txBody>
      </p:sp>
      <p:sp>
        <p:nvSpPr>
          <p:cNvPr id="355" name="Google Shape;355;p34"/>
          <p:cNvSpPr txBox="1">
            <a:spLocks noGrp="1"/>
          </p:cNvSpPr>
          <p:nvPr>
            <p:ph type="title" idx="2"/>
          </p:nvPr>
        </p:nvSpPr>
        <p:spPr>
          <a:xfrm>
            <a:off x="543600" y="609600"/>
            <a:ext cx="5482800" cy="969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400"/>
              <a:buNone/>
              <a:defRPr sz="2400">
                <a:solidFill>
                  <a:schemeClr val="accen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en-US" smtClean="0"/>
              <a:t>Click to edit Master title style</a:t>
            </a:r>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Only Title" preserve="1">
  <p:cSld name="Only Title">
    <p:bg>
      <p:bgPr>
        <a:solidFill>
          <a:schemeClr val="accent2"/>
        </a:solidFill>
        <a:effectLst/>
      </p:bgPr>
    </p:bg>
    <p:spTree>
      <p:nvGrpSpPr>
        <p:cNvPr id="1" name="Shape 356"/>
        <p:cNvGrpSpPr/>
        <p:nvPr/>
      </p:nvGrpSpPr>
      <p:grpSpPr>
        <a:xfrm>
          <a:off x="0" y="0"/>
          <a:ext cx="0" cy="0"/>
          <a:chOff x="0" y="0"/>
          <a:chExt cx="0" cy="0"/>
        </a:xfrm>
      </p:grpSpPr>
      <p:grpSp>
        <p:nvGrpSpPr>
          <p:cNvPr id="357" name="Google Shape;357;p35"/>
          <p:cNvGrpSpPr/>
          <p:nvPr/>
        </p:nvGrpSpPr>
        <p:grpSpPr>
          <a:xfrm>
            <a:off x="-9525" y="3"/>
            <a:ext cx="9153600" cy="6858100"/>
            <a:chOff x="-9525" y="0"/>
            <a:chExt cx="9153600" cy="5143575"/>
          </a:xfrm>
        </p:grpSpPr>
        <p:sp>
          <p:nvSpPr>
            <p:cNvPr id="358" name="Google Shape;358;p35"/>
            <p:cNvSpPr/>
            <p:nvPr/>
          </p:nvSpPr>
          <p:spPr>
            <a:xfrm rot="5400000">
              <a:off x="4943427" y="4452694"/>
              <a:ext cx="514463" cy="867163"/>
            </a:xfrm>
            <a:custGeom>
              <a:avLst/>
              <a:gdLst/>
              <a:ahLst/>
              <a:cxnLst/>
              <a:rect l="l" t="t" r="r" b="b"/>
              <a:pathLst>
                <a:path w="29078" h="49013" extrusionOk="0">
                  <a:moveTo>
                    <a:pt x="29077" y="0"/>
                  </a:moveTo>
                  <a:lnTo>
                    <a:pt x="0" y="29565"/>
                  </a:lnTo>
                  <a:lnTo>
                    <a:pt x="0" y="49013"/>
                  </a:lnTo>
                  <a:lnTo>
                    <a:pt x="29077" y="19448"/>
                  </a:lnTo>
                  <a:lnTo>
                    <a:pt x="290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5"/>
            <p:cNvSpPr/>
            <p:nvPr/>
          </p:nvSpPr>
          <p:spPr>
            <a:xfrm rot="5400000">
              <a:off x="4421313" y="4452686"/>
              <a:ext cx="514463" cy="867180"/>
            </a:xfrm>
            <a:custGeom>
              <a:avLst/>
              <a:gdLst/>
              <a:ahLst/>
              <a:cxnLst/>
              <a:rect l="l" t="t" r="r" b="b"/>
              <a:pathLst>
                <a:path w="29078" h="49014" extrusionOk="0">
                  <a:moveTo>
                    <a:pt x="0" y="1"/>
                  </a:moveTo>
                  <a:lnTo>
                    <a:pt x="0" y="19449"/>
                  </a:lnTo>
                  <a:lnTo>
                    <a:pt x="29077" y="49014"/>
                  </a:lnTo>
                  <a:lnTo>
                    <a:pt x="29077" y="2956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5"/>
            <p:cNvSpPr/>
            <p:nvPr/>
          </p:nvSpPr>
          <p:spPr>
            <a:xfrm rot="5400000">
              <a:off x="3964218" y="4738941"/>
              <a:ext cx="296119" cy="513012"/>
            </a:xfrm>
            <a:custGeom>
              <a:avLst/>
              <a:gdLst/>
              <a:ahLst/>
              <a:cxnLst/>
              <a:rect l="l" t="t" r="r" b="b"/>
              <a:pathLst>
                <a:path w="16737" h="28996" extrusionOk="0">
                  <a:moveTo>
                    <a:pt x="1" y="1"/>
                  </a:moveTo>
                  <a:lnTo>
                    <a:pt x="1" y="11935"/>
                  </a:lnTo>
                  <a:lnTo>
                    <a:pt x="16736" y="28996"/>
                  </a:lnTo>
                  <a:lnTo>
                    <a:pt x="16736" y="17034"/>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5"/>
            <p:cNvSpPr/>
            <p:nvPr/>
          </p:nvSpPr>
          <p:spPr>
            <a:xfrm rot="5400000">
              <a:off x="3796016" y="4342789"/>
              <a:ext cx="512056" cy="1084568"/>
            </a:xfrm>
            <a:custGeom>
              <a:avLst/>
              <a:gdLst/>
              <a:ahLst/>
              <a:cxnLst/>
              <a:rect l="l" t="t" r="r" b="b"/>
              <a:pathLst>
                <a:path w="28942" h="61301" extrusionOk="0">
                  <a:moveTo>
                    <a:pt x="0" y="0"/>
                  </a:moveTo>
                  <a:lnTo>
                    <a:pt x="0" y="32359"/>
                  </a:lnTo>
                  <a:lnTo>
                    <a:pt x="28942" y="61300"/>
                  </a:lnTo>
                  <a:lnTo>
                    <a:pt x="28942" y="48688"/>
                  </a:lnTo>
                  <a:lnTo>
                    <a:pt x="6700" y="26446"/>
                  </a:lnTo>
                  <a:lnTo>
                    <a:pt x="6700" y="6754"/>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5"/>
            <p:cNvSpPr/>
            <p:nvPr/>
          </p:nvSpPr>
          <p:spPr>
            <a:xfrm rot="5400000" flipH="1">
              <a:off x="4943427" y="-176347"/>
              <a:ext cx="514463" cy="867163"/>
            </a:xfrm>
            <a:custGeom>
              <a:avLst/>
              <a:gdLst/>
              <a:ahLst/>
              <a:cxnLst/>
              <a:rect l="l" t="t" r="r" b="b"/>
              <a:pathLst>
                <a:path w="29078" h="49013" extrusionOk="0">
                  <a:moveTo>
                    <a:pt x="29077" y="0"/>
                  </a:moveTo>
                  <a:lnTo>
                    <a:pt x="0" y="29565"/>
                  </a:lnTo>
                  <a:lnTo>
                    <a:pt x="0" y="49013"/>
                  </a:lnTo>
                  <a:lnTo>
                    <a:pt x="29077" y="19448"/>
                  </a:lnTo>
                  <a:lnTo>
                    <a:pt x="290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5"/>
            <p:cNvSpPr/>
            <p:nvPr/>
          </p:nvSpPr>
          <p:spPr>
            <a:xfrm rot="5400000" flipH="1">
              <a:off x="4421313" y="-176356"/>
              <a:ext cx="514463" cy="867180"/>
            </a:xfrm>
            <a:custGeom>
              <a:avLst/>
              <a:gdLst/>
              <a:ahLst/>
              <a:cxnLst/>
              <a:rect l="l" t="t" r="r" b="b"/>
              <a:pathLst>
                <a:path w="29078" h="49014" extrusionOk="0">
                  <a:moveTo>
                    <a:pt x="0" y="1"/>
                  </a:moveTo>
                  <a:lnTo>
                    <a:pt x="0" y="19449"/>
                  </a:lnTo>
                  <a:lnTo>
                    <a:pt x="29077" y="49014"/>
                  </a:lnTo>
                  <a:lnTo>
                    <a:pt x="29077" y="2956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5"/>
            <p:cNvSpPr/>
            <p:nvPr/>
          </p:nvSpPr>
          <p:spPr>
            <a:xfrm rot="5400000" flipH="1">
              <a:off x="3964218" y="-108443"/>
              <a:ext cx="296119" cy="513012"/>
            </a:xfrm>
            <a:custGeom>
              <a:avLst/>
              <a:gdLst/>
              <a:ahLst/>
              <a:cxnLst/>
              <a:rect l="l" t="t" r="r" b="b"/>
              <a:pathLst>
                <a:path w="16737" h="28996" extrusionOk="0">
                  <a:moveTo>
                    <a:pt x="1" y="1"/>
                  </a:moveTo>
                  <a:lnTo>
                    <a:pt x="1" y="11935"/>
                  </a:lnTo>
                  <a:lnTo>
                    <a:pt x="16736" y="28996"/>
                  </a:lnTo>
                  <a:lnTo>
                    <a:pt x="16736" y="17034"/>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5"/>
            <p:cNvSpPr/>
            <p:nvPr/>
          </p:nvSpPr>
          <p:spPr>
            <a:xfrm rot="5400000" flipH="1">
              <a:off x="3796016" y="-283847"/>
              <a:ext cx="512056" cy="1084568"/>
            </a:xfrm>
            <a:custGeom>
              <a:avLst/>
              <a:gdLst/>
              <a:ahLst/>
              <a:cxnLst/>
              <a:rect l="l" t="t" r="r" b="b"/>
              <a:pathLst>
                <a:path w="28942" h="61301" extrusionOk="0">
                  <a:moveTo>
                    <a:pt x="0" y="0"/>
                  </a:moveTo>
                  <a:lnTo>
                    <a:pt x="0" y="32359"/>
                  </a:lnTo>
                  <a:lnTo>
                    <a:pt x="28942" y="61300"/>
                  </a:lnTo>
                  <a:lnTo>
                    <a:pt x="28942" y="48688"/>
                  </a:lnTo>
                  <a:lnTo>
                    <a:pt x="6700" y="26446"/>
                  </a:lnTo>
                  <a:lnTo>
                    <a:pt x="6700" y="6754"/>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5"/>
            <p:cNvSpPr/>
            <p:nvPr/>
          </p:nvSpPr>
          <p:spPr>
            <a:xfrm>
              <a:off x="-9525" y="0"/>
              <a:ext cx="1332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5"/>
            <p:cNvSpPr/>
            <p:nvPr/>
          </p:nvSpPr>
          <p:spPr>
            <a:xfrm rot="5400000">
              <a:off x="1771725" y="3229050"/>
              <a:ext cx="133200" cy="3695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5"/>
            <p:cNvSpPr/>
            <p:nvPr/>
          </p:nvSpPr>
          <p:spPr>
            <a:xfrm rot="-5400000">
              <a:off x="7143825" y="-1781175"/>
              <a:ext cx="219000" cy="3781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5"/>
            <p:cNvSpPr/>
            <p:nvPr/>
          </p:nvSpPr>
          <p:spPr>
            <a:xfrm rot="5400000">
              <a:off x="1771725" y="-1781250"/>
              <a:ext cx="133200" cy="3695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5"/>
            <p:cNvSpPr/>
            <p:nvPr/>
          </p:nvSpPr>
          <p:spPr>
            <a:xfrm rot="-5400000">
              <a:off x="7143825" y="3143175"/>
              <a:ext cx="219000" cy="3781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5"/>
            <p:cNvSpPr/>
            <p:nvPr/>
          </p:nvSpPr>
          <p:spPr>
            <a:xfrm>
              <a:off x="8936550" y="75"/>
              <a:ext cx="207300" cy="5143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 name="Google Shape;372;p35"/>
          <p:cNvSpPr txBox="1">
            <a:spLocks noGrp="1"/>
          </p:cNvSpPr>
          <p:nvPr>
            <p:ph type="title"/>
          </p:nvPr>
        </p:nvSpPr>
        <p:spPr>
          <a:xfrm>
            <a:off x="540000" y="609600"/>
            <a:ext cx="4413600" cy="969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400"/>
              <a:buNone/>
              <a:defRPr sz="24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en-US" smtClean="0"/>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50"/>
        <p:cNvGrpSpPr/>
        <p:nvPr/>
      </p:nvGrpSpPr>
      <p:grpSpPr>
        <a:xfrm>
          <a:off x="0" y="0"/>
          <a:ext cx="0" cy="0"/>
          <a:chOff x="0" y="0"/>
          <a:chExt cx="0" cy="0"/>
        </a:xfrm>
      </p:grpSpPr>
      <p:sp>
        <p:nvSpPr>
          <p:cNvPr id="151" name="Google Shape;151;p16"/>
          <p:cNvSpPr txBox="1">
            <a:spLocks noGrp="1"/>
          </p:cNvSpPr>
          <p:nvPr>
            <p:ph type="subTitle" idx="1"/>
          </p:nvPr>
        </p:nvSpPr>
        <p:spPr>
          <a:xfrm>
            <a:off x="1009500" y="2348800"/>
            <a:ext cx="2016000" cy="63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sz="2200" b="1">
                <a:solidFill>
                  <a:schemeClr val="accent6"/>
                </a:solidFill>
                <a:latin typeface="Crete Round"/>
                <a:ea typeface="Crete Round"/>
                <a:cs typeface="Crete Round"/>
                <a:sym typeface="Crete Round"/>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r>
              <a:rPr lang="en-US" smtClean="0"/>
              <a:t>Click to edit Master subtitle style</a:t>
            </a:r>
            <a:endParaRPr/>
          </a:p>
        </p:txBody>
      </p:sp>
      <p:sp>
        <p:nvSpPr>
          <p:cNvPr id="152" name="Google Shape;152;p16"/>
          <p:cNvSpPr txBox="1">
            <a:spLocks noGrp="1"/>
          </p:cNvSpPr>
          <p:nvPr>
            <p:ph type="subTitle" idx="2"/>
          </p:nvPr>
        </p:nvSpPr>
        <p:spPr>
          <a:xfrm>
            <a:off x="5146488" y="2348813"/>
            <a:ext cx="2016000" cy="63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sz="2200" b="1">
                <a:solidFill>
                  <a:schemeClr val="accent6"/>
                </a:solidFill>
                <a:latin typeface="Crete Round"/>
                <a:ea typeface="Crete Round"/>
                <a:cs typeface="Crete Round"/>
                <a:sym typeface="Crete Round"/>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r>
              <a:rPr lang="en-US" smtClean="0"/>
              <a:t>Click to edit Master subtitle style</a:t>
            </a:r>
            <a:endParaRPr/>
          </a:p>
        </p:txBody>
      </p:sp>
      <p:sp>
        <p:nvSpPr>
          <p:cNvPr id="153" name="Google Shape;153;p16"/>
          <p:cNvSpPr txBox="1">
            <a:spLocks noGrp="1"/>
          </p:cNvSpPr>
          <p:nvPr>
            <p:ph type="subTitle" idx="3"/>
          </p:nvPr>
        </p:nvSpPr>
        <p:spPr>
          <a:xfrm>
            <a:off x="1009500" y="3369867"/>
            <a:ext cx="2952000" cy="1325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154" name="Google Shape;154;p16"/>
          <p:cNvSpPr txBox="1">
            <a:spLocks noGrp="1"/>
          </p:cNvSpPr>
          <p:nvPr>
            <p:ph type="subTitle" idx="4"/>
          </p:nvPr>
        </p:nvSpPr>
        <p:spPr>
          <a:xfrm>
            <a:off x="5146495" y="3369867"/>
            <a:ext cx="2952000" cy="1325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155" name="Google Shape;155;p16"/>
          <p:cNvSpPr txBox="1">
            <a:spLocks noGrp="1"/>
          </p:cNvSpPr>
          <p:nvPr>
            <p:ph type="title"/>
          </p:nvPr>
        </p:nvSpPr>
        <p:spPr>
          <a:xfrm>
            <a:off x="720000" y="720000"/>
            <a:ext cx="7704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
        <p:nvSpPr>
          <p:cNvPr id="156" name="Google Shape;156;p16"/>
          <p:cNvSpPr/>
          <p:nvPr/>
        </p:nvSpPr>
        <p:spPr>
          <a:xfrm rot="5400000">
            <a:off x="6937768" y="-576900"/>
            <a:ext cx="1880472" cy="1246141"/>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6"/>
          <p:cNvSpPr/>
          <p:nvPr/>
        </p:nvSpPr>
        <p:spPr>
          <a:xfrm rot="-4840669">
            <a:off x="1386936" y="5704758"/>
            <a:ext cx="2379413" cy="3301676"/>
          </a:xfrm>
          <a:custGeom>
            <a:avLst/>
            <a:gdLst/>
            <a:ahLst/>
            <a:cxnLst/>
            <a:rect l="l" t="t" r="r" b="b"/>
            <a:pathLst>
              <a:path w="15594" h="28851" extrusionOk="0">
                <a:moveTo>
                  <a:pt x="13821" y="0"/>
                </a:moveTo>
                <a:lnTo>
                  <a:pt x="1028" y="514"/>
                </a:lnTo>
                <a:cubicBezTo>
                  <a:pt x="465" y="531"/>
                  <a:pt x="1" y="978"/>
                  <a:pt x="1" y="1558"/>
                </a:cubicBezTo>
                <a:cubicBezTo>
                  <a:pt x="17" y="7524"/>
                  <a:pt x="183" y="13506"/>
                  <a:pt x="481" y="19471"/>
                </a:cubicBezTo>
                <a:cubicBezTo>
                  <a:pt x="299" y="19670"/>
                  <a:pt x="233" y="19919"/>
                  <a:pt x="249" y="20184"/>
                </a:cubicBezTo>
                <a:cubicBezTo>
                  <a:pt x="481" y="22719"/>
                  <a:pt x="481" y="25271"/>
                  <a:pt x="282" y="27806"/>
                </a:cubicBezTo>
                <a:cubicBezTo>
                  <a:pt x="233" y="28370"/>
                  <a:pt x="796" y="28850"/>
                  <a:pt x="1326" y="28850"/>
                </a:cubicBezTo>
                <a:cubicBezTo>
                  <a:pt x="5850" y="28801"/>
                  <a:pt x="10374" y="28337"/>
                  <a:pt x="14832" y="27475"/>
                </a:cubicBezTo>
                <a:cubicBezTo>
                  <a:pt x="15279" y="27359"/>
                  <a:pt x="15594" y="26945"/>
                  <a:pt x="15594" y="26481"/>
                </a:cubicBezTo>
                <a:cubicBezTo>
                  <a:pt x="15097" y="17996"/>
                  <a:pt x="14848" y="9512"/>
                  <a:pt x="14865" y="1044"/>
                </a:cubicBezTo>
                <a:cubicBezTo>
                  <a:pt x="14865" y="464"/>
                  <a:pt x="14401" y="0"/>
                  <a:pt x="138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6"/>
          <p:cNvSpPr/>
          <p:nvPr/>
        </p:nvSpPr>
        <p:spPr>
          <a:xfrm rot="-5400000">
            <a:off x="4490285" y="6174765"/>
            <a:ext cx="786067" cy="80047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6"/>
          <p:cNvSpPr/>
          <p:nvPr/>
        </p:nvSpPr>
        <p:spPr>
          <a:xfrm rot="-6692913">
            <a:off x="3005477" y="5859514"/>
            <a:ext cx="2411091" cy="2678677"/>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Title + 3 columns" preserve="1">
  <p:cSld name="Title + 3 columns">
    <p:bg>
      <p:bgPr>
        <a:solidFill>
          <a:schemeClr val="lt2"/>
        </a:solidFill>
        <a:effectLst/>
      </p:bgPr>
    </p:bg>
    <p:spTree>
      <p:nvGrpSpPr>
        <p:cNvPr id="1" name="Shape 373"/>
        <p:cNvGrpSpPr/>
        <p:nvPr/>
      </p:nvGrpSpPr>
      <p:grpSpPr>
        <a:xfrm>
          <a:off x="0" y="0"/>
          <a:ext cx="0" cy="0"/>
          <a:chOff x="0" y="0"/>
          <a:chExt cx="0" cy="0"/>
        </a:xfrm>
      </p:grpSpPr>
      <p:grpSp>
        <p:nvGrpSpPr>
          <p:cNvPr id="374" name="Google Shape;374;p36"/>
          <p:cNvGrpSpPr/>
          <p:nvPr/>
        </p:nvGrpSpPr>
        <p:grpSpPr>
          <a:xfrm>
            <a:off x="-9600" y="4"/>
            <a:ext cx="9153675" cy="6858009"/>
            <a:chOff x="-9600" y="0"/>
            <a:chExt cx="9153675" cy="5143507"/>
          </a:xfrm>
        </p:grpSpPr>
        <p:sp>
          <p:nvSpPr>
            <p:cNvPr id="375" name="Google Shape;375;p36"/>
            <p:cNvSpPr/>
            <p:nvPr/>
          </p:nvSpPr>
          <p:spPr>
            <a:xfrm rot="-5400000" flipH="1">
              <a:off x="166826" y="4452694"/>
              <a:ext cx="514463" cy="867163"/>
            </a:xfrm>
            <a:custGeom>
              <a:avLst/>
              <a:gdLst/>
              <a:ahLst/>
              <a:cxnLst/>
              <a:rect l="l" t="t" r="r" b="b"/>
              <a:pathLst>
                <a:path w="29078" h="49013" extrusionOk="0">
                  <a:moveTo>
                    <a:pt x="29077" y="0"/>
                  </a:moveTo>
                  <a:lnTo>
                    <a:pt x="0" y="29565"/>
                  </a:lnTo>
                  <a:lnTo>
                    <a:pt x="0" y="49013"/>
                  </a:lnTo>
                  <a:lnTo>
                    <a:pt x="29077" y="19448"/>
                  </a:lnTo>
                  <a:lnTo>
                    <a:pt x="290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6"/>
            <p:cNvSpPr/>
            <p:nvPr/>
          </p:nvSpPr>
          <p:spPr>
            <a:xfrm rot="-5400000" flipH="1">
              <a:off x="688941" y="4452686"/>
              <a:ext cx="514463" cy="867180"/>
            </a:xfrm>
            <a:custGeom>
              <a:avLst/>
              <a:gdLst/>
              <a:ahLst/>
              <a:cxnLst/>
              <a:rect l="l" t="t" r="r" b="b"/>
              <a:pathLst>
                <a:path w="29078" h="49014" extrusionOk="0">
                  <a:moveTo>
                    <a:pt x="0" y="1"/>
                  </a:moveTo>
                  <a:lnTo>
                    <a:pt x="0" y="19449"/>
                  </a:lnTo>
                  <a:lnTo>
                    <a:pt x="29077" y="49014"/>
                  </a:lnTo>
                  <a:lnTo>
                    <a:pt x="29077" y="29566"/>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6"/>
            <p:cNvSpPr/>
            <p:nvPr/>
          </p:nvSpPr>
          <p:spPr>
            <a:xfrm rot="-5400000" flipH="1">
              <a:off x="1364378" y="4738941"/>
              <a:ext cx="296119" cy="513012"/>
            </a:xfrm>
            <a:custGeom>
              <a:avLst/>
              <a:gdLst/>
              <a:ahLst/>
              <a:cxnLst/>
              <a:rect l="l" t="t" r="r" b="b"/>
              <a:pathLst>
                <a:path w="16737" h="28996" extrusionOk="0">
                  <a:moveTo>
                    <a:pt x="1" y="1"/>
                  </a:moveTo>
                  <a:lnTo>
                    <a:pt x="1" y="11935"/>
                  </a:lnTo>
                  <a:lnTo>
                    <a:pt x="16736" y="28996"/>
                  </a:lnTo>
                  <a:lnTo>
                    <a:pt x="16736" y="17034"/>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6"/>
            <p:cNvSpPr/>
            <p:nvPr/>
          </p:nvSpPr>
          <p:spPr>
            <a:xfrm rot="-5400000" flipH="1">
              <a:off x="1316644" y="4342789"/>
              <a:ext cx="512056" cy="1084568"/>
            </a:xfrm>
            <a:custGeom>
              <a:avLst/>
              <a:gdLst/>
              <a:ahLst/>
              <a:cxnLst/>
              <a:rect l="l" t="t" r="r" b="b"/>
              <a:pathLst>
                <a:path w="28942" h="61301" extrusionOk="0">
                  <a:moveTo>
                    <a:pt x="0" y="0"/>
                  </a:moveTo>
                  <a:lnTo>
                    <a:pt x="0" y="32359"/>
                  </a:lnTo>
                  <a:lnTo>
                    <a:pt x="28942" y="61300"/>
                  </a:lnTo>
                  <a:lnTo>
                    <a:pt x="28942" y="48688"/>
                  </a:lnTo>
                  <a:lnTo>
                    <a:pt x="6700" y="26446"/>
                  </a:lnTo>
                  <a:lnTo>
                    <a:pt x="6700" y="6754"/>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6"/>
            <p:cNvSpPr/>
            <p:nvPr/>
          </p:nvSpPr>
          <p:spPr>
            <a:xfrm rot="-5400000">
              <a:off x="7186351" y="-176347"/>
              <a:ext cx="514463" cy="867163"/>
            </a:xfrm>
            <a:custGeom>
              <a:avLst/>
              <a:gdLst/>
              <a:ahLst/>
              <a:cxnLst/>
              <a:rect l="l" t="t" r="r" b="b"/>
              <a:pathLst>
                <a:path w="29078" h="49013" extrusionOk="0">
                  <a:moveTo>
                    <a:pt x="29077" y="0"/>
                  </a:moveTo>
                  <a:lnTo>
                    <a:pt x="0" y="29565"/>
                  </a:lnTo>
                  <a:lnTo>
                    <a:pt x="0" y="49013"/>
                  </a:lnTo>
                  <a:lnTo>
                    <a:pt x="29077" y="19448"/>
                  </a:lnTo>
                  <a:lnTo>
                    <a:pt x="290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6"/>
            <p:cNvSpPr/>
            <p:nvPr/>
          </p:nvSpPr>
          <p:spPr>
            <a:xfrm rot="-5400000">
              <a:off x="7708466" y="-176356"/>
              <a:ext cx="514463" cy="867180"/>
            </a:xfrm>
            <a:custGeom>
              <a:avLst/>
              <a:gdLst/>
              <a:ahLst/>
              <a:cxnLst/>
              <a:rect l="l" t="t" r="r" b="b"/>
              <a:pathLst>
                <a:path w="29078" h="49014" extrusionOk="0">
                  <a:moveTo>
                    <a:pt x="0" y="1"/>
                  </a:moveTo>
                  <a:lnTo>
                    <a:pt x="0" y="19449"/>
                  </a:lnTo>
                  <a:lnTo>
                    <a:pt x="29077" y="49014"/>
                  </a:lnTo>
                  <a:lnTo>
                    <a:pt x="29077" y="29566"/>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6"/>
            <p:cNvSpPr/>
            <p:nvPr/>
          </p:nvSpPr>
          <p:spPr>
            <a:xfrm rot="-5400000">
              <a:off x="8383903" y="-108443"/>
              <a:ext cx="296119" cy="513012"/>
            </a:xfrm>
            <a:custGeom>
              <a:avLst/>
              <a:gdLst/>
              <a:ahLst/>
              <a:cxnLst/>
              <a:rect l="l" t="t" r="r" b="b"/>
              <a:pathLst>
                <a:path w="16737" h="28996" extrusionOk="0">
                  <a:moveTo>
                    <a:pt x="1" y="1"/>
                  </a:moveTo>
                  <a:lnTo>
                    <a:pt x="1" y="11935"/>
                  </a:lnTo>
                  <a:lnTo>
                    <a:pt x="16736" y="28996"/>
                  </a:lnTo>
                  <a:lnTo>
                    <a:pt x="16736" y="17034"/>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6"/>
            <p:cNvSpPr/>
            <p:nvPr/>
          </p:nvSpPr>
          <p:spPr>
            <a:xfrm rot="-5400000">
              <a:off x="8336169" y="-283847"/>
              <a:ext cx="512056" cy="1084568"/>
            </a:xfrm>
            <a:custGeom>
              <a:avLst/>
              <a:gdLst/>
              <a:ahLst/>
              <a:cxnLst/>
              <a:rect l="l" t="t" r="r" b="b"/>
              <a:pathLst>
                <a:path w="28942" h="61301" extrusionOk="0">
                  <a:moveTo>
                    <a:pt x="0" y="0"/>
                  </a:moveTo>
                  <a:lnTo>
                    <a:pt x="0" y="32359"/>
                  </a:lnTo>
                  <a:lnTo>
                    <a:pt x="28942" y="61300"/>
                  </a:lnTo>
                  <a:lnTo>
                    <a:pt x="28942" y="48688"/>
                  </a:lnTo>
                  <a:lnTo>
                    <a:pt x="6700" y="26446"/>
                  </a:lnTo>
                  <a:lnTo>
                    <a:pt x="6700" y="6754"/>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3" name="Google Shape;383;p36"/>
            <p:cNvGrpSpPr/>
            <p:nvPr/>
          </p:nvGrpSpPr>
          <p:grpSpPr>
            <a:xfrm flipH="1">
              <a:off x="-9600" y="0"/>
              <a:ext cx="9153675" cy="5143500"/>
              <a:chOff x="-9600" y="0"/>
              <a:chExt cx="9153675" cy="5143500"/>
            </a:xfrm>
          </p:grpSpPr>
          <p:sp>
            <p:nvSpPr>
              <p:cNvPr id="384" name="Google Shape;384;p36"/>
              <p:cNvSpPr/>
              <p:nvPr/>
            </p:nvSpPr>
            <p:spPr>
              <a:xfrm>
                <a:off x="-9525" y="0"/>
                <a:ext cx="1332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6"/>
              <p:cNvSpPr/>
              <p:nvPr/>
            </p:nvSpPr>
            <p:spPr>
              <a:xfrm rot="5400000">
                <a:off x="3529050" y="1471650"/>
                <a:ext cx="133200" cy="7210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6"/>
              <p:cNvSpPr/>
              <p:nvPr/>
            </p:nvSpPr>
            <p:spPr>
              <a:xfrm rot="-5400000">
                <a:off x="5391225" y="-3533775"/>
                <a:ext cx="219000" cy="72867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6"/>
              <p:cNvSpPr/>
              <p:nvPr/>
            </p:nvSpPr>
            <p:spPr>
              <a:xfrm>
                <a:off x="8925000" y="0"/>
                <a:ext cx="219000" cy="5143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88" name="Google Shape;388;p36"/>
          <p:cNvSpPr txBox="1">
            <a:spLocks noGrp="1"/>
          </p:cNvSpPr>
          <p:nvPr>
            <p:ph type="subTitle" idx="1"/>
          </p:nvPr>
        </p:nvSpPr>
        <p:spPr>
          <a:xfrm>
            <a:off x="676113" y="4060117"/>
            <a:ext cx="2160000" cy="1148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accent2"/>
                </a:solidFill>
              </a:defRPr>
            </a:lvl1pPr>
            <a:lvl2pPr lvl="1" algn="ctr" rtl="0">
              <a:spcBef>
                <a:spcPts val="1600"/>
              </a:spcBef>
              <a:spcAft>
                <a:spcPts val="0"/>
              </a:spcAft>
              <a:buNone/>
              <a:defRPr>
                <a:solidFill>
                  <a:schemeClr val="accent2"/>
                </a:solidFill>
              </a:defRPr>
            </a:lvl2pPr>
            <a:lvl3pPr lvl="2" algn="ctr" rtl="0">
              <a:spcBef>
                <a:spcPts val="1600"/>
              </a:spcBef>
              <a:spcAft>
                <a:spcPts val="0"/>
              </a:spcAft>
              <a:buNone/>
              <a:defRPr>
                <a:solidFill>
                  <a:schemeClr val="accent2"/>
                </a:solidFill>
              </a:defRPr>
            </a:lvl3pPr>
            <a:lvl4pPr lvl="3" algn="ctr" rtl="0">
              <a:spcBef>
                <a:spcPts val="1600"/>
              </a:spcBef>
              <a:spcAft>
                <a:spcPts val="0"/>
              </a:spcAft>
              <a:buNone/>
              <a:defRPr>
                <a:solidFill>
                  <a:schemeClr val="accent2"/>
                </a:solidFill>
              </a:defRPr>
            </a:lvl4pPr>
            <a:lvl5pPr lvl="4" algn="ctr" rtl="0">
              <a:spcBef>
                <a:spcPts val="1600"/>
              </a:spcBef>
              <a:spcAft>
                <a:spcPts val="0"/>
              </a:spcAft>
              <a:buNone/>
              <a:defRPr>
                <a:solidFill>
                  <a:schemeClr val="accent2"/>
                </a:solidFill>
              </a:defRPr>
            </a:lvl5pPr>
            <a:lvl6pPr lvl="5" algn="ctr" rtl="0">
              <a:spcBef>
                <a:spcPts val="1600"/>
              </a:spcBef>
              <a:spcAft>
                <a:spcPts val="0"/>
              </a:spcAft>
              <a:buNone/>
              <a:defRPr>
                <a:solidFill>
                  <a:schemeClr val="accent2"/>
                </a:solidFill>
              </a:defRPr>
            </a:lvl6pPr>
            <a:lvl7pPr lvl="6" algn="ctr" rtl="0">
              <a:spcBef>
                <a:spcPts val="1600"/>
              </a:spcBef>
              <a:spcAft>
                <a:spcPts val="0"/>
              </a:spcAft>
              <a:buNone/>
              <a:defRPr>
                <a:solidFill>
                  <a:schemeClr val="accent2"/>
                </a:solidFill>
              </a:defRPr>
            </a:lvl7pPr>
            <a:lvl8pPr lvl="7" algn="ctr" rtl="0">
              <a:spcBef>
                <a:spcPts val="1600"/>
              </a:spcBef>
              <a:spcAft>
                <a:spcPts val="0"/>
              </a:spcAft>
              <a:buNone/>
              <a:defRPr>
                <a:solidFill>
                  <a:schemeClr val="accent2"/>
                </a:solidFill>
              </a:defRPr>
            </a:lvl8pPr>
            <a:lvl9pPr lvl="8" algn="ctr" rtl="0">
              <a:spcBef>
                <a:spcPts val="1600"/>
              </a:spcBef>
              <a:spcAft>
                <a:spcPts val="1600"/>
              </a:spcAft>
              <a:buNone/>
              <a:defRPr>
                <a:solidFill>
                  <a:schemeClr val="accent2"/>
                </a:solidFill>
              </a:defRPr>
            </a:lvl9pPr>
          </a:lstStyle>
          <a:p>
            <a:r>
              <a:rPr lang="en-US" smtClean="0"/>
              <a:t>Click to edit Master subtitle style</a:t>
            </a:r>
            <a:endParaRPr/>
          </a:p>
        </p:txBody>
      </p:sp>
      <p:sp>
        <p:nvSpPr>
          <p:cNvPr id="389" name="Google Shape;389;p36"/>
          <p:cNvSpPr txBox="1">
            <a:spLocks noGrp="1"/>
          </p:cNvSpPr>
          <p:nvPr>
            <p:ph type="subTitle" idx="2"/>
          </p:nvPr>
        </p:nvSpPr>
        <p:spPr>
          <a:xfrm>
            <a:off x="6307888" y="4060117"/>
            <a:ext cx="2160000" cy="1148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accent2"/>
                </a:solidFill>
              </a:defRPr>
            </a:lvl1pPr>
            <a:lvl2pPr lvl="1" algn="ctr" rtl="0">
              <a:spcBef>
                <a:spcPts val="1600"/>
              </a:spcBef>
              <a:spcAft>
                <a:spcPts val="0"/>
              </a:spcAft>
              <a:buNone/>
              <a:defRPr>
                <a:solidFill>
                  <a:schemeClr val="accent2"/>
                </a:solidFill>
              </a:defRPr>
            </a:lvl2pPr>
            <a:lvl3pPr lvl="2" algn="ctr" rtl="0">
              <a:spcBef>
                <a:spcPts val="1600"/>
              </a:spcBef>
              <a:spcAft>
                <a:spcPts val="0"/>
              </a:spcAft>
              <a:buNone/>
              <a:defRPr>
                <a:solidFill>
                  <a:schemeClr val="accent2"/>
                </a:solidFill>
              </a:defRPr>
            </a:lvl3pPr>
            <a:lvl4pPr lvl="3" algn="ctr" rtl="0">
              <a:spcBef>
                <a:spcPts val="1600"/>
              </a:spcBef>
              <a:spcAft>
                <a:spcPts val="0"/>
              </a:spcAft>
              <a:buNone/>
              <a:defRPr>
                <a:solidFill>
                  <a:schemeClr val="accent2"/>
                </a:solidFill>
              </a:defRPr>
            </a:lvl4pPr>
            <a:lvl5pPr lvl="4" algn="ctr" rtl="0">
              <a:spcBef>
                <a:spcPts val="1600"/>
              </a:spcBef>
              <a:spcAft>
                <a:spcPts val="0"/>
              </a:spcAft>
              <a:buNone/>
              <a:defRPr>
                <a:solidFill>
                  <a:schemeClr val="accent2"/>
                </a:solidFill>
              </a:defRPr>
            </a:lvl5pPr>
            <a:lvl6pPr lvl="5" algn="ctr" rtl="0">
              <a:spcBef>
                <a:spcPts val="1600"/>
              </a:spcBef>
              <a:spcAft>
                <a:spcPts val="0"/>
              </a:spcAft>
              <a:buNone/>
              <a:defRPr>
                <a:solidFill>
                  <a:schemeClr val="accent2"/>
                </a:solidFill>
              </a:defRPr>
            </a:lvl6pPr>
            <a:lvl7pPr lvl="6" algn="ctr" rtl="0">
              <a:spcBef>
                <a:spcPts val="1600"/>
              </a:spcBef>
              <a:spcAft>
                <a:spcPts val="0"/>
              </a:spcAft>
              <a:buNone/>
              <a:defRPr>
                <a:solidFill>
                  <a:schemeClr val="accent2"/>
                </a:solidFill>
              </a:defRPr>
            </a:lvl7pPr>
            <a:lvl8pPr lvl="7" algn="ctr" rtl="0">
              <a:spcBef>
                <a:spcPts val="1600"/>
              </a:spcBef>
              <a:spcAft>
                <a:spcPts val="0"/>
              </a:spcAft>
              <a:buNone/>
              <a:defRPr>
                <a:solidFill>
                  <a:schemeClr val="accent2"/>
                </a:solidFill>
              </a:defRPr>
            </a:lvl8pPr>
            <a:lvl9pPr lvl="8" algn="ctr" rtl="0">
              <a:spcBef>
                <a:spcPts val="1600"/>
              </a:spcBef>
              <a:spcAft>
                <a:spcPts val="1600"/>
              </a:spcAft>
              <a:buNone/>
              <a:defRPr>
                <a:solidFill>
                  <a:schemeClr val="accent2"/>
                </a:solidFill>
              </a:defRPr>
            </a:lvl9pPr>
          </a:lstStyle>
          <a:p>
            <a:r>
              <a:rPr lang="en-US" smtClean="0"/>
              <a:t>Click to edit Master subtitle style</a:t>
            </a:r>
            <a:endParaRPr/>
          </a:p>
        </p:txBody>
      </p:sp>
      <p:sp>
        <p:nvSpPr>
          <p:cNvPr id="390" name="Google Shape;390;p36"/>
          <p:cNvSpPr txBox="1">
            <a:spLocks noGrp="1"/>
          </p:cNvSpPr>
          <p:nvPr>
            <p:ph type="subTitle" idx="3"/>
          </p:nvPr>
        </p:nvSpPr>
        <p:spPr>
          <a:xfrm>
            <a:off x="3312000" y="4060117"/>
            <a:ext cx="2520000" cy="1148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accent2"/>
                </a:solidFill>
              </a:defRPr>
            </a:lvl1pPr>
            <a:lvl2pPr lvl="1" algn="ctr" rtl="0">
              <a:spcBef>
                <a:spcPts val="1600"/>
              </a:spcBef>
              <a:spcAft>
                <a:spcPts val="0"/>
              </a:spcAft>
              <a:buNone/>
              <a:defRPr>
                <a:solidFill>
                  <a:schemeClr val="dk2"/>
                </a:solidFill>
              </a:defRPr>
            </a:lvl2pPr>
            <a:lvl3pPr lvl="2" algn="ctr" rtl="0">
              <a:spcBef>
                <a:spcPts val="1600"/>
              </a:spcBef>
              <a:spcAft>
                <a:spcPts val="0"/>
              </a:spcAft>
              <a:buNone/>
              <a:defRPr>
                <a:solidFill>
                  <a:schemeClr val="dk2"/>
                </a:solidFill>
              </a:defRPr>
            </a:lvl3pPr>
            <a:lvl4pPr lvl="3" algn="ctr" rtl="0">
              <a:spcBef>
                <a:spcPts val="1600"/>
              </a:spcBef>
              <a:spcAft>
                <a:spcPts val="0"/>
              </a:spcAft>
              <a:buNone/>
              <a:defRPr>
                <a:solidFill>
                  <a:schemeClr val="dk2"/>
                </a:solidFill>
              </a:defRPr>
            </a:lvl4pPr>
            <a:lvl5pPr lvl="4" algn="ctr" rtl="0">
              <a:spcBef>
                <a:spcPts val="1600"/>
              </a:spcBef>
              <a:spcAft>
                <a:spcPts val="0"/>
              </a:spcAft>
              <a:buNone/>
              <a:defRPr>
                <a:solidFill>
                  <a:schemeClr val="dk2"/>
                </a:solidFill>
              </a:defRPr>
            </a:lvl5pPr>
            <a:lvl6pPr lvl="5" algn="ctr" rtl="0">
              <a:spcBef>
                <a:spcPts val="1600"/>
              </a:spcBef>
              <a:spcAft>
                <a:spcPts val="0"/>
              </a:spcAft>
              <a:buNone/>
              <a:defRPr>
                <a:solidFill>
                  <a:schemeClr val="dk2"/>
                </a:solidFill>
              </a:defRPr>
            </a:lvl6pPr>
            <a:lvl7pPr lvl="6" algn="ctr" rtl="0">
              <a:spcBef>
                <a:spcPts val="1600"/>
              </a:spcBef>
              <a:spcAft>
                <a:spcPts val="0"/>
              </a:spcAft>
              <a:buNone/>
              <a:defRPr>
                <a:solidFill>
                  <a:schemeClr val="dk2"/>
                </a:solidFill>
              </a:defRPr>
            </a:lvl7pPr>
            <a:lvl8pPr lvl="7" algn="ctr" rtl="0">
              <a:spcBef>
                <a:spcPts val="1600"/>
              </a:spcBef>
              <a:spcAft>
                <a:spcPts val="0"/>
              </a:spcAft>
              <a:buNone/>
              <a:defRPr>
                <a:solidFill>
                  <a:schemeClr val="dk2"/>
                </a:solidFill>
              </a:defRPr>
            </a:lvl8pPr>
            <a:lvl9pPr lvl="8" algn="ctr" rtl="0">
              <a:spcBef>
                <a:spcPts val="1600"/>
              </a:spcBef>
              <a:spcAft>
                <a:spcPts val="1600"/>
              </a:spcAft>
              <a:buNone/>
              <a:defRPr>
                <a:solidFill>
                  <a:schemeClr val="dk2"/>
                </a:solidFill>
              </a:defRPr>
            </a:lvl9pPr>
          </a:lstStyle>
          <a:p>
            <a:r>
              <a:rPr lang="en-US" smtClean="0"/>
              <a:t>Click to edit Master subtitle style</a:t>
            </a:r>
            <a:endParaRPr/>
          </a:p>
        </p:txBody>
      </p:sp>
      <p:sp>
        <p:nvSpPr>
          <p:cNvPr id="391" name="Google Shape;391;p36"/>
          <p:cNvSpPr txBox="1">
            <a:spLocks noGrp="1"/>
          </p:cNvSpPr>
          <p:nvPr>
            <p:ph type="title"/>
          </p:nvPr>
        </p:nvSpPr>
        <p:spPr>
          <a:xfrm>
            <a:off x="856113" y="3376684"/>
            <a:ext cx="1800000" cy="96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1800">
                <a:solidFill>
                  <a:schemeClr val="accent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rPr lang="en-US" smtClean="0"/>
              <a:t>Click to edit Master title style</a:t>
            </a:r>
            <a:endParaRPr/>
          </a:p>
        </p:txBody>
      </p:sp>
      <p:sp>
        <p:nvSpPr>
          <p:cNvPr id="392" name="Google Shape;392;p36"/>
          <p:cNvSpPr txBox="1">
            <a:spLocks noGrp="1"/>
          </p:cNvSpPr>
          <p:nvPr>
            <p:ph type="title" idx="4"/>
          </p:nvPr>
        </p:nvSpPr>
        <p:spPr>
          <a:xfrm>
            <a:off x="6487888" y="3376684"/>
            <a:ext cx="1800000" cy="96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1800">
                <a:solidFill>
                  <a:schemeClr val="accent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rPr lang="en-US" smtClean="0"/>
              <a:t>Click to edit Master title style</a:t>
            </a:r>
            <a:endParaRPr/>
          </a:p>
        </p:txBody>
      </p:sp>
      <p:sp>
        <p:nvSpPr>
          <p:cNvPr id="393" name="Google Shape;393;p36"/>
          <p:cNvSpPr txBox="1">
            <a:spLocks noGrp="1"/>
          </p:cNvSpPr>
          <p:nvPr>
            <p:ph type="title" idx="5"/>
          </p:nvPr>
        </p:nvSpPr>
        <p:spPr>
          <a:xfrm>
            <a:off x="3672000" y="3376684"/>
            <a:ext cx="1800000" cy="96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1800">
                <a:solidFill>
                  <a:schemeClr val="accent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rPr lang="en-US" smtClean="0"/>
              <a:t>Click to edit Master title style</a:t>
            </a:r>
            <a:endParaRPr/>
          </a:p>
        </p:txBody>
      </p:sp>
      <p:sp>
        <p:nvSpPr>
          <p:cNvPr id="394" name="Google Shape;394;p36"/>
          <p:cNvSpPr txBox="1">
            <a:spLocks noGrp="1"/>
          </p:cNvSpPr>
          <p:nvPr>
            <p:ph type="title" idx="6"/>
          </p:nvPr>
        </p:nvSpPr>
        <p:spPr>
          <a:xfrm>
            <a:off x="543600" y="609600"/>
            <a:ext cx="5482800" cy="969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400"/>
              <a:buNone/>
              <a:defRPr sz="2400">
                <a:solidFill>
                  <a:schemeClr val="accent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rPr lang="en-US" smtClean="0"/>
              <a:t>Click to edit Master title style</a:t>
            </a:r>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Title + 2 column" preserve="1">
  <p:cSld name="Title + 2 column">
    <p:bg>
      <p:bgPr>
        <a:solidFill>
          <a:schemeClr val="lt2"/>
        </a:solidFill>
        <a:effectLst/>
      </p:bgPr>
    </p:bg>
    <p:spTree>
      <p:nvGrpSpPr>
        <p:cNvPr id="1" name="Shape 395"/>
        <p:cNvGrpSpPr/>
        <p:nvPr/>
      </p:nvGrpSpPr>
      <p:grpSpPr>
        <a:xfrm>
          <a:off x="0" y="0"/>
          <a:ext cx="0" cy="0"/>
          <a:chOff x="0" y="0"/>
          <a:chExt cx="0" cy="0"/>
        </a:xfrm>
      </p:grpSpPr>
      <p:grpSp>
        <p:nvGrpSpPr>
          <p:cNvPr id="396" name="Google Shape;396;p37"/>
          <p:cNvGrpSpPr/>
          <p:nvPr/>
        </p:nvGrpSpPr>
        <p:grpSpPr>
          <a:xfrm>
            <a:off x="-9600" y="4"/>
            <a:ext cx="9153675" cy="6858009"/>
            <a:chOff x="-9600" y="0"/>
            <a:chExt cx="9153675" cy="5143507"/>
          </a:xfrm>
        </p:grpSpPr>
        <p:sp>
          <p:nvSpPr>
            <p:cNvPr id="397" name="Google Shape;397;p37"/>
            <p:cNvSpPr/>
            <p:nvPr/>
          </p:nvSpPr>
          <p:spPr>
            <a:xfrm rot="5400000">
              <a:off x="8453186" y="4452694"/>
              <a:ext cx="514463" cy="867163"/>
            </a:xfrm>
            <a:custGeom>
              <a:avLst/>
              <a:gdLst/>
              <a:ahLst/>
              <a:cxnLst/>
              <a:rect l="l" t="t" r="r" b="b"/>
              <a:pathLst>
                <a:path w="29078" h="49013" extrusionOk="0">
                  <a:moveTo>
                    <a:pt x="29077" y="0"/>
                  </a:moveTo>
                  <a:lnTo>
                    <a:pt x="0" y="29565"/>
                  </a:lnTo>
                  <a:lnTo>
                    <a:pt x="0" y="49013"/>
                  </a:lnTo>
                  <a:lnTo>
                    <a:pt x="29077" y="19448"/>
                  </a:lnTo>
                  <a:lnTo>
                    <a:pt x="290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7"/>
            <p:cNvSpPr/>
            <p:nvPr/>
          </p:nvSpPr>
          <p:spPr>
            <a:xfrm rot="5400000">
              <a:off x="7931072" y="4452686"/>
              <a:ext cx="514463" cy="867180"/>
            </a:xfrm>
            <a:custGeom>
              <a:avLst/>
              <a:gdLst/>
              <a:ahLst/>
              <a:cxnLst/>
              <a:rect l="l" t="t" r="r" b="b"/>
              <a:pathLst>
                <a:path w="29078" h="49014" extrusionOk="0">
                  <a:moveTo>
                    <a:pt x="0" y="1"/>
                  </a:moveTo>
                  <a:lnTo>
                    <a:pt x="0" y="19449"/>
                  </a:lnTo>
                  <a:lnTo>
                    <a:pt x="29077" y="49014"/>
                  </a:lnTo>
                  <a:lnTo>
                    <a:pt x="29077" y="29566"/>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7"/>
            <p:cNvSpPr/>
            <p:nvPr/>
          </p:nvSpPr>
          <p:spPr>
            <a:xfrm rot="5400000">
              <a:off x="7473977" y="4738941"/>
              <a:ext cx="296119" cy="513012"/>
            </a:xfrm>
            <a:custGeom>
              <a:avLst/>
              <a:gdLst/>
              <a:ahLst/>
              <a:cxnLst/>
              <a:rect l="l" t="t" r="r" b="b"/>
              <a:pathLst>
                <a:path w="16737" h="28996" extrusionOk="0">
                  <a:moveTo>
                    <a:pt x="1" y="1"/>
                  </a:moveTo>
                  <a:lnTo>
                    <a:pt x="1" y="11935"/>
                  </a:lnTo>
                  <a:lnTo>
                    <a:pt x="16736" y="28996"/>
                  </a:lnTo>
                  <a:lnTo>
                    <a:pt x="16736" y="17034"/>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7"/>
            <p:cNvSpPr/>
            <p:nvPr/>
          </p:nvSpPr>
          <p:spPr>
            <a:xfrm rot="5400000">
              <a:off x="7305775" y="4342789"/>
              <a:ext cx="512056" cy="1084568"/>
            </a:xfrm>
            <a:custGeom>
              <a:avLst/>
              <a:gdLst/>
              <a:ahLst/>
              <a:cxnLst/>
              <a:rect l="l" t="t" r="r" b="b"/>
              <a:pathLst>
                <a:path w="28942" h="61301" extrusionOk="0">
                  <a:moveTo>
                    <a:pt x="0" y="0"/>
                  </a:moveTo>
                  <a:lnTo>
                    <a:pt x="0" y="32359"/>
                  </a:lnTo>
                  <a:lnTo>
                    <a:pt x="28942" y="61300"/>
                  </a:lnTo>
                  <a:lnTo>
                    <a:pt x="28942" y="48688"/>
                  </a:lnTo>
                  <a:lnTo>
                    <a:pt x="6700" y="26446"/>
                  </a:lnTo>
                  <a:lnTo>
                    <a:pt x="6700" y="6754"/>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7"/>
            <p:cNvSpPr/>
            <p:nvPr/>
          </p:nvSpPr>
          <p:spPr>
            <a:xfrm rot="5400000" flipH="1">
              <a:off x="1433661" y="-176347"/>
              <a:ext cx="514463" cy="867163"/>
            </a:xfrm>
            <a:custGeom>
              <a:avLst/>
              <a:gdLst/>
              <a:ahLst/>
              <a:cxnLst/>
              <a:rect l="l" t="t" r="r" b="b"/>
              <a:pathLst>
                <a:path w="29078" h="49013" extrusionOk="0">
                  <a:moveTo>
                    <a:pt x="29077" y="0"/>
                  </a:moveTo>
                  <a:lnTo>
                    <a:pt x="0" y="29565"/>
                  </a:lnTo>
                  <a:lnTo>
                    <a:pt x="0" y="49013"/>
                  </a:lnTo>
                  <a:lnTo>
                    <a:pt x="29077" y="19448"/>
                  </a:lnTo>
                  <a:lnTo>
                    <a:pt x="290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7"/>
            <p:cNvSpPr/>
            <p:nvPr/>
          </p:nvSpPr>
          <p:spPr>
            <a:xfrm rot="5400000" flipH="1">
              <a:off x="911547" y="-176356"/>
              <a:ext cx="514463" cy="867180"/>
            </a:xfrm>
            <a:custGeom>
              <a:avLst/>
              <a:gdLst/>
              <a:ahLst/>
              <a:cxnLst/>
              <a:rect l="l" t="t" r="r" b="b"/>
              <a:pathLst>
                <a:path w="29078" h="49014" extrusionOk="0">
                  <a:moveTo>
                    <a:pt x="0" y="1"/>
                  </a:moveTo>
                  <a:lnTo>
                    <a:pt x="0" y="19449"/>
                  </a:lnTo>
                  <a:lnTo>
                    <a:pt x="29077" y="49014"/>
                  </a:lnTo>
                  <a:lnTo>
                    <a:pt x="29077" y="29566"/>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7"/>
            <p:cNvSpPr/>
            <p:nvPr/>
          </p:nvSpPr>
          <p:spPr>
            <a:xfrm rot="5400000" flipH="1">
              <a:off x="454452" y="-108443"/>
              <a:ext cx="296119" cy="513012"/>
            </a:xfrm>
            <a:custGeom>
              <a:avLst/>
              <a:gdLst/>
              <a:ahLst/>
              <a:cxnLst/>
              <a:rect l="l" t="t" r="r" b="b"/>
              <a:pathLst>
                <a:path w="16737" h="28996" extrusionOk="0">
                  <a:moveTo>
                    <a:pt x="1" y="1"/>
                  </a:moveTo>
                  <a:lnTo>
                    <a:pt x="1" y="11935"/>
                  </a:lnTo>
                  <a:lnTo>
                    <a:pt x="16736" y="28996"/>
                  </a:lnTo>
                  <a:lnTo>
                    <a:pt x="16736" y="17034"/>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7"/>
            <p:cNvSpPr/>
            <p:nvPr/>
          </p:nvSpPr>
          <p:spPr>
            <a:xfrm rot="5400000" flipH="1">
              <a:off x="286250" y="-283847"/>
              <a:ext cx="512056" cy="1084568"/>
            </a:xfrm>
            <a:custGeom>
              <a:avLst/>
              <a:gdLst/>
              <a:ahLst/>
              <a:cxnLst/>
              <a:rect l="l" t="t" r="r" b="b"/>
              <a:pathLst>
                <a:path w="28942" h="61301" extrusionOk="0">
                  <a:moveTo>
                    <a:pt x="0" y="0"/>
                  </a:moveTo>
                  <a:lnTo>
                    <a:pt x="0" y="32359"/>
                  </a:lnTo>
                  <a:lnTo>
                    <a:pt x="28942" y="61300"/>
                  </a:lnTo>
                  <a:lnTo>
                    <a:pt x="28942" y="48688"/>
                  </a:lnTo>
                  <a:lnTo>
                    <a:pt x="6700" y="26446"/>
                  </a:lnTo>
                  <a:lnTo>
                    <a:pt x="6700" y="6754"/>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5" name="Google Shape;405;p37"/>
            <p:cNvGrpSpPr/>
            <p:nvPr/>
          </p:nvGrpSpPr>
          <p:grpSpPr>
            <a:xfrm>
              <a:off x="-9600" y="0"/>
              <a:ext cx="9153675" cy="5143500"/>
              <a:chOff x="-9600" y="0"/>
              <a:chExt cx="9153675" cy="5143500"/>
            </a:xfrm>
          </p:grpSpPr>
          <p:sp>
            <p:nvSpPr>
              <p:cNvPr id="406" name="Google Shape;406;p37"/>
              <p:cNvSpPr/>
              <p:nvPr/>
            </p:nvSpPr>
            <p:spPr>
              <a:xfrm>
                <a:off x="-9525" y="0"/>
                <a:ext cx="1332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7"/>
              <p:cNvSpPr/>
              <p:nvPr/>
            </p:nvSpPr>
            <p:spPr>
              <a:xfrm rot="5400000">
                <a:off x="3529050" y="1471650"/>
                <a:ext cx="133200" cy="7210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7"/>
              <p:cNvSpPr/>
              <p:nvPr/>
            </p:nvSpPr>
            <p:spPr>
              <a:xfrm rot="-5400000">
                <a:off x="5391225" y="-3533775"/>
                <a:ext cx="219000" cy="72867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7"/>
              <p:cNvSpPr/>
              <p:nvPr/>
            </p:nvSpPr>
            <p:spPr>
              <a:xfrm>
                <a:off x="8925000" y="0"/>
                <a:ext cx="219000" cy="5143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10" name="Google Shape;410;p37"/>
          <p:cNvSpPr txBox="1">
            <a:spLocks noGrp="1"/>
          </p:cNvSpPr>
          <p:nvPr>
            <p:ph type="subTitle" idx="1"/>
          </p:nvPr>
        </p:nvSpPr>
        <p:spPr>
          <a:xfrm>
            <a:off x="1547356" y="4161717"/>
            <a:ext cx="2700000" cy="1148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accent2"/>
                </a:solidFill>
              </a:defRPr>
            </a:lvl1pPr>
            <a:lvl2pPr lvl="1" algn="ctr" rtl="0">
              <a:spcBef>
                <a:spcPts val="1600"/>
              </a:spcBef>
              <a:spcAft>
                <a:spcPts val="0"/>
              </a:spcAft>
              <a:buNone/>
              <a:defRPr>
                <a:solidFill>
                  <a:schemeClr val="accent2"/>
                </a:solidFill>
              </a:defRPr>
            </a:lvl2pPr>
            <a:lvl3pPr lvl="2" algn="ctr" rtl="0">
              <a:spcBef>
                <a:spcPts val="1600"/>
              </a:spcBef>
              <a:spcAft>
                <a:spcPts val="0"/>
              </a:spcAft>
              <a:buNone/>
              <a:defRPr>
                <a:solidFill>
                  <a:schemeClr val="accent2"/>
                </a:solidFill>
              </a:defRPr>
            </a:lvl3pPr>
            <a:lvl4pPr lvl="3" algn="ctr" rtl="0">
              <a:spcBef>
                <a:spcPts val="1600"/>
              </a:spcBef>
              <a:spcAft>
                <a:spcPts val="0"/>
              </a:spcAft>
              <a:buNone/>
              <a:defRPr>
                <a:solidFill>
                  <a:schemeClr val="accent2"/>
                </a:solidFill>
              </a:defRPr>
            </a:lvl4pPr>
            <a:lvl5pPr lvl="4" algn="ctr" rtl="0">
              <a:spcBef>
                <a:spcPts val="1600"/>
              </a:spcBef>
              <a:spcAft>
                <a:spcPts val="0"/>
              </a:spcAft>
              <a:buNone/>
              <a:defRPr>
                <a:solidFill>
                  <a:schemeClr val="accent2"/>
                </a:solidFill>
              </a:defRPr>
            </a:lvl5pPr>
            <a:lvl6pPr lvl="5" algn="ctr" rtl="0">
              <a:spcBef>
                <a:spcPts val="1600"/>
              </a:spcBef>
              <a:spcAft>
                <a:spcPts val="0"/>
              </a:spcAft>
              <a:buNone/>
              <a:defRPr>
                <a:solidFill>
                  <a:schemeClr val="accent2"/>
                </a:solidFill>
              </a:defRPr>
            </a:lvl6pPr>
            <a:lvl7pPr lvl="6" algn="ctr" rtl="0">
              <a:spcBef>
                <a:spcPts val="1600"/>
              </a:spcBef>
              <a:spcAft>
                <a:spcPts val="0"/>
              </a:spcAft>
              <a:buNone/>
              <a:defRPr>
                <a:solidFill>
                  <a:schemeClr val="accent2"/>
                </a:solidFill>
              </a:defRPr>
            </a:lvl7pPr>
            <a:lvl8pPr lvl="7" algn="ctr" rtl="0">
              <a:spcBef>
                <a:spcPts val="1600"/>
              </a:spcBef>
              <a:spcAft>
                <a:spcPts val="0"/>
              </a:spcAft>
              <a:buNone/>
              <a:defRPr>
                <a:solidFill>
                  <a:schemeClr val="accent2"/>
                </a:solidFill>
              </a:defRPr>
            </a:lvl8pPr>
            <a:lvl9pPr lvl="8" algn="ctr" rtl="0">
              <a:spcBef>
                <a:spcPts val="1600"/>
              </a:spcBef>
              <a:spcAft>
                <a:spcPts val="1600"/>
              </a:spcAft>
              <a:buNone/>
              <a:defRPr>
                <a:solidFill>
                  <a:schemeClr val="accent2"/>
                </a:solidFill>
              </a:defRPr>
            </a:lvl9pPr>
          </a:lstStyle>
          <a:p>
            <a:r>
              <a:rPr lang="en-US" smtClean="0"/>
              <a:t>Click to edit Master subtitle style</a:t>
            </a:r>
            <a:endParaRPr/>
          </a:p>
        </p:txBody>
      </p:sp>
      <p:sp>
        <p:nvSpPr>
          <p:cNvPr id="411" name="Google Shape;411;p37"/>
          <p:cNvSpPr txBox="1">
            <a:spLocks noGrp="1"/>
          </p:cNvSpPr>
          <p:nvPr>
            <p:ph type="subTitle" idx="2"/>
          </p:nvPr>
        </p:nvSpPr>
        <p:spPr>
          <a:xfrm>
            <a:off x="4896644" y="4161717"/>
            <a:ext cx="2700000" cy="1148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accent2"/>
                </a:solidFill>
              </a:defRPr>
            </a:lvl1pPr>
            <a:lvl2pPr lvl="1" algn="ctr" rtl="0">
              <a:spcBef>
                <a:spcPts val="1600"/>
              </a:spcBef>
              <a:spcAft>
                <a:spcPts val="0"/>
              </a:spcAft>
              <a:buNone/>
              <a:defRPr>
                <a:solidFill>
                  <a:schemeClr val="accent2"/>
                </a:solidFill>
              </a:defRPr>
            </a:lvl2pPr>
            <a:lvl3pPr lvl="2" algn="ctr" rtl="0">
              <a:spcBef>
                <a:spcPts val="1600"/>
              </a:spcBef>
              <a:spcAft>
                <a:spcPts val="0"/>
              </a:spcAft>
              <a:buNone/>
              <a:defRPr>
                <a:solidFill>
                  <a:schemeClr val="accent2"/>
                </a:solidFill>
              </a:defRPr>
            </a:lvl3pPr>
            <a:lvl4pPr lvl="3" algn="ctr" rtl="0">
              <a:spcBef>
                <a:spcPts val="1600"/>
              </a:spcBef>
              <a:spcAft>
                <a:spcPts val="0"/>
              </a:spcAft>
              <a:buNone/>
              <a:defRPr>
                <a:solidFill>
                  <a:schemeClr val="accent2"/>
                </a:solidFill>
              </a:defRPr>
            </a:lvl4pPr>
            <a:lvl5pPr lvl="4" algn="ctr" rtl="0">
              <a:spcBef>
                <a:spcPts val="1600"/>
              </a:spcBef>
              <a:spcAft>
                <a:spcPts val="0"/>
              </a:spcAft>
              <a:buNone/>
              <a:defRPr>
                <a:solidFill>
                  <a:schemeClr val="accent2"/>
                </a:solidFill>
              </a:defRPr>
            </a:lvl5pPr>
            <a:lvl6pPr lvl="5" algn="ctr" rtl="0">
              <a:spcBef>
                <a:spcPts val="1600"/>
              </a:spcBef>
              <a:spcAft>
                <a:spcPts val="0"/>
              </a:spcAft>
              <a:buNone/>
              <a:defRPr>
                <a:solidFill>
                  <a:schemeClr val="accent2"/>
                </a:solidFill>
              </a:defRPr>
            </a:lvl6pPr>
            <a:lvl7pPr lvl="6" algn="ctr" rtl="0">
              <a:spcBef>
                <a:spcPts val="1600"/>
              </a:spcBef>
              <a:spcAft>
                <a:spcPts val="0"/>
              </a:spcAft>
              <a:buNone/>
              <a:defRPr>
                <a:solidFill>
                  <a:schemeClr val="accent2"/>
                </a:solidFill>
              </a:defRPr>
            </a:lvl7pPr>
            <a:lvl8pPr lvl="7" algn="ctr" rtl="0">
              <a:spcBef>
                <a:spcPts val="1600"/>
              </a:spcBef>
              <a:spcAft>
                <a:spcPts val="0"/>
              </a:spcAft>
              <a:buNone/>
              <a:defRPr>
                <a:solidFill>
                  <a:schemeClr val="accent2"/>
                </a:solidFill>
              </a:defRPr>
            </a:lvl8pPr>
            <a:lvl9pPr lvl="8" algn="ctr" rtl="0">
              <a:spcBef>
                <a:spcPts val="1600"/>
              </a:spcBef>
              <a:spcAft>
                <a:spcPts val="1600"/>
              </a:spcAft>
              <a:buNone/>
              <a:defRPr>
                <a:solidFill>
                  <a:schemeClr val="accent2"/>
                </a:solidFill>
              </a:defRPr>
            </a:lvl9pPr>
          </a:lstStyle>
          <a:p>
            <a:r>
              <a:rPr lang="en-US" smtClean="0"/>
              <a:t>Click to edit Master subtitle style</a:t>
            </a:r>
            <a:endParaRPr/>
          </a:p>
        </p:txBody>
      </p:sp>
      <p:sp>
        <p:nvSpPr>
          <p:cNvPr id="412" name="Google Shape;412;p37"/>
          <p:cNvSpPr txBox="1">
            <a:spLocks noGrp="1"/>
          </p:cNvSpPr>
          <p:nvPr>
            <p:ph type="title"/>
          </p:nvPr>
        </p:nvSpPr>
        <p:spPr>
          <a:xfrm>
            <a:off x="1997356" y="3478284"/>
            <a:ext cx="1800000" cy="96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1800">
                <a:solidFill>
                  <a:schemeClr val="accent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rPr lang="en-US" smtClean="0"/>
              <a:t>Click to edit Master title style</a:t>
            </a:r>
            <a:endParaRPr/>
          </a:p>
        </p:txBody>
      </p:sp>
      <p:sp>
        <p:nvSpPr>
          <p:cNvPr id="413" name="Google Shape;413;p37"/>
          <p:cNvSpPr txBox="1">
            <a:spLocks noGrp="1"/>
          </p:cNvSpPr>
          <p:nvPr>
            <p:ph type="title" idx="3"/>
          </p:nvPr>
        </p:nvSpPr>
        <p:spPr>
          <a:xfrm>
            <a:off x="5346644" y="3478284"/>
            <a:ext cx="1800000" cy="96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1800">
                <a:solidFill>
                  <a:schemeClr val="accent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rPr lang="en-US" smtClean="0"/>
              <a:t>Click to edit Master title style</a:t>
            </a:r>
            <a:endParaRPr/>
          </a:p>
        </p:txBody>
      </p:sp>
      <p:sp>
        <p:nvSpPr>
          <p:cNvPr id="414" name="Google Shape;414;p37"/>
          <p:cNvSpPr txBox="1">
            <a:spLocks noGrp="1"/>
          </p:cNvSpPr>
          <p:nvPr>
            <p:ph type="title" idx="4"/>
          </p:nvPr>
        </p:nvSpPr>
        <p:spPr>
          <a:xfrm>
            <a:off x="2365200" y="609600"/>
            <a:ext cx="4413600" cy="969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2400">
                <a:solidFill>
                  <a:schemeClr val="accent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rPr lang="en-US" smtClean="0"/>
              <a:t>Click to edit Master title style</a:t>
            </a:r>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Big Number" preserve="1">
  <p:cSld name="Big Number">
    <p:bg>
      <p:bgPr>
        <a:solidFill>
          <a:schemeClr val="lt2"/>
        </a:solidFill>
        <a:effectLst/>
      </p:bgPr>
    </p:bg>
    <p:spTree>
      <p:nvGrpSpPr>
        <p:cNvPr id="1" name="Shape 415"/>
        <p:cNvGrpSpPr/>
        <p:nvPr/>
      </p:nvGrpSpPr>
      <p:grpSpPr>
        <a:xfrm>
          <a:off x="0" y="0"/>
          <a:ext cx="0" cy="0"/>
          <a:chOff x="0" y="0"/>
          <a:chExt cx="0" cy="0"/>
        </a:xfrm>
      </p:grpSpPr>
      <p:grpSp>
        <p:nvGrpSpPr>
          <p:cNvPr id="416" name="Google Shape;416;p38"/>
          <p:cNvGrpSpPr/>
          <p:nvPr/>
        </p:nvGrpSpPr>
        <p:grpSpPr>
          <a:xfrm>
            <a:off x="-9525" y="4"/>
            <a:ext cx="9153600" cy="6858009"/>
            <a:chOff x="-9525" y="0"/>
            <a:chExt cx="9153600" cy="5143507"/>
          </a:xfrm>
        </p:grpSpPr>
        <p:sp>
          <p:nvSpPr>
            <p:cNvPr id="417" name="Google Shape;417;p38"/>
            <p:cNvSpPr/>
            <p:nvPr/>
          </p:nvSpPr>
          <p:spPr>
            <a:xfrm rot="5400000">
              <a:off x="4943427" y="4452694"/>
              <a:ext cx="514463" cy="867163"/>
            </a:xfrm>
            <a:custGeom>
              <a:avLst/>
              <a:gdLst/>
              <a:ahLst/>
              <a:cxnLst/>
              <a:rect l="l" t="t" r="r" b="b"/>
              <a:pathLst>
                <a:path w="29078" h="49013" extrusionOk="0">
                  <a:moveTo>
                    <a:pt x="29077" y="0"/>
                  </a:moveTo>
                  <a:lnTo>
                    <a:pt x="0" y="29565"/>
                  </a:lnTo>
                  <a:lnTo>
                    <a:pt x="0" y="49013"/>
                  </a:lnTo>
                  <a:lnTo>
                    <a:pt x="29077" y="19448"/>
                  </a:lnTo>
                  <a:lnTo>
                    <a:pt x="290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8"/>
            <p:cNvSpPr/>
            <p:nvPr/>
          </p:nvSpPr>
          <p:spPr>
            <a:xfrm rot="5400000">
              <a:off x="4421313" y="4452686"/>
              <a:ext cx="514463" cy="867180"/>
            </a:xfrm>
            <a:custGeom>
              <a:avLst/>
              <a:gdLst/>
              <a:ahLst/>
              <a:cxnLst/>
              <a:rect l="l" t="t" r="r" b="b"/>
              <a:pathLst>
                <a:path w="29078" h="49014" extrusionOk="0">
                  <a:moveTo>
                    <a:pt x="0" y="1"/>
                  </a:moveTo>
                  <a:lnTo>
                    <a:pt x="0" y="19449"/>
                  </a:lnTo>
                  <a:lnTo>
                    <a:pt x="29077" y="49014"/>
                  </a:lnTo>
                  <a:lnTo>
                    <a:pt x="29077" y="29566"/>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8"/>
            <p:cNvSpPr/>
            <p:nvPr/>
          </p:nvSpPr>
          <p:spPr>
            <a:xfrm rot="5400000">
              <a:off x="3964218" y="4738941"/>
              <a:ext cx="296119" cy="513012"/>
            </a:xfrm>
            <a:custGeom>
              <a:avLst/>
              <a:gdLst/>
              <a:ahLst/>
              <a:cxnLst/>
              <a:rect l="l" t="t" r="r" b="b"/>
              <a:pathLst>
                <a:path w="16737" h="28996" extrusionOk="0">
                  <a:moveTo>
                    <a:pt x="1" y="1"/>
                  </a:moveTo>
                  <a:lnTo>
                    <a:pt x="1" y="11935"/>
                  </a:lnTo>
                  <a:lnTo>
                    <a:pt x="16736" y="28996"/>
                  </a:lnTo>
                  <a:lnTo>
                    <a:pt x="16736" y="17034"/>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8"/>
            <p:cNvSpPr/>
            <p:nvPr/>
          </p:nvSpPr>
          <p:spPr>
            <a:xfrm rot="5400000">
              <a:off x="3796016" y="4342789"/>
              <a:ext cx="512056" cy="1084568"/>
            </a:xfrm>
            <a:custGeom>
              <a:avLst/>
              <a:gdLst/>
              <a:ahLst/>
              <a:cxnLst/>
              <a:rect l="l" t="t" r="r" b="b"/>
              <a:pathLst>
                <a:path w="28942" h="61301" extrusionOk="0">
                  <a:moveTo>
                    <a:pt x="0" y="0"/>
                  </a:moveTo>
                  <a:lnTo>
                    <a:pt x="0" y="32359"/>
                  </a:lnTo>
                  <a:lnTo>
                    <a:pt x="28942" y="61300"/>
                  </a:lnTo>
                  <a:lnTo>
                    <a:pt x="28942" y="48688"/>
                  </a:lnTo>
                  <a:lnTo>
                    <a:pt x="6700" y="26446"/>
                  </a:lnTo>
                  <a:lnTo>
                    <a:pt x="6700" y="6754"/>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8"/>
            <p:cNvSpPr/>
            <p:nvPr/>
          </p:nvSpPr>
          <p:spPr>
            <a:xfrm rot="5400000" flipH="1">
              <a:off x="4943427" y="-176347"/>
              <a:ext cx="514463" cy="867163"/>
            </a:xfrm>
            <a:custGeom>
              <a:avLst/>
              <a:gdLst/>
              <a:ahLst/>
              <a:cxnLst/>
              <a:rect l="l" t="t" r="r" b="b"/>
              <a:pathLst>
                <a:path w="29078" h="49013" extrusionOk="0">
                  <a:moveTo>
                    <a:pt x="29077" y="0"/>
                  </a:moveTo>
                  <a:lnTo>
                    <a:pt x="0" y="29565"/>
                  </a:lnTo>
                  <a:lnTo>
                    <a:pt x="0" y="49013"/>
                  </a:lnTo>
                  <a:lnTo>
                    <a:pt x="29077" y="19448"/>
                  </a:lnTo>
                  <a:lnTo>
                    <a:pt x="290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8"/>
            <p:cNvSpPr/>
            <p:nvPr/>
          </p:nvSpPr>
          <p:spPr>
            <a:xfrm rot="5400000" flipH="1">
              <a:off x="4421313" y="-176356"/>
              <a:ext cx="514463" cy="867180"/>
            </a:xfrm>
            <a:custGeom>
              <a:avLst/>
              <a:gdLst/>
              <a:ahLst/>
              <a:cxnLst/>
              <a:rect l="l" t="t" r="r" b="b"/>
              <a:pathLst>
                <a:path w="29078" h="49014" extrusionOk="0">
                  <a:moveTo>
                    <a:pt x="0" y="1"/>
                  </a:moveTo>
                  <a:lnTo>
                    <a:pt x="0" y="19449"/>
                  </a:lnTo>
                  <a:lnTo>
                    <a:pt x="29077" y="49014"/>
                  </a:lnTo>
                  <a:lnTo>
                    <a:pt x="29077" y="29566"/>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8"/>
            <p:cNvSpPr/>
            <p:nvPr/>
          </p:nvSpPr>
          <p:spPr>
            <a:xfrm rot="5400000" flipH="1">
              <a:off x="3964218" y="-108443"/>
              <a:ext cx="296119" cy="513012"/>
            </a:xfrm>
            <a:custGeom>
              <a:avLst/>
              <a:gdLst/>
              <a:ahLst/>
              <a:cxnLst/>
              <a:rect l="l" t="t" r="r" b="b"/>
              <a:pathLst>
                <a:path w="16737" h="28996" extrusionOk="0">
                  <a:moveTo>
                    <a:pt x="1" y="1"/>
                  </a:moveTo>
                  <a:lnTo>
                    <a:pt x="1" y="11935"/>
                  </a:lnTo>
                  <a:lnTo>
                    <a:pt x="16736" y="28996"/>
                  </a:lnTo>
                  <a:lnTo>
                    <a:pt x="16736" y="17034"/>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8"/>
            <p:cNvSpPr/>
            <p:nvPr/>
          </p:nvSpPr>
          <p:spPr>
            <a:xfrm rot="5400000" flipH="1">
              <a:off x="3796016" y="-283847"/>
              <a:ext cx="512056" cy="1084568"/>
            </a:xfrm>
            <a:custGeom>
              <a:avLst/>
              <a:gdLst/>
              <a:ahLst/>
              <a:cxnLst/>
              <a:rect l="l" t="t" r="r" b="b"/>
              <a:pathLst>
                <a:path w="28942" h="61301" extrusionOk="0">
                  <a:moveTo>
                    <a:pt x="0" y="0"/>
                  </a:moveTo>
                  <a:lnTo>
                    <a:pt x="0" y="32359"/>
                  </a:lnTo>
                  <a:lnTo>
                    <a:pt x="28942" y="61300"/>
                  </a:lnTo>
                  <a:lnTo>
                    <a:pt x="28942" y="48688"/>
                  </a:lnTo>
                  <a:lnTo>
                    <a:pt x="6700" y="26446"/>
                  </a:lnTo>
                  <a:lnTo>
                    <a:pt x="6700" y="6754"/>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8"/>
            <p:cNvSpPr/>
            <p:nvPr/>
          </p:nvSpPr>
          <p:spPr>
            <a:xfrm>
              <a:off x="-9525" y="0"/>
              <a:ext cx="1332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8"/>
            <p:cNvSpPr/>
            <p:nvPr/>
          </p:nvSpPr>
          <p:spPr>
            <a:xfrm rot="5400000">
              <a:off x="1771725" y="3229050"/>
              <a:ext cx="133200" cy="3695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8"/>
            <p:cNvSpPr/>
            <p:nvPr/>
          </p:nvSpPr>
          <p:spPr>
            <a:xfrm rot="-5400000">
              <a:off x="7143825" y="-1781175"/>
              <a:ext cx="219000" cy="3781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8"/>
            <p:cNvSpPr/>
            <p:nvPr/>
          </p:nvSpPr>
          <p:spPr>
            <a:xfrm>
              <a:off x="8925000" y="0"/>
              <a:ext cx="219000" cy="5143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8"/>
            <p:cNvSpPr/>
            <p:nvPr/>
          </p:nvSpPr>
          <p:spPr>
            <a:xfrm rot="5400000">
              <a:off x="1771725" y="-1781250"/>
              <a:ext cx="133200" cy="3695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8"/>
            <p:cNvSpPr/>
            <p:nvPr/>
          </p:nvSpPr>
          <p:spPr>
            <a:xfrm rot="-5400000">
              <a:off x="7143825" y="3143175"/>
              <a:ext cx="219000" cy="3781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1" name="Google Shape;431;p38"/>
          <p:cNvSpPr txBox="1">
            <a:spLocks noGrp="1"/>
          </p:cNvSpPr>
          <p:nvPr>
            <p:ph type="body" idx="1"/>
          </p:nvPr>
        </p:nvSpPr>
        <p:spPr>
          <a:xfrm>
            <a:off x="540000" y="4507767"/>
            <a:ext cx="8064000" cy="4852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Clr>
                <a:schemeClr val="accent2"/>
              </a:buClr>
              <a:buSzPts val="1400"/>
              <a:buChar char="●"/>
              <a:defRPr>
                <a:solidFill>
                  <a:schemeClr val="accent2"/>
                </a:solidFill>
              </a:defRPr>
            </a:lvl1pPr>
            <a:lvl2pPr marL="914400" lvl="1" indent="-317500" algn="ctr" rtl="0">
              <a:spcBef>
                <a:spcPts val="1600"/>
              </a:spcBef>
              <a:spcAft>
                <a:spcPts val="0"/>
              </a:spcAft>
              <a:buClr>
                <a:schemeClr val="accent2"/>
              </a:buClr>
              <a:buSzPts val="1400"/>
              <a:buChar char="○"/>
              <a:defRPr>
                <a:solidFill>
                  <a:schemeClr val="accent2"/>
                </a:solidFill>
              </a:defRPr>
            </a:lvl2pPr>
            <a:lvl3pPr marL="1371600" lvl="2" indent="-317500" algn="ctr" rtl="0">
              <a:spcBef>
                <a:spcPts val="1600"/>
              </a:spcBef>
              <a:spcAft>
                <a:spcPts val="0"/>
              </a:spcAft>
              <a:buClr>
                <a:schemeClr val="accent2"/>
              </a:buClr>
              <a:buSzPts val="1400"/>
              <a:buChar char="■"/>
              <a:defRPr>
                <a:solidFill>
                  <a:schemeClr val="accent2"/>
                </a:solidFill>
              </a:defRPr>
            </a:lvl3pPr>
            <a:lvl4pPr marL="1828800" lvl="3" indent="-317500" algn="ctr" rtl="0">
              <a:spcBef>
                <a:spcPts val="1600"/>
              </a:spcBef>
              <a:spcAft>
                <a:spcPts val="0"/>
              </a:spcAft>
              <a:buClr>
                <a:schemeClr val="accent2"/>
              </a:buClr>
              <a:buSzPts val="1400"/>
              <a:buChar char="●"/>
              <a:defRPr>
                <a:solidFill>
                  <a:schemeClr val="accent2"/>
                </a:solidFill>
              </a:defRPr>
            </a:lvl4pPr>
            <a:lvl5pPr marL="2286000" lvl="4" indent="-317500" algn="ctr" rtl="0">
              <a:spcBef>
                <a:spcPts val="1600"/>
              </a:spcBef>
              <a:spcAft>
                <a:spcPts val="0"/>
              </a:spcAft>
              <a:buClr>
                <a:schemeClr val="accent2"/>
              </a:buClr>
              <a:buSzPts val="1400"/>
              <a:buChar char="○"/>
              <a:defRPr>
                <a:solidFill>
                  <a:schemeClr val="accent2"/>
                </a:solidFill>
              </a:defRPr>
            </a:lvl5pPr>
            <a:lvl6pPr marL="2743200" lvl="5" indent="-317500" algn="ctr" rtl="0">
              <a:spcBef>
                <a:spcPts val="1600"/>
              </a:spcBef>
              <a:spcAft>
                <a:spcPts val="0"/>
              </a:spcAft>
              <a:buClr>
                <a:schemeClr val="accent2"/>
              </a:buClr>
              <a:buSzPts val="1400"/>
              <a:buChar char="■"/>
              <a:defRPr>
                <a:solidFill>
                  <a:schemeClr val="accent2"/>
                </a:solidFill>
              </a:defRPr>
            </a:lvl6pPr>
            <a:lvl7pPr marL="3200400" lvl="6" indent="-317500" algn="ctr" rtl="0">
              <a:spcBef>
                <a:spcPts val="1600"/>
              </a:spcBef>
              <a:spcAft>
                <a:spcPts val="0"/>
              </a:spcAft>
              <a:buClr>
                <a:schemeClr val="accent2"/>
              </a:buClr>
              <a:buSzPts val="1400"/>
              <a:buChar char="●"/>
              <a:defRPr>
                <a:solidFill>
                  <a:schemeClr val="accent2"/>
                </a:solidFill>
              </a:defRPr>
            </a:lvl7pPr>
            <a:lvl8pPr marL="3657600" lvl="7" indent="-317500" algn="ctr" rtl="0">
              <a:spcBef>
                <a:spcPts val="1600"/>
              </a:spcBef>
              <a:spcAft>
                <a:spcPts val="0"/>
              </a:spcAft>
              <a:buClr>
                <a:schemeClr val="accent2"/>
              </a:buClr>
              <a:buSzPts val="1400"/>
              <a:buChar char="○"/>
              <a:defRPr>
                <a:solidFill>
                  <a:schemeClr val="accent2"/>
                </a:solidFill>
              </a:defRPr>
            </a:lvl8pPr>
            <a:lvl9pPr marL="4114800" lvl="8" indent="-317500" algn="ctr" rtl="0">
              <a:spcBef>
                <a:spcPts val="1600"/>
              </a:spcBef>
              <a:spcAft>
                <a:spcPts val="1600"/>
              </a:spcAft>
              <a:buClr>
                <a:schemeClr val="accent2"/>
              </a:buClr>
              <a:buSzPts val="1400"/>
              <a:buChar char="■"/>
              <a:defRPr>
                <a:solidFill>
                  <a:schemeClr val="accent2"/>
                </a:solidFill>
              </a:defRPr>
            </a:lvl9pPr>
          </a:lstStyle>
          <a:p>
            <a:pPr lvl="0"/>
            <a:r>
              <a:rPr lang="en-US" smtClean="0"/>
              <a:t>Click to edit Master text styles</a:t>
            </a:r>
          </a:p>
        </p:txBody>
      </p:sp>
      <p:sp>
        <p:nvSpPr>
          <p:cNvPr id="432" name="Google Shape;432;p38"/>
          <p:cNvSpPr txBox="1">
            <a:spLocks noGrp="1"/>
          </p:cNvSpPr>
          <p:nvPr>
            <p:ph type="title" hasCustomPrompt="1"/>
          </p:nvPr>
        </p:nvSpPr>
        <p:spPr>
          <a:xfrm>
            <a:off x="540000" y="2120000"/>
            <a:ext cx="8064000" cy="261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9600"/>
              <a:buNone/>
              <a:defRPr sz="9600">
                <a:solidFill>
                  <a:schemeClr val="accent2"/>
                </a:solidFill>
              </a:defRPr>
            </a:lvl1pPr>
            <a:lvl2pPr lvl="1" algn="ctr" rtl="0">
              <a:spcBef>
                <a:spcPts val="0"/>
              </a:spcBef>
              <a:spcAft>
                <a:spcPts val="0"/>
              </a:spcAft>
              <a:buClr>
                <a:schemeClr val="accent2"/>
              </a:buClr>
              <a:buSzPts val="12000"/>
              <a:buNone/>
              <a:defRPr sz="12000">
                <a:solidFill>
                  <a:schemeClr val="accent2"/>
                </a:solidFill>
              </a:defRPr>
            </a:lvl2pPr>
            <a:lvl3pPr lvl="2" algn="ctr" rtl="0">
              <a:spcBef>
                <a:spcPts val="0"/>
              </a:spcBef>
              <a:spcAft>
                <a:spcPts val="0"/>
              </a:spcAft>
              <a:buClr>
                <a:schemeClr val="accent2"/>
              </a:buClr>
              <a:buSzPts val="12000"/>
              <a:buNone/>
              <a:defRPr sz="12000">
                <a:solidFill>
                  <a:schemeClr val="accent2"/>
                </a:solidFill>
              </a:defRPr>
            </a:lvl3pPr>
            <a:lvl4pPr lvl="3" algn="ctr" rtl="0">
              <a:spcBef>
                <a:spcPts val="0"/>
              </a:spcBef>
              <a:spcAft>
                <a:spcPts val="0"/>
              </a:spcAft>
              <a:buClr>
                <a:schemeClr val="accent2"/>
              </a:buClr>
              <a:buSzPts val="12000"/>
              <a:buNone/>
              <a:defRPr sz="12000">
                <a:solidFill>
                  <a:schemeClr val="accent2"/>
                </a:solidFill>
              </a:defRPr>
            </a:lvl4pPr>
            <a:lvl5pPr lvl="4" algn="ctr" rtl="0">
              <a:spcBef>
                <a:spcPts val="0"/>
              </a:spcBef>
              <a:spcAft>
                <a:spcPts val="0"/>
              </a:spcAft>
              <a:buClr>
                <a:schemeClr val="accent2"/>
              </a:buClr>
              <a:buSzPts val="12000"/>
              <a:buNone/>
              <a:defRPr sz="12000">
                <a:solidFill>
                  <a:schemeClr val="accent2"/>
                </a:solidFill>
              </a:defRPr>
            </a:lvl5pPr>
            <a:lvl6pPr lvl="5" algn="ctr" rtl="0">
              <a:spcBef>
                <a:spcPts val="0"/>
              </a:spcBef>
              <a:spcAft>
                <a:spcPts val="0"/>
              </a:spcAft>
              <a:buClr>
                <a:schemeClr val="accent2"/>
              </a:buClr>
              <a:buSzPts val="12000"/>
              <a:buNone/>
              <a:defRPr sz="12000">
                <a:solidFill>
                  <a:schemeClr val="accent2"/>
                </a:solidFill>
              </a:defRPr>
            </a:lvl6pPr>
            <a:lvl7pPr lvl="6" algn="ctr" rtl="0">
              <a:spcBef>
                <a:spcPts val="0"/>
              </a:spcBef>
              <a:spcAft>
                <a:spcPts val="0"/>
              </a:spcAft>
              <a:buClr>
                <a:schemeClr val="accent2"/>
              </a:buClr>
              <a:buSzPts val="12000"/>
              <a:buNone/>
              <a:defRPr sz="12000">
                <a:solidFill>
                  <a:schemeClr val="accent2"/>
                </a:solidFill>
              </a:defRPr>
            </a:lvl7pPr>
            <a:lvl8pPr lvl="7" algn="ctr" rtl="0">
              <a:spcBef>
                <a:spcPts val="0"/>
              </a:spcBef>
              <a:spcAft>
                <a:spcPts val="0"/>
              </a:spcAft>
              <a:buClr>
                <a:schemeClr val="accent2"/>
              </a:buClr>
              <a:buSzPts val="12000"/>
              <a:buNone/>
              <a:defRPr sz="12000">
                <a:solidFill>
                  <a:schemeClr val="accent2"/>
                </a:solidFill>
              </a:defRPr>
            </a:lvl8pPr>
            <a:lvl9pPr lvl="8" algn="ctr" rtl="0">
              <a:spcBef>
                <a:spcPts val="0"/>
              </a:spcBef>
              <a:spcAft>
                <a:spcPts val="0"/>
              </a:spcAft>
              <a:buClr>
                <a:schemeClr val="accent2"/>
              </a:buClr>
              <a:buSzPts val="12000"/>
              <a:buNone/>
              <a:defRPr sz="12000">
                <a:solidFill>
                  <a:schemeClr val="accent2"/>
                </a:solidFill>
              </a:defRPr>
            </a:lvl9pPr>
          </a:lstStyle>
          <a:p>
            <a:r>
              <a:t>xx%</a:t>
            </a: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433"/>
        <p:cNvGrpSpPr/>
        <p:nvPr/>
      </p:nvGrpSpPr>
      <p:grpSpPr>
        <a:xfrm>
          <a:off x="0" y="0"/>
          <a:ext cx="0" cy="0"/>
          <a:chOff x="0" y="0"/>
          <a:chExt cx="0" cy="0"/>
        </a:xfrm>
      </p:grpSpPr>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437"/>
        <p:cNvGrpSpPr/>
        <p:nvPr/>
      </p:nvGrpSpPr>
      <p:grpSpPr>
        <a:xfrm>
          <a:off x="0" y="0"/>
          <a:ext cx="0" cy="0"/>
          <a:chOff x="0" y="0"/>
          <a:chExt cx="0" cy="0"/>
        </a:xfrm>
      </p:grpSpPr>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7" y="35"/>
            <a:ext cx="9144218" cy="6858811"/>
            <a:chOff x="238125" y="838200"/>
            <a:chExt cx="7125550" cy="4008500"/>
          </a:xfrm>
        </p:grpSpPr>
        <p:sp>
          <p:nvSpPr>
            <p:cNvPr id="10" name="Google Shape;10;p2"/>
            <p:cNvSpPr/>
            <p:nvPr/>
          </p:nvSpPr>
          <p:spPr>
            <a:xfrm>
              <a:off x="238125" y="838200"/>
              <a:ext cx="7125550" cy="4008500"/>
            </a:xfrm>
            <a:custGeom>
              <a:avLst/>
              <a:gdLst/>
              <a:ahLst/>
              <a:cxnLst/>
              <a:rect l="l" t="t" r="r" b="b"/>
              <a:pathLst>
                <a:path w="285022" h="160340" fill="none" extrusionOk="0">
                  <a:moveTo>
                    <a:pt x="0" y="0"/>
                  </a:moveTo>
                  <a:lnTo>
                    <a:pt x="285022" y="0"/>
                  </a:lnTo>
                  <a:lnTo>
                    <a:pt x="285022" y="160340"/>
                  </a:lnTo>
                  <a:lnTo>
                    <a:pt x="0" y="160340"/>
                  </a:lnTo>
                  <a:close/>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38125" y="457907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38125" y="4312275"/>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38125" y="4044675"/>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38125" y="377785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38125" y="351025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38125" y="3243450"/>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38125" y="2975850"/>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38125" y="270902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38125" y="244142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38125" y="2174625"/>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38125" y="1907025"/>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38125" y="164020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38125" y="137260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38125" y="1105800"/>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0897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8149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5410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2671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99317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7184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44610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1713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8974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6234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3487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0748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8008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5269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2530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9782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7043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4304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15647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88252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60860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3346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0607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867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120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2"/>
          <p:cNvGrpSpPr/>
          <p:nvPr/>
        </p:nvGrpSpPr>
        <p:grpSpPr>
          <a:xfrm>
            <a:off x="1054800" y="1372800"/>
            <a:ext cx="7034400" cy="3657600"/>
            <a:chOff x="1054800" y="1029600"/>
            <a:chExt cx="7034400" cy="2743200"/>
          </a:xfrm>
        </p:grpSpPr>
        <p:sp>
          <p:nvSpPr>
            <p:cNvPr id="51" name="Google Shape;51;p2"/>
            <p:cNvSpPr/>
            <p:nvPr/>
          </p:nvSpPr>
          <p:spPr>
            <a:xfrm>
              <a:off x="1054800" y="1029600"/>
              <a:ext cx="7034400" cy="27432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054800" y="1029600"/>
              <a:ext cx="7034400" cy="3474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191300" y="1123350"/>
              <a:ext cx="159600" cy="159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671687" y="1123350"/>
              <a:ext cx="159600" cy="159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431494" y="1123350"/>
              <a:ext cx="159600" cy="159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56;p2"/>
          <p:cNvSpPr txBox="1">
            <a:spLocks noGrp="1"/>
          </p:cNvSpPr>
          <p:nvPr>
            <p:ph type="ctrTitle"/>
          </p:nvPr>
        </p:nvSpPr>
        <p:spPr>
          <a:xfrm>
            <a:off x="1069200" y="2284800"/>
            <a:ext cx="7005600" cy="1828800"/>
          </a:xfrm>
          <a:prstGeom prst="rect">
            <a:avLst/>
          </a:prstGeom>
          <a:ln>
            <a:noFill/>
          </a:ln>
          <a:effectLst>
            <a:outerShdw dist="57150" dir="2400000" algn="bl" rotWithShape="0">
              <a:schemeClr val="dk1"/>
            </a:outerShdw>
          </a:effectLst>
        </p:spPr>
        <p:txBody>
          <a:bodyPr spcFirstLastPara="1" wrap="square" lIns="91425" tIns="91425" rIns="91425" bIns="91425" anchor="ctr" anchorCtr="0">
            <a:noAutofit/>
          </a:bodyPr>
          <a:lstStyle>
            <a:lvl1pPr lvl="0" algn="ctr" rtl="0">
              <a:spcBef>
                <a:spcPts val="0"/>
              </a:spcBef>
              <a:spcAft>
                <a:spcPts val="0"/>
              </a:spcAft>
              <a:buClr>
                <a:schemeClr val="dk2"/>
              </a:buClr>
              <a:buSzPts val="6000"/>
              <a:buNone/>
              <a:defRPr sz="5000">
                <a:solidFill>
                  <a:schemeClr val="dk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r>
              <a:rPr lang="en-US" smtClean="0"/>
              <a:t>Click to edit Master title style</a:t>
            </a:r>
            <a:endParaRPr/>
          </a:p>
        </p:txBody>
      </p:sp>
      <p:sp>
        <p:nvSpPr>
          <p:cNvPr id="57" name="Google Shape;57;p2"/>
          <p:cNvSpPr txBox="1">
            <a:spLocks noGrp="1"/>
          </p:cNvSpPr>
          <p:nvPr>
            <p:ph type="subTitle" idx="1"/>
          </p:nvPr>
        </p:nvSpPr>
        <p:spPr>
          <a:xfrm>
            <a:off x="1069200" y="4215200"/>
            <a:ext cx="7005600" cy="45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Montserrat"/>
              <a:buNone/>
              <a:defRPr sz="18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800"/>
              <a:buNone/>
              <a:defRPr sz="1800">
                <a:solidFill>
                  <a:schemeClr val="dk1"/>
                </a:solidFill>
              </a:defRPr>
            </a:lvl2pPr>
            <a:lvl3pPr lvl="2" algn="ctr" rtl="0">
              <a:lnSpc>
                <a:spcPct val="100000"/>
              </a:lnSpc>
              <a:spcBef>
                <a:spcPts val="0"/>
              </a:spcBef>
              <a:spcAft>
                <a:spcPts val="0"/>
              </a:spcAft>
              <a:buClr>
                <a:schemeClr val="dk1"/>
              </a:buClr>
              <a:buSzPts val="1800"/>
              <a:buNone/>
              <a:defRPr sz="1800">
                <a:solidFill>
                  <a:schemeClr val="dk1"/>
                </a:solidFill>
              </a:defRPr>
            </a:lvl3pPr>
            <a:lvl4pPr lvl="3" algn="ctr" rtl="0">
              <a:lnSpc>
                <a:spcPct val="100000"/>
              </a:lnSpc>
              <a:spcBef>
                <a:spcPts val="0"/>
              </a:spcBef>
              <a:spcAft>
                <a:spcPts val="0"/>
              </a:spcAft>
              <a:buClr>
                <a:schemeClr val="dk1"/>
              </a:buClr>
              <a:buSzPts val="1800"/>
              <a:buNone/>
              <a:defRPr sz="1800">
                <a:solidFill>
                  <a:schemeClr val="dk1"/>
                </a:solidFill>
              </a:defRPr>
            </a:lvl4pPr>
            <a:lvl5pPr lvl="4" algn="ctr" rtl="0">
              <a:lnSpc>
                <a:spcPct val="100000"/>
              </a:lnSpc>
              <a:spcBef>
                <a:spcPts val="0"/>
              </a:spcBef>
              <a:spcAft>
                <a:spcPts val="0"/>
              </a:spcAft>
              <a:buClr>
                <a:schemeClr val="dk1"/>
              </a:buClr>
              <a:buSzPts val="1800"/>
              <a:buNone/>
              <a:defRPr sz="1800">
                <a:solidFill>
                  <a:schemeClr val="dk1"/>
                </a:solidFill>
              </a:defRPr>
            </a:lvl5pPr>
            <a:lvl6pPr lvl="5" algn="ctr" rtl="0">
              <a:lnSpc>
                <a:spcPct val="100000"/>
              </a:lnSpc>
              <a:spcBef>
                <a:spcPts val="0"/>
              </a:spcBef>
              <a:spcAft>
                <a:spcPts val="0"/>
              </a:spcAft>
              <a:buClr>
                <a:schemeClr val="dk1"/>
              </a:buClr>
              <a:buSzPts val="1800"/>
              <a:buNone/>
              <a:defRPr sz="1800">
                <a:solidFill>
                  <a:schemeClr val="dk1"/>
                </a:solidFill>
              </a:defRPr>
            </a:lvl6pPr>
            <a:lvl7pPr lvl="6" algn="ctr" rtl="0">
              <a:lnSpc>
                <a:spcPct val="100000"/>
              </a:lnSpc>
              <a:spcBef>
                <a:spcPts val="0"/>
              </a:spcBef>
              <a:spcAft>
                <a:spcPts val="0"/>
              </a:spcAft>
              <a:buClr>
                <a:schemeClr val="dk1"/>
              </a:buClr>
              <a:buSzPts val="1800"/>
              <a:buNone/>
              <a:defRPr sz="1800">
                <a:solidFill>
                  <a:schemeClr val="dk1"/>
                </a:solidFill>
              </a:defRPr>
            </a:lvl7pPr>
            <a:lvl8pPr lvl="7" algn="ctr" rtl="0">
              <a:lnSpc>
                <a:spcPct val="100000"/>
              </a:lnSpc>
              <a:spcBef>
                <a:spcPts val="0"/>
              </a:spcBef>
              <a:spcAft>
                <a:spcPts val="0"/>
              </a:spcAft>
              <a:buClr>
                <a:schemeClr val="dk1"/>
              </a:buClr>
              <a:buSzPts val="1800"/>
              <a:buNone/>
              <a:defRPr sz="1800">
                <a:solidFill>
                  <a:schemeClr val="dk1"/>
                </a:solidFill>
              </a:defRPr>
            </a:lvl8pPr>
            <a:lvl9pPr lvl="8" algn="ctr" rtl="0">
              <a:lnSpc>
                <a:spcPct val="100000"/>
              </a:lnSpc>
              <a:spcBef>
                <a:spcPts val="0"/>
              </a:spcBef>
              <a:spcAft>
                <a:spcPts val="0"/>
              </a:spcAft>
              <a:buClr>
                <a:schemeClr val="dk1"/>
              </a:buClr>
              <a:buSzPts val="1800"/>
              <a:buNone/>
              <a:defRPr sz="1800">
                <a:solidFill>
                  <a:schemeClr val="dk1"/>
                </a:solidFill>
              </a:defRPr>
            </a:lvl9pPr>
          </a:lstStyle>
          <a:p>
            <a:r>
              <a:rPr lang="en-US" smtClean="0"/>
              <a:t>Click to edit Master subtitle style</a:t>
            </a:r>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8"/>
        <p:cNvGrpSpPr/>
        <p:nvPr/>
      </p:nvGrpSpPr>
      <p:grpSpPr>
        <a:xfrm>
          <a:off x="0" y="0"/>
          <a:ext cx="0" cy="0"/>
          <a:chOff x="0" y="0"/>
          <a:chExt cx="0" cy="0"/>
        </a:xfrm>
      </p:grpSpPr>
      <p:grpSp>
        <p:nvGrpSpPr>
          <p:cNvPr id="59" name="Google Shape;59;p3"/>
          <p:cNvGrpSpPr/>
          <p:nvPr/>
        </p:nvGrpSpPr>
        <p:grpSpPr>
          <a:xfrm>
            <a:off x="7" y="35"/>
            <a:ext cx="9144218" cy="6858811"/>
            <a:chOff x="238125" y="838200"/>
            <a:chExt cx="7125550" cy="4008500"/>
          </a:xfrm>
        </p:grpSpPr>
        <p:sp>
          <p:nvSpPr>
            <p:cNvPr id="60" name="Google Shape;60;p3"/>
            <p:cNvSpPr/>
            <p:nvPr/>
          </p:nvSpPr>
          <p:spPr>
            <a:xfrm>
              <a:off x="238125" y="838200"/>
              <a:ext cx="7125550" cy="4008500"/>
            </a:xfrm>
            <a:custGeom>
              <a:avLst/>
              <a:gdLst/>
              <a:ahLst/>
              <a:cxnLst/>
              <a:rect l="l" t="t" r="r" b="b"/>
              <a:pathLst>
                <a:path w="285022" h="160340" fill="none" extrusionOk="0">
                  <a:moveTo>
                    <a:pt x="0" y="0"/>
                  </a:moveTo>
                  <a:lnTo>
                    <a:pt x="285022" y="0"/>
                  </a:lnTo>
                  <a:lnTo>
                    <a:pt x="285022" y="160340"/>
                  </a:lnTo>
                  <a:lnTo>
                    <a:pt x="0" y="160340"/>
                  </a:lnTo>
                  <a:close/>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238125" y="457907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238125" y="4312275"/>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238125" y="4044675"/>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238125" y="377785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238125" y="351025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238125" y="3243450"/>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238125" y="2975850"/>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238125" y="270902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238125" y="244142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238125" y="2174625"/>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238125" y="1907025"/>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238125" y="164020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238125" y="137260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238125" y="1105800"/>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0897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68149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65410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62671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599317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57184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544610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51713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48974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46234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43487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40748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38008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35269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32530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29782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27043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24304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215647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188252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160860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13346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10607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7867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5120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100;p3"/>
          <p:cNvSpPr txBox="1">
            <a:spLocks noGrp="1"/>
          </p:cNvSpPr>
          <p:nvPr>
            <p:ph type="title"/>
          </p:nvPr>
        </p:nvSpPr>
        <p:spPr>
          <a:xfrm>
            <a:off x="720000" y="2829600"/>
            <a:ext cx="6999900" cy="11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en-US" smtClean="0"/>
              <a:t>Click to edit Master title style</a:t>
            </a:r>
            <a:endParaRPr/>
          </a:p>
        </p:txBody>
      </p:sp>
      <p:sp>
        <p:nvSpPr>
          <p:cNvPr id="101" name="Google Shape;101;p3"/>
          <p:cNvSpPr txBox="1">
            <a:spLocks noGrp="1"/>
          </p:cNvSpPr>
          <p:nvPr>
            <p:ph type="title" idx="2" hasCustomPrompt="1"/>
          </p:nvPr>
        </p:nvSpPr>
        <p:spPr>
          <a:xfrm>
            <a:off x="3712350" y="1927200"/>
            <a:ext cx="1015200" cy="90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000" b="1"/>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2" name="Google Shape;102;p3"/>
          <p:cNvSpPr txBox="1">
            <a:spLocks noGrp="1"/>
          </p:cNvSpPr>
          <p:nvPr>
            <p:ph type="subTitle" idx="1"/>
          </p:nvPr>
        </p:nvSpPr>
        <p:spPr>
          <a:xfrm>
            <a:off x="1421250" y="5260800"/>
            <a:ext cx="6999900" cy="463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Font typeface="Montserrat"/>
              <a:buNone/>
              <a:defRPr sz="16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r>
              <a:rPr lang="en-US" smtClean="0"/>
              <a:t>Click to edit Master subtitle style</a:t>
            </a:r>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3"/>
        <p:cNvGrpSpPr/>
        <p:nvPr/>
      </p:nvGrpSpPr>
      <p:grpSpPr>
        <a:xfrm>
          <a:off x="0" y="0"/>
          <a:ext cx="0" cy="0"/>
          <a:chOff x="0" y="0"/>
          <a:chExt cx="0" cy="0"/>
        </a:xfrm>
      </p:grpSpPr>
      <p:grpSp>
        <p:nvGrpSpPr>
          <p:cNvPr id="104" name="Google Shape;104;p4"/>
          <p:cNvGrpSpPr/>
          <p:nvPr/>
        </p:nvGrpSpPr>
        <p:grpSpPr>
          <a:xfrm>
            <a:off x="7" y="35"/>
            <a:ext cx="9144218" cy="6858811"/>
            <a:chOff x="238125" y="838200"/>
            <a:chExt cx="7125550" cy="4008500"/>
          </a:xfrm>
        </p:grpSpPr>
        <p:sp>
          <p:nvSpPr>
            <p:cNvPr id="105" name="Google Shape;105;p4"/>
            <p:cNvSpPr/>
            <p:nvPr/>
          </p:nvSpPr>
          <p:spPr>
            <a:xfrm>
              <a:off x="238125" y="838200"/>
              <a:ext cx="7125550" cy="4008500"/>
            </a:xfrm>
            <a:custGeom>
              <a:avLst/>
              <a:gdLst/>
              <a:ahLst/>
              <a:cxnLst/>
              <a:rect l="l" t="t" r="r" b="b"/>
              <a:pathLst>
                <a:path w="285022" h="160340" fill="none" extrusionOk="0">
                  <a:moveTo>
                    <a:pt x="0" y="0"/>
                  </a:moveTo>
                  <a:lnTo>
                    <a:pt x="285022" y="0"/>
                  </a:lnTo>
                  <a:lnTo>
                    <a:pt x="285022" y="160340"/>
                  </a:lnTo>
                  <a:lnTo>
                    <a:pt x="0" y="160340"/>
                  </a:lnTo>
                  <a:close/>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238125" y="457907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238125" y="4312275"/>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238125" y="4044675"/>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238125" y="377785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238125" y="351025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238125" y="3243450"/>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238125" y="2975850"/>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238125" y="270902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238125" y="244142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238125" y="2174625"/>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238125" y="1907025"/>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238125" y="164020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238125" y="137260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238125" y="1105800"/>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70897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68149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65410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62671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599317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57184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544610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51713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48974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46234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43487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40748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38008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35269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32530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29782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27043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24304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215647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188252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160860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13346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10607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7867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5120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4"/>
          <p:cNvGrpSpPr/>
          <p:nvPr/>
        </p:nvGrpSpPr>
        <p:grpSpPr>
          <a:xfrm>
            <a:off x="877824" y="682752"/>
            <a:ext cx="7736400" cy="5937600"/>
            <a:chOff x="1054800" y="684000"/>
            <a:chExt cx="7736400" cy="4453200"/>
          </a:xfrm>
        </p:grpSpPr>
        <p:sp>
          <p:nvSpPr>
            <p:cNvPr id="146" name="Google Shape;146;p4"/>
            <p:cNvSpPr/>
            <p:nvPr/>
          </p:nvSpPr>
          <p:spPr>
            <a:xfrm>
              <a:off x="1054800" y="684000"/>
              <a:ext cx="7736400" cy="44532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1054800" y="684000"/>
              <a:ext cx="7736400" cy="3474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1191300" y="777750"/>
              <a:ext cx="159600" cy="159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1671687" y="777750"/>
              <a:ext cx="159600" cy="159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1431494" y="777750"/>
              <a:ext cx="159600" cy="159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151;p4"/>
          <p:cNvGrpSpPr/>
          <p:nvPr/>
        </p:nvGrpSpPr>
        <p:grpSpPr>
          <a:xfrm>
            <a:off x="705600" y="456000"/>
            <a:ext cx="7736400" cy="5937600"/>
            <a:chOff x="705600" y="342000"/>
            <a:chExt cx="7736400" cy="4453200"/>
          </a:xfrm>
        </p:grpSpPr>
        <p:sp>
          <p:nvSpPr>
            <p:cNvPr id="152" name="Google Shape;152;p4"/>
            <p:cNvSpPr/>
            <p:nvPr/>
          </p:nvSpPr>
          <p:spPr>
            <a:xfrm>
              <a:off x="705600" y="342000"/>
              <a:ext cx="7736400" cy="44532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705600" y="342000"/>
              <a:ext cx="7736400" cy="3474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842100" y="435750"/>
              <a:ext cx="159600" cy="159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1322487" y="435750"/>
              <a:ext cx="159600" cy="159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1082294" y="435750"/>
              <a:ext cx="159600" cy="159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157;p4"/>
          <p:cNvSpPr txBox="1">
            <a:spLocks noGrp="1"/>
          </p:cNvSpPr>
          <p:nvPr>
            <p:ph type="body" idx="1"/>
          </p:nvPr>
        </p:nvSpPr>
        <p:spPr>
          <a:xfrm>
            <a:off x="720000" y="1833600"/>
            <a:ext cx="7704000" cy="43044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SzPts val="1400"/>
              <a:buAutoNum type="arabicPeriod"/>
              <a:defRPr sz="1200"/>
            </a:lvl1pPr>
            <a:lvl2pPr marL="914400" lvl="1" indent="-317500" rtl="0">
              <a:lnSpc>
                <a:spcPct val="115000"/>
              </a:lnSpc>
              <a:spcBef>
                <a:spcPts val="0"/>
              </a:spcBef>
              <a:spcAft>
                <a:spcPts val="0"/>
              </a:spcAft>
              <a:buSzPts val="1400"/>
              <a:buAutoNum type="alphaLcPeriod"/>
              <a:defRPr/>
            </a:lvl2pPr>
            <a:lvl3pPr marL="1371600" lvl="2" indent="-317500" rtl="0">
              <a:lnSpc>
                <a:spcPct val="115000"/>
              </a:lnSpc>
              <a:spcBef>
                <a:spcPts val="0"/>
              </a:spcBef>
              <a:spcAft>
                <a:spcPts val="0"/>
              </a:spcAft>
              <a:buSzPts val="1400"/>
              <a:buAutoNum type="romanLcPeriod"/>
              <a:defRPr/>
            </a:lvl3pPr>
            <a:lvl4pPr marL="1828800" lvl="3" indent="-317500" rtl="0">
              <a:lnSpc>
                <a:spcPct val="115000"/>
              </a:lnSpc>
              <a:spcBef>
                <a:spcPts val="0"/>
              </a:spcBef>
              <a:spcAft>
                <a:spcPts val="0"/>
              </a:spcAft>
              <a:buSzPts val="1400"/>
              <a:buAutoNum type="arabicPeriod"/>
              <a:defRPr/>
            </a:lvl4pPr>
            <a:lvl5pPr marL="2286000" lvl="4" indent="-317500" rtl="0">
              <a:lnSpc>
                <a:spcPct val="115000"/>
              </a:lnSpc>
              <a:spcBef>
                <a:spcPts val="0"/>
              </a:spcBef>
              <a:spcAft>
                <a:spcPts val="0"/>
              </a:spcAft>
              <a:buSzPts val="1400"/>
              <a:buAutoNum type="alphaLcPeriod"/>
              <a:defRPr/>
            </a:lvl5pPr>
            <a:lvl6pPr marL="2743200" lvl="5" indent="-317500" rtl="0">
              <a:lnSpc>
                <a:spcPct val="115000"/>
              </a:lnSpc>
              <a:spcBef>
                <a:spcPts val="0"/>
              </a:spcBef>
              <a:spcAft>
                <a:spcPts val="0"/>
              </a:spcAft>
              <a:buSzPts val="1400"/>
              <a:buAutoNum type="romanLcPeriod"/>
              <a:defRPr/>
            </a:lvl6pPr>
            <a:lvl7pPr marL="3200400" lvl="6" indent="-317500" rtl="0">
              <a:lnSpc>
                <a:spcPct val="115000"/>
              </a:lnSpc>
              <a:spcBef>
                <a:spcPts val="0"/>
              </a:spcBef>
              <a:spcAft>
                <a:spcPts val="0"/>
              </a:spcAft>
              <a:buSzPts val="1400"/>
              <a:buAutoNum type="arabicPeriod"/>
              <a:defRPr/>
            </a:lvl7pPr>
            <a:lvl8pPr marL="3657600" lvl="7" indent="-317500" rtl="0">
              <a:lnSpc>
                <a:spcPct val="115000"/>
              </a:lnSpc>
              <a:spcBef>
                <a:spcPts val="0"/>
              </a:spcBef>
              <a:spcAft>
                <a:spcPts val="0"/>
              </a:spcAft>
              <a:buSzPts val="1400"/>
              <a:buAutoNum type="alphaLcPeriod"/>
              <a:defRPr/>
            </a:lvl8pPr>
            <a:lvl9pPr marL="4114800" lvl="8" indent="-317500" rtl="0">
              <a:lnSpc>
                <a:spcPct val="115000"/>
              </a:lnSpc>
              <a:spcBef>
                <a:spcPts val="0"/>
              </a:spcBef>
              <a:spcAft>
                <a:spcPts val="0"/>
              </a:spcAft>
              <a:buSzPts val="1400"/>
              <a:buAutoNum type="romanLcPeriod"/>
              <a:defRPr/>
            </a:lvl9pPr>
          </a:lstStyle>
          <a:p>
            <a:pPr lvl="0"/>
            <a:r>
              <a:rPr lang="en-US" smtClean="0"/>
              <a:t>Click to edit Master text styles</a:t>
            </a:r>
          </a:p>
        </p:txBody>
      </p:sp>
      <p:sp>
        <p:nvSpPr>
          <p:cNvPr id="158" name="Google Shape;158;p4"/>
          <p:cNvSpPr txBox="1">
            <a:spLocks noGrp="1"/>
          </p:cNvSpPr>
          <p:nvPr>
            <p:ph type="title"/>
          </p:nvPr>
        </p:nvSpPr>
        <p:spPr>
          <a:xfrm>
            <a:off x="720000" y="912000"/>
            <a:ext cx="7707600" cy="91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59"/>
        <p:cNvGrpSpPr/>
        <p:nvPr/>
      </p:nvGrpSpPr>
      <p:grpSpPr>
        <a:xfrm>
          <a:off x="0" y="0"/>
          <a:ext cx="0" cy="0"/>
          <a:chOff x="0" y="0"/>
          <a:chExt cx="0" cy="0"/>
        </a:xfrm>
      </p:grpSpPr>
      <p:grpSp>
        <p:nvGrpSpPr>
          <p:cNvPr id="160" name="Google Shape;160;p5"/>
          <p:cNvGrpSpPr/>
          <p:nvPr/>
        </p:nvGrpSpPr>
        <p:grpSpPr>
          <a:xfrm>
            <a:off x="7" y="35"/>
            <a:ext cx="9144218" cy="6858811"/>
            <a:chOff x="238125" y="838200"/>
            <a:chExt cx="7125550" cy="4008500"/>
          </a:xfrm>
        </p:grpSpPr>
        <p:sp>
          <p:nvSpPr>
            <p:cNvPr id="161" name="Google Shape;161;p5"/>
            <p:cNvSpPr/>
            <p:nvPr/>
          </p:nvSpPr>
          <p:spPr>
            <a:xfrm>
              <a:off x="238125" y="838200"/>
              <a:ext cx="7125550" cy="4008500"/>
            </a:xfrm>
            <a:custGeom>
              <a:avLst/>
              <a:gdLst/>
              <a:ahLst/>
              <a:cxnLst/>
              <a:rect l="l" t="t" r="r" b="b"/>
              <a:pathLst>
                <a:path w="285022" h="160340" fill="none" extrusionOk="0">
                  <a:moveTo>
                    <a:pt x="0" y="0"/>
                  </a:moveTo>
                  <a:lnTo>
                    <a:pt x="285022" y="0"/>
                  </a:lnTo>
                  <a:lnTo>
                    <a:pt x="285022" y="160340"/>
                  </a:lnTo>
                  <a:lnTo>
                    <a:pt x="0" y="160340"/>
                  </a:lnTo>
                  <a:close/>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238125" y="457907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238125" y="4312275"/>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a:off x="238125" y="4044675"/>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238125" y="377785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a:off x="238125" y="351025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a:off x="238125" y="3243450"/>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238125" y="2975850"/>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a:off x="238125" y="270902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a:off x="238125" y="244142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a:off x="238125" y="2174625"/>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238125" y="1907025"/>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238125" y="164020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238125" y="137260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238125" y="1105800"/>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70897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68149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65410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62671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599317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57184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544610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51713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48974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46234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43487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40748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38008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35269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32530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29782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27043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24304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215647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188252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a:off x="160860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13346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10607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7867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a:off x="5120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 name="Google Shape;201;p5"/>
          <p:cNvGrpSpPr/>
          <p:nvPr/>
        </p:nvGrpSpPr>
        <p:grpSpPr>
          <a:xfrm>
            <a:off x="877824" y="682752"/>
            <a:ext cx="7736400" cy="5937600"/>
            <a:chOff x="1054800" y="684000"/>
            <a:chExt cx="7736400" cy="4453200"/>
          </a:xfrm>
        </p:grpSpPr>
        <p:sp>
          <p:nvSpPr>
            <p:cNvPr id="202" name="Google Shape;202;p5"/>
            <p:cNvSpPr/>
            <p:nvPr/>
          </p:nvSpPr>
          <p:spPr>
            <a:xfrm>
              <a:off x="1054800" y="684000"/>
              <a:ext cx="7736400" cy="44532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a:off x="1054800" y="684000"/>
              <a:ext cx="7736400" cy="3474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a:off x="1191300" y="777750"/>
              <a:ext cx="159600" cy="159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a:off x="1671687" y="777750"/>
              <a:ext cx="159600" cy="159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a:off x="1431494" y="777750"/>
              <a:ext cx="159600" cy="159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207;p5"/>
          <p:cNvGrpSpPr/>
          <p:nvPr/>
        </p:nvGrpSpPr>
        <p:grpSpPr>
          <a:xfrm>
            <a:off x="705600" y="456000"/>
            <a:ext cx="7736400" cy="5937600"/>
            <a:chOff x="705600" y="342000"/>
            <a:chExt cx="7736400" cy="4453200"/>
          </a:xfrm>
        </p:grpSpPr>
        <p:sp>
          <p:nvSpPr>
            <p:cNvPr id="208" name="Google Shape;208;p5"/>
            <p:cNvSpPr/>
            <p:nvPr/>
          </p:nvSpPr>
          <p:spPr>
            <a:xfrm>
              <a:off x="705600" y="342000"/>
              <a:ext cx="7736400" cy="44532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705600" y="342000"/>
              <a:ext cx="7736400" cy="3474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a:off x="842100" y="435750"/>
              <a:ext cx="159600" cy="159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p:nvPr/>
          </p:nvSpPr>
          <p:spPr>
            <a:xfrm>
              <a:off x="1322487" y="435750"/>
              <a:ext cx="159600" cy="159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a:off x="1082294" y="435750"/>
              <a:ext cx="159600" cy="159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 name="Google Shape;213;p5"/>
          <p:cNvSpPr txBox="1">
            <a:spLocks noGrp="1"/>
          </p:cNvSpPr>
          <p:nvPr>
            <p:ph type="subTitle" idx="1"/>
          </p:nvPr>
        </p:nvSpPr>
        <p:spPr>
          <a:xfrm>
            <a:off x="1415400" y="4440000"/>
            <a:ext cx="2810400" cy="451200"/>
          </a:xfrm>
          <a:prstGeom prst="rect">
            <a:avLst/>
          </a:prstGeom>
          <a:noFill/>
          <a:ln>
            <a:noFill/>
          </a:ln>
          <a:effectLst>
            <a:outerShdw dist="19050" dir="2400000" algn="bl" rotWithShape="0">
              <a:schemeClr val="dk1"/>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dk2"/>
                </a:solidFill>
                <a:latin typeface="Nunito ExtraBold"/>
                <a:ea typeface="Nunito ExtraBold"/>
                <a:cs typeface="Nunito ExtraBold"/>
                <a:sym typeface="Nunito ExtraBold"/>
              </a:defRPr>
            </a:lvl1pPr>
            <a:lvl2pPr lvl="1"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9pPr>
          </a:lstStyle>
          <a:p>
            <a:r>
              <a:rPr lang="en-US" smtClean="0"/>
              <a:t>Click to edit Master subtitle style</a:t>
            </a:r>
            <a:endParaRPr/>
          </a:p>
        </p:txBody>
      </p:sp>
      <p:sp>
        <p:nvSpPr>
          <p:cNvPr id="214" name="Google Shape;214;p5"/>
          <p:cNvSpPr txBox="1">
            <a:spLocks noGrp="1"/>
          </p:cNvSpPr>
          <p:nvPr>
            <p:ph type="subTitle" idx="2"/>
          </p:nvPr>
        </p:nvSpPr>
        <p:spPr>
          <a:xfrm>
            <a:off x="4921800" y="4440000"/>
            <a:ext cx="2810400" cy="451200"/>
          </a:xfrm>
          <a:prstGeom prst="rect">
            <a:avLst/>
          </a:prstGeom>
          <a:noFill/>
          <a:ln>
            <a:noFill/>
          </a:ln>
          <a:effectLst>
            <a:outerShdw dist="19050" dir="2400000" algn="bl" rotWithShape="0">
              <a:schemeClr val="dk1"/>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dk2"/>
                </a:solidFill>
                <a:latin typeface="Nunito ExtraBold"/>
                <a:ea typeface="Nunito ExtraBold"/>
                <a:cs typeface="Nunito ExtraBold"/>
                <a:sym typeface="Nunito ExtraBold"/>
              </a:defRPr>
            </a:lvl1pPr>
            <a:lvl2pPr lvl="1"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9pPr>
          </a:lstStyle>
          <a:p>
            <a:r>
              <a:rPr lang="en-US" smtClean="0"/>
              <a:t>Click to edit Master subtitle style</a:t>
            </a:r>
            <a:endParaRPr/>
          </a:p>
        </p:txBody>
      </p:sp>
      <p:sp>
        <p:nvSpPr>
          <p:cNvPr id="215" name="Google Shape;215;p5"/>
          <p:cNvSpPr txBox="1">
            <a:spLocks noGrp="1"/>
          </p:cNvSpPr>
          <p:nvPr>
            <p:ph type="subTitle" idx="3"/>
          </p:nvPr>
        </p:nvSpPr>
        <p:spPr>
          <a:xfrm>
            <a:off x="1415400" y="4891200"/>
            <a:ext cx="2810400" cy="820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r>
              <a:rPr lang="en-US" smtClean="0"/>
              <a:t>Click to edit Master subtitle style</a:t>
            </a:r>
            <a:endParaRPr/>
          </a:p>
        </p:txBody>
      </p:sp>
      <p:sp>
        <p:nvSpPr>
          <p:cNvPr id="216" name="Google Shape;216;p5"/>
          <p:cNvSpPr txBox="1">
            <a:spLocks noGrp="1"/>
          </p:cNvSpPr>
          <p:nvPr>
            <p:ph type="subTitle" idx="4"/>
          </p:nvPr>
        </p:nvSpPr>
        <p:spPr>
          <a:xfrm>
            <a:off x="4921800" y="4891200"/>
            <a:ext cx="2810400" cy="820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r>
              <a:rPr lang="en-US" smtClean="0"/>
              <a:t>Click to edit Master subtitle style</a:t>
            </a:r>
            <a:endParaRPr/>
          </a:p>
        </p:txBody>
      </p:sp>
      <p:sp>
        <p:nvSpPr>
          <p:cNvPr id="217" name="Google Shape;217;p5"/>
          <p:cNvSpPr txBox="1">
            <a:spLocks noGrp="1"/>
          </p:cNvSpPr>
          <p:nvPr>
            <p:ph type="title"/>
          </p:nvPr>
        </p:nvSpPr>
        <p:spPr>
          <a:xfrm>
            <a:off x="720000" y="912000"/>
            <a:ext cx="7707600" cy="91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18"/>
        <p:cNvGrpSpPr/>
        <p:nvPr/>
      </p:nvGrpSpPr>
      <p:grpSpPr>
        <a:xfrm>
          <a:off x="0" y="0"/>
          <a:ext cx="0" cy="0"/>
          <a:chOff x="0" y="0"/>
          <a:chExt cx="0" cy="0"/>
        </a:xfrm>
      </p:grpSpPr>
      <p:grpSp>
        <p:nvGrpSpPr>
          <p:cNvPr id="219" name="Google Shape;219;p6"/>
          <p:cNvGrpSpPr/>
          <p:nvPr/>
        </p:nvGrpSpPr>
        <p:grpSpPr>
          <a:xfrm>
            <a:off x="7" y="35"/>
            <a:ext cx="9144218" cy="6858811"/>
            <a:chOff x="238125" y="838200"/>
            <a:chExt cx="7125550" cy="4008500"/>
          </a:xfrm>
        </p:grpSpPr>
        <p:sp>
          <p:nvSpPr>
            <p:cNvPr id="220" name="Google Shape;220;p6"/>
            <p:cNvSpPr/>
            <p:nvPr/>
          </p:nvSpPr>
          <p:spPr>
            <a:xfrm>
              <a:off x="238125" y="838200"/>
              <a:ext cx="7125550" cy="4008500"/>
            </a:xfrm>
            <a:custGeom>
              <a:avLst/>
              <a:gdLst/>
              <a:ahLst/>
              <a:cxnLst/>
              <a:rect l="l" t="t" r="r" b="b"/>
              <a:pathLst>
                <a:path w="285022" h="160340" fill="none" extrusionOk="0">
                  <a:moveTo>
                    <a:pt x="0" y="0"/>
                  </a:moveTo>
                  <a:lnTo>
                    <a:pt x="285022" y="0"/>
                  </a:lnTo>
                  <a:lnTo>
                    <a:pt x="285022" y="160340"/>
                  </a:lnTo>
                  <a:lnTo>
                    <a:pt x="0" y="160340"/>
                  </a:lnTo>
                  <a:close/>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6"/>
            <p:cNvSpPr/>
            <p:nvPr/>
          </p:nvSpPr>
          <p:spPr>
            <a:xfrm>
              <a:off x="238125" y="457907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p:nvPr/>
          </p:nvSpPr>
          <p:spPr>
            <a:xfrm>
              <a:off x="238125" y="4312275"/>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a:off x="238125" y="4044675"/>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a:off x="238125" y="377785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a:off x="238125" y="351025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a:off x="238125" y="3243450"/>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a:off x="238125" y="2975850"/>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a:off x="238125" y="270902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238125" y="244142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a:off x="238125" y="2174625"/>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a:off x="238125" y="1907025"/>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a:off x="238125" y="164020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238125" y="137260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a:off x="238125" y="1105800"/>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a:off x="70897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a:off x="68149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a:off x="65410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6"/>
            <p:cNvSpPr/>
            <p:nvPr/>
          </p:nvSpPr>
          <p:spPr>
            <a:xfrm>
              <a:off x="62671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6"/>
            <p:cNvSpPr/>
            <p:nvPr/>
          </p:nvSpPr>
          <p:spPr>
            <a:xfrm>
              <a:off x="599317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6"/>
            <p:cNvSpPr/>
            <p:nvPr/>
          </p:nvSpPr>
          <p:spPr>
            <a:xfrm>
              <a:off x="57184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6"/>
            <p:cNvSpPr/>
            <p:nvPr/>
          </p:nvSpPr>
          <p:spPr>
            <a:xfrm>
              <a:off x="544610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6"/>
            <p:cNvSpPr/>
            <p:nvPr/>
          </p:nvSpPr>
          <p:spPr>
            <a:xfrm>
              <a:off x="51713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6"/>
            <p:cNvSpPr/>
            <p:nvPr/>
          </p:nvSpPr>
          <p:spPr>
            <a:xfrm>
              <a:off x="48974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6"/>
            <p:cNvSpPr/>
            <p:nvPr/>
          </p:nvSpPr>
          <p:spPr>
            <a:xfrm>
              <a:off x="46234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6"/>
            <p:cNvSpPr/>
            <p:nvPr/>
          </p:nvSpPr>
          <p:spPr>
            <a:xfrm>
              <a:off x="43487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6"/>
            <p:cNvSpPr/>
            <p:nvPr/>
          </p:nvSpPr>
          <p:spPr>
            <a:xfrm>
              <a:off x="40748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6"/>
            <p:cNvSpPr/>
            <p:nvPr/>
          </p:nvSpPr>
          <p:spPr>
            <a:xfrm>
              <a:off x="38008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6"/>
            <p:cNvSpPr/>
            <p:nvPr/>
          </p:nvSpPr>
          <p:spPr>
            <a:xfrm>
              <a:off x="35269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6"/>
            <p:cNvSpPr/>
            <p:nvPr/>
          </p:nvSpPr>
          <p:spPr>
            <a:xfrm>
              <a:off x="32530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6"/>
            <p:cNvSpPr/>
            <p:nvPr/>
          </p:nvSpPr>
          <p:spPr>
            <a:xfrm>
              <a:off x="29782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6"/>
            <p:cNvSpPr/>
            <p:nvPr/>
          </p:nvSpPr>
          <p:spPr>
            <a:xfrm>
              <a:off x="27043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6"/>
            <p:cNvSpPr/>
            <p:nvPr/>
          </p:nvSpPr>
          <p:spPr>
            <a:xfrm>
              <a:off x="24304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p:nvPr/>
          </p:nvSpPr>
          <p:spPr>
            <a:xfrm>
              <a:off x="215647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6"/>
            <p:cNvSpPr/>
            <p:nvPr/>
          </p:nvSpPr>
          <p:spPr>
            <a:xfrm>
              <a:off x="188252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a:off x="160860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6"/>
            <p:cNvSpPr/>
            <p:nvPr/>
          </p:nvSpPr>
          <p:spPr>
            <a:xfrm>
              <a:off x="13346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6"/>
            <p:cNvSpPr/>
            <p:nvPr/>
          </p:nvSpPr>
          <p:spPr>
            <a:xfrm>
              <a:off x="10607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p:nvPr/>
          </p:nvSpPr>
          <p:spPr>
            <a:xfrm>
              <a:off x="7867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6"/>
            <p:cNvSpPr/>
            <p:nvPr/>
          </p:nvSpPr>
          <p:spPr>
            <a:xfrm>
              <a:off x="5120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 name="Google Shape;260;p6"/>
          <p:cNvGrpSpPr/>
          <p:nvPr/>
        </p:nvGrpSpPr>
        <p:grpSpPr>
          <a:xfrm>
            <a:off x="877824" y="682752"/>
            <a:ext cx="7736400" cy="5937600"/>
            <a:chOff x="1054800" y="684000"/>
            <a:chExt cx="7736400" cy="4453200"/>
          </a:xfrm>
        </p:grpSpPr>
        <p:sp>
          <p:nvSpPr>
            <p:cNvPr id="261" name="Google Shape;261;p6"/>
            <p:cNvSpPr/>
            <p:nvPr/>
          </p:nvSpPr>
          <p:spPr>
            <a:xfrm>
              <a:off x="1054800" y="684000"/>
              <a:ext cx="7736400" cy="44532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a:off x="1054800" y="684000"/>
              <a:ext cx="7736400" cy="3474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6"/>
            <p:cNvSpPr/>
            <p:nvPr/>
          </p:nvSpPr>
          <p:spPr>
            <a:xfrm>
              <a:off x="1191300" y="777750"/>
              <a:ext cx="159600" cy="159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6"/>
            <p:cNvSpPr/>
            <p:nvPr/>
          </p:nvSpPr>
          <p:spPr>
            <a:xfrm>
              <a:off x="1671687" y="777750"/>
              <a:ext cx="159600" cy="159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6"/>
            <p:cNvSpPr/>
            <p:nvPr/>
          </p:nvSpPr>
          <p:spPr>
            <a:xfrm>
              <a:off x="1431494" y="777750"/>
              <a:ext cx="159600" cy="159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 name="Google Shape;266;p6"/>
          <p:cNvGrpSpPr/>
          <p:nvPr/>
        </p:nvGrpSpPr>
        <p:grpSpPr>
          <a:xfrm>
            <a:off x="705600" y="456000"/>
            <a:ext cx="7736400" cy="5937600"/>
            <a:chOff x="705600" y="342000"/>
            <a:chExt cx="7736400" cy="4453200"/>
          </a:xfrm>
        </p:grpSpPr>
        <p:sp>
          <p:nvSpPr>
            <p:cNvPr id="267" name="Google Shape;267;p6"/>
            <p:cNvSpPr/>
            <p:nvPr/>
          </p:nvSpPr>
          <p:spPr>
            <a:xfrm>
              <a:off x="705600" y="342000"/>
              <a:ext cx="7736400" cy="44532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6"/>
            <p:cNvSpPr/>
            <p:nvPr/>
          </p:nvSpPr>
          <p:spPr>
            <a:xfrm>
              <a:off x="705600" y="342000"/>
              <a:ext cx="7736400" cy="3474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6"/>
            <p:cNvSpPr/>
            <p:nvPr/>
          </p:nvSpPr>
          <p:spPr>
            <a:xfrm>
              <a:off x="842100" y="435750"/>
              <a:ext cx="159600" cy="159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6"/>
            <p:cNvSpPr/>
            <p:nvPr/>
          </p:nvSpPr>
          <p:spPr>
            <a:xfrm>
              <a:off x="1322487" y="435750"/>
              <a:ext cx="159600" cy="159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6"/>
            <p:cNvSpPr/>
            <p:nvPr/>
          </p:nvSpPr>
          <p:spPr>
            <a:xfrm>
              <a:off x="1082294" y="435750"/>
              <a:ext cx="159600" cy="159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Google Shape;272;p6"/>
          <p:cNvSpPr txBox="1">
            <a:spLocks noGrp="1"/>
          </p:cNvSpPr>
          <p:nvPr>
            <p:ph type="title"/>
          </p:nvPr>
        </p:nvSpPr>
        <p:spPr>
          <a:xfrm>
            <a:off x="720000" y="912000"/>
            <a:ext cx="7707600" cy="91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60"/>
        <p:cNvGrpSpPr/>
        <p:nvPr/>
      </p:nvGrpSpPr>
      <p:grpSpPr>
        <a:xfrm>
          <a:off x="0" y="0"/>
          <a:ext cx="0" cy="0"/>
          <a:chOff x="0" y="0"/>
          <a:chExt cx="0" cy="0"/>
        </a:xfrm>
      </p:grpSpPr>
      <p:sp>
        <p:nvSpPr>
          <p:cNvPr id="161" name="Google Shape;161;p17"/>
          <p:cNvSpPr txBox="1">
            <a:spLocks noGrp="1"/>
          </p:cNvSpPr>
          <p:nvPr>
            <p:ph type="title"/>
          </p:nvPr>
        </p:nvSpPr>
        <p:spPr>
          <a:xfrm>
            <a:off x="952200" y="3840700"/>
            <a:ext cx="1980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162" name="Google Shape;162;p17"/>
          <p:cNvSpPr txBox="1">
            <a:spLocks noGrp="1"/>
          </p:cNvSpPr>
          <p:nvPr>
            <p:ph type="subTitle" idx="1"/>
          </p:nvPr>
        </p:nvSpPr>
        <p:spPr>
          <a:xfrm>
            <a:off x="952200" y="4419576"/>
            <a:ext cx="1980000" cy="1174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163" name="Google Shape;163;p17"/>
          <p:cNvSpPr txBox="1">
            <a:spLocks noGrp="1"/>
          </p:cNvSpPr>
          <p:nvPr>
            <p:ph type="title" idx="2"/>
          </p:nvPr>
        </p:nvSpPr>
        <p:spPr>
          <a:xfrm>
            <a:off x="3636000" y="3840684"/>
            <a:ext cx="1980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164" name="Google Shape;164;p17"/>
          <p:cNvSpPr txBox="1">
            <a:spLocks noGrp="1"/>
          </p:cNvSpPr>
          <p:nvPr>
            <p:ph type="subTitle" idx="3"/>
          </p:nvPr>
        </p:nvSpPr>
        <p:spPr>
          <a:xfrm>
            <a:off x="3636000" y="4419539"/>
            <a:ext cx="1980000" cy="117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165" name="Google Shape;165;p17"/>
          <p:cNvSpPr txBox="1">
            <a:spLocks noGrp="1"/>
          </p:cNvSpPr>
          <p:nvPr>
            <p:ph type="title" idx="4"/>
          </p:nvPr>
        </p:nvSpPr>
        <p:spPr>
          <a:xfrm>
            <a:off x="6319800" y="3840684"/>
            <a:ext cx="1980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166" name="Google Shape;166;p17"/>
          <p:cNvSpPr txBox="1">
            <a:spLocks noGrp="1"/>
          </p:cNvSpPr>
          <p:nvPr>
            <p:ph type="subTitle" idx="5"/>
          </p:nvPr>
        </p:nvSpPr>
        <p:spPr>
          <a:xfrm>
            <a:off x="6319800" y="4419517"/>
            <a:ext cx="1980000" cy="117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167" name="Google Shape;167;p17"/>
          <p:cNvSpPr txBox="1">
            <a:spLocks noGrp="1"/>
          </p:cNvSpPr>
          <p:nvPr>
            <p:ph type="title" idx="6"/>
          </p:nvPr>
        </p:nvSpPr>
        <p:spPr>
          <a:xfrm>
            <a:off x="720000" y="720000"/>
            <a:ext cx="7704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000"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
        <p:nvSpPr>
          <p:cNvPr id="168" name="Google Shape;168;p17"/>
          <p:cNvSpPr/>
          <p:nvPr/>
        </p:nvSpPr>
        <p:spPr>
          <a:xfrm>
            <a:off x="952200" y="-1849899"/>
            <a:ext cx="2164686" cy="236144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7"/>
          <p:cNvSpPr/>
          <p:nvPr/>
        </p:nvSpPr>
        <p:spPr>
          <a:xfrm rot="-5400000">
            <a:off x="216811" y="6166889"/>
            <a:ext cx="2040151" cy="1352070"/>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7"/>
          <p:cNvSpPr/>
          <p:nvPr/>
        </p:nvSpPr>
        <p:spPr>
          <a:xfrm rot="-5779075">
            <a:off x="5633998" y="6263763"/>
            <a:ext cx="870748" cy="88670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7"/>
          <p:cNvSpPr/>
          <p:nvPr/>
        </p:nvSpPr>
        <p:spPr>
          <a:xfrm>
            <a:off x="-958667" y="-466344"/>
            <a:ext cx="2805320" cy="1673583"/>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7"/>
          <p:cNvSpPr/>
          <p:nvPr/>
        </p:nvSpPr>
        <p:spPr>
          <a:xfrm rot="2347016">
            <a:off x="8398905" y="301481"/>
            <a:ext cx="1824882" cy="1990828"/>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7"/>
          <p:cNvSpPr/>
          <p:nvPr/>
        </p:nvSpPr>
        <p:spPr>
          <a:xfrm rot="10019787">
            <a:off x="2483315" y="-1430094"/>
            <a:ext cx="1213498" cy="1993628"/>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7"/>
          <p:cNvSpPr/>
          <p:nvPr/>
        </p:nvSpPr>
        <p:spPr>
          <a:xfrm rot="-6332028">
            <a:off x="8598968" y="2202940"/>
            <a:ext cx="843061" cy="814129"/>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7"/>
          <p:cNvSpPr/>
          <p:nvPr/>
        </p:nvSpPr>
        <p:spPr>
          <a:xfrm rot="-5801112">
            <a:off x="4397121" y="5998619"/>
            <a:ext cx="2509837" cy="2788383"/>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73"/>
        <p:cNvGrpSpPr/>
        <p:nvPr/>
      </p:nvGrpSpPr>
      <p:grpSpPr>
        <a:xfrm>
          <a:off x="0" y="0"/>
          <a:ext cx="0" cy="0"/>
          <a:chOff x="0" y="0"/>
          <a:chExt cx="0" cy="0"/>
        </a:xfrm>
      </p:grpSpPr>
      <p:grpSp>
        <p:nvGrpSpPr>
          <p:cNvPr id="274" name="Google Shape;274;p7"/>
          <p:cNvGrpSpPr/>
          <p:nvPr/>
        </p:nvGrpSpPr>
        <p:grpSpPr>
          <a:xfrm>
            <a:off x="7" y="35"/>
            <a:ext cx="9144218" cy="6858811"/>
            <a:chOff x="238125" y="838200"/>
            <a:chExt cx="7125550" cy="4008500"/>
          </a:xfrm>
        </p:grpSpPr>
        <p:sp>
          <p:nvSpPr>
            <p:cNvPr id="275" name="Google Shape;275;p7"/>
            <p:cNvSpPr/>
            <p:nvPr/>
          </p:nvSpPr>
          <p:spPr>
            <a:xfrm>
              <a:off x="238125" y="838200"/>
              <a:ext cx="7125550" cy="4008500"/>
            </a:xfrm>
            <a:custGeom>
              <a:avLst/>
              <a:gdLst/>
              <a:ahLst/>
              <a:cxnLst/>
              <a:rect l="l" t="t" r="r" b="b"/>
              <a:pathLst>
                <a:path w="285022" h="160340" fill="none" extrusionOk="0">
                  <a:moveTo>
                    <a:pt x="0" y="0"/>
                  </a:moveTo>
                  <a:lnTo>
                    <a:pt x="285022" y="0"/>
                  </a:lnTo>
                  <a:lnTo>
                    <a:pt x="285022" y="160340"/>
                  </a:lnTo>
                  <a:lnTo>
                    <a:pt x="0" y="160340"/>
                  </a:lnTo>
                  <a:close/>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7"/>
            <p:cNvSpPr/>
            <p:nvPr/>
          </p:nvSpPr>
          <p:spPr>
            <a:xfrm>
              <a:off x="238125" y="457907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p:nvPr/>
          </p:nvSpPr>
          <p:spPr>
            <a:xfrm>
              <a:off x="238125" y="4312275"/>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7"/>
            <p:cNvSpPr/>
            <p:nvPr/>
          </p:nvSpPr>
          <p:spPr>
            <a:xfrm>
              <a:off x="238125" y="4044675"/>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7"/>
            <p:cNvSpPr/>
            <p:nvPr/>
          </p:nvSpPr>
          <p:spPr>
            <a:xfrm>
              <a:off x="238125" y="377785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7"/>
            <p:cNvSpPr/>
            <p:nvPr/>
          </p:nvSpPr>
          <p:spPr>
            <a:xfrm>
              <a:off x="238125" y="351025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7"/>
            <p:cNvSpPr/>
            <p:nvPr/>
          </p:nvSpPr>
          <p:spPr>
            <a:xfrm>
              <a:off x="238125" y="3243450"/>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p:nvPr/>
          </p:nvSpPr>
          <p:spPr>
            <a:xfrm>
              <a:off x="238125" y="2975850"/>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7"/>
            <p:cNvSpPr/>
            <p:nvPr/>
          </p:nvSpPr>
          <p:spPr>
            <a:xfrm>
              <a:off x="238125" y="270902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7"/>
            <p:cNvSpPr/>
            <p:nvPr/>
          </p:nvSpPr>
          <p:spPr>
            <a:xfrm>
              <a:off x="238125" y="244142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7"/>
            <p:cNvSpPr/>
            <p:nvPr/>
          </p:nvSpPr>
          <p:spPr>
            <a:xfrm>
              <a:off x="238125" y="2174625"/>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a:off x="238125" y="1907025"/>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7"/>
            <p:cNvSpPr/>
            <p:nvPr/>
          </p:nvSpPr>
          <p:spPr>
            <a:xfrm>
              <a:off x="238125" y="164020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7"/>
            <p:cNvSpPr/>
            <p:nvPr/>
          </p:nvSpPr>
          <p:spPr>
            <a:xfrm>
              <a:off x="238125" y="137260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7"/>
            <p:cNvSpPr/>
            <p:nvPr/>
          </p:nvSpPr>
          <p:spPr>
            <a:xfrm>
              <a:off x="238125" y="1105800"/>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7"/>
            <p:cNvSpPr/>
            <p:nvPr/>
          </p:nvSpPr>
          <p:spPr>
            <a:xfrm>
              <a:off x="70897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7"/>
            <p:cNvSpPr/>
            <p:nvPr/>
          </p:nvSpPr>
          <p:spPr>
            <a:xfrm>
              <a:off x="68149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7"/>
            <p:cNvSpPr/>
            <p:nvPr/>
          </p:nvSpPr>
          <p:spPr>
            <a:xfrm>
              <a:off x="65410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7"/>
            <p:cNvSpPr/>
            <p:nvPr/>
          </p:nvSpPr>
          <p:spPr>
            <a:xfrm>
              <a:off x="62671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7"/>
            <p:cNvSpPr/>
            <p:nvPr/>
          </p:nvSpPr>
          <p:spPr>
            <a:xfrm>
              <a:off x="599317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7"/>
            <p:cNvSpPr/>
            <p:nvPr/>
          </p:nvSpPr>
          <p:spPr>
            <a:xfrm>
              <a:off x="57184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7"/>
            <p:cNvSpPr/>
            <p:nvPr/>
          </p:nvSpPr>
          <p:spPr>
            <a:xfrm>
              <a:off x="544610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7"/>
            <p:cNvSpPr/>
            <p:nvPr/>
          </p:nvSpPr>
          <p:spPr>
            <a:xfrm>
              <a:off x="51713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7"/>
            <p:cNvSpPr/>
            <p:nvPr/>
          </p:nvSpPr>
          <p:spPr>
            <a:xfrm>
              <a:off x="48974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7"/>
            <p:cNvSpPr/>
            <p:nvPr/>
          </p:nvSpPr>
          <p:spPr>
            <a:xfrm>
              <a:off x="46234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7"/>
            <p:cNvSpPr/>
            <p:nvPr/>
          </p:nvSpPr>
          <p:spPr>
            <a:xfrm>
              <a:off x="43487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7"/>
            <p:cNvSpPr/>
            <p:nvPr/>
          </p:nvSpPr>
          <p:spPr>
            <a:xfrm>
              <a:off x="40748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7"/>
            <p:cNvSpPr/>
            <p:nvPr/>
          </p:nvSpPr>
          <p:spPr>
            <a:xfrm>
              <a:off x="38008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a:off x="35269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7"/>
            <p:cNvSpPr/>
            <p:nvPr/>
          </p:nvSpPr>
          <p:spPr>
            <a:xfrm>
              <a:off x="32530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7"/>
            <p:cNvSpPr/>
            <p:nvPr/>
          </p:nvSpPr>
          <p:spPr>
            <a:xfrm>
              <a:off x="29782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a:off x="27043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a:off x="24304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a:off x="215647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a:off x="188252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7"/>
            <p:cNvSpPr/>
            <p:nvPr/>
          </p:nvSpPr>
          <p:spPr>
            <a:xfrm>
              <a:off x="160860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7"/>
            <p:cNvSpPr/>
            <p:nvPr/>
          </p:nvSpPr>
          <p:spPr>
            <a:xfrm>
              <a:off x="13346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10607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7867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a:off x="5120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 name="Google Shape;315;p7"/>
          <p:cNvGrpSpPr/>
          <p:nvPr/>
        </p:nvGrpSpPr>
        <p:grpSpPr>
          <a:xfrm>
            <a:off x="877824" y="682752"/>
            <a:ext cx="7736400" cy="5937600"/>
            <a:chOff x="1054800" y="684000"/>
            <a:chExt cx="7736400" cy="4453200"/>
          </a:xfrm>
        </p:grpSpPr>
        <p:sp>
          <p:nvSpPr>
            <p:cNvPr id="316" name="Google Shape;316;p7"/>
            <p:cNvSpPr/>
            <p:nvPr/>
          </p:nvSpPr>
          <p:spPr>
            <a:xfrm>
              <a:off x="1054800" y="684000"/>
              <a:ext cx="7736400" cy="44532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7"/>
            <p:cNvSpPr/>
            <p:nvPr/>
          </p:nvSpPr>
          <p:spPr>
            <a:xfrm>
              <a:off x="1054800" y="684000"/>
              <a:ext cx="7736400" cy="3474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1191300" y="777750"/>
              <a:ext cx="159600" cy="159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1671687" y="777750"/>
              <a:ext cx="159600" cy="159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a:off x="1431494" y="777750"/>
              <a:ext cx="159600" cy="159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 name="Google Shape;321;p7"/>
          <p:cNvGrpSpPr/>
          <p:nvPr/>
        </p:nvGrpSpPr>
        <p:grpSpPr>
          <a:xfrm>
            <a:off x="705600" y="456000"/>
            <a:ext cx="7736400" cy="5937600"/>
            <a:chOff x="705600" y="342000"/>
            <a:chExt cx="7736400" cy="4453200"/>
          </a:xfrm>
        </p:grpSpPr>
        <p:sp>
          <p:nvSpPr>
            <p:cNvPr id="322" name="Google Shape;322;p7"/>
            <p:cNvSpPr/>
            <p:nvPr/>
          </p:nvSpPr>
          <p:spPr>
            <a:xfrm>
              <a:off x="705600" y="342000"/>
              <a:ext cx="7736400" cy="44532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7"/>
            <p:cNvSpPr/>
            <p:nvPr/>
          </p:nvSpPr>
          <p:spPr>
            <a:xfrm>
              <a:off x="705600" y="342000"/>
              <a:ext cx="7736400" cy="3474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a:off x="842100" y="435750"/>
              <a:ext cx="159600" cy="159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p:nvPr/>
          </p:nvSpPr>
          <p:spPr>
            <a:xfrm>
              <a:off x="1322487" y="435750"/>
              <a:ext cx="159600" cy="159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a:off x="1082294" y="435750"/>
              <a:ext cx="159600" cy="159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7" name="Google Shape;327;p7"/>
          <p:cNvSpPr txBox="1">
            <a:spLocks noGrp="1"/>
          </p:cNvSpPr>
          <p:nvPr>
            <p:ph type="subTitle" idx="1"/>
          </p:nvPr>
        </p:nvSpPr>
        <p:spPr>
          <a:xfrm>
            <a:off x="1054800" y="3810000"/>
            <a:ext cx="3164400" cy="1395600"/>
          </a:xfrm>
          <a:prstGeom prst="rect">
            <a:avLst/>
          </a:prstGeom>
          <a:noFill/>
          <a:ln>
            <a:noFill/>
          </a:ln>
        </p:spPr>
        <p:txBody>
          <a:bodyPr spcFirstLastPara="1" wrap="square" lIns="91425" tIns="91425" rIns="91425" bIns="91425" anchor="ctr" anchorCtr="0">
            <a:noAutofit/>
          </a:bodyPr>
          <a:lstStyle>
            <a:lvl1pPr marR="91440" lvl="0"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r>
              <a:rPr lang="en-US" smtClean="0"/>
              <a:t>Click to edit Master subtitle style</a:t>
            </a:r>
            <a:endParaRPr/>
          </a:p>
        </p:txBody>
      </p:sp>
      <p:sp>
        <p:nvSpPr>
          <p:cNvPr id="328" name="Google Shape;328;p7"/>
          <p:cNvSpPr txBox="1">
            <a:spLocks noGrp="1"/>
          </p:cNvSpPr>
          <p:nvPr>
            <p:ph type="title"/>
          </p:nvPr>
        </p:nvSpPr>
        <p:spPr>
          <a:xfrm>
            <a:off x="1054800" y="2193567"/>
            <a:ext cx="3164400" cy="1616400"/>
          </a:xfrm>
          <a:prstGeom prst="rect">
            <a:avLst/>
          </a:prstGeom>
        </p:spPr>
        <p:txBody>
          <a:bodyPr spcFirstLastPara="1" wrap="square" lIns="91425" tIns="91425" rIns="91425" bIns="91425" anchor="ctr" anchorCtr="0">
            <a:noAutofit/>
          </a:bodyPr>
          <a:lstStyle>
            <a:lvl1pPr marR="91440"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9"/>
        <p:cNvGrpSpPr/>
        <p:nvPr/>
      </p:nvGrpSpPr>
      <p:grpSpPr>
        <a:xfrm>
          <a:off x="0" y="0"/>
          <a:ext cx="0" cy="0"/>
          <a:chOff x="0" y="0"/>
          <a:chExt cx="0" cy="0"/>
        </a:xfrm>
      </p:grpSpPr>
      <p:grpSp>
        <p:nvGrpSpPr>
          <p:cNvPr id="330" name="Google Shape;330;p8"/>
          <p:cNvGrpSpPr/>
          <p:nvPr/>
        </p:nvGrpSpPr>
        <p:grpSpPr>
          <a:xfrm>
            <a:off x="7" y="35"/>
            <a:ext cx="9144218" cy="6858811"/>
            <a:chOff x="238125" y="838200"/>
            <a:chExt cx="7125550" cy="4008500"/>
          </a:xfrm>
        </p:grpSpPr>
        <p:sp>
          <p:nvSpPr>
            <p:cNvPr id="331" name="Google Shape;331;p8"/>
            <p:cNvSpPr/>
            <p:nvPr/>
          </p:nvSpPr>
          <p:spPr>
            <a:xfrm>
              <a:off x="238125" y="838200"/>
              <a:ext cx="7125550" cy="4008500"/>
            </a:xfrm>
            <a:custGeom>
              <a:avLst/>
              <a:gdLst/>
              <a:ahLst/>
              <a:cxnLst/>
              <a:rect l="l" t="t" r="r" b="b"/>
              <a:pathLst>
                <a:path w="285022" h="160340" fill="none" extrusionOk="0">
                  <a:moveTo>
                    <a:pt x="0" y="0"/>
                  </a:moveTo>
                  <a:lnTo>
                    <a:pt x="285022" y="0"/>
                  </a:lnTo>
                  <a:lnTo>
                    <a:pt x="285022" y="160340"/>
                  </a:lnTo>
                  <a:lnTo>
                    <a:pt x="0" y="160340"/>
                  </a:lnTo>
                  <a:close/>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8"/>
            <p:cNvSpPr/>
            <p:nvPr/>
          </p:nvSpPr>
          <p:spPr>
            <a:xfrm>
              <a:off x="238125" y="457907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8"/>
            <p:cNvSpPr/>
            <p:nvPr/>
          </p:nvSpPr>
          <p:spPr>
            <a:xfrm>
              <a:off x="238125" y="4312275"/>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8"/>
            <p:cNvSpPr/>
            <p:nvPr/>
          </p:nvSpPr>
          <p:spPr>
            <a:xfrm>
              <a:off x="238125" y="4044675"/>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8"/>
            <p:cNvSpPr/>
            <p:nvPr/>
          </p:nvSpPr>
          <p:spPr>
            <a:xfrm>
              <a:off x="238125" y="377785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8"/>
            <p:cNvSpPr/>
            <p:nvPr/>
          </p:nvSpPr>
          <p:spPr>
            <a:xfrm>
              <a:off x="238125" y="351025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8"/>
            <p:cNvSpPr/>
            <p:nvPr/>
          </p:nvSpPr>
          <p:spPr>
            <a:xfrm>
              <a:off x="238125" y="3243450"/>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8"/>
            <p:cNvSpPr/>
            <p:nvPr/>
          </p:nvSpPr>
          <p:spPr>
            <a:xfrm>
              <a:off x="238125" y="2975850"/>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8"/>
            <p:cNvSpPr/>
            <p:nvPr/>
          </p:nvSpPr>
          <p:spPr>
            <a:xfrm>
              <a:off x="238125" y="270902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8"/>
            <p:cNvSpPr/>
            <p:nvPr/>
          </p:nvSpPr>
          <p:spPr>
            <a:xfrm>
              <a:off x="238125" y="244142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8"/>
            <p:cNvSpPr/>
            <p:nvPr/>
          </p:nvSpPr>
          <p:spPr>
            <a:xfrm>
              <a:off x="238125" y="2174625"/>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8"/>
            <p:cNvSpPr/>
            <p:nvPr/>
          </p:nvSpPr>
          <p:spPr>
            <a:xfrm>
              <a:off x="238125" y="1907025"/>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8"/>
            <p:cNvSpPr/>
            <p:nvPr/>
          </p:nvSpPr>
          <p:spPr>
            <a:xfrm>
              <a:off x="238125" y="164020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8"/>
            <p:cNvSpPr/>
            <p:nvPr/>
          </p:nvSpPr>
          <p:spPr>
            <a:xfrm>
              <a:off x="238125" y="137260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8"/>
            <p:cNvSpPr/>
            <p:nvPr/>
          </p:nvSpPr>
          <p:spPr>
            <a:xfrm>
              <a:off x="238125" y="1105800"/>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8"/>
            <p:cNvSpPr/>
            <p:nvPr/>
          </p:nvSpPr>
          <p:spPr>
            <a:xfrm>
              <a:off x="70897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8"/>
            <p:cNvSpPr/>
            <p:nvPr/>
          </p:nvSpPr>
          <p:spPr>
            <a:xfrm>
              <a:off x="68149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8"/>
            <p:cNvSpPr/>
            <p:nvPr/>
          </p:nvSpPr>
          <p:spPr>
            <a:xfrm>
              <a:off x="65410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8"/>
            <p:cNvSpPr/>
            <p:nvPr/>
          </p:nvSpPr>
          <p:spPr>
            <a:xfrm>
              <a:off x="62671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8"/>
            <p:cNvSpPr/>
            <p:nvPr/>
          </p:nvSpPr>
          <p:spPr>
            <a:xfrm>
              <a:off x="599317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8"/>
            <p:cNvSpPr/>
            <p:nvPr/>
          </p:nvSpPr>
          <p:spPr>
            <a:xfrm>
              <a:off x="57184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8"/>
            <p:cNvSpPr/>
            <p:nvPr/>
          </p:nvSpPr>
          <p:spPr>
            <a:xfrm>
              <a:off x="544610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8"/>
            <p:cNvSpPr/>
            <p:nvPr/>
          </p:nvSpPr>
          <p:spPr>
            <a:xfrm>
              <a:off x="51713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8"/>
            <p:cNvSpPr/>
            <p:nvPr/>
          </p:nvSpPr>
          <p:spPr>
            <a:xfrm>
              <a:off x="48974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8"/>
            <p:cNvSpPr/>
            <p:nvPr/>
          </p:nvSpPr>
          <p:spPr>
            <a:xfrm>
              <a:off x="46234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8"/>
            <p:cNvSpPr/>
            <p:nvPr/>
          </p:nvSpPr>
          <p:spPr>
            <a:xfrm>
              <a:off x="43487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8"/>
            <p:cNvSpPr/>
            <p:nvPr/>
          </p:nvSpPr>
          <p:spPr>
            <a:xfrm>
              <a:off x="40748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8"/>
            <p:cNvSpPr/>
            <p:nvPr/>
          </p:nvSpPr>
          <p:spPr>
            <a:xfrm>
              <a:off x="38008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8"/>
            <p:cNvSpPr/>
            <p:nvPr/>
          </p:nvSpPr>
          <p:spPr>
            <a:xfrm>
              <a:off x="35269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8"/>
            <p:cNvSpPr/>
            <p:nvPr/>
          </p:nvSpPr>
          <p:spPr>
            <a:xfrm>
              <a:off x="32530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8"/>
            <p:cNvSpPr/>
            <p:nvPr/>
          </p:nvSpPr>
          <p:spPr>
            <a:xfrm>
              <a:off x="29782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8"/>
            <p:cNvSpPr/>
            <p:nvPr/>
          </p:nvSpPr>
          <p:spPr>
            <a:xfrm>
              <a:off x="27043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8"/>
            <p:cNvSpPr/>
            <p:nvPr/>
          </p:nvSpPr>
          <p:spPr>
            <a:xfrm>
              <a:off x="24304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8"/>
            <p:cNvSpPr/>
            <p:nvPr/>
          </p:nvSpPr>
          <p:spPr>
            <a:xfrm>
              <a:off x="215647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8"/>
            <p:cNvSpPr/>
            <p:nvPr/>
          </p:nvSpPr>
          <p:spPr>
            <a:xfrm>
              <a:off x="188252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8"/>
            <p:cNvSpPr/>
            <p:nvPr/>
          </p:nvSpPr>
          <p:spPr>
            <a:xfrm>
              <a:off x="160860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8"/>
            <p:cNvSpPr/>
            <p:nvPr/>
          </p:nvSpPr>
          <p:spPr>
            <a:xfrm>
              <a:off x="13346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8"/>
            <p:cNvSpPr/>
            <p:nvPr/>
          </p:nvSpPr>
          <p:spPr>
            <a:xfrm>
              <a:off x="10607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8"/>
            <p:cNvSpPr/>
            <p:nvPr/>
          </p:nvSpPr>
          <p:spPr>
            <a:xfrm>
              <a:off x="7867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8"/>
            <p:cNvSpPr/>
            <p:nvPr/>
          </p:nvSpPr>
          <p:spPr>
            <a:xfrm>
              <a:off x="5120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1" name="Google Shape;371;p8"/>
          <p:cNvSpPr txBox="1">
            <a:spLocks noGrp="1"/>
          </p:cNvSpPr>
          <p:nvPr>
            <p:ph type="title"/>
          </p:nvPr>
        </p:nvSpPr>
        <p:spPr>
          <a:xfrm>
            <a:off x="1054800" y="2000800"/>
            <a:ext cx="7034400" cy="320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200"/>
              <a:buNone/>
              <a:defRPr sz="82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lang="en-US" smtClean="0"/>
              <a:t>Click to edit Master title style</a:t>
            </a:r>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72"/>
        <p:cNvGrpSpPr/>
        <p:nvPr/>
      </p:nvGrpSpPr>
      <p:grpSpPr>
        <a:xfrm>
          <a:off x="0" y="0"/>
          <a:ext cx="0" cy="0"/>
          <a:chOff x="0" y="0"/>
          <a:chExt cx="0" cy="0"/>
        </a:xfrm>
      </p:grpSpPr>
      <p:grpSp>
        <p:nvGrpSpPr>
          <p:cNvPr id="373" name="Google Shape;373;p9"/>
          <p:cNvGrpSpPr/>
          <p:nvPr/>
        </p:nvGrpSpPr>
        <p:grpSpPr>
          <a:xfrm>
            <a:off x="7" y="35"/>
            <a:ext cx="9144218" cy="6858811"/>
            <a:chOff x="238125" y="838200"/>
            <a:chExt cx="7125550" cy="4008500"/>
          </a:xfrm>
        </p:grpSpPr>
        <p:sp>
          <p:nvSpPr>
            <p:cNvPr id="374" name="Google Shape;374;p9"/>
            <p:cNvSpPr/>
            <p:nvPr/>
          </p:nvSpPr>
          <p:spPr>
            <a:xfrm>
              <a:off x="238125" y="838200"/>
              <a:ext cx="7125550" cy="4008500"/>
            </a:xfrm>
            <a:custGeom>
              <a:avLst/>
              <a:gdLst/>
              <a:ahLst/>
              <a:cxnLst/>
              <a:rect l="l" t="t" r="r" b="b"/>
              <a:pathLst>
                <a:path w="285022" h="160340" fill="none" extrusionOk="0">
                  <a:moveTo>
                    <a:pt x="0" y="0"/>
                  </a:moveTo>
                  <a:lnTo>
                    <a:pt x="285022" y="0"/>
                  </a:lnTo>
                  <a:lnTo>
                    <a:pt x="285022" y="160340"/>
                  </a:lnTo>
                  <a:lnTo>
                    <a:pt x="0" y="160340"/>
                  </a:lnTo>
                  <a:close/>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9"/>
            <p:cNvSpPr/>
            <p:nvPr/>
          </p:nvSpPr>
          <p:spPr>
            <a:xfrm>
              <a:off x="238125" y="457907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9"/>
            <p:cNvSpPr/>
            <p:nvPr/>
          </p:nvSpPr>
          <p:spPr>
            <a:xfrm>
              <a:off x="238125" y="4312275"/>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9"/>
            <p:cNvSpPr/>
            <p:nvPr/>
          </p:nvSpPr>
          <p:spPr>
            <a:xfrm>
              <a:off x="238125" y="4044675"/>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9"/>
            <p:cNvSpPr/>
            <p:nvPr/>
          </p:nvSpPr>
          <p:spPr>
            <a:xfrm>
              <a:off x="238125" y="377785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9"/>
            <p:cNvSpPr/>
            <p:nvPr/>
          </p:nvSpPr>
          <p:spPr>
            <a:xfrm>
              <a:off x="238125" y="351025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9"/>
            <p:cNvSpPr/>
            <p:nvPr/>
          </p:nvSpPr>
          <p:spPr>
            <a:xfrm>
              <a:off x="238125" y="3243450"/>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9"/>
            <p:cNvSpPr/>
            <p:nvPr/>
          </p:nvSpPr>
          <p:spPr>
            <a:xfrm>
              <a:off x="238125" y="2975850"/>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9"/>
            <p:cNvSpPr/>
            <p:nvPr/>
          </p:nvSpPr>
          <p:spPr>
            <a:xfrm>
              <a:off x="238125" y="270902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9"/>
            <p:cNvSpPr/>
            <p:nvPr/>
          </p:nvSpPr>
          <p:spPr>
            <a:xfrm>
              <a:off x="238125" y="244142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9"/>
            <p:cNvSpPr/>
            <p:nvPr/>
          </p:nvSpPr>
          <p:spPr>
            <a:xfrm>
              <a:off x="238125" y="2174625"/>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9"/>
            <p:cNvSpPr/>
            <p:nvPr/>
          </p:nvSpPr>
          <p:spPr>
            <a:xfrm>
              <a:off x="238125" y="1907025"/>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9"/>
            <p:cNvSpPr/>
            <p:nvPr/>
          </p:nvSpPr>
          <p:spPr>
            <a:xfrm>
              <a:off x="238125" y="164020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9"/>
            <p:cNvSpPr/>
            <p:nvPr/>
          </p:nvSpPr>
          <p:spPr>
            <a:xfrm>
              <a:off x="238125" y="137260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9"/>
            <p:cNvSpPr/>
            <p:nvPr/>
          </p:nvSpPr>
          <p:spPr>
            <a:xfrm>
              <a:off x="238125" y="1105800"/>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9"/>
            <p:cNvSpPr/>
            <p:nvPr/>
          </p:nvSpPr>
          <p:spPr>
            <a:xfrm>
              <a:off x="70897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9"/>
            <p:cNvSpPr/>
            <p:nvPr/>
          </p:nvSpPr>
          <p:spPr>
            <a:xfrm>
              <a:off x="68149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9"/>
            <p:cNvSpPr/>
            <p:nvPr/>
          </p:nvSpPr>
          <p:spPr>
            <a:xfrm>
              <a:off x="65410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9"/>
            <p:cNvSpPr/>
            <p:nvPr/>
          </p:nvSpPr>
          <p:spPr>
            <a:xfrm>
              <a:off x="62671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9"/>
            <p:cNvSpPr/>
            <p:nvPr/>
          </p:nvSpPr>
          <p:spPr>
            <a:xfrm>
              <a:off x="599317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9"/>
            <p:cNvSpPr/>
            <p:nvPr/>
          </p:nvSpPr>
          <p:spPr>
            <a:xfrm>
              <a:off x="57184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9"/>
            <p:cNvSpPr/>
            <p:nvPr/>
          </p:nvSpPr>
          <p:spPr>
            <a:xfrm>
              <a:off x="544610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9"/>
            <p:cNvSpPr/>
            <p:nvPr/>
          </p:nvSpPr>
          <p:spPr>
            <a:xfrm>
              <a:off x="51713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9"/>
            <p:cNvSpPr/>
            <p:nvPr/>
          </p:nvSpPr>
          <p:spPr>
            <a:xfrm>
              <a:off x="48974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9"/>
            <p:cNvSpPr/>
            <p:nvPr/>
          </p:nvSpPr>
          <p:spPr>
            <a:xfrm>
              <a:off x="46234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9"/>
            <p:cNvSpPr/>
            <p:nvPr/>
          </p:nvSpPr>
          <p:spPr>
            <a:xfrm>
              <a:off x="43487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9"/>
            <p:cNvSpPr/>
            <p:nvPr/>
          </p:nvSpPr>
          <p:spPr>
            <a:xfrm>
              <a:off x="40748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9"/>
            <p:cNvSpPr/>
            <p:nvPr/>
          </p:nvSpPr>
          <p:spPr>
            <a:xfrm>
              <a:off x="38008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9"/>
            <p:cNvSpPr/>
            <p:nvPr/>
          </p:nvSpPr>
          <p:spPr>
            <a:xfrm>
              <a:off x="35269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9"/>
            <p:cNvSpPr/>
            <p:nvPr/>
          </p:nvSpPr>
          <p:spPr>
            <a:xfrm>
              <a:off x="32530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9"/>
            <p:cNvSpPr/>
            <p:nvPr/>
          </p:nvSpPr>
          <p:spPr>
            <a:xfrm>
              <a:off x="29782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9"/>
            <p:cNvSpPr/>
            <p:nvPr/>
          </p:nvSpPr>
          <p:spPr>
            <a:xfrm>
              <a:off x="27043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9"/>
            <p:cNvSpPr/>
            <p:nvPr/>
          </p:nvSpPr>
          <p:spPr>
            <a:xfrm>
              <a:off x="24304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9"/>
            <p:cNvSpPr/>
            <p:nvPr/>
          </p:nvSpPr>
          <p:spPr>
            <a:xfrm>
              <a:off x="215647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9"/>
            <p:cNvSpPr/>
            <p:nvPr/>
          </p:nvSpPr>
          <p:spPr>
            <a:xfrm>
              <a:off x="188252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9"/>
            <p:cNvSpPr/>
            <p:nvPr/>
          </p:nvSpPr>
          <p:spPr>
            <a:xfrm>
              <a:off x="160860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9"/>
            <p:cNvSpPr/>
            <p:nvPr/>
          </p:nvSpPr>
          <p:spPr>
            <a:xfrm>
              <a:off x="13346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9"/>
            <p:cNvSpPr/>
            <p:nvPr/>
          </p:nvSpPr>
          <p:spPr>
            <a:xfrm>
              <a:off x="10607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9"/>
            <p:cNvSpPr/>
            <p:nvPr/>
          </p:nvSpPr>
          <p:spPr>
            <a:xfrm>
              <a:off x="7867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9"/>
            <p:cNvSpPr/>
            <p:nvPr/>
          </p:nvSpPr>
          <p:spPr>
            <a:xfrm>
              <a:off x="5120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 name="Google Shape;414;p9"/>
          <p:cNvGrpSpPr/>
          <p:nvPr/>
        </p:nvGrpSpPr>
        <p:grpSpPr>
          <a:xfrm>
            <a:off x="877824" y="682752"/>
            <a:ext cx="7736400" cy="5937600"/>
            <a:chOff x="1054800" y="684000"/>
            <a:chExt cx="7736400" cy="4453200"/>
          </a:xfrm>
        </p:grpSpPr>
        <p:sp>
          <p:nvSpPr>
            <p:cNvPr id="415" name="Google Shape;415;p9"/>
            <p:cNvSpPr/>
            <p:nvPr/>
          </p:nvSpPr>
          <p:spPr>
            <a:xfrm>
              <a:off x="1054800" y="684000"/>
              <a:ext cx="7736400" cy="44532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9"/>
            <p:cNvSpPr/>
            <p:nvPr/>
          </p:nvSpPr>
          <p:spPr>
            <a:xfrm>
              <a:off x="1054800" y="684000"/>
              <a:ext cx="7736400" cy="3474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9"/>
            <p:cNvSpPr/>
            <p:nvPr/>
          </p:nvSpPr>
          <p:spPr>
            <a:xfrm>
              <a:off x="1191300" y="777750"/>
              <a:ext cx="159600" cy="159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9"/>
            <p:cNvSpPr/>
            <p:nvPr/>
          </p:nvSpPr>
          <p:spPr>
            <a:xfrm>
              <a:off x="1671687" y="777750"/>
              <a:ext cx="159600" cy="159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9"/>
            <p:cNvSpPr/>
            <p:nvPr/>
          </p:nvSpPr>
          <p:spPr>
            <a:xfrm>
              <a:off x="1431494" y="777750"/>
              <a:ext cx="159600" cy="159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 name="Google Shape;420;p9"/>
          <p:cNvGrpSpPr/>
          <p:nvPr/>
        </p:nvGrpSpPr>
        <p:grpSpPr>
          <a:xfrm>
            <a:off x="705600" y="456000"/>
            <a:ext cx="7736400" cy="5937600"/>
            <a:chOff x="705600" y="342000"/>
            <a:chExt cx="7736400" cy="4453200"/>
          </a:xfrm>
        </p:grpSpPr>
        <p:sp>
          <p:nvSpPr>
            <p:cNvPr id="421" name="Google Shape;421;p9"/>
            <p:cNvSpPr/>
            <p:nvPr/>
          </p:nvSpPr>
          <p:spPr>
            <a:xfrm>
              <a:off x="705600" y="342000"/>
              <a:ext cx="7736400" cy="44532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9"/>
            <p:cNvSpPr/>
            <p:nvPr/>
          </p:nvSpPr>
          <p:spPr>
            <a:xfrm>
              <a:off x="705600" y="342000"/>
              <a:ext cx="7736400" cy="3474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9"/>
            <p:cNvSpPr/>
            <p:nvPr/>
          </p:nvSpPr>
          <p:spPr>
            <a:xfrm>
              <a:off x="842100" y="435750"/>
              <a:ext cx="159600" cy="159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9"/>
            <p:cNvSpPr/>
            <p:nvPr/>
          </p:nvSpPr>
          <p:spPr>
            <a:xfrm>
              <a:off x="1322487" y="435750"/>
              <a:ext cx="159600" cy="159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9"/>
            <p:cNvSpPr/>
            <p:nvPr/>
          </p:nvSpPr>
          <p:spPr>
            <a:xfrm>
              <a:off x="1082294" y="435750"/>
              <a:ext cx="159600" cy="159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6" name="Google Shape;426;p9"/>
          <p:cNvSpPr txBox="1">
            <a:spLocks noGrp="1"/>
          </p:cNvSpPr>
          <p:nvPr>
            <p:ph type="subTitle" idx="1"/>
          </p:nvPr>
        </p:nvSpPr>
        <p:spPr>
          <a:xfrm>
            <a:off x="1054800" y="3023833"/>
            <a:ext cx="4572000" cy="2216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a:buNone/>
              <a:defRPr sz="16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r>
              <a:rPr lang="en-US" smtClean="0"/>
              <a:t>Click to edit Master subtitle style</a:t>
            </a:r>
            <a:endParaRPr/>
          </a:p>
        </p:txBody>
      </p:sp>
      <p:sp>
        <p:nvSpPr>
          <p:cNvPr id="427" name="Google Shape;427;p9"/>
          <p:cNvSpPr txBox="1">
            <a:spLocks noGrp="1"/>
          </p:cNvSpPr>
          <p:nvPr>
            <p:ph type="title"/>
          </p:nvPr>
        </p:nvSpPr>
        <p:spPr>
          <a:xfrm>
            <a:off x="1054800" y="2052633"/>
            <a:ext cx="4572000" cy="970400"/>
          </a:xfrm>
          <a:prstGeom prst="rect">
            <a:avLst/>
          </a:prstGeom>
        </p:spPr>
        <p:txBody>
          <a:bodyPr spcFirstLastPara="1" wrap="square" lIns="91425" tIns="91425" rIns="91425" bIns="91425" anchor="ctr" anchorCtr="0">
            <a:noAutofit/>
          </a:bodyPr>
          <a:lstStyle>
            <a:lvl1pPr marR="91440" lvl="0" rtl="0">
              <a:spcBef>
                <a:spcPts val="0"/>
              </a:spcBef>
              <a:spcAft>
                <a:spcPts val="0"/>
              </a:spcAft>
              <a:buSzPts val="3500"/>
              <a:buNone/>
              <a:defRPr sz="4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3"/>
        </a:solidFill>
        <a:effectLst/>
      </p:bgPr>
    </p:bg>
    <p:spTree>
      <p:nvGrpSpPr>
        <p:cNvPr id="1" name="Shape 428"/>
        <p:cNvGrpSpPr/>
        <p:nvPr/>
      </p:nvGrpSpPr>
      <p:grpSpPr>
        <a:xfrm>
          <a:off x="0" y="0"/>
          <a:ext cx="0" cy="0"/>
          <a:chOff x="0" y="0"/>
          <a:chExt cx="0" cy="0"/>
        </a:xfrm>
      </p:grpSpPr>
      <p:sp>
        <p:nvSpPr>
          <p:cNvPr id="429" name="Google Shape;429;p10"/>
          <p:cNvSpPr/>
          <p:nvPr/>
        </p:nvSpPr>
        <p:spPr>
          <a:xfrm>
            <a:off x="0" y="0"/>
            <a:ext cx="9144218" cy="6858811"/>
          </a:xfrm>
          <a:custGeom>
            <a:avLst/>
            <a:gdLst/>
            <a:ahLst/>
            <a:cxnLst/>
            <a:rect l="l" t="t" r="r" b="b"/>
            <a:pathLst>
              <a:path w="285022" h="160340" extrusionOk="0">
                <a:moveTo>
                  <a:pt x="0" y="0"/>
                </a:moveTo>
                <a:lnTo>
                  <a:pt x="0" y="160340"/>
                </a:lnTo>
                <a:lnTo>
                  <a:pt x="285022" y="160340"/>
                </a:lnTo>
                <a:lnTo>
                  <a:pt x="285022" y="0"/>
                </a:lnTo>
                <a:close/>
                <a:moveTo>
                  <a:pt x="263138" y="149477"/>
                </a:moveTo>
                <a:lnTo>
                  <a:pt x="22010" y="149477"/>
                </a:lnTo>
                <a:lnTo>
                  <a:pt x="22010" y="10641"/>
                </a:lnTo>
                <a:lnTo>
                  <a:pt x="263170" y="10641"/>
                </a:lnTo>
                <a:lnTo>
                  <a:pt x="263170" y="14947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0" name="Google Shape;430;p10"/>
          <p:cNvGrpSpPr/>
          <p:nvPr/>
        </p:nvGrpSpPr>
        <p:grpSpPr>
          <a:xfrm>
            <a:off x="0" y="0"/>
            <a:ext cx="9144218" cy="6858811"/>
            <a:chOff x="0" y="0"/>
            <a:chExt cx="9144218" cy="5144108"/>
          </a:xfrm>
        </p:grpSpPr>
        <p:sp>
          <p:nvSpPr>
            <p:cNvPr id="431" name="Google Shape;431;p10"/>
            <p:cNvSpPr/>
            <p:nvPr/>
          </p:nvSpPr>
          <p:spPr>
            <a:xfrm>
              <a:off x="0" y="0"/>
              <a:ext cx="9144218" cy="5144108"/>
            </a:xfrm>
            <a:custGeom>
              <a:avLst/>
              <a:gdLst/>
              <a:ahLst/>
              <a:cxnLst/>
              <a:rect l="l" t="t" r="r" b="b"/>
              <a:pathLst>
                <a:path w="285022" h="160340" fill="none" extrusionOk="0">
                  <a:moveTo>
                    <a:pt x="0" y="0"/>
                  </a:moveTo>
                  <a:lnTo>
                    <a:pt x="285022" y="0"/>
                  </a:lnTo>
                  <a:lnTo>
                    <a:pt x="285022" y="160340"/>
                  </a:lnTo>
                  <a:lnTo>
                    <a:pt x="0" y="160340"/>
                  </a:lnTo>
                  <a:close/>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0"/>
            <p:cNvSpPr/>
            <p:nvPr/>
          </p:nvSpPr>
          <p:spPr>
            <a:xfrm>
              <a:off x="8439870" y="1371590"/>
              <a:ext cx="704147" cy="0"/>
            </a:xfrm>
            <a:custGeom>
              <a:avLst/>
              <a:gdLst/>
              <a:ahLst/>
              <a:cxnLst/>
              <a:rect l="l" t="t" r="r" b="b"/>
              <a:pathLst>
                <a:path w="21948" fill="none" extrusionOk="0">
                  <a:moveTo>
                    <a:pt x="1" y="0"/>
                  </a:moveTo>
                  <a:lnTo>
                    <a:pt x="21948" y="0"/>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0"/>
            <p:cNvSpPr/>
            <p:nvPr/>
          </p:nvSpPr>
          <p:spPr>
            <a:xfrm>
              <a:off x="8439870" y="1029182"/>
              <a:ext cx="704147" cy="32"/>
            </a:xfrm>
            <a:custGeom>
              <a:avLst/>
              <a:gdLst/>
              <a:ahLst/>
              <a:cxnLst/>
              <a:rect l="l" t="t" r="r" b="b"/>
              <a:pathLst>
                <a:path w="21948" h="1" fill="none" extrusionOk="0">
                  <a:moveTo>
                    <a:pt x="1" y="1"/>
                  </a:moveTo>
                  <a:lnTo>
                    <a:pt x="21948" y="1"/>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0"/>
            <p:cNvSpPr/>
            <p:nvPr/>
          </p:nvSpPr>
          <p:spPr>
            <a:xfrm>
              <a:off x="8439870" y="685779"/>
              <a:ext cx="704147" cy="32"/>
            </a:xfrm>
            <a:custGeom>
              <a:avLst/>
              <a:gdLst/>
              <a:ahLst/>
              <a:cxnLst/>
              <a:rect l="l" t="t" r="r" b="b"/>
              <a:pathLst>
                <a:path w="21948" h="1" fill="none" extrusionOk="0">
                  <a:moveTo>
                    <a:pt x="1" y="1"/>
                  </a:moveTo>
                  <a:lnTo>
                    <a:pt x="21948" y="1"/>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0"/>
            <p:cNvSpPr/>
            <p:nvPr/>
          </p:nvSpPr>
          <p:spPr>
            <a:xfrm>
              <a:off x="8439870" y="343403"/>
              <a:ext cx="704147" cy="32"/>
            </a:xfrm>
            <a:custGeom>
              <a:avLst/>
              <a:gdLst/>
              <a:ahLst/>
              <a:cxnLst/>
              <a:rect l="l" t="t" r="r" b="b"/>
              <a:pathLst>
                <a:path w="21948" h="1" fill="none" extrusionOk="0">
                  <a:moveTo>
                    <a:pt x="1" y="0"/>
                  </a:moveTo>
                  <a:lnTo>
                    <a:pt x="21948" y="0"/>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0"/>
            <p:cNvSpPr/>
            <p:nvPr/>
          </p:nvSpPr>
          <p:spPr>
            <a:xfrm>
              <a:off x="8792448" y="0"/>
              <a:ext cx="32" cy="5144108"/>
            </a:xfrm>
            <a:custGeom>
              <a:avLst/>
              <a:gdLst/>
              <a:ahLst/>
              <a:cxnLst/>
              <a:rect l="l" t="t" r="r" b="b"/>
              <a:pathLst>
                <a:path w="1" h="160340" fill="none" extrusionOk="0">
                  <a:moveTo>
                    <a:pt x="0" y="0"/>
                  </a:moveTo>
                  <a:lnTo>
                    <a:pt x="0" y="160340"/>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0"/>
            <p:cNvSpPr/>
            <p:nvPr/>
          </p:nvSpPr>
          <p:spPr>
            <a:xfrm>
              <a:off x="8439870" y="4800550"/>
              <a:ext cx="704147" cy="32"/>
            </a:xfrm>
            <a:custGeom>
              <a:avLst/>
              <a:gdLst/>
              <a:ahLst/>
              <a:cxnLst/>
              <a:rect l="l" t="t" r="r" b="b"/>
              <a:pathLst>
                <a:path w="21948" h="1" fill="none" extrusionOk="0">
                  <a:moveTo>
                    <a:pt x="1" y="1"/>
                  </a:moveTo>
                  <a:lnTo>
                    <a:pt x="21948" y="1"/>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0"/>
            <p:cNvSpPr/>
            <p:nvPr/>
          </p:nvSpPr>
          <p:spPr>
            <a:xfrm>
              <a:off x="8439870" y="4458174"/>
              <a:ext cx="704147" cy="32"/>
            </a:xfrm>
            <a:custGeom>
              <a:avLst/>
              <a:gdLst/>
              <a:ahLst/>
              <a:cxnLst/>
              <a:rect l="l" t="t" r="r" b="b"/>
              <a:pathLst>
                <a:path w="21948" h="1" fill="none" extrusionOk="0">
                  <a:moveTo>
                    <a:pt x="1" y="0"/>
                  </a:moveTo>
                  <a:lnTo>
                    <a:pt x="21948" y="0"/>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0"/>
            <p:cNvSpPr/>
            <p:nvPr/>
          </p:nvSpPr>
          <p:spPr>
            <a:xfrm>
              <a:off x="8439870" y="4114771"/>
              <a:ext cx="704147" cy="0"/>
            </a:xfrm>
            <a:custGeom>
              <a:avLst/>
              <a:gdLst/>
              <a:ahLst/>
              <a:cxnLst/>
              <a:rect l="l" t="t" r="r" b="b"/>
              <a:pathLst>
                <a:path w="21948" fill="none" extrusionOk="0">
                  <a:moveTo>
                    <a:pt x="1" y="0"/>
                  </a:moveTo>
                  <a:lnTo>
                    <a:pt x="21948" y="0"/>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0"/>
            <p:cNvSpPr/>
            <p:nvPr/>
          </p:nvSpPr>
          <p:spPr>
            <a:xfrm>
              <a:off x="8439870" y="3772363"/>
              <a:ext cx="704147" cy="32"/>
            </a:xfrm>
            <a:custGeom>
              <a:avLst/>
              <a:gdLst/>
              <a:ahLst/>
              <a:cxnLst/>
              <a:rect l="l" t="t" r="r" b="b"/>
              <a:pathLst>
                <a:path w="21948" h="1" fill="none" extrusionOk="0">
                  <a:moveTo>
                    <a:pt x="1" y="1"/>
                  </a:moveTo>
                  <a:lnTo>
                    <a:pt x="21948" y="1"/>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0"/>
            <p:cNvSpPr/>
            <p:nvPr/>
          </p:nvSpPr>
          <p:spPr>
            <a:xfrm>
              <a:off x="8439870" y="3428960"/>
              <a:ext cx="704147" cy="32"/>
            </a:xfrm>
            <a:custGeom>
              <a:avLst/>
              <a:gdLst/>
              <a:ahLst/>
              <a:cxnLst/>
              <a:rect l="l" t="t" r="r" b="b"/>
              <a:pathLst>
                <a:path w="21948" h="1" fill="none" extrusionOk="0">
                  <a:moveTo>
                    <a:pt x="1" y="1"/>
                  </a:moveTo>
                  <a:lnTo>
                    <a:pt x="21948" y="1"/>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0"/>
            <p:cNvSpPr/>
            <p:nvPr/>
          </p:nvSpPr>
          <p:spPr>
            <a:xfrm>
              <a:off x="8439870" y="3086584"/>
              <a:ext cx="704147" cy="32"/>
            </a:xfrm>
            <a:custGeom>
              <a:avLst/>
              <a:gdLst/>
              <a:ahLst/>
              <a:cxnLst/>
              <a:rect l="l" t="t" r="r" b="b"/>
              <a:pathLst>
                <a:path w="21948" h="1" fill="none" extrusionOk="0">
                  <a:moveTo>
                    <a:pt x="1" y="0"/>
                  </a:moveTo>
                  <a:lnTo>
                    <a:pt x="21948" y="0"/>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0"/>
            <p:cNvSpPr/>
            <p:nvPr/>
          </p:nvSpPr>
          <p:spPr>
            <a:xfrm>
              <a:off x="8439870" y="2743181"/>
              <a:ext cx="704147" cy="0"/>
            </a:xfrm>
            <a:custGeom>
              <a:avLst/>
              <a:gdLst/>
              <a:ahLst/>
              <a:cxnLst/>
              <a:rect l="l" t="t" r="r" b="b"/>
              <a:pathLst>
                <a:path w="21948" fill="none" extrusionOk="0">
                  <a:moveTo>
                    <a:pt x="1" y="0"/>
                  </a:moveTo>
                  <a:lnTo>
                    <a:pt x="21948" y="0"/>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0"/>
            <p:cNvSpPr/>
            <p:nvPr/>
          </p:nvSpPr>
          <p:spPr>
            <a:xfrm>
              <a:off x="8439870" y="2400772"/>
              <a:ext cx="704147" cy="32"/>
            </a:xfrm>
            <a:custGeom>
              <a:avLst/>
              <a:gdLst/>
              <a:ahLst/>
              <a:cxnLst/>
              <a:rect l="l" t="t" r="r" b="b"/>
              <a:pathLst>
                <a:path w="21948" h="1" fill="none" extrusionOk="0">
                  <a:moveTo>
                    <a:pt x="1" y="1"/>
                  </a:moveTo>
                  <a:lnTo>
                    <a:pt x="21948" y="1"/>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0"/>
            <p:cNvSpPr/>
            <p:nvPr/>
          </p:nvSpPr>
          <p:spPr>
            <a:xfrm>
              <a:off x="8439870" y="2057370"/>
              <a:ext cx="704147" cy="32"/>
            </a:xfrm>
            <a:custGeom>
              <a:avLst/>
              <a:gdLst/>
              <a:ahLst/>
              <a:cxnLst/>
              <a:rect l="l" t="t" r="r" b="b"/>
              <a:pathLst>
                <a:path w="21948" h="1" fill="none" extrusionOk="0">
                  <a:moveTo>
                    <a:pt x="1" y="1"/>
                  </a:moveTo>
                  <a:lnTo>
                    <a:pt x="21948" y="1"/>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0"/>
            <p:cNvSpPr/>
            <p:nvPr/>
          </p:nvSpPr>
          <p:spPr>
            <a:xfrm>
              <a:off x="8439870" y="1714993"/>
              <a:ext cx="704147" cy="32"/>
            </a:xfrm>
            <a:custGeom>
              <a:avLst/>
              <a:gdLst/>
              <a:ahLst/>
              <a:cxnLst/>
              <a:rect l="l" t="t" r="r" b="b"/>
              <a:pathLst>
                <a:path w="21948" h="1" fill="none" extrusionOk="0">
                  <a:moveTo>
                    <a:pt x="1" y="0"/>
                  </a:moveTo>
                  <a:lnTo>
                    <a:pt x="21948" y="0"/>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0"/>
            <p:cNvSpPr/>
            <p:nvPr/>
          </p:nvSpPr>
          <p:spPr>
            <a:xfrm>
              <a:off x="8439870" y="0"/>
              <a:ext cx="32" cy="341390"/>
            </a:xfrm>
            <a:custGeom>
              <a:avLst/>
              <a:gdLst/>
              <a:ahLst/>
              <a:cxnLst/>
              <a:rect l="l" t="t" r="r" b="b"/>
              <a:pathLst>
                <a:path w="1" h="10641" fill="none" extrusionOk="0">
                  <a:moveTo>
                    <a:pt x="1" y="0"/>
                  </a:moveTo>
                  <a:lnTo>
                    <a:pt x="1" y="10641"/>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0"/>
            <p:cNvSpPr/>
            <p:nvPr/>
          </p:nvSpPr>
          <p:spPr>
            <a:xfrm>
              <a:off x="8088351" y="0"/>
              <a:ext cx="32" cy="341390"/>
            </a:xfrm>
            <a:custGeom>
              <a:avLst/>
              <a:gdLst/>
              <a:ahLst/>
              <a:cxnLst/>
              <a:rect l="l" t="t" r="r" b="b"/>
              <a:pathLst>
                <a:path w="1" h="10641" fill="none" extrusionOk="0">
                  <a:moveTo>
                    <a:pt x="0" y="0"/>
                  </a:moveTo>
                  <a:lnTo>
                    <a:pt x="0" y="10641"/>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0"/>
            <p:cNvSpPr/>
            <p:nvPr/>
          </p:nvSpPr>
          <p:spPr>
            <a:xfrm>
              <a:off x="7736799" y="0"/>
              <a:ext cx="32" cy="341390"/>
            </a:xfrm>
            <a:custGeom>
              <a:avLst/>
              <a:gdLst/>
              <a:ahLst/>
              <a:cxnLst/>
              <a:rect l="l" t="t" r="r" b="b"/>
              <a:pathLst>
                <a:path w="1" h="10641" fill="none" extrusionOk="0">
                  <a:moveTo>
                    <a:pt x="1" y="0"/>
                  </a:moveTo>
                  <a:lnTo>
                    <a:pt x="1" y="10641"/>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0"/>
            <p:cNvSpPr/>
            <p:nvPr/>
          </p:nvSpPr>
          <p:spPr>
            <a:xfrm>
              <a:off x="7385279" y="0"/>
              <a:ext cx="32" cy="341390"/>
            </a:xfrm>
            <a:custGeom>
              <a:avLst/>
              <a:gdLst/>
              <a:ahLst/>
              <a:cxnLst/>
              <a:rect l="l" t="t" r="r" b="b"/>
              <a:pathLst>
                <a:path w="1" h="10641" fill="none" extrusionOk="0">
                  <a:moveTo>
                    <a:pt x="0" y="0"/>
                  </a:moveTo>
                  <a:lnTo>
                    <a:pt x="0" y="10641"/>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0"/>
            <p:cNvSpPr/>
            <p:nvPr/>
          </p:nvSpPr>
          <p:spPr>
            <a:xfrm>
              <a:off x="7032733" y="0"/>
              <a:ext cx="32" cy="341390"/>
            </a:xfrm>
            <a:custGeom>
              <a:avLst/>
              <a:gdLst/>
              <a:ahLst/>
              <a:cxnLst/>
              <a:rect l="l" t="t" r="r" b="b"/>
              <a:pathLst>
                <a:path w="1" h="10641" fill="none" extrusionOk="0">
                  <a:moveTo>
                    <a:pt x="0" y="0"/>
                  </a:moveTo>
                  <a:lnTo>
                    <a:pt x="0" y="10641"/>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0"/>
            <p:cNvSpPr/>
            <p:nvPr/>
          </p:nvSpPr>
          <p:spPr>
            <a:xfrm>
              <a:off x="6684229" y="0"/>
              <a:ext cx="32" cy="341390"/>
            </a:xfrm>
            <a:custGeom>
              <a:avLst/>
              <a:gdLst/>
              <a:ahLst/>
              <a:cxnLst/>
              <a:rect l="l" t="t" r="r" b="b"/>
              <a:pathLst>
                <a:path w="1" h="10641" fill="none" extrusionOk="0">
                  <a:moveTo>
                    <a:pt x="1" y="0"/>
                  </a:moveTo>
                  <a:lnTo>
                    <a:pt x="1" y="10641"/>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0"/>
            <p:cNvSpPr/>
            <p:nvPr/>
          </p:nvSpPr>
          <p:spPr>
            <a:xfrm>
              <a:off x="6330656" y="0"/>
              <a:ext cx="32" cy="341390"/>
            </a:xfrm>
            <a:custGeom>
              <a:avLst/>
              <a:gdLst/>
              <a:ahLst/>
              <a:cxnLst/>
              <a:rect l="l" t="t" r="r" b="b"/>
              <a:pathLst>
                <a:path w="1" h="10641" fill="none" extrusionOk="0">
                  <a:moveTo>
                    <a:pt x="1" y="0"/>
                  </a:moveTo>
                  <a:lnTo>
                    <a:pt x="1" y="10641"/>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0"/>
            <p:cNvSpPr/>
            <p:nvPr/>
          </p:nvSpPr>
          <p:spPr>
            <a:xfrm>
              <a:off x="5979137" y="0"/>
              <a:ext cx="32" cy="341390"/>
            </a:xfrm>
            <a:custGeom>
              <a:avLst/>
              <a:gdLst/>
              <a:ahLst/>
              <a:cxnLst/>
              <a:rect l="l" t="t" r="r" b="b"/>
              <a:pathLst>
                <a:path w="1" h="10641" fill="none" extrusionOk="0">
                  <a:moveTo>
                    <a:pt x="0" y="0"/>
                  </a:moveTo>
                  <a:lnTo>
                    <a:pt x="0" y="10641"/>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0"/>
            <p:cNvSpPr/>
            <p:nvPr/>
          </p:nvSpPr>
          <p:spPr>
            <a:xfrm>
              <a:off x="5627585" y="0"/>
              <a:ext cx="32" cy="341390"/>
            </a:xfrm>
            <a:custGeom>
              <a:avLst/>
              <a:gdLst/>
              <a:ahLst/>
              <a:cxnLst/>
              <a:rect l="l" t="t" r="r" b="b"/>
              <a:pathLst>
                <a:path w="1" h="10641" fill="none" extrusionOk="0">
                  <a:moveTo>
                    <a:pt x="1" y="0"/>
                  </a:moveTo>
                  <a:lnTo>
                    <a:pt x="1" y="10641"/>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0"/>
            <p:cNvSpPr/>
            <p:nvPr/>
          </p:nvSpPr>
          <p:spPr>
            <a:xfrm>
              <a:off x="5275039" y="0"/>
              <a:ext cx="32" cy="341390"/>
            </a:xfrm>
            <a:custGeom>
              <a:avLst/>
              <a:gdLst/>
              <a:ahLst/>
              <a:cxnLst/>
              <a:rect l="l" t="t" r="r" b="b"/>
              <a:pathLst>
                <a:path w="1" h="10641" fill="none" extrusionOk="0">
                  <a:moveTo>
                    <a:pt x="1" y="0"/>
                  </a:moveTo>
                  <a:lnTo>
                    <a:pt x="1" y="10641"/>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0"/>
            <p:cNvSpPr/>
            <p:nvPr/>
          </p:nvSpPr>
          <p:spPr>
            <a:xfrm>
              <a:off x="4923520" y="0"/>
              <a:ext cx="32" cy="341390"/>
            </a:xfrm>
            <a:custGeom>
              <a:avLst/>
              <a:gdLst/>
              <a:ahLst/>
              <a:cxnLst/>
              <a:rect l="l" t="t" r="r" b="b"/>
              <a:pathLst>
                <a:path w="1" h="10641" fill="none" extrusionOk="0">
                  <a:moveTo>
                    <a:pt x="0" y="0"/>
                  </a:moveTo>
                  <a:lnTo>
                    <a:pt x="0" y="10641"/>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0"/>
            <p:cNvSpPr/>
            <p:nvPr/>
          </p:nvSpPr>
          <p:spPr>
            <a:xfrm>
              <a:off x="4571968" y="0"/>
              <a:ext cx="32" cy="341390"/>
            </a:xfrm>
            <a:custGeom>
              <a:avLst/>
              <a:gdLst/>
              <a:ahLst/>
              <a:cxnLst/>
              <a:rect l="l" t="t" r="r" b="b"/>
              <a:pathLst>
                <a:path w="1" h="10641" fill="none" extrusionOk="0">
                  <a:moveTo>
                    <a:pt x="1" y="0"/>
                  </a:moveTo>
                  <a:lnTo>
                    <a:pt x="1" y="10641"/>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0"/>
            <p:cNvSpPr/>
            <p:nvPr/>
          </p:nvSpPr>
          <p:spPr>
            <a:xfrm>
              <a:off x="4220448" y="0"/>
              <a:ext cx="32" cy="341390"/>
            </a:xfrm>
            <a:custGeom>
              <a:avLst/>
              <a:gdLst/>
              <a:ahLst/>
              <a:cxnLst/>
              <a:rect l="l" t="t" r="r" b="b"/>
              <a:pathLst>
                <a:path w="1" h="10641" fill="none" extrusionOk="0">
                  <a:moveTo>
                    <a:pt x="0" y="0"/>
                  </a:moveTo>
                  <a:lnTo>
                    <a:pt x="0" y="10641"/>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0"/>
            <p:cNvSpPr/>
            <p:nvPr/>
          </p:nvSpPr>
          <p:spPr>
            <a:xfrm>
              <a:off x="3868897" y="0"/>
              <a:ext cx="32" cy="341390"/>
            </a:xfrm>
            <a:custGeom>
              <a:avLst/>
              <a:gdLst/>
              <a:ahLst/>
              <a:cxnLst/>
              <a:rect l="l" t="t" r="r" b="b"/>
              <a:pathLst>
                <a:path w="1" h="10641" fill="none" extrusionOk="0">
                  <a:moveTo>
                    <a:pt x="1" y="0"/>
                  </a:moveTo>
                  <a:lnTo>
                    <a:pt x="1" y="10641"/>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0"/>
            <p:cNvSpPr/>
            <p:nvPr/>
          </p:nvSpPr>
          <p:spPr>
            <a:xfrm>
              <a:off x="3516351" y="0"/>
              <a:ext cx="32" cy="341390"/>
            </a:xfrm>
            <a:custGeom>
              <a:avLst/>
              <a:gdLst/>
              <a:ahLst/>
              <a:cxnLst/>
              <a:rect l="l" t="t" r="r" b="b"/>
              <a:pathLst>
                <a:path w="1" h="10641" fill="none" extrusionOk="0">
                  <a:moveTo>
                    <a:pt x="1" y="0"/>
                  </a:moveTo>
                  <a:lnTo>
                    <a:pt x="1" y="10641"/>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0"/>
            <p:cNvSpPr/>
            <p:nvPr/>
          </p:nvSpPr>
          <p:spPr>
            <a:xfrm>
              <a:off x="3164831" y="0"/>
              <a:ext cx="32" cy="341390"/>
            </a:xfrm>
            <a:custGeom>
              <a:avLst/>
              <a:gdLst/>
              <a:ahLst/>
              <a:cxnLst/>
              <a:rect l="l" t="t" r="r" b="b"/>
              <a:pathLst>
                <a:path w="1" h="10641" fill="none" extrusionOk="0">
                  <a:moveTo>
                    <a:pt x="0" y="0"/>
                  </a:moveTo>
                  <a:lnTo>
                    <a:pt x="0" y="10641"/>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0"/>
            <p:cNvSpPr/>
            <p:nvPr/>
          </p:nvSpPr>
          <p:spPr>
            <a:xfrm>
              <a:off x="2813279" y="0"/>
              <a:ext cx="32" cy="341390"/>
            </a:xfrm>
            <a:custGeom>
              <a:avLst/>
              <a:gdLst/>
              <a:ahLst/>
              <a:cxnLst/>
              <a:rect l="l" t="t" r="r" b="b"/>
              <a:pathLst>
                <a:path w="1" h="10641" fill="none" extrusionOk="0">
                  <a:moveTo>
                    <a:pt x="1" y="0"/>
                  </a:moveTo>
                  <a:lnTo>
                    <a:pt x="1" y="10641"/>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0"/>
            <p:cNvSpPr/>
            <p:nvPr/>
          </p:nvSpPr>
          <p:spPr>
            <a:xfrm>
              <a:off x="2461760" y="0"/>
              <a:ext cx="32" cy="341390"/>
            </a:xfrm>
            <a:custGeom>
              <a:avLst/>
              <a:gdLst/>
              <a:ahLst/>
              <a:cxnLst/>
              <a:rect l="l" t="t" r="r" b="b"/>
              <a:pathLst>
                <a:path w="1" h="10641" fill="none" extrusionOk="0">
                  <a:moveTo>
                    <a:pt x="0" y="0"/>
                  </a:moveTo>
                  <a:lnTo>
                    <a:pt x="0" y="10641"/>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0"/>
            <p:cNvSpPr/>
            <p:nvPr/>
          </p:nvSpPr>
          <p:spPr>
            <a:xfrm>
              <a:off x="2110208" y="0"/>
              <a:ext cx="32" cy="341390"/>
            </a:xfrm>
            <a:custGeom>
              <a:avLst/>
              <a:gdLst/>
              <a:ahLst/>
              <a:cxnLst/>
              <a:rect l="l" t="t" r="r" b="b"/>
              <a:pathLst>
                <a:path w="1" h="10641" fill="none" extrusionOk="0">
                  <a:moveTo>
                    <a:pt x="1" y="0"/>
                  </a:moveTo>
                  <a:lnTo>
                    <a:pt x="1" y="10641"/>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0"/>
            <p:cNvSpPr/>
            <p:nvPr/>
          </p:nvSpPr>
          <p:spPr>
            <a:xfrm>
              <a:off x="1758689" y="0"/>
              <a:ext cx="32" cy="341390"/>
            </a:xfrm>
            <a:custGeom>
              <a:avLst/>
              <a:gdLst/>
              <a:ahLst/>
              <a:cxnLst/>
              <a:rect l="l" t="t" r="r" b="b"/>
              <a:pathLst>
                <a:path w="1" h="10641" fill="none" extrusionOk="0">
                  <a:moveTo>
                    <a:pt x="0" y="0"/>
                  </a:moveTo>
                  <a:lnTo>
                    <a:pt x="0" y="10641"/>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0"/>
            <p:cNvSpPr/>
            <p:nvPr/>
          </p:nvSpPr>
          <p:spPr>
            <a:xfrm>
              <a:off x="1407137" y="0"/>
              <a:ext cx="32" cy="341390"/>
            </a:xfrm>
            <a:custGeom>
              <a:avLst/>
              <a:gdLst/>
              <a:ahLst/>
              <a:cxnLst/>
              <a:rect l="l" t="t" r="r" b="b"/>
              <a:pathLst>
                <a:path w="1" h="10641" fill="none" extrusionOk="0">
                  <a:moveTo>
                    <a:pt x="1" y="0"/>
                  </a:moveTo>
                  <a:lnTo>
                    <a:pt x="1" y="10641"/>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0"/>
            <p:cNvSpPr/>
            <p:nvPr/>
          </p:nvSpPr>
          <p:spPr>
            <a:xfrm>
              <a:off x="1055617" y="0"/>
              <a:ext cx="32" cy="341390"/>
            </a:xfrm>
            <a:custGeom>
              <a:avLst/>
              <a:gdLst/>
              <a:ahLst/>
              <a:cxnLst/>
              <a:rect l="l" t="t" r="r" b="b"/>
              <a:pathLst>
                <a:path w="1" h="10641" fill="none" extrusionOk="0">
                  <a:moveTo>
                    <a:pt x="0" y="0"/>
                  </a:moveTo>
                  <a:lnTo>
                    <a:pt x="0" y="10641"/>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0"/>
            <p:cNvSpPr/>
            <p:nvPr/>
          </p:nvSpPr>
          <p:spPr>
            <a:xfrm>
              <a:off x="704066" y="0"/>
              <a:ext cx="32" cy="341390"/>
            </a:xfrm>
            <a:custGeom>
              <a:avLst/>
              <a:gdLst/>
              <a:ahLst/>
              <a:cxnLst/>
              <a:rect l="l" t="t" r="r" b="b"/>
              <a:pathLst>
                <a:path w="1" h="10641" fill="none" extrusionOk="0">
                  <a:moveTo>
                    <a:pt x="1" y="0"/>
                  </a:moveTo>
                  <a:lnTo>
                    <a:pt x="1" y="10641"/>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0"/>
            <p:cNvSpPr/>
            <p:nvPr/>
          </p:nvSpPr>
          <p:spPr>
            <a:xfrm>
              <a:off x="0" y="4800550"/>
              <a:ext cx="704115" cy="32"/>
            </a:xfrm>
            <a:custGeom>
              <a:avLst/>
              <a:gdLst/>
              <a:ahLst/>
              <a:cxnLst/>
              <a:rect l="l" t="t" r="r" b="b"/>
              <a:pathLst>
                <a:path w="21947" h="1" fill="none" extrusionOk="0">
                  <a:moveTo>
                    <a:pt x="0" y="1"/>
                  </a:moveTo>
                  <a:lnTo>
                    <a:pt x="21947" y="1"/>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0"/>
            <p:cNvSpPr/>
            <p:nvPr/>
          </p:nvSpPr>
          <p:spPr>
            <a:xfrm>
              <a:off x="0" y="4458174"/>
              <a:ext cx="704115" cy="32"/>
            </a:xfrm>
            <a:custGeom>
              <a:avLst/>
              <a:gdLst/>
              <a:ahLst/>
              <a:cxnLst/>
              <a:rect l="l" t="t" r="r" b="b"/>
              <a:pathLst>
                <a:path w="21947" h="1" fill="none" extrusionOk="0">
                  <a:moveTo>
                    <a:pt x="0" y="0"/>
                  </a:moveTo>
                  <a:lnTo>
                    <a:pt x="21947" y="0"/>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0"/>
            <p:cNvSpPr/>
            <p:nvPr/>
          </p:nvSpPr>
          <p:spPr>
            <a:xfrm>
              <a:off x="0" y="4114771"/>
              <a:ext cx="704115" cy="0"/>
            </a:xfrm>
            <a:custGeom>
              <a:avLst/>
              <a:gdLst/>
              <a:ahLst/>
              <a:cxnLst/>
              <a:rect l="l" t="t" r="r" b="b"/>
              <a:pathLst>
                <a:path w="21947" fill="none" extrusionOk="0">
                  <a:moveTo>
                    <a:pt x="0" y="0"/>
                  </a:moveTo>
                  <a:lnTo>
                    <a:pt x="21947" y="0"/>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0"/>
            <p:cNvSpPr/>
            <p:nvPr/>
          </p:nvSpPr>
          <p:spPr>
            <a:xfrm>
              <a:off x="0" y="3772363"/>
              <a:ext cx="704115" cy="32"/>
            </a:xfrm>
            <a:custGeom>
              <a:avLst/>
              <a:gdLst/>
              <a:ahLst/>
              <a:cxnLst/>
              <a:rect l="l" t="t" r="r" b="b"/>
              <a:pathLst>
                <a:path w="21947" h="1" fill="none" extrusionOk="0">
                  <a:moveTo>
                    <a:pt x="0" y="1"/>
                  </a:moveTo>
                  <a:lnTo>
                    <a:pt x="21947" y="1"/>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0"/>
            <p:cNvSpPr/>
            <p:nvPr/>
          </p:nvSpPr>
          <p:spPr>
            <a:xfrm>
              <a:off x="0" y="3428960"/>
              <a:ext cx="704115" cy="32"/>
            </a:xfrm>
            <a:custGeom>
              <a:avLst/>
              <a:gdLst/>
              <a:ahLst/>
              <a:cxnLst/>
              <a:rect l="l" t="t" r="r" b="b"/>
              <a:pathLst>
                <a:path w="21947" h="1" fill="none" extrusionOk="0">
                  <a:moveTo>
                    <a:pt x="0" y="1"/>
                  </a:moveTo>
                  <a:lnTo>
                    <a:pt x="21947" y="1"/>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0"/>
            <p:cNvSpPr/>
            <p:nvPr/>
          </p:nvSpPr>
          <p:spPr>
            <a:xfrm>
              <a:off x="0" y="3086584"/>
              <a:ext cx="704115" cy="32"/>
            </a:xfrm>
            <a:custGeom>
              <a:avLst/>
              <a:gdLst/>
              <a:ahLst/>
              <a:cxnLst/>
              <a:rect l="l" t="t" r="r" b="b"/>
              <a:pathLst>
                <a:path w="21947" h="1" fill="none" extrusionOk="0">
                  <a:moveTo>
                    <a:pt x="0" y="0"/>
                  </a:moveTo>
                  <a:lnTo>
                    <a:pt x="21947" y="0"/>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0"/>
            <p:cNvSpPr/>
            <p:nvPr/>
          </p:nvSpPr>
          <p:spPr>
            <a:xfrm>
              <a:off x="0" y="2743181"/>
              <a:ext cx="704115" cy="0"/>
            </a:xfrm>
            <a:custGeom>
              <a:avLst/>
              <a:gdLst/>
              <a:ahLst/>
              <a:cxnLst/>
              <a:rect l="l" t="t" r="r" b="b"/>
              <a:pathLst>
                <a:path w="21947" fill="none" extrusionOk="0">
                  <a:moveTo>
                    <a:pt x="0" y="0"/>
                  </a:moveTo>
                  <a:lnTo>
                    <a:pt x="21947" y="0"/>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0"/>
            <p:cNvSpPr/>
            <p:nvPr/>
          </p:nvSpPr>
          <p:spPr>
            <a:xfrm>
              <a:off x="0" y="2400772"/>
              <a:ext cx="704115" cy="32"/>
            </a:xfrm>
            <a:custGeom>
              <a:avLst/>
              <a:gdLst/>
              <a:ahLst/>
              <a:cxnLst/>
              <a:rect l="l" t="t" r="r" b="b"/>
              <a:pathLst>
                <a:path w="21947" h="1" fill="none" extrusionOk="0">
                  <a:moveTo>
                    <a:pt x="0" y="1"/>
                  </a:moveTo>
                  <a:lnTo>
                    <a:pt x="21947" y="1"/>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0"/>
            <p:cNvSpPr/>
            <p:nvPr/>
          </p:nvSpPr>
          <p:spPr>
            <a:xfrm>
              <a:off x="0" y="2057370"/>
              <a:ext cx="704115" cy="32"/>
            </a:xfrm>
            <a:custGeom>
              <a:avLst/>
              <a:gdLst/>
              <a:ahLst/>
              <a:cxnLst/>
              <a:rect l="l" t="t" r="r" b="b"/>
              <a:pathLst>
                <a:path w="21947" h="1" fill="none" extrusionOk="0">
                  <a:moveTo>
                    <a:pt x="0" y="1"/>
                  </a:moveTo>
                  <a:lnTo>
                    <a:pt x="21947" y="1"/>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0"/>
            <p:cNvSpPr/>
            <p:nvPr/>
          </p:nvSpPr>
          <p:spPr>
            <a:xfrm>
              <a:off x="0" y="1714993"/>
              <a:ext cx="704115" cy="32"/>
            </a:xfrm>
            <a:custGeom>
              <a:avLst/>
              <a:gdLst/>
              <a:ahLst/>
              <a:cxnLst/>
              <a:rect l="l" t="t" r="r" b="b"/>
              <a:pathLst>
                <a:path w="21947" h="1" fill="none" extrusionOk="0">
                  <a:moveTo>
                    <a:pt x="0" y="0"/>
                  </a:moveTo>
                  <a:lnTo>
                    <a:pt x="21947" y="0"/>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0"/>
            <p:cNvSpPr/>
            <p:nvPr/>
          </p:nvSpPr>
          <p:spPr>
            <a:xfrm>
              <a:off x="0" y="1371590"/>
              <a:ext cx="704115" cy="0"/>
            </a:xfrm>
            <a:custGeom>
              <a:avLst/>
              <a:gdLst/>
              <a:ahLst/>
              <a:cxnLst/>
              <a:rect l="l" t="t" r="r" b="b"/>
              <a:pathLst>
                <a:path w="21947" fill="none" extrusionOk="0">
                  <a:moveTo>
                    <a:pt x="0" y="0"/>
                  </a:moveTo>
                  <a:lnTo>
                    <a:pt x="21947" y="0"/>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0"/>
            <p:cNvSpPr/>
            <p:nvPr/>
          </p:nvSpPr>
          <p:spPr>
            <a:xfrm>
              <a:off x="0" y="1029182"/>
              <a:ext cx="704115" cy="32"/>
            </a:xfrm>
            <a:custGeom>
              <a:avLst/>
              <a:gdLst/>
              <a:ahLst/>
              <a:cxnLst/>
              <a:rect l="l" t="t" r="r" b="b"/>
              <a:pathLst>
                <a:path w="21947" h="1" fill="none" extrusionOk="0">
                  <a:moveTo>
                    <a:pt x="0" y="1"/>
                  </a:moveTo>
                  <a:lnTo>
                    <a:pt x="21947" y="1"/>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0"/>
            <p:cNvSpPr/>
            <p:nvPr/>
          </p:nvSpPr>
          <p:spPr>
            <a:xfrm>
              <a:off x="0" y="685779"/>
              <a:ext cx="704115" cy="32"/>
            </a:xfrm>
            <a:custGeom>
              <a:avLst/>
              <a:gdLst/>
              <a:ahLst/>
              <a:cxnLst/>
              <a:rect l="l" t="t" r="r" b="b"/>
              <a:pathLst>
                <a:path w="21947" h="1" fill="none" extrusionOk="0">
                  <a:moveTo>
                    <a:pt x="0" y="1"/>
                  </a:moveTo>
                  <a:lnTo>
                    <a:pt x="21947" y="1"/>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0"/>
            <p:cNvSpPr/>
            <p:nvPr/>
          </p:nvSpPr>
          <p:spPr>
            <a:xfrm>
              <a:off x="0" y="343403"/>
              <a:ext cx="704115" cy="32"/>
            </a:xfrm>
            <a:custGeom>
              <a:avLst/>
              <a:gdLst/>
              <a:ahLst/>
              <a:cxnLst/>
              <a:rect l="l" t="t" r="r" b="b"/>
              <a:pathLst>
                <a:path w="21947" h="1" fill="none" extrusionOk="0">
                  <a:moveTo>
                    <a:pt x="0" y="0"/>
                  </a:moveTo>
                  <a:lnTo>
                    <a:pt x="21947" y="0"/>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0"/>
            <p:cNvSpPr/>
            <p:nvPr/>
          </p:nvSpPr>
          <p:spPr>
            <a:xfrm>
              <a:off x="8439870" y="4805619"/>
              <a:ext cx="32" cy="338374"/>
            </a:xfrm>
            <a:custGeom>
              <a:avLst/>
              <a:gdLst/>
              <a:ahLst/>
              <a:cxnLst/>
              <a:rect l="l" t="t" r="r" b="b"/>
              <a:pathLst>
                <a:path w="1" h="10547" fill="none" extrusionOk="0">
                  <a:moveTo>
                    <a:pt x="1" y="1"/>
                  </a:moveTo>
                  <a:lnTo>
                    <a:pt x="1" y="10547"/>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0"/>
            <p:cNvSpPr/>
            <p:nvPr/>
          </p:nvSpPr>
          <p:spPr>
            <a:xfrm>
              <a:off x="8088351" y="4805619"/>
              <a:ext cx="32" cy="338374"/>
            </a:xfrm>
            <a:custGeom>
              <a:avLst/>
              <a:gdLst/>
              <a:ahLst/>
              <a:cxnLst/>
              <a:rect l="l" t="t" r="r" b="b"/>
              <a:pathLst>
                <a:path w="1" h="10547" fill="none" extrusionOk="0">
                  <a:moveTo>
                    <a:pt x="0" y="1"/>
                  </a:moveTo>
                  <a:lnTo>
                    <a:pt x="0" y="10547"/>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0"/>
            <p:cNvSpPr/>
            <p:nvPr/>
          </p:nvSpPr>
          <p:spPr>
            <a:xfrm>
              <a:off x="7736799" y="4805619"/>
              <a:ext cx="32" cy="338374"/>
            </a:xfrm>
            <a:custGeom>
              <a:avLst/>
              <a:gdLst/>
              <a:ahLst/>
              <a:cxnLst/>
              <a:rect l="l" t="t" r="r" b="b"/>
              <a:pathLst>
                <a:path w="1" h="10547" fill="none" extrusionOk="0">
                  <a:moveTo>
                    <a:pt x="1" y="1"/>
                  </a:moveTo>
                  <a:lnTo>
                    <a:pt x="1" y="10547"/>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0"/>
            <p:cNvSpPr/>
            <p:nvPr/>
          </p:nvSpPr>
          <p:spPr>
            <a:xfrm>
              <a:off x="7385279" y="4805619"/>
              <a:ext cx="32" cy="338374"/>
            </a:xfrm>
            <a:custGeom>
              <a:avLst/>
              <a:gdLst/>
              <a:ahLst/>
              <a:cxnLst/>
              <a:rect l="l" t="t" r="r" b="b"/>
              <a:pathLst>
                <a:path w="1" h="10547" fill="none" extrusionOk="0">
                  <a:moveTo>
                    <a:pt x="0" y="1"/>
                  </a:moveTo>
                  <a:lnTo>
                    <a:pt x="0" y="10547"/>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0"/>
            <p:cNvSpPr/>
            <p:nvPr/>
          </p:nvSpPr>
          <p:spPr>
            <a:xfrm>
              <a:off x="7032733" y="4805619"/>
              <a:ext cx="32" cy="338374"/>
            </a:xfrm>
            <a:custGeom>
              <a:avLst/>
              <a:gdLst/>
              <a:ahLst/>
              <a:cxnLst/>
              <a:rect l="l" t="t" r="r" b="b"/>
              <a:pathLst>
                <a:path w="1" h="10547" fill="none" extrusionOk="0">
                  <a:moveTo>
                    <a:pt x="0" y="1"/>
                  </a:moveTo>
                  <a:lnTo>
                    <a:pt x="0" y="10547"/>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0"/>
            <p:cNvSpPr/>
            <p:nvPr/>
          </p:nvSpPr>
          <p:spPr>
            <a:xfrm>
              <a:off x="6684229" y="4805619"/>
              <a:ext cx="32" cy="338374"/>
            </a:xfrm>
            <a:custGeom>
              <a:avLst/>
              <a:gdLst/>
              <a:ahLst/>
              <a:cxnLst/>
              <a:rect l="l" t="t" r="r" b="b"/>
              <a:pathLst>
                <a:path w="1" h="10547" fill="none" extrusionOk="0">
                  <a:moveTo>
                    <a:pt x="1" y="1"/>
                  </a:moveTo>
                  <a:lnTo>
                    <a:pt x="1" y="10547"/>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0"/>
            <p:cNvSpPr/>
            <p:nvPr/>
          </p:nvSpPr>
          <p:spPr>
            <a:xfrm>
              <a:off x="6330656" y="4805619"/>
              <a:ext cx="32" cy="338374"/>
            </a:xfrm>
            <a:custGeom>
              <a:avLst/>
              <a:gdLst/>
              <a:ahLst/>
              <a:cxnLst/>
              <a:rect l="l" t="t" r="r" b="b"/>
              <a:pathLst>
                <a:path w="1" h="10547" fill="none" extrusionOk="0">
                  <a:moveTo>
                    <a:pt x="1" y="1"/>
                  </a:moveTo>
                  <a:lnTo>
                    <a:pt x="1" y="10547"/>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0"/>
            <p:cNvSpPr/>
            <p:nvPr/>
          </p:nvSpPr>
          <p:spPr>
            <a:xfrm>
              <a:off x="5979137" y="4805619"/>
              <a:ext cx="32" cy="338374"/>
            </a:xfrm>
            <a:custGeom>
              <a:avLst/>
              <a:gdLst/>
              <a:ahLst/>
              <a:cxnLst/>
              <a:rect l="l" t="t" r="r" b="b"/>
              <a:pathLst>
                <a:path w="1" h="10547" fill="none" extrusionOk="0">
                  <a:moveTo>
                    <a:pt x="0" y="1"/>
                  </a:moveTo>
                  <a:lnTo>
                    <a:pt x="0" y="10547"/>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0"/>
            <p:cNvSpPr/>
            <p:nvPr/>
          </p:nvSpPr>
          <p:spPr>
            <a:xfrm>
              <a:off x="5627585" y="4805619"/>
              <a:ext cx="32" cy="338374"/>
            </a:xfrm>
            <a:custGeom>
              <a:avLst/>
              <a:gdLst/>
              <a:ahLst/>
              <a:cxnLst/>
              <a:rect l="l" t="t" r="r" b="b"/>
              <a:pathLst>
                <a:path w="1" h="10547" fill="none" extrusionOk="0">
                  <a:moveTo>
                    <a:pt x="1" y="1"/>
                  </a:moveTo>
                  <a:lnTo>
                    <a:pt x="1" y="10547"/>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0"/>
            <p:cNvSpPr/>
            <p:nvPr/>
          </p:nvSpPr>
          <p:spPr>
            <a:xfrm>
              <a:off x="5275039" y="4805619"/>
              <a:ext cx="32" cy="338374"/>
            </a:xfrm>
            <a:custGeom>
              <a:avLst/>
              <a:gdLst/>
              <a:ahLst/>
              <a:cxnLst/>
              <a:rect l="l" t="t" r="r" b="b"/>
              <a:pathLst>
                <a:path w="1" h="10547" fill="none" extrusionOk="0">
                  <a:moveTo>
                    <a:pt x="1" y="1"/>
                  </a:moveTo>
                  <a:lnTo>
                    <a:pt x="1" y="10547"/>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0"/>
            <p:cNvSpPr/>
            <p:nvPr/>
          </p:nvSpPr>
          <p:spPr>
            <a:xfrm>
              <a:off x="4923520" y="4805619"/>
              <a:ext cx="32" cy="338374"/>
            </a:xfrm>
            <a:custGeom>
              <a:avLst/>
              <a:gdLst/>
              <a:ahLst/>
              <a:cxnLst/>
              <a:rect l="l" t="t" r="r" b="b"/>
              <a:pathLst>
                <a:path w="1" h="10547" fill="none" extrusionOk="0">
                  <a:moveTo>
                    <a:pt x="0" y="1"/>
                  </a:moveTo>
                  <a:lnTo>
                    <a:pt x="0" y="10547"/>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0"/>
            <p:cNvSpPr/>
            <p:nvPr/>
          </p:nvSpPr>
          <p:spPr>
            <a:xfrm>
              <a:off x="4571968" y="4805619"/>
              <a:ext cx="32" cy="338374"/>
            </a:xfrm>
            <a:custGeom>
              <a:avLst/>
              <a:gdLst/>
              <a:ahLst/>
              <a:cxnLst/>
              <a:rect l="l" t="t" r="r" b="b"/>
              <a:pathLst>
                <a:path w="1" h="10547" fill="none" extrusionOk="0">
                  <a:moveTo>
                    <a:pt x="1" y="1"/>
                  </a:moveTo>
                  <a:lnTo>
                    <a:pt x="1" y="10547"/>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0"/>
            <p:cNvSpPr/>
            <p:nvPr/>
          </p:nvSpPr>
          <p:spPr>
            <a:xfrm>
              <a:off x="4220448" y="4805619"/>
              <a:ext cx="32" cy="338374"/>
            </a:xfrm>
            <a:custGeom>
              <a:avLst/>
              <a:gdLst/>
              <a:ahLst/>
              <a:cxnLst/>
              <a:rect l="l" t="t" r="r" b="b"/>
              <a:pathLst>
                <a:path w="1" h="10547" fill="none" extrusionOk="0">
                  <a:moveTo>
                    <a:pt x="0" y="1"/>
                  </a:moveTo>
                  <a:lnTo>
                    <a:pt x="0" y="10547"/>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0"/>
            <p:cNvSpPr/>
            <p:nvPr/>
          </p:nvSpPr>
          <p:spPr>
            <a:xfrm>
              <a:off x="3868897" y="4805619"/>
              <a:ext cx="32" cy="338374"/>
            </a:xfrm>
            <a:custGeom>
              <a:avLst/>
              <a:gdLst/>
              <a:ahLst/>
              <a:cxnLst/>
              <a:rect l="l" t="t" r="r" b="b"/>
              <a:pathLst>
                <a:path w="1" h="10547" fill="none" extrusionOk="0">
                  <a:moveTo>
                    <a:pt x="1" y="1"/>
                  </a:moveTo>
                  <a:lnTo>
                    <a:pt x="1" y="10547"/>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0"/>
            <p:cNvSpPr/>
            <p:nvPr/>
          </p:nvSpPr>
          <p:spPr>
            <a:xfrm>
              <a:off x="3516351" y="4805619"/>
              <a:ext cx="32" cy="338374"/>
            </a:xfrm>
            <a:custGeom>
              <a:avLst/>
              <a:gdLst/>
              <a:ahLst/>
              <a:cxnLst/>
              <a:rect l="l" t="t" r="r" b="b"/>
              <a:pathLst>
                <a:path w="1" h="10547" fill="none" extrusionOk="0">
                  <a:moveTo>
                    <a:pt x="1" y="1"/>
                  </a:moveTo>
                  <a:lnTo>
                    <a:pt x="1" y="10547"/>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0"/>
            <p:cNvSpPr/>
            <p:nvPr/>
          </p:nvSpPr>
          <p:spPr>
            <a:xfrm>
              <a:off x="3164831" y="4805619"/>
              <a:ext cx="32" cy="338374"/>
            </a:xfrm>
            <a:custGeom>
              <a:avLst/>
              <a:gdLst/>
              <a:ahLst/>
              <a:cxnLst/>
              <a:rect l="l" t="t" r="r" b="b"/>
              <a:pathLst>
                <a:path w="1" h="10547" fill="none" extrusionOk="0">
                  <a:moveTo>
                    <a:pt x="0" y="1"/>
                  </a:moveTo>
                  <a:lnTo>
                    <a:pt x="0" y="10547"/>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0"/>
            <p:cNvSpPr/>
            <p:nvPr/>
          </p:nvSpPr>
          <p:spPr>
            <a:xfrm>
              <a:off x="2813279" y="4805619"/>
              <a:ext cx="32" cy="338374"/>
            </a:xfrm>
            <a:custGeom>
              <a:avLst/>
              <a:gdLst/>
              <a:ahLst/>
              <a:cxnLst/>
              <a:rect l="l" t="t" r="r" b="b"/>
              <a:pathLst>
                <a:path w="1" h="10547" fill="none" extrusionOk="0">
                  <a:moveTo>
                    <a:pt x="1" y="1"/>
                  </a:moveTo>
                  <a:lnTo>
                    <a:pt x="1" y="10547"/>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0"/>
            <p:cNvSpPr/>
            <p:nvPr/>
          </p:nvSpPr>
          <p:spPr>
            <a:xfrm>
              <a:off x="2461760" y="4805619"/>
              <a:ext cx="32" cy="338374"/>
            </a:xfrm>
            <a:custGeom>
              <a:avLst/>
              <a:gdLst/>
              <a:ahLst/>
              <a:cxnLst/>
              <a:rect l="l" t="t" r="r" b="b"/>
              <a:pathLst>
                <a:path w="1" h="10547" fill="none" extrusionOk="0">
                  <a:moveTo>
                    <a:pt x="0" y="1"/>
                  </a:moveTo>
                  <a:lnTo>
                    <a:pt x="0" y="10547"/>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0"/>
            <p:cNvSpPr/>
            <p:nvPr/>
          </p:nvSpPr>
          <p:spPr>
            <a:xfrm>
              <a:off x="2110208" y="4805619"/>
              <a:ext cx="32" cy="338374"/>
            </a:xfrm>
            <a:custGeom>
              <a:avLst/>
              <a:gdLst/>
              <a:ahLst/>
              <a:cxnLst/>
              <a:rect l="l" t="t" r="r" b="b"/>
              <a:pathLst>
                <a:path w="1" h="10547" fill="none" extrusionOk="0">
                  <a:moveTo>
                    <a:pt x="1" y="1"/>
                  </a:moveTo>
                  <a:lnTo>
                    <a:pt x="1" y="10547"/>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0"/>
            <p:cNvSpPr/>
            <p:nvPr/>
          </p:nvSpPr>
          <p:spPr>
            <a:xfrm>
              <a:off x="1758689" y="4805619"/>
              <a:ext cx="32" cy="338374"/>
            </a:xfrm>
            <a:custGeom>
              <a:avLst/>
              <a:gdLst/>
              <a:ahLst/>
              <a:cxnLst/>
              <a:rect l="l" t="t" r="r" b="b"/>
              <a:pathLst>
                <a:path w="1" h="10547" fill="none" extrusionOk="0">
                  <a:moveTo>
                    <a:pt x="0" y="1"/>
                  </a:moveTo>
                  <a:lnTo>
                    <a:pt x="0" y="10547"/>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0"/>
            <p:cNvSpPr/>
            <p:nvPr/>
          </p:nvSpPr>
          <p:spPr>
            <a:xfrm>
              <a:off x="1407137" y="4805619"/>
              <a:ext cx="32" cy="338374"/>
            </a:xfrm>
            <a:custGeom>
              <a:avLst/>
              <a:gdLst/>
              <a:ahLst/>
              <a:cxnLst/>
              <a:rect l="l" t="t" r="r" b="b"/>
              <a:pathLst>
                <a:path w="1" h="10547" fill="none" extrusionOk="0">
                  <a:moveTo>
                    <a:pt x="1" y="1"/>
                  </a:moveTo>
                  <a:lnTo>
                    <a:pt x="1" y="10547"/>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0"/>
            <p:cNvSpPr/>
            <p:nvPr/>
          </p:nvSpPr>
          <p:spPr>
            <a:xfrm>
              <a:off x="1055617" y="4805619"/>
              <a:ext cx="32" cy="338374"/>
            </a:xfrm>
            <a:custGeom>
              <a:avLst/>
              <a:gdLst/>
              <a:ahLst/>
              <a:cxnLst/>
              <a:rect l="l" t="t" r="r" b="b"/>
              <a:pathLst>
                <a:path w="1" h="10547" fill="none" extrusionOk="0">
                  <a:moveTo>
                    <a:pt x="0" y="1"/>
                  </a:moveTo>
                  <a:lnTo>
                    <a:pt x="0" y="10547"/>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0"/>
            <p:cNvSpPr/>
            <p:nvPr/>
          </p:nvSpPr>
          <p:spPr>
            <a:xfrm>
              <a:off x="704066" y="4805619"/>
              <a:ext cx="32" cy="338374"/>
            </a:xfrm>
            <a:custGeom>
              <a:avLst/>
              <a:gdLst/>
              <a:ahLst/>
              <a:cxnLst/>
              <a:rect l="l" t="t" r="r" b="b"/>
              <a:pathLst>
                <a:path w="1" h="10547" fill="none" extrusionOk="0">
                  <a:moveTo>
                    <a:pt x="1" y="1"/>
                  </a:moveTo>
                  <a:lnTo>
                    <a:pt x="1" y="10547"/>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0"/>
            <p:cNvSpPr/>
            <p:nvPr/>
          </p:nvSpPr>
          <p:spPr>
            <a:xfrm>
              <a:off x="351520" y="0"/>
              <a:ext cx="32" cy="5144108"/>
            </a:xfrm>
            <a:custGeom>
              <a:avLst/>
              <a:gdLst/>
              <a:ahLst/>
              <a:cxnLst/>
              <a:rect l="l" t="t" r="r" b="b"/>
              <a:pathLst>
                <a:path w="1" h="160340" fill="none" extrusionOk="0">
                  <a:moveTo>
                    <a:pt x="0" y="0"/>
                  </a:moveTo>
                  <a:lnTo>
                    <a:pt x="0" y="160340"/>
                  </a:lnTo>
                </a:path>
              </a:pathLst>
            </a:custGeom>
            <a:noFill/>
            <a:ln w="7925"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8" name="Google Shape;508;p10"/>
          <p:cNvSpPr/>
          <p:nvPr/>
        </p:nvSpPr>
        <p:spPr>
          <a:xfrm>
            <a:off x="8792448" y="0"/>
            <a:ext cx="32" cy="455187"/>
          </a:xfrm>
          <a:custGeom>
            <a:avLst/>
            <a:gdLst/>
            <a:ahLst/>
            <a:cxnLst/>
            <a:rect l="l" t="t" r="r" b="b"/>
            <a:pathLst>
              <a:path w="1" h="10641" extrusionOk="0">
                <a:moveTo>
                  <a:pt x="0" y="0"/>
                </a:moveTo>
                <a:lnTo>
                  <a:pt x="0" y="10641"/>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0"/>
          <p:cNvSpPr/>
          <p:nvPr/>
        </p:nvSpPr>
        <p:spPr>
          <a:xfrm>
            <a:off x="351520" y="0"/>
            <a:ext cx="32" cy="455187"/>
          </a:xfrm>
          <a:custGeom>
            <a:avLst/>
            <a:gdLst/>
            <a:ahLst/>
            <a:cxnLst/>
            <a:rect l="l" t="t" r="r" b="b"/>
            <a:pathLst>
              <a:path w="1" h="10641" extrusionOk="0">
                <a:moveTo>
                  <a:pt x="0" y="0"/>
                </a:moveTo>
                <a:lnTo>
                  <a:pt x="0" y="10641"/>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0"/>
          <p:cNvSpPr/>
          <p:nvPr/>
        </p:nvSpPr>
        <p:spPr>
          <a:xfrm>
            <a:off x="351520" y="6407492"/>
            <a:ext cx="32" cy="451165"/>
          </a:xfrm>
          <a:custGeom>
            <a:avLst/>
            <a:gdLst/>
            <a:ahLst/>
            <a:cxnLst/>
            <a:rect l="l" t="t" r="r" b="b"/>
            <a:pathLst>
              <a:path w="1" h="10547" extrusionOk="0">
                <a:moveTo>
                  <a:pt x="0" y="1"/>
                </a:moveTo>
                <a:lnTo>
                  <a:pt x="0" y="10547"/>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1" name="Google Shape;511;p10"/>
          <p:cNvGrpSpPr/>
          <p:nvPr/>
        </p:nvGrpSpPr>
        <p:grpSpPr>
          <a:xfrm>
            <a:off x="877820" y="682743"/>
            <a:ext cx="7737048" cy="5938984"/>
            <a:chOff x="877820" y="512057"/>
            <a:chExt cx="7737048" cy="4454238"/>
          </a:xfrm>
        </p:grpSpPr>
        <p:sp>
          <p:nvSpPr>
            <p:cNvPr id="512" name="Google Shape;512;p10"/>
            <p:cNvSpPr/>
            <p:nvPr/>
          </p:nvSpPr>
          <p:spPr>
            <a:xfrm>
              <a:off x="877820" y="512057"/>
              <a:ext cx="7737048" cy="4454238"/>
            </a:xfrm>
            <a:custGeom>
              <a:avLst/>
              <a:gdLst/>
              <a:ahLst/>
              <a:cxnLst/>
              <a:rect l="l" t="t" r="r" b="b"/>
              <a:pathLst>
                <a:path w="241161" h="138837" extrusionOk="0">
                  <a:moveTo>
                    <a:pt x="235776" y="0"/>
                  </a:moveTo>
                  <a:lnTo>
                    <a:pt x="235776" y="133516"/>
                  </a:lnTo>
                  <a:lnTo>
                    <a:pt x="0" y="133516"/>
                  </a:lnTo>
                  <a:lnTo>
                    <a:pt x="0" y="138837"/>
                  </a:lnTo>
                  <a:lnTo>
                    <a:pt x="241160" y="138837"/>
                  </a:lnTo>
                  <a:lnTo>
                    <a:pt x="241160"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0"/>
            <p:cNvSpPr/>
            <p:nvPr/>
          </p:nvSpPr>
          <p:spPr>
            <a:xfrm>
              <a:off x="8441923" y="512057"/>
              <a:ext cx="172764" cy="347486"/>
            </a:xfrm>
            <a:custGeom>
              <a:avLst/>
              <a:gdLst/>
              <a:ahLst/>
              <a:cxnLst/>
              <a:rect l="l" t="t" r="r" b="b"/>
              <a:pathLst>
                <a:path w="5385" h="10831" extrusionOk="0">
                  <a:moveTo>
                    <a:pt x="0" y="0"/>
                  </a:moveTo>
                  <a:lnTo>
                    <a:pt x="5384" y="0"/>
                  </a:lnTo>
                  <a:lnTo>
                    <a:pt x="5384" y="10831"/>
                  </a:lnTo>
                  <a:lnTo>
                    <a:pt x="0" y="1083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 name="Google Shape;514;p10"/>
          <p:cNvGrpSpPr/>
          <p:nvPr/>
        </p:nvGrpSpPr>
        <p:grpSpPr>
          <a:xfrm>
            <a:off x="705600" y="456000"/>
            <a:ext cx="7736400" cy="5937600"/>
            <a:chOff x="705600" y="342000"/>
            <a:chExt cx="7736400" cy="4453200"/>
          </a:xfrm>
        </p:grpSpPr>
        <p:sp>
          <p:nvSpPr>
            <p:cNvPr id="515" name="Google Shape;515;p10"/>
            <p:cNvSpPr/>
            <p:nvPr/>
          </p:nvSpPr>
          <p:spPr>
            <a:xfrm>
              <a:off x="705600" y="342000"/>
              <a:ext cx="7736400" cy="4453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0"/>
            <p:cNvSpPr/>
            <p:nvPr/>
          </p:nvSpPr>
          <p:spPr>
            <a:xfrm>
              <a:off x="705600" y="342000"/>
              <a:ext cx="7736400" cy="3474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0"/>
            <p:cNvSpPr/>
            <p:nvPr/>
          </p:nvSpPr>
          <p:spPr>
            <a:xfrm>
              <a:off x="842100" y="435750"/>
              <a:ext cx="159600" cy="159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0"/>
            <p:cNvSpPr/>
            <p:nvPr/>
          </p:nvSpPr>
          <p:spPr>
            <a:xfrm>
              <a:off x="1322487" y="435750"/>
              <a:ext cx="159600" cy="159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0"/>
            <p:cNvSpPr/>
            <p:nvPr/>
          </p:nvSpPr>
          <p:spPr>
            <a:xfrm>
              <a:off x="1082294" y="435750"/>
              <a:ext cx="159600" cy="159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0" name="Google Shape;520;p10"/>
          <p:cNvSpPr txBox="1">
            <a:spLocks noGrp="1"/>
          </p:cNvSpPr>
          <p:nvPr>
            <p:ph type="title"/>
          </p:nvPr>
        </p:nvSpPr>
        <p:spPr>
          <a:xfrm>
            <a:off x="880650" y="1784733"/>
            <a:ext cx="2445900" cy="238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6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rPr lang="en-US" smtClean="0"/>
              <a:t>Click to edit Master title style</a:t>
            </a:r>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1"/>
        <p:cNvGrpSpPr/>
        <p:nvPr/>
      </p:nvGrpSpPr>
      <p:grpSpPr>
        <a:xfrm>
          <a:off x="0" y="0"/>
          <a:ext cx="0" cy="0"/>
          <a:chOff x="0" y="0"/>
          <a:chExt cx="0" cy="0"/>
        </a:xfrm>
      </p:grpSpPr>
      <p:grpSp>
        <p:nvGrpSpPr>
          <p:cNvPr id="522" name="Google Shape;522;p11"/>
          <p:cNvGrpSpPr/>
          <p:nvPr/>
        </p:nvGrpSpPr>
        <p:grpSpPr>
          <a:xfrm>
            <a:off x="7" y="35"/>
            <a:ext cx="9144218" cy="6858811"/>
            <a:chOff x="238125" y="838200"/>
            <a:chExt cx="7125550" cy="4008500"/>
          </a:xfrm>
        </p:grpSpPr>
        <p:sp>
          <p:nvSpPr>
            <p:cNvPr id="523" name="Google Shape;523;p11"/>
            <p:cNvSpPr/>
            <p:nvPr/>
          </p:nvSpPr>
          <p:spPr>
            <a:xfrm>
              <a:off x="238125" y="838200"/>
              <a:ext cx="7125550" cy="4008500"/>
            </a:xfrm>
            <a:custGeom>
              <a:avLst/>
              <a:gdLst/>
              <a:ahLst/>
              <a:cxnLst/>
              <a:rect l="l" t="t" r="r" b="b"/>
              <a:pathLst>
                <a:path w="285022" h="160340" fill="none" extrusionOk="0">
                  <a:moveTo>
                    <a:pt x="0" y="0"/>
                  </a:moveTo>
                  <a:lnTo>
                    <a:pt x="285022" y="0"/>
                  </a:lnTo>
                  <a:lnTo>
                    <a:pt x="285022" y="160340"/>
                  </a:lnTo>
                  <a:lnTo>
                    <a:pt x="0" y="160340"/>
                  </a:lnTo>
                  <a:close/>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1"/>
            <p:cNvSpPr/>
            <p:nvPr/>
          </p:nvSpPr>
          <p:spPr>
            <a:xfrm>
              <a:off x="238125" y="457907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1"/>
            <p:cNvSpPr/>
            <p:nvPr/>
          </p:nvSpPr>
          <p:spPr>
            <a:xfrm>
              <a:off x="238125" y="4312275"/>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1"/>
            <p:cNvSpPr/>
            <p:nvPr/>
          </p:nvSpPr>
          <p:spPr>
            <a:xfrm>
              <a:off x="238125" y="4044675"/>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1"/>
            <p:cNvSpPr/>
            <p:nvPr/>
          </p:nvSpPr>
          <p:spPr>
            <a:xfrm>
              <a:off x="238125" y="377785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1"/>
            <p:cNvSpPr/>
            <p:nvPr/>
          </p:nvSpPr>
          <p:spPr>
            <a:xfrm>
              <a:off x="238125" y="351025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1"/>
            <p:cNvSpPr/>
            <p:nvPr/>
          </p:nvSpPr>
          <p:spPr>
            <a:xfrm>
              <a:off x="238125" y="3243450"/>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1"/>
            <p:cNvSpPr/>
            <p:nvPr/>
          </p:nvSpPr>
          <p:spPr>
            <a:xfrm>
              <a:off x="238125" y="2975850"/>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1"/>
            <p:cNvSpPr/>
            <p:nvPr/>
          </p:nvSpPr>
          <p:spPr>
            <a:xfrm>
              <a:off x="238125" y="270902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1"/>
            <p:cNvSpPr/>
            <p:nvPr/>
          </p:nvSpPr>
          <p:spPr>
            <a:xfrm>
              <a:off x="238125" y="244142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1"/>
            <p:cNvSpPr/>
            <p:nvPr/>
          </p:nvSpPr>
          <p:spPr>
            <a:xfrm>
              <a:off x="238125" y="2174625"/>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1"/>
            <p:cNvSpPr/>
            <p:nvPr/>
          </p:nvSpPr>
          <p:spPr>
            <a:xfrm>
              <a:off x="238125" y="1907025"/>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1"/>
            <p:cNvSpPr/>
            <p:nvPr/>
          </p:nvSpPr>
          <p:spPr>
            <a:xfrm>
              <a:off x="238125" y="164020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1"/>
            <p:cNvSpPr/>
            <p:nvPr/>
          </p:nvSpPr>
          <p:spPr>
            <a:xfrm>
              <a:off x="238125" y="137260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1"/>
            <p:cNvSpPr/>
            <p:nvPr/>
          </p:nvSpPr>
          <p:spPr>
            <a:xfrm>
              <a:off x="238125" y="1105800"/>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1"/>
            <p:cNvSpPr/>
            <p:nvPr/>
          </p:nvSpPr>
          <p:spPr>
            <a:xfrm>
              <a:off x="70897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1"/>
            <p:cNvSpPr/>
            <p:nvPr/>
          </p:nvSpPr>
          <p:spPr>
            <a:xfrm>
              <a:off x="68149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1"/>
            <p:cNvSpPr/>
            <p:nvPr/>
          </p:nvSpPr>
          <p:spPr>
            <a:xfrm>
              <a:off x="65410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1"/>
            <p:cNvSpPr/>
            <p:nvPr/>
          </p:nvSpPr>
          <p:spPr>
            <a:xfrm>
              <a:off x="62671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1"/>
            <p:cNvSpPr/>
            <p:nvPr/>
          </p:nvSpPr>
          <p:spPr>
            <a:xfrm>
              <a:off x="599317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1"/>
            <p:cNvSpPr/>
            <p:nvPr/>
          </p:nvSpPr>
          <p:spPr>
            <a:xfrm>
              <a:off x="57184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1"/>
            <p:cNvSpPr/>
            <p:nvPr/>
          </p:nvSpPr>
          <p:spPr>
            <a:xfrm>
              <a:off x="544610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1"/>
            <p:cNvSpPr/>
            <p:nvPr/>
          </p:nvSpPr>
          <p:spPr>
            <a:xfrm>
              <a:off x="51713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1"/>
            <p:cNvSpPr/>
            <p:nvPr/>
          </p:nvSpPr>
          <p:spPr>
            <a:xfrm>
              <a:off x="48974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1"/>
            <p:cNvSpPr/>
            <p:nvPr/>
          </p:nvSpPr>
          <p:spPr>
            <a:xfrm>
              <a:off x="46234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1"/>
            <p:cNvSpPr/>
            <p:nvPr/>
          </p:nvSpPr>
          <p:spPr>
            <a:xfrm>
              <a:off x="43487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1"/>
            <p:cNvSpPr/>
            <p:nvPr/>
          </p:nvSpPr>
          <p:spPr>
            <a:xfrm>
              <a:off x="40748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1"/>
            <p:cNvSpPr/>
            <p:nvPr/>
          </p:nvSpPr>
          <p:spPr>
            <a:xfrm>
              <a:off x="38008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1"/>
            <p:cNvSpPr/>
            <p:nvPr/>
          </p:nvSpPr>
          <p:spPr>
            <a:xfrm>
              <a:off x="35269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1"/>
            <p:cNvSpPr/>
            <p:nvPr/>
          </p:nvSpPr>
          <p:spPr>
            <a:xfrm>
              <a:off x="32530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1"/>
            <p:cNvSpPr/>
            <p:nvPr/>
          </p:nvSpPr>
          <p:spPr>
            <a:xfrm>
              <a:off x="29782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1"/>
            <p:cNvSpPr/>
            <p:nvPr/>
          </p:nvSpPr>
          <p:spPr>
            <a:xfrm>
              <a:off x="27043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1"/>
            <p:cNvSpPr/>
            <p:nvPr/>
          </p:nvSpPr>
          <p:spPr>
            <a:xfrm>
              <a:off x="24304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1"/>
            <p:cNvSpPr/>
            <p:nvPr/>
          </p:nvSpPr>
          <p:spPr>
            <a:xfrm>
              <a:off x="215647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1"/>
            <p:cNvSpPr/>
            <p:nvPr/>
          </p:nvSpPr>
          <p:spPr>
            <a:xfrm>
              <a:off x="188252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1"/>
            <p:cNvSpPr/>
            <p:nvPr/>
          </p:nvSpPr>
          <p:spPr>
            <a:xfrm>
              <a:off x="160860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1"/>
            <p:cNvSpPr/>
            <p:nvPr/>
          </p:nvSpPr>
          <p:spPr>
            <a:xfrm>
              <a:off x="13346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1"/>
            <p:cNvSpPr/>
            <p:nvPr/>
          </p:nvSpPr>
          <p:spPr>
            <a:xfrm>
              <a:off x="10607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1"/>
            <p:cNvSpPr/>
            <p:nvPr/>
          </p:nvSpPr>
          <p:spPr>
            <a:xfrm>
              <a:off x="7867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1"/>
            <p:cNvSpPr/>
            <p:nvPr/>
          </p:nvSpPr>
          <p:spPr>
            <a:xfrm>
              <a:off x="5120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3" name="Google Shape;563;p11"/>
          <p:cNvSpPr txBox="1">
            <a:spLocks noGrp="1"/>
          </p:cNvSpPr>
          <p:nvPr>
            <p:ph type="title" hasCustomPrompt="1"/>
          </p:nvPr>
        </p:nvSpPr>
        <p:spPr>
          <a:xfrm>
            <a:off x="720000" y="2172267"/>
            <a:ext cx="6300000" cy="180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0000"/>
              <a:buNone/>
              <a:defRPr sz="10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564" name="Google Shape;564;p11"/>
          <p:cNvSpPr txBox="1">
            <a:spLocks noGrp="1"/>
          </p:cNvSpPr>
          <p:nvPr>
            <p:ph type="subTitle" idx="1"/>
          </p:nvPr>
        </p:nvSpPr>
        <p:spPr>
          <a:xfrm>
            <a:off x="2124000" y="5260800"/>
            <a:ext cx="6300000" cy="460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Montserrat"/>
              <a:buNone/>
              <a:defRPr sz="16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600"/>
              <a:buNone/>
              <a:defRPr sz="1600">
                <a:solidFill>
                  <a:schemeClr val="dk1"/>
                </a:solidFill>
              </a:defRPr>
            </a:lvl2pPr>
            <a:lvl3pPr lvl="2" algn="ctr" rtl="0">
              <a:lnSpc>
                <a:spcPct val="100000"/>
              </a:lnSpc>
              <a:spcBef>
                <a:spcPts val="0"/>
              </a:spcBef>
              <a:spcAft>
                <a:spcPts val="0"/>
              </a:spcAft>
              <a:buClr>
                <a:schemeClr val="dk1"/>
              </a:buClr>
              <a:buSzPts val="1600"/>
              <a:buNone/>
              <a:defRPr sz="1600">
                <a:solidFill>
                  <a:schemeClr val="dk1"/>
                </a:solidFill>
              </a:defRPr>
            </a:lvl3pPr>
            <a:lvl4pPr lvl="3" algn="ctr" rtl="0">
              <a:lnSpc>
                <a:spcPct val="100000"/>
              </a:lnSpc>
              <a:spcBef>
                <a:spcPts val="0"/>
              </a:spcBef>
              <a:spcAft>
                <a:spcPts val="0"/>
              </a:spcAft>
              <a:buClr>
                <a:schemeClr val="dk1"/>
              </a:buClr>
              <a:buSzPts val="1600"/>
              <a:buNone/>
              <a:defRPr sz="1600">
                <a:solidFill>
                  <a:schemeClr val="dk1"/>
                </a:solidFill>
              </a:defRPr>
            </a:lvl4pPr>
            <a:lvl5pPr lvl="4" algn="ctr" rtl="0">
              <a:lnSpc>
                <a:spcPct val="100000"/>
              </a:lnSpc>
              <a:spcBef>
                <a:spcPts val="0"/>
              </a:spcBef>
              <a:spcAft>
                <a:spcPts val="0"/>
              </a:spcAft>
              <a:buClr>
                <a:schemeClr val="dk1"/>
              </a:buClr>
              <a:buSzPts val="1600"/>
              <a:buNone/>
              <a:defRPr sz="1600">
                <a:solidFill>
                  <a:schemeClr val="dk1"/>
                </a:solidFill>
              </a:defRPr>
            </a:lvl5pPr>
            <a:lvl6pPr lvl="5" algn="ctr" rtl="0">
              <a:lnSpc>
                <a:spcPct val="100000"/>
              </a:lnSpc>
              <a:spcBef>
                <a:spcPts val="0"/>
              </a:spcBef>
              <a:spcAft>
                <a:spcPts val="0"/>
              </a:spcAft>
              <a:buClr>
                <a:schemeClr val="dk1"/>
              </a:buClr>
              <a:buSzPts val="1600"/>
              <a:buNone/>
              <a:defRPr sz="1600">
                <a:solidFill>
                  <a:schemeClr val="dk1"/>
                </a:solidFill>
              </a:defRPr>
            </a:lvl6pPr>
            <a:lvl7pPr lvl="6" algn="ctr" rtl="0">
              <a:lnSpc>
                <a:spcPct val="100000"/>
              </a:lnSpc>
              <a:spcBef>
                <a:spcPts val="0"/>
              </a:spcBef>
              <a:spcAft>
                <a:spcPts val="0"/>
              </a:spcAft>
              <a:buClr>
                <a:schemeClr val="dk1"/>
              </a:buClr>
              <a:buSzPts val="1600"/>
              <a:buNone/>
              <a:defRPr sz="1600">
                <a:solidFill>
                  <a:schemeClr val="dk1"/>
                </a:solidFill>
              </a:defRPr>
            </a:lvl7pPr>
            <a:lvl8pPr lvl="7" algn="ctr" rtl="0">
              <a:lnSpc>
                <a:spcPct val="100000"/>
              </a:lnSpc>
              <a:spcBef>
                <a:spcPts val="0"/>
              </a:spcBef>
              <a:spcAft>
                <a:spcPts val="0"/>
              </a:spcAft>
              <a:buClr>
                <a:schemeClr val="dk1"/>
              </a:buClr>
              <a:buSzPts val="1600"/>
              <a:buNone/>
              <a:defRPr sz="1600">
                <a:solidFill>
                  <a:schemeClr val="dk1"/>
                </a:solidFill>
              </a:defRPr>
            </a:lvl8pPr>
            <a:lvl9pPr lvl="8" algn="ctr" rtl="0">
              <a:lnSpc>
                <a:spcPct val="100000"/>
              </a:lnSpc>
              <a:spcBef>
                <a:spcPts val="0"/>
              </a:spcBef>
              <a:spcAft>
                <a:spcPts val="0"/>
              </a:spcAft>
              <a:buClr>
                <a:schemeClr val="dk1"/>
              </a:buClr>
              <a:buSzPts val="1600"/>
              <a:buNone/>
              <a:defRPr sz="1600">
                <a:solidFill>
                  <a:schemeClr val="dk1"/>
                </a:solidFill>
              </a:defRPr>
            </a:lvl9pPr>
          </a:lstStyle>
          <a:p>
            <a:r>
              <a:rPr lang="en-US" smtClean="0"/>
              <a:t>Click to edit Master subtitle style</a:t>
            </a:r>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5"/>
        <p:cNvGrpSpPr/>
        <p:nvPr/>
      </p:nvGrpSpPr>
      <p:grpSpPr>
        <a:xfrm>
          <a:off x="0" y="0"/>
          <a:ext cx="0" cy="0"/>
          <a:chOff x="0" y="0"/>
          <a:chExt cx="0" cy="0"/>
        </a:xfrm>
      </p:grpSpPr>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66"/>
        <p:cNvGrpSpPr/>
        <p:nvPr/>
      </p:nvGrpSpPr>
      <p:grpSpPr>
        <a:xfrm>
          <a:off x="0" y="0"/>
          <a:ext cx="0" cy="0"/>
          <a:chOff x="0" y="0"/>
          <a:chExt cx="0" cy="0"/>
        </a:xfrm>
      </p:grpSpPr>
      <p:grpSp>
        <p:nvGrpSpPr>
          <p:cNvPr id="567" name="Google Shape;567;p13"/>
          <p:cNvGrpSpPr/>
          <p:nvPr/>
        </p:nvGrpSpPr>
        <p:grpSpPr>
          <a:xfrm>
            <a:off x="7" y="35"/>
            <a:ext cx="9144218" cy="6858811"/>
            <a:chOff x="238125" y="838200"/>
            <a:chExt cx="7125550" cy="4008500"/>
          </a:xfrm>
        </p:grpSpPr>
        <p:sp>
          <p:nvSpPr>
            <p:cNvPr id="568" name="Google Shape;568;p13"/>
            <p:cNvSpPr/>
            <p:nvPr/>
          </p:nvSpPr>
          <p:spPr>
            <a:xfrm>
              <a:off x="238125" y="838200"/>
              <a:ext cx="7125550" cy="4008500"/>
            </a:xfrm>
            <a:custGeom>
              <a:avLst/>
              <a:gdLst/>
              <a:ahLst/>
              <a:cxnLst/>
              <a:rect l="l" t="t" r="r" b="b"/>
              <a:pathLst>
                <a:path w="285022" h="160340" fill="none" extrusionOk="0">
                  <a:moveTo>
                    <a:pt x="0" y="0"/>
                  </a:moveTo>
                  <a:lnTo>
                    <a:pt x="285022" y="0"/>
                  </a:lnTo>
                  <a:lnTo>
                    <a:pt x="285022" y="160340"/>
                  </a:lnTo>
                  <a:lnTo>
                    <a:pt x="0" y="160340"/>
                  </a:lnTo>
                  <a:close/>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3"/>
            <p:cNvSpPr/>
            <p:nvPr/>
          </p:nvSpPr>
          <p:spPr>
            <a:xfrm>
              <a:off x="238125" y="457907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3"/>
            <p:cNvSpPr/>
            <p:nvPr/>
          </p:nvSpPr>
          <p:spPr>
            <a:xfrm>
              <a:off x="238125" y="4312275"/>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3"/>
            <p:cNvSpPr/>
            <p:nvPr/>
          </p:nvSpPr>
          <p:spPr>
            <a:xfrm>
              <a:off x="238125" y="4044675"/>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3"/>
            <p:cNvSpPr/>
            <p:nvPr/>
          </p:nvSpPr>
          <p:spPr>
            <a:xfrm>
              <a:off x="238125" y="377785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3"/>
            <p:cNvSpPr/>
            <p:nvPr/>
          </p:nvSpPr>
          <p:spPr>
            <a:xfrm>
              <a:off x="238125" y="351025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3"/>
            <p:cNvSpPr/>
            <p:nvPr/>
          </p:nvSpPr>
          <p:spPr>
            <a:xfrm>
              <a:off x="238125" y="3243450"/>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3"/>
            <p:cNvSpPr/>
            <p:nvPr/>
          </p:nvSpPr>
          <p:spPr>
            <a:xfrm>
              <a:off x="238125" y="2975850"/>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3"/>
            <p:cNvSpPr/>
            <p:nvPr/>
          </p:nvSpPr>
          <p:spPr>
            <a:xfrm>
              <a:off x="238125" y="270902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3"/>
            <p:cNvSpPr/>
            <p:nvPr/>
          </p:nvSpPr>
          <p:spPr>
            <a:xfrm>
              <a:off x="238125" y="244142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3"/>
            <p:cNvSpPr/>
            <p:nvPr/>
          </p:nvSpPr>
          <p:spPr>
            <a:xfrm>
              <a:off x="238125" y="2174625"/>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3"/>
            <p:cNvSpPr/>
            <p:nvPr/>
          </p:nvSpPr>
          <p:spPr>
            <a:xfrm>
              <a:off x="238125" y="1907025"/>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3"/>
            <p:cNvSpPr/>
            <p:nvPr/>
          </p:nvSpPr>
          <p:spPr>
            <a:xfrm>
              <a:off x="238125" y="164020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3"/>
            <p:cNvSpPr/>
            <p:nvPr/>
          </p:nvSpPr>
          <p:spPr>
            <a:xfrm>
              <a:off x="238125" y="137260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3"/>
            <p:cNvSpPr/>
            <p:nvPr/>
          </p:nvSpPr>
          <p:spPr>
            <a:xfrm>
              <a:off x="238125" y="1105800"/>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3"/>
            <p:cNvSpPr/>
            <p:nvPr/>
          </p:nvSpPr>
          <p:spPr>
            <a:xfrm>
              <a:off x="70897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3"/>
            <p:cNvSpPr/>
            <p:nvPr/>
          </p:nvSpPr>
          <p:spPr>
            <a:xfrm>
              <a:off x="68149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3"/>
            <p:cNvSpPr/>
            <p:nvPr/>
          </p:nvSpPr>
          <p:spPr>
            <a:xfrm>
              <a:off x="65410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3"/>
            <p:cNvSpPr/>
            <p:nvPr/>
          </p:nvSpPr>
          <p:spPr>
            <a:xfrm>
              <a:off x="62671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3"/>
            <p:cNvSpPr/>
            <p:nvPr/>
          </p:nvSpPr>
          <p:spPr>
            <a:xfrm>
              <a:off x="599317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3"/>
            <p:cNvSpPr/>
            <p:nvPr/>
          </p:nvSpPr>
          <p:spPr>
            <a:xfrm>
              <a:off x="57184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3"/>
            <p:cNvSpPr/>
            <p:nvPr/>
          </p:nvSpPr>
          <p:spPr>
            <a:xfrm>
              <a:off x="544610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3"/>
            <p:cNvSpPr/>
            <p:nvPr/>
          </p:nvSpPr>
          <p:spPr>
            <a:xfrm>
              <a:off x="51713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3"/>
            <p:cNvSpPr/>
            <p:nvPr/>
          </p:nvSpPr>
          <p:spPr>
            <a:xfrm>
              <a:off x="48974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3"/>
            <p:cNvSpPr/>
            <p:nvPr/>
          </p:nvSpPr>
          <p:spPr>
            <a:xfrm>
              <a:off x="46234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3"/>
            <p:cNvSpPr/>
            <p:nvPr/>
          </p:nvSpPr>
          <p:spPr>
            <a:xfrm>
              <a:off x="43487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3"/>
            <p:cNvSpPr/>
            <p:nvPr/>
          </p:nvSpPr>
          <p:spPr>
            <a:xfrm>
              <a:off x="40748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3"/>
            <p:cNvSpPr/>
            <p:nvPr/>
          </p:nvSpPr>
          <p:spPr>
            <a:xfrm>
              <a:off x="38008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3"/>
            <p:cNvSpPr/>
            <p:nvPr/>
          </p:nvSpPr>
          <p:spPr>
            <a:xfrm>
              <a:off x="35269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3"/>
            <p:cNvSpPr/>
            <p:nvPr/>
          </p:nvSpPr>
          <p:spPr>
            <a:xfrm>
              <a:off x="32530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3"/>
            <p:cNvSpPr/>
            <p:nvPr/>
          </p:nvSpPr>
          <p:spPr>
            <a:xfrm>
              <a:off x="29782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3"/>
            <p:cNvSpPr/>
            <p:nvPr/>
          </p:nvSpPr>
          <p:spPr>
            <a:xfrm>
              <a:off x="27043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3"/>
            <p:cNvSpPr/>
            <p:nvPr/>
          </p:nvSpPr>
          <p:spPr>
            <a:xfrm>
              <a:off x="24304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3"/>
            <p:cNvSpPr/>
            <p:nvPr/>
          </p:nvSpPr>
          <p:spPr>
            <a:xfrm>
              <a:off x="215647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3"/>
            <p:cNvSpPr/>
            <p:nvPr/>
          </p:nvSpPr>
          <p:spPr>
            <a:xfrm>
              <a:off x="188252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3"/>
            <p:cNvSpPr/>
            <p:nvPr/>
          </p:nvSpPr>
          <p:spPr>
            <a:xfrm>
              <a:off x="160860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3"/>
            <p:cNvSpPr/>
            <p:nvPr/>
          </p:nvSpPr>
          <p:spPr>
            <a:xfrm>
              <a:off x="13346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3"/>
            <p:cNvSpPr/>
            <p:nvPr/>
          </p:nvSpPr>
          <p:spPr>
            <a:xfrm>
              <a:off x="10607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3"/>
            <p:cNvSpPr/>
            <p:nvPr/>
          </p:nvSpPr>
          <p:spPr>
            <a:xfrm>
              <a:off x="7867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3"/>
            <p:cNvSpPr/>
            <p:nvPr/>
          </p:nvSpPr>
          <p:spPr>
            <a:xfrm>
              <a:off x="5120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8" name="Google Shape;608;p13"/>
          <p:cNvGrpSpPr/>
          <p:nvPr/>
        </p:nvGrpSpPr>
        <p:grpSpPr>
          <a:xfrm>
            <a:off x="877824" y="682752"/>
            <a:ext cx="7736400" cy="5937600"/>
            <a:chOff x="1054800" y="684000"/>
            <a:chExt cx="7736400" cy="4453200"/>
          </a:xfrm>
        </p:grpSpPr>
        <p:sp>
          <p:nvSpPr>
            <p:cNvPr id="609" name="Google Shape;609;p13"/>
            <p:cNvSpPr/>
            <p:nvPr/>
          </p:nvSpPr>
          <p:spPr>
            <a:xfrm>
              <a:off x="1054800" y="684000"/>
              <a:ext cx="7736400" cy="44532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3"/>
            <p:cNvSpPr/>
            <p:nvPr/>
          </p:nvSpPr>
          <p:spPr>
            <a:xfrm>
              <a:off x="1054800" y="684000"/>
              <a:ext cx="7736400" cy="3474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3"/>
            <p:cNvSpPr/>
            <p:nvPr/>
          </p:nvSpPr>
          <p:spPr>
            <a:xfrm>
              <a:off x="1191300" y="777750"/>
              <a:ext cx="159600" cy="159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3"/>
            <p:cNvSpPr/>
            <p:nvPr/>
          </p:nvSpPr>
          <p:spPr>
            <a:xfrm>
              <a:off x="1671687" y="777750"/>
              <a:ext cx="159600" cy="159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3"/>
            <p:cNvSpPr/>
            <p:nvPr/>
          </p:nvSpPr>
          <p:spPr>
            <a:xfrm>
              <a:off x="1431494" y="777750"/>
              <a:ext cx="159600" cy="159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4" name="Google Shape;614;p13"/>
          <p:cNvGrpSpPr/>
          <p:nvPr/>
        </p:nvGrpSpPr>
        <p:grpSpPr>
          <a:xfrm>
            <a:off x="705600" y="456000"/>
            <a:ext cx="7736400" cy="5937600"/>
            <a:chOff x="705600" y="342000"/>
            <a:chExt cx="7736400" cy="4453200"/>
          </a:xfrm>
        </p:grpSpPr>
        <p:sp>
          <p:nvSpPr>
            <p:cNvPr id="615" name="Google Shape;615;p13"/>
            <p:cNvSpPr/>
            <p:nvPr/>
          </p:nvSpPr>
          <p:spPr>
            <a:xfrm>
              <a:off x="705600" y="342000"/>
              <a:ext cx="7736400" cy="44532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3"/>
            <p:cNvSpPr/>
            <p:nvPr/>
          </p:nvSpPr>
          <p:spPr>
            <a:xfrm>
              <a:off x="705600" y="342000"/>
              <a:ext cx="7736400" cy="3474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3"/>
            <p:cNvSpPr/>
            <p:nvPr/>
          </p:nvSpPr>
          <p:spPr>
            <a:xfrm>
              <a:off x="842100" y="435750"/>
              <a:ext cx="159600" cy="159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3"/>
            <p:cNvSpPr/>
            <p:nvPr/>
          </p:nvSpPr>
          <p:spPr>
            <a:xfrm>
              <a:off x="1322487" y="435750"/>
              <a:ext cx="159600" cy="159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3"/>
            <p:cNvSpPr/>
            <p:nvPr/>
          </p:nvSpPr>
          <p:spPr>
            <a:xfrm>
              <a:off x="1082294" y="435750"/>
              <a:ext cx="159600" cy="159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0" name="Google Shape;620;p13"/>
          <p:cNvSpPr txBox="1">
            <a:spLocks noGrp="1"/>
          </p:cNvSpPr>
          <p:nvPr>
            <p:ph type="title"/>
          </p:nvPr>
        </p:nvSpPr>
        <p:spPr>
          <a:xfrm>
            <a:off x="720000" y="912000"/>
            <a:ext cx="7707600" cy="91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
        <p:nvSpPr>
          <p:cNvPr id="621" name="Google Shape;621;p13"/>
          <p:cNvSpPr txBox="1">
            <a:spLocks noGrp="1"/>
          </p:cNvSpPr>
          <p:nvPr>
            <p:ph type="title" idx="2"/>
          </p:nvPr>
        </p:nvSpPr>
        <p:spPr>
          <a:xfrm>
            <a:off x="1834250" y="2098400"/>
            <a:ext cx="2588700" cy="451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en-US" smtClean="0"/>
              <a:t>Click to edit Master title style</a:t>
            </a:r>
            <a:endParaRPr/>
          </a:p>
        </p:txBody>
      </p:sp>
      <p:sp>
        <p:nvSpPr>
          <p:cNvPr id="622" name="Google Shape;622;p13"/>
          <p:cNvSpPr txBox="1">
            <a:spLocks noGrp="1"/>
          </p:cNvSpPr>
          <p:nvPr>
            <p:ph type="title" idx="3" hasCustomPrompt="1"/>
          </p:nvPr>
        </p:nvSpPr>
        <p:spPr>
          <a:xfrm>
            <a:off x="1011350" y="2285600"/>
            <a:ext cx="746700" cy="59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623" name="Google Shape;623;p13"/>
          <p:cNvSpPr txBox="1">
            <a:spLocks noGrp="1"/>
          </p:cNvSpPr>
          <p:nvPr>
            <p:ph type="subTitle" idx="1"/>
          </p:nvPr>
        </p:nvSpPr>
        <p:spPr>
          <a:xfrm>
            <a:off x="1834250" y="2448000"/>
            <a:ext cx="2588700" cy="820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r>
              <a:rPr lang="en-US" smtClean="0"/>
              <a:t>Click to edit Master subtitle style</a:t>
            </a:r>
            <a:endParaRPr/>
          </a:p>
        </p:txBody>
      </p:sp>
      <p:sp>
        <p:nvSpPr>
          <p:cNvPr id="624" name="Google Shape;624;p13"/>
          <p:cNvSpPr txBox="1">
            <a:spLocks noGrp="1"/>
          </p:cNvSpPr>
          <p:nvPr>
            <p:ph type="title" idx="4"/>
          </p:nvPr>
        </p:nvSpPr>
        <p:spPr>
          <a:xfrm>
            <a:off x="1834250" y="3533600"/>
            <a:ext cx="2588700" cy="451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en-US" smtClean="0"/>
              <a:t>Click to edit Master title style</a:t>
            </a:r>
            <a:endParaRPr/>
          </a:p>
        </p:txBody>
      </p:sp>
      <p:sp>
        <p:nvSpPr>
          <p:cNvPr id="625" name="Google Shape;625;p13"/>
          <p:cNvSpPr txBox="1">
            <a:spLocks noGrp="1"/>
          </p:cNvSpPr>
          <p:nvPr>
            <p:ph type="title" idx="5" hasCustomPrompt="1"/>
          </p:nvPr>
        </p:nvSpPr>
        <p:spPr>
          <a:xfrm>
            <a:off x="1011350" y="3720900"/>
            <a:ext cx="746700" cy="59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626" name="Google Shape;626;p13"/>
          <p:cNvSpPr txBox="1">
            <a:spLocks noGrp="1"/>
          </p:cNvSpPr>
          <p:nvPr>
            <p:ph type="subTitle" idx="6"/>
          </p:nvPr>
        </p:nvSpPr>
        <p:spPr>
          <a:xfrm>
            <a:off x="1834250" y="3883200"/>
            <a:ext cx="2588700" cy="820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r>
              <a:rPr lang="en-US" smtClean="0"/>
              <a:t>Click to edit Master subtitle style</a:t>
            </a:r>
            <a:endParaRPr/>
          </a:p>
        </p:txBody>
      </p:sp>
      <p:sp>
        <p:nvSpPr>
          <p:cNvPr id="627" name="Google Shape;627;p13"/>
          <p:cNvSpPr txBox="1">
            <a:spLocks noGrp="1"/>
          </p:cNvSpPr>
          <p:nvPr>
            <p:ph type="title" idx="7"/>
          </p:nvPr>
        </p:nvSpPr>
        <p:spPr>
          <a:xfrm>
            <a:off x="1834250" y="4967600"/>
            <a:ext cx="2588700" cy="451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en-US" smtClean="0"/>
              <a:t>Click to edit Master title style</a:t>
            </a:r>
            <a:endParaRPr/>
          </a:p>
        </p:txBody>
      </p:sp>
      <p:sp>
        <p:nvSpPr>
          <p:cNvPr id="628" name="Google Shape;628;p13"/>
          <p:cNvSpPr txBox="1">
            <a:spLocks noGrp="1"/>
          </p:cNvSpPr>
          <p:nvPr>
            <p:ph type="title" idx="8" hasCustomPrompt="1"/>
          </p:nvPr>
        </p:nvSpPr>
        <p:spPr>
          <a:xfrm>
            <a:off x="1011350" y="5156200"/>
            <a:ext cx="746700" cy="59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629" name="Google Shape;629;p13"/>
          <p:cNvSpPr txBox="1">
            <a:spLocks noGrp="1"/>
          </p:cNvSpPr>
          <p:nvPr>
            <p:ph type="subTitle" idx="9"/>
          </p:nvPr>
        </p:nvSpPr>
        <p:spPr>
          <a:xfrm>
            <a:off x="1834250" y="5317200"/>
            <a:ext cx="2588700" cy="820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r>
              <a:rPr lang="en-US" smtClean="0"/>
              <a:t>Click to edit Master subtitle style</a:t>
            </a:r>
            <a:endParaRPr/>
          </a:p>
        </p:txBody>
      </p:sp>
      <p:sp>
        <p:nvSpPr>
          <p:cNvPr id="630" name="Google Shape;630;p13"/>
          <p:cNvSpPr txBox="1">
            <a:spLocks noGrp="1"/>
          </p:cNvSpPr>
          <p:nvPr>
            <p:ph type="title" idx="13"/>
          </p:nvPr>
        </p:nvSpPr>
        <p:spPr>
          <a:xfrm>
            <a:off x="5543950" y="2098400"/>
            <a:ext cx="2588700" cy="451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en-US" smtClean="0"/>
              <a:t>Click to edit Master title style</a:t>
            </a:r>
            <a:endParaRPr/>
          </a:p>
        </p:txBody>
      </p:sp>
      <p:sp>
        <p:nvSpPr>
          <p:cNvPr id="631" name="Google Shape;631;p13"/>
          <p:cNvSpPr txBox="1">
            <a:spLocks noGrp="1"/>
          </p:cNvSpPr>
          <p:nvPr>
            <p:ph type="title" idx="14" hasCustomPrompt="1"/>
          </p:nvPr>
        </p:nvSpPr>
        <p:spPr>
          <a:xfrm>
            <a:off x="4721050" y="2285600"/>
            <a:ext cx="746700" cy="59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632" name="Google Shape;632;p13"/>
          <p:cNvSpPr txBox="1">
            <a:spLocks noGrp="1"/>
          </p:cNvSpPr>
          <p:nvPr>
            <p:ph type="subTitle" idx="15"/>
          </p:nvPr>
        </p:nvSpPr>
        <p:spPr>
          <a:xfrm>
            <a:off x="5543950" y="2448000"/>
            <a:ext cx="2588700" cy="820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r>
              <a:rPr lang="en-US" smtClean="0"/>
              <a:t>Click to edit Master subtitle style</a:t>
            </a:r>
            <a:endParaRPr/>
          </a:p>
        </p:txBody>
      </p:sp>
      <p:sp>
        <p:nvSpPr>
          <p:cNvPr id="633" name="Google Shape;633;p13"/>
          <p:cNvSpPr txBox="1">
            <a:spLocks noGrp="1"/>
          </p:cNvSpPr>
          <p:nvPr>
            <p:ph type="title" idx="16"/>
          </p:nvPr>
        </p:nvSpPr>
        <p:spPr>
          <a:xfrm>
            <a:off x="5543950" y="3533600"/>
            <a:ext cx="2588700" cy="451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en-US" smtClean="0"/>
              <a:t>Click to edit Master title style</a:t>
            </a:r>
            <a:endParaRPr/>
          </a:p>
        </p:txBody>
      </p:sp>
      <p:sp>
        <p:nvSpPr>
          <p:cNvPr id="634" name="Google Shape;634;p13"/>
          <p:cNvSpPr txBox="1">
            <a:spLocks noGrp="1"/>
          </p:cNvSpPr>
          <p:nvPr>
            <p:ph type="title" idx="17" hasCustomPrompt="1"/>
          </p:nvPr>
        </p:nvSpPr>
        <p:spPr>
          <a:xfrm>
            <a:off x="4721050" y="3720900"/>
            <a:ext cx="746700" cy="59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635" name="Google Shape;635;p13"/>
          <p:cNvSpPr txBox="1">
            <a:spLocks noGrp="1"/>
          </p:cNvSpPr>
          <p:nvPr>
            <p:ph type="subTitle" idx="18"/>
          </p:nvPr>
        </p:nvSpPr>
        <p:spPr>
          <a:xfrm>
            <a:off x="5543950" y="3883200"/>
            <a:ext cx="2588700" cy="820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r>
              <a:rPr lang="en-US" smtClean="0"/>
              <a:t>Click to edit Master subtitle style</a:t>
            </a:r>
            <a:endParaRPr/>
          </a:p>
        </p:txBody>
      </p:sp>
      <p:sp>
        <p:nvSpPr>
          <p:cNvPr id="636" name="Google Shape;636;p13"/>
          <p:cNvSpPr txBox="1">
            <a:spLocks noGrp="1"/>
          </p:cNvSpPr>
          <p:nvPr>
            <p:ph type="title" idx="19"/>
          </p:nvPr>
        </p:nvSpPr>
        <p:spPr>
          <a:xfrm>
            <a:off x="5543950" y="4967600"/>
            <a:ext cx="2588700" cy="451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en-US" smtClean="0"/>
              <a:t>Click to edit Master title style</a:t>
            </a:r>
            <a:endParaRPr/>
          </a:p>
        </p:txBody>
      </p:sp>
      <p:sp>
        <p:nvSpPr>
          <p:cNvPr id="637" name="Google Shape;637;p13"/>
          <p:cNvSpPr txBox="1">
            <a:spLocks noGrp="1"/>
          </p:cNvSpPr>
          <p:nvPr>
            <p:ph type="title" idx="20" hasCustomPrompt="1"/>
          </p:nvPr>
        </p:nvSpPr>
        <p:spPr>
          <a:xfrm>
            <a:off x="4721050" y="5156200"/>
            <a:ext cx="746700" cy="59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638" name="Google Shape;638;p13"/>
          <p:cNvSpPr txBox="1">
            <a:spLocks noGrp="1"/>
          </p:cNvSpPr>
          <p:nvPr>
            <p:ph type="subTitle" idx="21"/>
          </p:nvPr>
        </p:nvSpPr>
        <p:spPr>
          <a:xfrm>
            <a:off x="5543950" y="5317200"/>
            <a:ext cx="2588700" cy="820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r>
              <a:rPr lang="en-US" smtClean="0"/>
              <a:t>Click to edit Master subtitle style</a:t>
            </a:r>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39"/>
        <p:cNvGrpSpPr/>
        <p:nvPr/>
      </p:nvGrpSpPr>
      <p:grpSpPr>
        <a:xfrm>
          <a:off x="0" y="0"/>
          <a:ext cx="0" cy="0"/>
          <a:chOff x="0" y="0"/>
          <a:chExt cx="0" cy="0"/>
        </a:xfrm>
      </p:grpSpPr>
      <p:grpSp>
        <p:nvGrpSpPr>
          <p:cNvPr id="640" name="Google Shape;640;p14"/>
          <p:cNvGrpSpPr/>
          <p:nvPr/>
        </p:nvGrpSpPr>
        <p:grpSpPr>
          <a:xfrm>
            <a:off x="7" y="35"/>
            <a:ext cx="9144218" cy="6858811"/>
            <a:chOff x="238125" y="838200"/>
            <a:chExt cx="7125550" cy="4008500"/>
          </a:xfrm>
        </p:grpSpPr>
        <p:sp>
          <p:nvSpPr>
            <p:cNvPr id="641" name="Google Shape;641;p14"/>
            <p:cNvSpPr/>
            <p:nvPr/>
          </p:nvSpPr>
          <p:spPr>
            <a:xfrm>
              <a:off x="238125" y="838200"/>
              <a:ext cx="7125550" cy="4008500"/>
            </a:xfrm>
            <a:custGeom>
              <a:avLst/>
              <a:gdLst/>
              <a:ahLst/>
              <a:cxnLst/>
              <a:rect l="l" t="t" r="r" b="b"/>
              <a:pathLst>
                <a:path w="285022" h="160340" fill="none" extrusionOk="0">
                  <a:moveTo>
                    <a:pt x="0" y="0"/>
                  </a:moveTo>
                  <a:lnTo>
                    <a:pt x="285022" y="0"/>
                  </a:lnTo>
                  <a:lnTo>
                    <a:pt x="285022" y="160340"/>
                  </a:lnTo>
                  <a:lnTo>
                    <a:pt x="0" y="160340"/>
                  </a:lnTo>
                  <a:close/>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4"/>
            <p:cNvSpPr/>
            <p:nvPr/>
          </p:nvSpPr>
          <p:spPr>
            <a:xfrm>
              <a:off x="238125" y="457907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4"/>
            <p:cNvSpPr/>
            <p:nvPr/>
          </p:nvSpPr>
          <p:spPr>
            <a:xfrm>
              <a:off x="238125" y="4312275"/>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4"/>
            <p:cNvSpPr/>
            <p:nvPr/>
          </p:nvSpPr>
          <p:spPr>
            <a:xfrm>
              <a:off x="238125" y="4044675"/>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4"/>
            <p:cNvSpPr/>
            <p:nvPr/>
          </p:nvSpPr>
          <p:spPr>
            <a:xfrm>
              <a:off x="238125" y="377785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4"/>
            <p:cNvSpPr/>
            <p:nvPr/>
          </p:nvSpPr>
          <p:spPr>
            <a:xfrm>
              <a:off x="238125" y="351025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4"/>
            <p:cNvSpPr/>
            <p:nvPr/>
          </p:nvSpPr>
          <p:spPr>
            <a:xfrm>
              <a:off x="238125" y="3243450"/>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4"/>
            <p:cNvSpPr/>
            <p:nvPr/>
          </p:nvSpPr>
          <p:spPr>
            <a:xfrm>
              <a:off x="238125" y="2975850"/>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4"/>
            <p:cNvSpPr/>
            <p:nvPr/>
          </p:nvSpPr>
          <p:spPr>
            <a:xfrm>
              <a:off x="238125" y="270902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4"/>
            <p:cNvSpPr/>
            <p:nvPr/>
          </p:nvSpPr>
          <p:spPr>
            <a:xfrm>
              <a:off x="238125" y="244142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4"/>
            <p:cNvSpPr/>
            <p:nvPr/>
          </p:nvSpPr>
          <p:spPr>
            <a:xfrm>
              <a:off x="238125" y="2174625"/>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4"/>
            <p:cNvSpPr/>
            <p:nvPr/>
          </p:nvSpPr>
          <p:spPr>
            <a:xfrm>
              <a:off x="238125" y="1907025"/>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4"/>
            <p:cNvSpPr/>
            <p:nvPr/>
          </p:nvSpPr>
          <p:spPr>
            <a:xfrm>
              <a:off x="238125" y="164020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4"/>
            <p:cNvSpPr/>
            <p:nvPr/>
          </p:nvSpPr>
          <p:spPr>
            <a:xfrm>
              <a:off x="238125" y="137260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4"/>
            <p:cNvSpPr/>
            <p:nvPr/>
          </p:nvSpPr>
          <p:spPr>
            <a:xfrm>
              <a:off x="238125" y="1105800"/>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4"/>
            <p:cNvSpPr/>
            <p:nvPr/>
          </p:nvSpPr>
          <p:spPr>
            <a:xfrm>
              <a:off x="70897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4"/>
            <p:cNvSpPr/>
            <p:nvPr/>
          </p:nvSpPr>
          <p:spPr>
            <a:xfrm>
              <a:off x="68149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4"/>
            <p:cNvSpPr/>
            <p:nvPr/>
          </p:nvSpPr>
          <p:spPr>
            <a:xfrm>
              <a:off x="65410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4"/>
            <p:cNvSpPr/>
            <p:nvPr/>
          </p:nvSpPr>
          <p:spPr>
            <a:xfrm>
              <a:off x="62671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4"/>
            <p:cNvSpPr/>
            <p:nvPr/>
          </p:nvSpPr>
          <p:spPr>
            <a:xfrm>
              <a:off x="599317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4"/>
            <p:cNvSpPr/>
            <p:nvPr/>
          </p:nvSpPr>
          <p:spPr>
            <a:xfrm>
              <a:off x="57184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4"/>
            <p:cNvSpPr/>
            <p:nvPr/>
          </p:nvSpPr>
          <p:spPr>
            <a:xfrm>
              <a:off x="544610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4"/>
            <p:cNvSpPr/>
            <p:nvPr/>
          </p:nvSpPr>
          <p:spPr>
            <a:xfrm>
              <a:off x="51713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4"/>
            <p:cNvSpPr/>
            <p:nvPr/>
          </p:nvSpPr>
          <p:spPr>
            <a:xfrm>
              <a:off x="48974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4"/>
            <p:cNvSpPr/>
            <p:nvPr/>
          </p:nvSpPr>
          <p:spPr>
            <a:xfrm>
              <a:off x="46234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4"/>
            <p:cNvSpPr/>
            <p:nvPr/>
          </p:nvSpPr>
          <p:spPr>
            <a:xfrm>
              <a:off x="43487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4"/>
            <p:cNvSpPr/>
            <p:nvPr/>
          </p:nvSpPr>
          <p:spPr>
            <a:xfrm>
              <a:off x="40748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4"/>
            <p:cNvSpPr/>
            <p:nvPr/>
          </p:nvSpPr>
          <p:spPr>
            <a:xfrm>
              <a:off x="38008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4"/>
            <p:cNvSpPr/>
            <p:nvPr/>
          </p:nvSpPr>
          <p:spPr>
            <a:xfrm>
              <a:off x="35269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4"/>
            <p:cNvSpPr/>
            <p:nvPr/>
          </p:nvSpPr>
          <p:spPr>
            <a:xfrm>
              <a:off x="32530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4"/>
            <p:cNvSpPr/>
            <p:nvPr/>
          </p:nvSpPr>
          <p:spPr>
            <a:xfrm>
              <a:off x="29782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4"/>
            <p:cNvSpPr/>
            <p:nvPr/>
          </p:nvSpPr>
          <p:spPr>
            <a:xfrm>
              <a:off x="27043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4"/>
            <p:cNvSpPr/>
            <p:nvPr/>
          </p:nvSpPr>
          <p:spPr>
            <a:xfrm>
              <a:off x="24304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4"/>
            <p:cNvSpPr/>
            <p:nvPr/>
          </p:nvSpPr>
          <p:spPr>
            <a:xfrm>
              <a:off x="215647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4"/>
            <p:cNvSpPr/>
            <p:nvPr/>
          </p:nvSpPr>
          <p:spPr>
            <a:xfrm>
              <a:off x="188252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4"/>
            <p:cNvSpPr/>
            <p:nvPr/>
          </p:nvSpPr>
          <p:spPr>
            <a:xfrm>
              <a:off x="160860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4"/>
            <p:cNvSpPr/>
            <p:nvPr/>
          </p:nvSpPr>
          <p:spPr>
            <a:xfrm>
              <a:off x="13346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4"/>
            <p:cNvSpPr/>
            <p:nvPr/>
          </p:nvSpPr>
          <p:spPr>
            <a:xfrm>
              <a:off x="10607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4"/>
            <p:cNvSpPr/>
            <p:nvPr/>
          </p:nvSpPr>
          <p:spPr>
            <a:xfrm>
              <a:off x="7867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4"/>
            <p:cNvSpPr/>
            <p:nvPr/>
          </p:nvSpPr>
          <p:spPr>
            <a:xfrm>
              <a:off x="5120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1" name="Google Shape;681;p14"/>
          <p:cNvSpPr txBox="1">
            <a:spLocks noGrp="1"/>
          </p:cNvSpPr>
          <p:nvPr>
            <p:ph type="title"/>
          </p:nvPr>
        </p:nvSpPr>
        <p:spPr>
          <a:xfrm>
            <a:off x="2114400" y="5200300"/>
            <a:ext cx="5974800" cy="58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rPr lang="en-US" smtClean="0"/>
              <a:t>Click to edit Master title style</a:t>
            </a:r>
            <a:endParaRPr/>
          </a:p>
        </p:txBody>
      </p:sp>
      <p:sp>
        <p:nvSpPr>
          <p:cNvPr id="682" name="Google Shape;682;p14"/>
          <p:cNvSpPr txBox="1">
            <a:spLocks noGrp="1"/>
          </p:cNvSpPr>
          <p:nvPr>
            <p:ph type="subTitle" idx="1"/>
          </p:nvPr>
        </p:nvSpPr>
        <p:spPr>
          <a:xfrm>
            <a:off x="1243200" y="1915532"/>
            <a:ext cx="5598000" cy="2383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500"/>
              <a:buFont typeface="Montserrat"/>
              <a:buNone/>
              <a:defRPr sz="26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2500"/>
              <a:buNone/>
              <a:defRPr sz="2500">
                <a:solidFill>
                  <a:schemeClr val="dk1"/>
                </a:solidFill>
              </a:defRPr>
            </a:lvl2pPr>
            <a:lvl3pPr lvl="2" algn="ctr" rtl="0">
              <a:lnSpc>
                <a:spcPct val="100000"/>
              </a:lnSpc>
              <a:spcBef>
                <a:spcPts val="0"/>
              </a:spcBef>
              <a:spcAft>
                <a:spcPts val="0"/>
              </a:spcAft>
              <a:buClr>
                <a:schemeClr val="dk1"/>
              </a:buClr>
              <a:buSzPts val="2500"/>
              <a:buNone/>
              <a:defRPr sz="2500">
                <a:solidFill>
                  <a:schemeClr val="dk1"/>
                </a:solidFill>
              </a:defRPr>
            </a:lvl3pPr>
            <a:lvl4pPr lvl="3" algn="ctr" rtl="0">
              <a:lnSpc>
                <a:spcPct val="100000"/>
              </a:lnSpc>
              <a:spcBef>
                <a:spcPts val="0"/>
              </a:spcBef>
              <a:spcAft>
                <a:spcPts val="0"/>
              </a:spcAft>
              <a:buClr>
                <a:schemeClr val="dk1"/>
              </a:buClr>
              <a:buSzPts val="2500"/>
              <a:buNone/>
              <a:defRPr sz="2500">
                <a:solidFill>
                  <a:schemeClr val="dk1"/>
                </a:solidFill>
              </a:defRPr>
            </a:lvl4pPr>
            <a:lvl5pPr lvl="4" algn="ctr" rtl="0">
              <a:lnSpc>
                <a:spcPct val="100000"/>
              </a:lnSpc>
              <a:spcBef>
                <a:spcPts val="0"/>
              </a:spcBef>
              <a:spcAft>
                <a:spcPts val="0"/>
              </a:spcAft>
              <a:buClr>
                <a:schemeClr val="dk1"/>
              </a:buClr>
              <a:buSzPts val="2500"/>
              <a:buNone/>
              <a:defRPr sz="2500">
                <a:solidFill>
                  <a:schemeClr val="dk1"/>
                </a:solidFill>
              </a:defRPr>
            </a:lvl5pPr>
            <a:lvl6pPr lvl="5" algn="ctr" rtl="0">
              <a:lnSpc>
                <a:spcPct val="100000"/>
              </a:lnSpc>
              <a:spcBef>
                <a:spcPts val="0"/>
              </a:spcBef>
              <a:spcAft>
                <a:spcPts val="0"/>
              </a:spcAft>
              <a:buClr>
                <a:schemeClr val="dk1"/>
              </a:buClr>
              <a:buSzPts val="2500"/>
              <a:buNone/>
              <a:defRPr sz="2500">
                <a:solidFill>
                  <a:schemeClr val="dk1"/>
                </a:solidFill>
              </a:defRPr>
            </a:lvl6pPr>
            <a:lvl7pPr lvl="6" algn="ctr" rtl="0">
              <a:lnSpc>
                <a:spcPct val="100000"/>
              </a:lnSpc>
              <a:spcBef>
                <a:spcPts val="0"/>
              </a:spcBef>
              <a:spcAft>
                <a:spcPts val="0"/>
              </a:spcAft>
              <a:buClr>
                <a:schemeClr val="dk1"/>
              </a:buClr>
              <a:buSzPts val="2500"/>
              <a:buNone/>
              <a:defRPr sz="2500">
                <a:solidFill>
                  <a:schemeClr val="dk1"/>
                </a:solidFill>
              </a:defRPr>
            </a:lvl7pPr>
            <a:lvl8pPr lvl="7" algn="ctr" rtl="0">
              <a:lnSpc>
                <a:spcPct val="100000"/>
              </a:lnSpc>
              <a:spcBef>
                <a:spcPts val="0"/>
              </a:spcBef>
              <a:spcAft>
                <a:spcPts val="0"/>
              </a:spcAft>
              <a:buClr>
                <a:schemeClr val="dk1"/>
              </a:buClr>
              <a:buSzPts val="2500"/>
              <a:buNone/>
              <a:defRPr sz="2500">
                <a:solidFill>
                  <a:schemeClr val="dk1"/>
                </a:solidFill>
              </a:defRPr>
            </a:lvl8pPr>
            <a:lvl9pPr lvl="8" algn="ctr" rtl="0">
              <a:lnSpc>
                <a:spcPct val="100000"/>
              </a:lnSpc>
              <a:spcBef>
                <a:spcPts val="0"/>
              </a:spcBef>
              <a:spcAft>
                <a:spcPts val="0"/>
              </a:spcAft>
              <a:buClr>
                <a:schemeClr val="dk1"/>
              </a:buClr>
              <a:buSzPts val="2500"/>
              <a:buNone/>
              <a:defRPr sz="2500">
                <a:solidFill>
                  <a:schemeClr val="dk1"/>
                </a:solidFill>
              </a:defRPr>
            </a:lvl9pPr>
          </a:lstStyle>
          <a:p>
            <a:r>
              <a:rPr lang="en-US" smtClean="0"/>
              <a:t>Click to edit Master subtitle style</a:t>
            </a:r>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683"/>
        <p:cNvGrpSpPr/>
        <p:nvPr/>
      </p:nvGrpSpPr>
      <p:grpSpPr>
        <a:xfrm>
          <a:off x="0" y="0"/>
          <a:ext cx="0" cy="0"/>
          <a:chOff x="0" y="0"/>
          <a:chExt cx="0" cy="0"/>
        </a:xfrm>
      </p:grpSpPr>
      <p:grpSp>
        <p:nvGrpSpPr>
          <p:cNvPr id="684" name="Google Shape;684;p15"/>
          <p:cNvGrpSpPr/>
          <p:nvPr/>
        </p:nvGrpSpPr>
        <p:grpSpPr>
          <a:xfrm>
            <a:off x="7" y="35"/>
            <a:ext cx="9144218" cy="6858811"/>
            <a:chOff x="238125" y="838200"/>
            <a:chExt cx="7125550" cy="4008500"/>
          </a:xfrm>
        </p:grpSpPr>
        <p:sp>
          <p:nvSpPr>
            <p:cNvPr id="685" name="Google Shape;685;p15"/>
            <p:cNvSpPr/>
            <p:nvPr/>
          </p:nvSpPr>
          <p:spPr>
            <a:xfrm>
              <a:off x="238125" y="838200"/>
              <a:ext cx="7125550" cy="4008500"/>
            </a:xfrm>
            <a:custGeom>
              <a:avLst/>
              <a:gdLst/>
              <a:ahLst/>
              <a:cxnLst/>
              <a:rect l="l" t="t" r="r" b="b"/>
              <a:pathLst>
                <a:path w="285022" h="160340" fill="none" extrusionOk="0">
                  <a:moveTo>
                    <a:pt x="0" y="0"/>
                  </a:moveTo>
                  <a:lnTo>
                    <a:pt x="285022" y="0"/>
                  </a:lnTo>
                  <a:lnTo>
                    <a:pt x="285022" y="160340"/>
                  </a:lnTo>
                  <a:lnTo>
                    <a:pt x="0" y="160340"/>
                  </a:lnTo>
                  <a:close/>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5"/>
            <p:cNvSpPr/>
            <p:nvPr/>
          </p:nvSpPr>
          <p:spPr>
            <a:xfrm>
              <a:off x="238125" y="457907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5"/>
            <p:cNvSpPr/>
            <p:nvPr/>
          </p:nvSpPr>
          <p:spPr>
            <a:xfrm>
              <a:off x="238125" y="4312275"/>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5"/>
            <p:cNvSpPr/>
            <p:nvPr/>
          </p:nvSpPr>
          <p:spPr>
            <a:xfrm>
              <a:off x="238125" y="4044675"/>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5"/>
            <p:cNvSpPr/>
            <p:nvPr/>
          </p:nvSpPr>
          <p:spPr>
            <a:xfrm>
              <a:off x="238125" y="377785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5"/>
            <p:cNvSpPr/>
            <p:nvPr/>
          </p:nvSpPr>
          <p:spPr>
            <a:xfrm>
              <a:off x="238125" y="351025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5"/>
            <p:cNvSpPr/>
            <p:nvPr/>
          </p:nvSpPr>
          <p:spPr>
            <a:xfrm>
              <a:off x="238125" y="3243450"/>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5"/>
            <p:cNvSpPr/>
            <p:nvPr/>
          </p:nvSpPr>
          <p:spPr>
            <a:xfrm>
              <a:off x="238125" y="2975850"/>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5"/>
            <p:cNvSpPr/>
            <p:nvPr/>
          </p:nvSpPr>
          <p:spPr>
            <a:xfrm>
              <a:off x="238125" y="270902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5"/>
            <p:cNvSpPr/>
            <p:nvPr/>
          </p:nvSpPr>
          <p:spPr>
            <a:xfrm>
              <a:off x="238125" y="244142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5"/>
            <p:cNvSpPr/>
            <p:nvPr/>
          </p:nvSpPr>
          <p:spPr>
            <a:xfrm>
              <a:off x="238125" y="2174625"/>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5"/>
            <p:cNvSpPr/>
            <p:nvPr/>
          </p:nvSpPr>
          <p:spPr>
            <a:xfrm>
              <a:off x="238125" y="1907025"/>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5"/>
            <p:cNvSpPr/>
            <p:nvPr/>
          </p:nvSpPr>
          <p:spPr>
            <a:xfrm>
              <a:off x="238125" y="164020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5"/>
            <p:cNvSpPr/>
            <p:nvPr/>
          </p:nvSpPr>
          <p:spPr>
            <a:xfrm>
              <a:off x="238125" y="137260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5"/>
            <p:cNvSpPr/>
            <p:nvPr/>
          </p:nvSpPr>
          <p:spPr>
            <a:xfrm>
              <a:off x="238125" y="1105800"/>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5"/>
            <p:cNvSpPr/>
            <p:nvPr/>
          </p:nvSpPr>
          <p:spPr>
            <a:xfrm>
              <a:off x="70897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5"/>
            <p:cNvSpPr/>
            <p:nvPr/>
          </p:nvSpPr>
          <p:spPr>
            <a:xfrm>
              <a:off x="68149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5"/>
            <p:cNvSpPr/>
            <p:nvPr/>
          </p:nvSpPr>
          <p:spPr>
            <a:xfrm>
              <a:off x="65410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5"/>
            <p:cNvSpPr/>
            <p:nvPr/>
          </p:nvSpPr>
          <p:spPr>
            <a:xfrm>
              <a:off x="62671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5"/>
            <p:cNvSpPr/>
            <p:nvPr/>
          </p:nvSpPr>
          <p:spPr>
            <a:xfrm>
              <a:off x="599317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5"/>
            <p:cNvSpPr/>
            <p:nvPr/>
          </p:nvSpPr>
          <p:spPr>
            <a:xfrm>
              <a:off x="57184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5"/>
            <p:cNvSpPr/>
            <p:nvPr/>
          </p:nvSpPr>
          <p:spPr>
            <a:xfrm>
              <a:off x="544610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5"/>
            <p:cNvSpPr/>
            <p:nvPr/>
          </p:nvSpPr>
          <p:spPr>
            <a:xfrm>
              <a:off x="51713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5"/>
            <p:cNvSpPr/>
            <p:nvPr/>
          </p:nvSpPr>
          <p:spPr>
            <a:xfrm>
              <a:off x="48974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5"/>
            <p:cNvSpPr/>
            <p:nvPr/>
          </p:nvSpPr>
          <p:spPr>
            <a:xfrm>
              <a:off x="46234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5"/>
            <p:cNvSpPr/>
            <p:nvPr/>
          </p:nvSpPr>
          <p:spPr>
            <a:xfrm>
              <a:off x="43487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5"/>
            <p:cNvSpPr/>
            <p:nvPr/>
          </p:nvSpPr>
          <p:spPr>
            <a:xfrm>
              <a:off x="40748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5"/>
            <p:cNvSpPr/>
            <p:nvPr/>
          </p:nvSpPr>
          <p:spPr>
            <a:xfrm>
              <a:off x="38008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5"/>
            <p:cNvSpPr/>
            <p:nvPr/>
          </p:nvSpPr>
          <p:spPr>
            <a:xfrm>
              <a:off x="35269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5"/>
            <p:cNvSpPr/>
            <p:nvPr/>
          </p:nvSpPr>
          <p:spPr>
            <a:xfrm>
              <a:off x="32530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5"/>
            <p:cNvSpPr/>
            <p:nvPr/>
          </p:nvSpPr>
          <p:spPr>
            <a:xfrm>
              <a:off x="29782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5"/>
            <p:cNvSpPr/>
            <p:nvPr/>
          </p:nvSpPr>
          <p:spPr>
            <a:xfrm>
              <a:off x="27043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5"/>
            <p:cNvSpPr/>
            <p:nvPr/>
          </p:nvSpPr>
          <p:spPr>
            <a:xfrm>
              <a:off x="24304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5"/>
            <p:cNvSpPr/>
            <p:nvPr/>
          </p:nvSpPr>
          <p:spPr>
            <a:xfrm>
              <a:off x="215647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5"/>
            <p:cNvSpPr/>
            <p:nvPr/>
          </p:nvSpPr>
          <p:spPr>
            <a:xfrm>
              <a:off x="188252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5"/>
            <p:cNvSpPr/>
            <p:nvPr/>
          </p:nvSpPr>
          <p:spPr>
            <a:xfrm>
              <a:off x="160860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5"/>
            <p:cNvSpPr/>
            <p:nvPr/>
          </p:nvSpPr>
          <p:spPr>
            <a:xfrm>
              <a:off x="13346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5"/>
            <p:cNvSpPr/>
            <p:nvPr/>
          </p:nvSpPr>
          <p:spPr>
            <a:xfrm>
              <a:off x="10607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5"/>
            <p:cNvSpPr/>
            <p:nvPr/>
          </p:nvSpPr>
          <p:spPr>
            <a:xfrm>
              <a:off x="7867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5"/>
            <p:cNvSpPr/>
            <p:nvPr/>
          </p:nvSpPr>
          <p:spPr>
            <a:xfrm>
              <a:off x="5120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5" name="Google Shape;725;p15"/>
          <p:cNvGrpSpPr/>
          <p:nvPr/>
        </p:nvGrpSpPr>
        <p:grpSpPr>
          <a:xfrm>
            <a:off x="877824" y="682752"/>
            <a:ext cx="7736400" cy="5937600"/>
            <a:chOff x="1054800" y="684000"/>
            <a:chExt cx="7736400" cy="4453200"/>
          </a:xfrm>
        </p:grpSpPr>
        <p:sp>
          <p:nvSpPr>
            <p:cNvPr id="726" name="Google Shape;726;p15"/>
            <p:cNvSpPr/>
            <p:nvPr/>
          </p:nvSpPr>
          <p:spPr>
            <a:xfrm>
              <a:off x="1054800" y="684000"/>
              <a:ext cx="7736400" cy="44532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5"/>
            <p:cNvSpPr/>
            <p:nvPr/>
          </p:nvSpPr>
          <p:spPr>
            <a:xfrm>
              <a:off x="1054800" y="684000"/>
              <a:ext cx="7736400" cy="3474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5"/>
            <p:cNvSpPr/>
            <p:nvPr/>
          </p:nvSpPr>
          <p:spPr>
            <a:xfrm>
              <a:off x="1191300" y="777750"/>
              <a:ext cx="159600" cy="159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5"/>
            <p:cNvSpPr/>
            <p:nvPr/>
          </p:nvSpPr>
          <p:spPr>
            <a:xfrm>
              <a:off x="1671687" y="777750"/>
              <a:ext cx="159600" cy="159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5"/>
            <p:cNvSpPr/>
            <p:nvPr/>
          </p:nvSpPr>
          <p:spPr>
            <a:xfrm>
              <a:off x="1431494" y="777750"/>
              <a:ext cx="159600" cy="159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1" name="Google Shape;731;p15"/>
          <p:cNvGrpSpPr/>
          <p:nvPr/>
        </p:nvGrpSpPr>
        <p:grpSpPr>
          <a:xfrm>
            <a:off x="705600" y="456000"/>
            <a:ext cx="7736400" cy="5937600"/>
            <a:chOff x="705600" y="342000"/>
            <a:chExt cx="7736400" cy="4453200"/>
          </a:xfrm>
        </p:grpSpPr>
        <p:sp>
          <p:nvSpPr>
            <p:cNvPr id="732" name="Google Shape;732;p15"/>
            <p:cNvSpPr/>
            <p:nvPr/>
          </p:nvSpPr>
          <p:spPr>
            <a:xfrm>
              <a:off x="705600" y="342000"/>
              <a:ext cx="7736400" cy="44532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5"/>
            <p:cNvSpPr/>
            <p:nvPr/>
          </p:nvSpPr>
          <p:spPr>
            <a:xfrm>
              <a:off x="705600" y="342000"/>
              <a:ext cx="7736400" cy="3474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5"/>
            <p:cNvSpPr/>
            <p:nvPr/>
          </p:nvSpPr>
          <p:spPr>
            <a:xfrm>
              <a:off x="842100" y="435750"/>
              <a:ext cx="159600" cy="159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5"/>
            <p:cNvSpPr/>
            <p:nvPr/>
          </p:nvSpPr>
          <p:spPr>
            <a:xfrm>
              <a:off x="1322487" y="435750"/>
              <a:ext cx="159600" cy="159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5"/>
            <p:cNvSpPr/>
            <p:nvPr/>
          </p:nvSpPr>
          <p:spPr>
            <a:xfrm>
              <a:off x="1082294" y="435750"/>
              <a:ext cx="159600" cy="159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7" name="Google Shape;737;p15"/>
          <p:cNvSpPr txBox="1">
            <a:spLocks noGrp="1"/>
          </p:cNvSpPr>
          <p:nvPr>
            <p:ph type="title"/>
          </p:nvPr>
        </p:nvSpPr>
        <p:spPr>
          <a:xfrm>
            <a:off x="718200" y="1471951"/>
            <a:ext cx="7707600" cy="91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
        <p:nvSpPr>
          <p:cNvPr id="738" name="Google Shape;738;p15"/>
          <p:cNvSpPr txBox="1">
            <a:spLocks noGrp="1"/>
          </p:cNvSpPr>
          <p:nvPr>
            <p:ph type="body" idx="1"/>
          </p:nvPr>
        </p:nvSpPr>
        <p:spPr>
          <a:xfrm>
            <a:off x="2036550" y="2630051"/>
            <a:ext cx="5067300" cy="2756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pPr lvl="0"/>
            <a:r>
              <a:rPr lang="en-US" smtClean="0"/>
              <a:t>Click to edit Master text styles</a:t>
            </a: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739"/>
        <p:cNvGrpSpPr/>
        <p:nvPr/>
      </p:nvGrpSpPr>
      <p:grpSpPr>
        <a:xfrm>
          <a:off x="0" y="0"/>
          <a:ext cx="0" cy="0"/>
          <a:chOff x="0" y="0"/>
          <a:chExt cx="0" cy="0"/>
        </a:xfrm>
      </p:grpSpPr>
      <p:grpSp>
        <p:nvGrpSpPr>
          <p:cNvPr id="740" name="Google Shape;740;p16"/>
          <p:cNvGrpSpPr/>
          <p:nvPr/>
        </p:nvGrpSpPr>
        <p:grpSpPr>
          <a:xfrm>
            <a:off x="7" y="35"/>
            <a:ext cx="9144218" cy="6858811"/>
            <a:chOff x="238125" y="838200"/>
            <a:chExt cx="7125550" cy="4008500"/>
          </a:xfrm>
        </p:grpSpPr>
        <p:sp>
          <p:nvSpPr>
            <p:cNvPr id="741" name="Google Shape;741;p16"/>
            <p:cNvSpPr/>
            <p:nvPr/>
          </p:nvSpPr>
          <p:spPr>
            <a:xfrm>
              <a:off x="238125" y="838200"/>
              <a:ext cx="7125550" cy="4008500"/>
            </a:xfrm>
            <a:custGeom>
              <a:avLst/>
              <a:gdLst/>
              <a:ahLst/>
              <a:cxnLst/>
              <a:rect l="l" t="t" r="r" b="b"/>
              <a:pathLst>
                <a:path w="285022" h="160340" fill="none" extrusionOk="0">
                  <a:moveTo>
                    <a:pt x="0" y="0"/>
                  </a:moveTo>
                  <a:lnTo>
                    <a:pt x="285022" y="0"/>
                  </a:lnTo>
                  <a:lnTo>
                    <a:pt x="285022" y="160340"/>
                  </a:lnTo>
                  <a:lnTo>
                    <a:pt x="0" y="160340"/>
                  </a:lnTo>
                  <a:close/>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6"/>
            <p:cNvSpPr/>
            <p:nvPr/>
          </p:nvSpPr>
          <p:spPr>
            <a:xfrm>
              <a:off x="238125" y="457907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6"/>
            <p:cNvSpPr/>
            <p:nvPr/>
          </p:nvSpPr>
          <p:spPr>
            <a:xfrm>
              <a:off x="238125" y="4312275"/>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6"/>
            <p:cNvSpPr/>
            <p:nvPr/>
          </p:nvSpPr>
          <p:spPr>
            <a:xfrm>
              <a:off x="238125" y="4044675"/>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6"/>
            <p:cNvSpPr/>
            <p:nvPr/>
          </p:nvSpPr>
          <p:spPr>
            <a:xfrm>
              <a:off x="238125" y="377785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6"/>
            <p:cNvSpPr/>
            <p:nvPr/>
          </p:nvSpPr>
          <p:spPr>
            <a:xfrm>
              <a:off x="238125" y="351025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6"/>
            <p:cNvSpPr/>
            <p:nvPr/>
          </p:nvSpPr>
          <p:spPr>
            <a:xfrm>
              <a:off x="238125" y="3243450"/>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6"/>
            <p:cNvSpPr/>
            <p:nvPr/>
          </p:nvSpPr>
          <p:spPr>
            <a:xfrm>
              <a:off x="238125" y="2975850"/>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6"/>
            <p:cNvSpPr/>
            <p:nvPr/>
          </p:nvSpPr>
          <p:spPr>
            <a:xfrm>
              <a:off x="238125" y="270902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6"/>
            <p:cNvSpPr/>
            <p:nvPr/>
          </p:nvSpPr>
          <p:spPr>
            <a:xfrm>
              <a:off x="238125" y="244142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6"/>
            <p:cNvSpPr/>
            <p:nvPr/>
          </p:nvSpPr>
          <p:spPr>
            <a:xfrm>
              <a:off x="238125" y="2174625"/>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6"/>
            <p:cNvSpPr/>
            <p:nvPr/>
          </p:nvSpPr>
          <p:spPr>
            <a:xfrm>
              <a:off x="238125" y="1907025"/>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6"/>
            <p:cNvSpPr/>
            <p:nvPr/>
          </p:nvSpPr>
          <p:spPr>
            <a:xfrm>
              <a:off x="238125" y="164020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6"/>
            <p:cNvSpPr/>
            <p:nvPr/>
          </p:nvSpPr>
          <p:spPr>
            <a:xfrm>
              <a:off x="238125" y="137260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6"/>
            <p:cNvSpPr/>
            <p:nvPr/>
          </p:nvSpPr>
          <p:spPr>
            <a:xfrm>
              <a:off x="238125" y="1105800"/>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6"/>
            <p:cNvSpPr/>
            <p:nvPr/>
          </p:nvSpPr>
          <p:spPr>
            <a:xfrm>
              <a:off x="70897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6"/>
            <p:cNvSpPr/>
            <p:nvPr/>
          </p:nvSpPr>
          <p:spPr>
            <a:xfrm>
              <a:off x="68149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6"/>
            <p:cNvSpPr/>
            <p:nvPr/>
          </p:nvSpPr>
          <p:spPr>
            <a:xfrm>
              <a:off x="65410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6"/>
            <p:cNvSpPr/>
            <p:nvPr/>
          </p:nvSpPr>
          <p:spPr>
            <a:xfrm>
              <a:off x="62671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6"/>
            <p:cNvSpPr/>
            <p:nvPr/>
          </p:nvSpPr>
          <p:spPr>
            <a:xfrm>
              <a:off x="599317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6"/>
            <p:cNvSpPr/>
            <p:nvPr/>
          </p:nvSpPr>
          <p:spPr>
            <a:xfrm>
              <a:off x="57184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6"/>
            <p:cNvSpPr/>
            <p:nvPr/>
          </p:nvSpPr>
          <p:spPr>
            <a:xfrm>
              <a:off x="544610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6"/>
            <p:cNvSpPr/>
            <p:nvPr/>
          </p:nvSpPr>
          <p:spPr>
            <a:xfrm>
              <a:off x="51713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6"/>
            <p:cNvSpPr/>
            <p:nvPr/>
          </p:nvSpPr>
          <p:spPr>
            <a:xfrm>
              <a:off x="48974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6"/>
            <p:cNvSpPr/>
            <p:nvPr/>
          </p:nvSpPr>
          <p:spPr>
            <a:xfrm>
              <a:off x="46234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6"/>
            <p:cNvSpPr/>
            <p:nvPr/>
          </p:nvSpPr>
          <p:spPr>
            <a:xfrm>
              <a:off x="43487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6"/>
            <p:cNvSpPr/>
            <p:nvPr/>
          </p:nvSpPr>
          <p:spPr>
            <a:xfrm>
              <a:off x="40748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6"/>
            <p:cNvSpPr/>
            <p:nvPr/>
          </p:nvSpPr>
          <p:spPr>
            <a:xfrm>
              <a:off x="38008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6"/>
            <p:cNvSpPr/>
            <p:nvPr/>
          </p:nvSpPr>
          <p:spPr>
            <a:xfrm>
              <a:off x="35269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6"/>
            <p:cNvSpPr/>
            <p:nvPr/>
          </p:nvSpPr>
          <p:spPr>
            <a:xfrm>
              <a:off x="32530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6"/>
            <p:cNvSpPr/>
            <p:nvPr/>
          </p:nvSpPr>
          <p:spPr>
            <a:xfrm>
              <a:off x="29782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6"/>
            <p:cNvSpPr/>
            <p:nvPr/>
          </p:nvSpPr>
          <p:spPr>
            <a:xfrm>
              <a:off x="27043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6"/>
            <p:cNvSpPr/>
            <p:nvPr/>
          </p:nvSpPr>
          <p:spPr>
            <a:xfrm>
              <a:off x="24304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6"/>
            <p:cNvSpPr/>
            <p:nvPr/>
          </p:nvSpPr>
          <p:spPr>
            <a:xfrm>
              <a:off x="215647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6"/>
            <p:cNvSpPr/>
            <p:nvPr/>
          </p:nvSpPr>
          <p:spPr>
            <a:xfrm>
              <a:off x="188252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6"/>
            <p:cNvSpPr/>
            <p:nvPr/>
          </p:nvSpPr>
          <p:spPr>
            <a:xfrm>
              <a:off x="160860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6"/>
            <p:cNvSpPr/>
            <p:nvPr/>
          </p:nvSpPr>
          <p:spPr>
            <a:xfrm>
              <a:off x="13346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6"/>
            <p:cNvSpPr/>
            <p:nvPr/>
          </p:nvSpPr>
          <p:spPr>
            <a:xfrm>
              <a:off x="10607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6"/>
            <p:cNvSpPr/>
            <p:nvPr/>
          </p:nvSpPr>
          <p:spPr>
            <a:xfrm>
              <a:off x="7867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6"/>
            <p:cNvSpPr/>
            <p:nvPr/>
          </p:nvSpPr>
          <p:spPr>
            <a:xfrm>
              <a:off x="5120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 name="Google Shape;781;p16"/>
          <p:cNvGrpSpPr/>
          <p:nvPr/>
        </p:nvGrpSpPr>
        <p:grpSpPr>
          <a:xfrm>
            <a:off x="877824" y="682752"/>
            <a:ext cx="7736400" cy="5937600"/>
            <a:chOff x="1054800" y="684000"/>
            <a:chExt cx="7736400" cy="4453200"/>
          </a:xfrm>
        </p:grpSpPr>
        <p:sp>
          <p:nvSpPr>
            <p:cNvPr id="782" name="Google Shape;782;p16"/>
            <p:cNvSpPr/>
            <p:nvPr/>
          </p:nvSpPr>
          <p:spPr>
            <a:xfrm>
              <a:off x="1054800" y="684000"/>
              <a:ext cx="7736400" cy="44532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6"/>
            <p:cNvSpPr/>
            <p:nvPr/>
          </p:nvSpPr>
          <p:spPr>
            <a:xfrm>
              <a:off x="1054800" y="684000"/>
              <a:ext cx="7736400" cy="3474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6"/>
            <p:cNvSpPr/>
            <p:nvPr/>
          </p:nvSpPr>
          <p:spPr>
            <a:xfrm>
              <a:off x="1191300" y="777750"/>
              <a:ext cx="159600" cy="159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6"/>
            <p:cNvSpPr/>
            <p:nvPr/>
          </p:nvSpPr>
          <p:spPr>
            <a:xfrm>
              <a:off x="1671687" y="777750"/>
              <a:ext cx="159600" cy="159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6"/>
            <p:cNvSpPr/>
            <p:nvPr/>
          </p:nvSpPr>
          <p:spPr>
            <a:xfrm>
              <a:off x="1431494" y="777750"/>
              <a:ext cx="159600" cy="159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 name="Google Shape;787;p16"/>
          <p:cNvGrpSpPr/>
          <p:nvPr/>
        </p:nvGrpSpPr>
        <p:grpSpPr>
          <a:xfrm>
            <a:off x="705600" y="456000"/>
            <a:ext cx="7736400" cy="5937600"/>
            <a:chOff x="705600" y="342000"/>
            <a:chExt cx="7736400" cy="4453200"/>
          </a:xfrm>
        </p:grpSpPr>
        <p:sp>
          <p:nvSpPr>
            <p:cNvPr id="788" name="Google Shape;788;p16"/>
            <p:cNvSpPr/>
            <p:nvPr/>
          </p:nvSpPr>
          <p:spPr>
            <a:xfrm>
              <a:off x="705600" y="342000"/>
              <a:ext cx="7736400" cy="44532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6"/>
            <p:cNvSpPr/>
            <p:nvPr/>
          </p:nvSpPr>
          <p:spPr>
            <a:xfrm>
              <a:off x="705600" y="342000"/>
              <a:ext cx="7736400" cy="3474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6"/>
            <p:cNvSpPr/>
            <p:nvPr/>
          </p:nvSpPr>
          <p:spPr>
            <a:xfrm>
              <a:off x="842100" y="435750"/>
              <a:ext cx="159600" cy="159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6"/>
            <p:cNvSpPr/>
            <p:nvPr/>
          </p:nvSpPr>
          <p:spPr>
            <a:xfrm>
              <a:off x="1322487" y="435750"/>
              <a:ext cx="159600" cy="159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6"/>
            <p:cNvSpPr/>
            <p:nvPr/>
          </p:nvSpPr>
          <p:spPr>
            <a:xfrm>
              <a:off x="1082294" y="435750"/>
              <a:ext cx="159600" cy="159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3" name="Google Shape;793;p16"/>
          <p:cNvSpPr txBox="1">
            <a:spLocks noGrp="1"/>
          </p:cNvSpPr>
          <p:nvPr>
            <p:ph type="body" idx="1"/>
          </p:nvPr>
        </p:nvSpPr>
        <p:spPr>
          <a:xfrm>
            <a:off x="1039600" y="1833600"/>
            <a:ext cx="2898000" cy="978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200" b="1"/>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pPr lvl="0"/>
            <a:r>
              <a:rPr lang="en-US" smtClean="0"/>
              <a:t>Click to edit Master text styles</a:t>
            </a:r>
          </a:p>
        </p:txBody>
      </p:sp>
      <p:sp>
        <p:nvSpPr>
          <p:cNvPr id="794" name="Google Shape;794;p16"/>
          <p:cNvSpPr txBox="1">
            <a:spLocks noGrp="1"/>
          </p:cNvSpPr>
          <p:nvPr>
            <p:ph type="body" idx="2"/>
          </p:nvPr>
        </p:nvSpPr>
        <p:spPr>
          <a:xfrm>
            <a:off x="4733600" y="2284800"/>
            <a:ext cx="3374400" cy="38532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Montserrat"/>
              <a:buChar char="●"/>
              <a:defRPr sz="1200">
                <a:solidFill>
                  <a:schemeClr val="dk1"/>
                </a:solidFill>
                <a:latin typeface="Montserrat"/>
                <a:ea typeface="Montserrat"/>
                <a:cs typeface="Montserrat"/>
                <a:sym typeface="Montserrat"/>
              </a:defRPr>
            </a:lvl1pPr>
            <a:lvl2pPr marL="914400" lvl="1" indent="-3175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9pPr>
          </a:lstStyle>
          <a:p>
            <a:pPr lvl="0"/>
            <a:r>
              <a:rPr lang="en-US" smtClean="0"/>
              <a:t>Click to edit Master text styles</a:t>
            </a:r>
          </a:p>
        </p:txBody>
      </p:sp>
      <p:sp>
        <p:nvSpPr>
          <p:cNvPr id="795" name="Google Shape;795;p16"/>
          <p:cNvSpPr txBox="1">
            <a:spLocks noGrp="1"/>
          </p:cNvSpPr>
          <p:nvPr>
            <p:ph type="body" idx="3"/>
          </p:nvPr>
        </p:nvSpPr>
        <p:spPr>
          <a:xfrm>
            <a:off x="1039600" y="3427200"/>
            <a:ext cx="3374400" cy="27108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Montserrat"/>
              <a:buChar char="●"/>
              <a:defRPr sz="1200">
                <a:solidFill>
                  <a:schemeClr val="dk1"/>
                </a:solidFill>
                <a:latin typeface="Montserrat"/>
                <a:ea typeface="Montserrat"/>
                <a:cs typeface="Montserrat"/>
                <a:sym typeface="Montserrat"/>
              </a:defRPr>
            </a:lvl1pPr>
            <a:lvl2pPr marL="914400" lvl="1" indent="-3175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9pPr>
          </a:lstStyle>
          <a:p>
            <a:pPr lvl="0"/>
            <a:r>
              <a:rPr lang="en-US" smtClean="0"/>
              <a:t>Click to edit Master text styles</a:t>
            </a:r>
          </a:p>
        </p:txBody>
      </p:sp>
      <p:sp>
        <p:nvSpPr>
          <p:cNvPr id="796" name="Google Shape;796;p16"/>
          <p:cNvSpPr txBox="1">
            <a:spLocks noGrp="1"/>
          </p:cNvSpPr>
          <p:nvPr>
            <p:ph type="title"/>
          </p:nvPr>
        </p:nvSpPr>
        <p:spPr>
          <a:xfrm>
            <a:off x="4733600" y="1833600"/>
            <a:ext cx="3374400" cy="451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en-US" smtClean="0"/>
              <a:t>Click to edit Master title style</a:t>
            </a:r>
            <a:endParaRPr/>
          </a:p>
        </p:txBody>
      </p:sp>
      <p:sp>
        <p:nvSpPr>
          <p:cNvPr id="797" name="Google Shape;797;p16"/>
          <p:cNvSpPr txBox="1">
            <a:spLocks noGrp="1"/>
          </p:cNvSpPr>
          <p:nvPr>
            <p:ph type="title" idx="4"/>
          </p:nvPr>
        </p:nvSpPr>
        <p:spPr>
          <a:xfrm>
            <a:off x="1039600" y="2976000"/>
            <a:ext cx="3374400" cy="451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en-US" smtClean="0"/>
              <a:t>Click to edit Master title style</a:t>
            </a:r>
            <a:endParaRPr/>
          </a:p>
        </p:txBody>
      </p:sp>
      <p:sp>
        <p:nvSpPr>
          <p:cNvPr id="798" name="Google Shape;798;p16"/>
          <p:cNvSpPr txBox="1">
            <a:spLocks noGrp="1"/>
          </p:cNvSpPr>
          <p:nvPr>
            <p:ph type="title" idx="5"/>
          </p:nvPr>
        </p:nvSpPr>
        <p:spPr>
          <a:xfrm>
            <a:off x="720000" y="912000"/>
            <a:ext cx="7707600" cy="91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76"/>
        <p:cNvGrpSpPr/>
        <p:nvPr/>
      </p:nvGrpSpPr>
      <p:grpSpPr>
        <a:xfrm>
          <a:off x="0" y="0"/>
          <a:ext cx="0" cy="0"/>
          <a:chOff x="0" y="0"/>
          <a:chExt cx="0" cy="0"/>
        </a:xfrm>
      </p:grpSpPr>
      <p:sp>
        <p:nvSpPr>
          <p:cNvPr id="177" name="Google Shape;177;p18"/>
          <p:cNvSpPr/>
          <p:nvPr/>
        </p:nvSpPr>
        <p:spPr>
          <a:xfrm>
            <a:off x="-958667" y="-466344"/>
            <a:ext cx="2805320" cy="1673583"/>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8"/>
          <p:cNvSpPr txBox="1">
            <a:spLocks noGrp="1"/>
          </p:cNvSpPr>
          <p:nvPr>
            <p:ph type="title"/>
          </p:nvPr>
        </p:nvSpPr>
        <p:spPr>
          <a:xfrm>
            <a:off x="803548" y="1553400"/>
            <a:ext cx="2700000" cy="703600"/>
          </a:xfrm>
          <a:prstGeom prst="rect">
            <a:avLst/>
          </a:prstGeom>
        </p:spPr>
        <p:txBody>
          <a:bodyPr spcFirstLastPara="1" wrap="square" lIns="91425" tIns="91425" rIns="91425" bIns="91425" anchor="ctr" anchorCtr="0">
            <a:noAutofit/>
          </a:bodyPr>
          <a:lstStyle>
            <a:lvl1pPr lvl="0" rtl="0">
              <a:spcBef>
                <a:spcPts val="40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179" name="Google Shape;179;p18"/>
          <p:cNvSpPr txBox="1">
            <a:spLocks noGrp="1"/>
          </p:cNvSpPr>
          <p:nvPr>
            <p:ph type="subTitle" idx="1"/>
          </p:nvPr>
        </p:nvSpPr>
        <p:spPr>
          <a:xfrm>
            <a:off x="803548" y="2919439"/>
            <a:ext cx="2808000" cy="768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180" name="Google Shape;180;p18"/>
          <p:cNvSpPr txBox="1">
            <a:spLocks noGrp="1"/>
          </p:cNvSpPr>
          <p:nvPr>
            <p:ph type="title" idx="2"/>
          </p:nvPr>
        </p:nvSpPr>
        <p:spPr>
          <a:xfrm>
            <a:off x="5644643" y="1553400"/>
            <a:ext cx="27000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181" name="Google Shape;181;p18"/>
          <p:cNvSpPr txBox="1">
            <a:spLocks noGrp="1"/>
          </p:cNvSpPr>
          <p:nvPr>
            <p:ph type="subTitle" idx="3"/>
          </p:nvPr>
        </p:nvSpPr>
        <p:spPr>
          <a:xfrm>
            <a:off x="5525093" y="2919433"/>
            <a:ext cx="2808000" cy="7680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182" name="Google Shape;182;p18"/>
          <p:cNvSpPr txBox="1">
            <a:spLocks noGrp="1"/>
          </p:cNvSpPr>
          <p:nvPr>
            <p:ph type="title" idx="4"/>
          </p:nvPr>
        </p:nvSpPr>
        <p:spPr>
          <a:xfrm>
            <a:off x="803548" y="3994967"/>
            <a:ext cx="2700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183" name="Google Shape;183;p18"/>
          <p:cNvSpPr txBox="1">
            <a:spLocks noGrp="1"/>
          </p:cNvSpPr>
          <p:nvPr>
            <p:ph type="subTitle" idx="5"/>
          </p:nvPr>
        </p:nvSpPr>
        <p:spPr>
          <a:xfrm>
            <a:off x="803548" y="5361133"/>
            <a:ext cx="2808000" cy="768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184" name="Google Shape;184;p18"/>
          <p:cNvSpPr txBox="1">
            <a:spLocks noGrp="1"/>
          </p:cNvSpPr>
          <p:nvPr>
            <p:ph type="title" idx="6"/>
          </p:nvPr>
        </p:nvSpPr>
        <p:spPr>
          <a:xfrm>
            <a:off x="5644643" y="3994967"/>
            <a:ext cx="27000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185" name="Google Shape;185;p18"/>
          <p:cNvSpPr txBox="1">
            <a:spLocks noGrp="1"/>
          </p:cNvSpPr>
          <p:nvPr>
            <p:ph type="subTitle" idx="7"/>
          </p:nvPr>
        </p:nvSpPr>
        <p:spPr>
          <a:xfrm>
            <a:off x="5525093" y="5361133"/>
            <a:ext cx="2808000" cy="7680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186" name="Google Shape;186;p18"/>
          <p:cNvSpPr txBox="1">
            <a:spLocks noGrp="1"/>
          </p:cNvSpPr>
          <p:nvPr>
            <p:ph type="title" idx="8"/>
          </p:nvPr>
        </p:nvSpPr>
        <p:spPr>
          <a:xfrm>
            <a:off x="720000" y="720000"/>
            <a:ext cx="7704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
        <p:nvSpPr>
          <p:cNvPr id="187" name="Google Shape;187;p18"/>
          <p:cNvSpPr txBox="1">
            <a:spLocks noGrp="1"/>
          </p:cNvSpPr>
          <p:nvPr>
            <p:ph type="subTitle" idx="9"/>
          </p:nvPr>
        </p:nvSpPr>
        <p:spPr>
          <a:xfrm>
            <a:off x="803548" y="2315411"/>
            <a:ext cx="2138400" cy="491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188" name="Google Shape;188;p18"/>
          <p:cNvSpPr txBox="1">
            <a:spLocks noGrp="1"/>
          </p:cNvSpPr>
          <p:nvPr>
            <p:ph type="subTitle" idx="13"/>
          </p:nvPr>
        </p:nvSpPr>
        <p:spPr>
          <a:xfrm>
            <a:off x="6193193" y="2316200"/>
            <a:ext cx="2139900" cy="4896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189" name="Google Shape;189;p18"/>
          <p:cNvSpPr txBox="1">
            <a:spLocks noGrp="1"/>
          </p:cNvSpPr>
          <p:nvPr>
            <p:ph type="subTitle" idx="14"/>
          </p:nvPr>
        </p:nvSpPr>
        <p:spPr>
          <a:xfrm>
            <a:off x="803548" y="4756984"/>
            <a:ext cx="2138400" cy="48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190" name="Google Shape;190;p18"/>
          <p:cNvSpPr txBox="1">
            <a:spLocks noGrp="1"/>
          </p:cNvSpPr>
          <p:nvPr>
            <p:ph type="subTitle" idx="15"/>
          </p:nvPr>
        </p:nvSpPr>
        <p:spPr>
          <a:xfrm>
            <a:off x="6194693" y="4756984"/>
            <a:ext cx="2138400" cy="4896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191" name="Google Shape;191;p18"/>
          <p:cNvSpPr/>
          <p:nvPr/>
        </p:nvSpPr>
        <p:spPr>
          <a:xfrm rot="-5400000" flipH="1">
            <a:off x="1526392" y="-286266"/>
            <a:ext cx="742361" cy="75596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8"/>
          <p:cNvSpPr/>
          <p:nvPr/>
        </p:nvSpPr>
        <p:spPr>
          <a:xfrm rot="-10676674" flipH="1">
            <a:off x="1364618" y="-1010944"/>
            <a:ext cx="990532" cy="162732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8"/>
          <p:cNvSpPr/>
          <p:nvPr/>
        </p:nvSpPr>
        <p:spPr>
          <a:xfrm rot="-5636141">
            <a:off x="2909890" y="5997306"/>
            <a:ext cx="1729337" cy="176103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8"/>
          <p:cNvSpPr/>
          <p:nvPr/>
        </p:nvSpPr>
        <p:spPr>
          <a:xfrm rot="-5400000">
            <a:off x="5026474" y="6290610"/>
            <a:ext cx="828907" cy="844101"/>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8"/>
          <p:cNvSpPr/>
          <p:nvPr/>
        </p:nvSpPr>
        <p:spPr>
          <a:xfrm rot="-6692855">
            <a:off x="3442461" y="5971160"/>
            <a:ext cx="2542641" cy="2824827"/>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799"/>
        <p:cNvGrpSpPr/>
        <p:nvPr/>
      </p:nvGrpSpPr>
      <p:grpSpPr>
        <a:xfrm>
          <a:off x="0" y="0"/>
          <a:ext cx="0" cy="0"/>
          <a:chOff x="0" y="0"/>
          <a:chExt cx="0" cy="0"/>
        </a:xfrm>
      </p:grpSpPr>
      <p:grpSp>
        <p:nvGrpSpPr>
          <p:cNvPr id="800" name="Google Shape;800;p17"/>
          <p:cNvGrpSpPr/>
          <p:nvPr/>
        </p:nvGrpSpPr>
        <p:grpSpPr>
          <a:xfrm>
            <a:off x="7" y="35"/>
            <a:ext cx="9144218" cy="6858811"/>
            <a:chOff x="238125" y="838200"/>
            <a:chExt cx="7125550" cy="4008500"/>
          </a:xfrm>
        </p:grpSpPr>
        <p:sp>
          <p:nvSpPr>
            <p:cNvPr id="801" name="Google Shape;801;p17"/>
            <p:cNvSpPr/>
            <p:nvPr/>
          </p:nvSpPr>
          <p:spPr>
            <a:xfrm>
              <a:off x="238125" y="838200"/>
              <a:ext cx="7125550" cy="4008500"/>
            </a:xfrm>
            <a:custGeom>
              <a:avLst/>
              <a:gdLst/>
              <a:ahLst/>
              <a:cxnLst/>
              <a:rect l="l" t="t" r="r" b="b"/>
              <a:pathLst>
                <a:path w="285022" h="160340" fill="none" extrusionOk="0">
                  <a:moveTo>
                    <a:pt x="0" y="0"/>
                  </a:moveTo>
                  <a:lnTo>
                    <a:pt x="285022" y="0"/>
                  </a:lnTo>
                  <a:lnTo>
                    <a:pt x="285022" y="160340"/>
                  </a:lnTo>
                  <a:lnTo>
                    <a:pt x="0" y="160340"/>
                  </a:lnTo>
                  <a:close/>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7"/>
            <p:cNvSpPr/>
            <p:nvPr/>
          </p:nvSpPr>
          <p:spPr>
            <a:xfrm>
              <a:off x="238125" y="457907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7"/>
            <p:cNvSpPr/>
            <p:nvPr/>
          </p:nvSpPr>
          <p:spPr>
            <a:xfrm>
              <a:off x="238125" y="4312275"/>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7"/>
            <p:cNvSpPr/>
            <p:nvPr/>
          </p:nvSpPr>
          <p:spPr>
            <a:xfrm>
              <a:off x="238125" y="4044675"/>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7"/>
            <p:cNvSpPr/>
            <p:nvPr/>
          </p:nvSpPr>
          <p:spPr>
            <a:xfrm>
              <a:off x="238125" y="377785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7"/>
            <p:cNvSpPr/>
            <p:nvPr/>
          </p:nvSpPr>
          <p:spPr>
            <a:xfrm>
              <a:off x="238125" y="351025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7"/>
            <p:cNvSpPr/>
            <p:nvPr/>
          </p:nvSpPr>
          <p:spPr>
            <a:xfrm>
              <a:off x="238125" y="3243450"/>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7"/>
            <p:cNvSpPr/>
            <p:nvPr/>
          </p:nvSpPr>
          <p:spPr>
            <a:xfrm>
              <a:off x="238125" y="2975850"/>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7"/>
            <p:cNvSpPr/>
            <p:nvPr/>
          </p:nvSpPr>
          <p:spPr>
            <a:xfrm>
              <a:off x="238125" y="270902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7"/>
            <p:cNvSpPr/>
            <p:nvPr/>
          </p:nvSpPr>
          <p:spPr>
            <a:xfrm>
              <a:off x="238125" y="244142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7"/>
            <p:cNvSpPr/>
            <p:nvPr/>
          </p:nvSpPr>
          <p:spPr>
            <a:xfrm>
              <a:off x="238125" y="2174625"/>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7"/>
            <p:cNvSpPr/>
            <p:nvPr/>
          </p:nvSpPr>
          <p:spPr>
            <a:xfrm>
              <a:off x="238125" y="1907025"/>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7"/>
            <p:cNvSpPr/>
            <p:nvPr/>
          </p:nvSpPr>
          <p:spPr>
            <a:xfrm>
              <a:off x="238125" y="164020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7"/>
            <p:cNvSpPr/>
            <p:nvPr/>
          </p:nvSpPr>
          <p:spPr>
            <a:xfrm>
              <a:off x="238125" y="137260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7"/>
            <p:cNvSpPr/>
            <p:nvPr/>
          </p:nvSpPr>
          <p:spPr>
            <a:xfrm>
              <a:off x="238125" y="1105800"/>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7"/>
            <p:cNvSpPr/>
            <p:nvPr/>
          </p:nvSpPr>
          <p:spPr>
            <a:xfrm>
              <a:off x="70897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7"/>
            <p:cNvSpPr/>
            <p:nvPr/>
          </p:nvSpPr>
          <p:spPr>
            <a:xfrm>
              <a:off x="68149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7"/>
            <p:cNvSpPr/>
            <p:nvPr/>
          </p:nvSpPr>
          <p:spPr>
            <a:xfrm>
              <a:off x="65410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7"/>
            <p:cNvSpPr/>
            <p:nvPr/>
          </p:nvSpPr>
          <p:spPr>
            <a:xfrm>
              <a:off x="62671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7"/>
            <p:cNvSpPr/>
            <p:nvPr/>
          </p:nvSpPr>
          <p:spPr>
            <a:xfrm>
              <a:off x="599317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7"/>
            <p:cNvSpPr/>
            <p:nvPr/>
          </p:nvSpPr>
          <p:spPr>
            <a:xfrm>
              <a:off x="57184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7"/>
            <p:cNvSpPr/>
            <p:nvPr/>
          </p:nvSpPr>
          <p:spPr>
            <a:xfrm>
              <a:off x="544610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7"/>
            <p:cNvSpPr/>
            <p:nvPr/>
          </p:nvSpPr>
          <p:spPr>
            <a:xfrm>
              <a:off x="51713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7"/>
            <p:cNvSpPr/>
            <p:nvPr/>
          </p:nvSpPr>
          <p:spPr>
            <a:xfrm>
              <a:off x="48974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7"/>
            <p:cNvSpPr/>
            <p:nvPr/>
          </p:nvSpPr>
          <p:spPr>
            <a:xfrm>
              <a:off x="46234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7"/>
            <p:cNvSpPr/>
            <p:nvPr/>
          </p:nvSpPr>
          <p:spPr>
            <a:xfrm>
              <a:off x="43487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7"/>
            <p:cNvSpPr/>
            <p:nvPr/>
          </p:nvSpPr>
          <p:spPr>
            <a:xfrm>
              <a:off x="40748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7"/>
            <p:cNvSpPr/>
            <p:nvPr/>
          </p:nvSpPr>
          <p:spPr>
            <a:xfrm>
              <a:off x="38008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7"/>
            <p:cNvSpPr/>
            <p:nvPr/>
          </p:nvSpPr>
          <p:spPr>
            <a:xfrm>
              <a:off x="35269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7"/>
            <p:cNvSpPr/>
            <p:nvPr/>
          </p:nvSpPr>
          <p:spPr>
            <a:xfrm>
              <a:off x="32530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7"/>
            <p:cNvSpPr/>
            <p:nvPr/>
          </p:nvSpPr>
          <p:spPr>
            <a:xfrm>
              <a:off x="29782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7"/>
            <p:cNvSpPr/>
            <p:nvPr/>
          </p:nvSpPr>
          <p:spPr>
            <a:xfrm>
              <a:off x="27043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7"/>
            <p:cNvSpPr/>
            <p:nvPr/>
          </p:nvSpPr>
          <p:spPr>
            <a:xfrm>
              <a:off x="24304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7"/>
            <p:cNvSpPr/>
            <p:nvPr/>
          </p:nvSpPr>
          <p:spPr>
            <a:xfrm>
              <a:off x="215647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7"/>
            <p:cNvSpPr/>
            <p:nvPr/>
          </p:nvSpPr>
          <p:spPr>
            <a:xfrm>
              <a:off x="188252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7"/>
            <p:cNvSpPr/>
            <p:nvPr/>
          </p:nvSpPr>
          <p:spPr>
            <a:xfrm>
              <a:off x="160860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7"/>
            <p:cNvSpPr/>
            <p:nvPr/>
          </p:nvSpPr>
          <p:spPr>
            <a:xfrm>
              <a:off x="13346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7"/>
            <p:cNvSpPr/>
            <p:nvPr/>
          </p:nvSpPr>
          <p:spPr>
            <a:xfrm>
              <a:off x="10607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7"/>
            <p:cNvSpPr/>
            <p:nvPr/>
          </p:nvSpPr>
          <p:spPr>
            <a:xfrm>
              <a:off x="7867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7"/>
            <p:cNvSpPr/>
            <p:nvPr/>
          </p:nvSpPr>
          <p:spPr>
            <a:xfrm>
              <a:off x="5120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 name="Google Shape;841;p17"/>
          <p:cNvGrpSpPr/>
          <p:nvPr/>
        </p:nvGrpSpPr>
        <p:grpSpPr>
          <a:xfrm>
            <a:off x="877824" y="682752"/>
            <a:ext cx="7736400" cy="5937600"/>
            <a:chOff x="1054800" y="684000"/>
            <a:chExt cx="7736400" cy="4453200"/>
          </a:xfrm>
        </p:grpSpPr>
        <p:sp>
          <p:nvSpPr>
            <p:cNvPr id="842" name="Google Shape;842;p17"/>
            <p:cNvSpPr/>
            <p:nvPr/>
          </p:nvSpPr>
          <p:spPr>
            <a:xfrm>
              <a:off x="1054800" y="684000"/>
              <a:ext cx="7736400" cy="44532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7"/>
            <p:cNvSpPr/>
            <p:nvPr/>
          </p:nvSpPr>
          <p:spPr>
            <a:xfrm>
              <a:off x="1054800" y="684000"/>
              <a:ext cx="7736400" cy="3474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7"/>
            <p:cNvSpPr/>
            <p:nvPr/>
          </p:nvSpPr>
          <p:spPr>
            <a:xfrm>
              <a:off x="1191300" y="777750"/>
              <a:ext cx="159600" cy="159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7"/>
            <p:cNvSpPr/>
            <p:nvPr/>
          </p:nvSpPr>
          <p:spPr>
            <a:xfrm>
              <a:off x="1671687" y="777750"/>
              <a:ext cx="159600" cy="159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7"/>
            <p:cNvSpPr/>
            <p:nvPr/>
          </p:nvSpPr>
          <p:spPr>
            <a:xfrm>
              <a:off x="1431494" y="777750"/>
              <a:ext cx="159600" cy="159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7" name="Google Shape;847;p17"/>
          <p:cNvGrpSpPr/>
          <p:nvPr/>
        </p:nvGrpSpPr>
        <p:grpSpPr>
          <a:xfrm>
            <a:off x="705600" y="456000"/>
            <a:ext cx="7736400" cy="5937600"/>
            <a:chOff x="705600" y="342000"/>
            <a:chExt cx="7736400" cy="4453200"/>
          </a:xfrm>
        </p:grpSpPr>
        <p:sp>
          <p:nvSpPr>
            <p:cNvPr id="848" name="Google Shape;848;p17"/>
            <p:cNvSpPr/>
            <p:nvPr/>
          </p:nvSpPr>
          <p:spPr>
            <a:xfrm>
              <a:off x="705600" y="342000"/>
              <a:ext cx="7736400" cy="44532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7"/>
            <p:cNvSpPr/>
            <p:nvPr/>
          </p:nvSpPr>
          <p:spPr>
            <a:xfrm>
              <a:off x="705600" y="342000"/>
              <a:ext cx="7736400" cy="3474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7"/>
            <p:cNvSpPr/>
            <p:nvPr/>
          </p:nvSpPr>
          <p:spPr>
            <a:xfrm>
              <a:off x="842100" y="435750"/>
              <a:ext cx="159600" cy="159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7"/>
            <p:cNvSpPr/>
            <p:nvPr/>
          </p:nvSpPr>
          <p:spPr>
            <a:xfrm>
              <a:off x="1322487" y="435750"/>
              <a:ext cx="159600" cy="159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7"/>
            <p:cNvSpPr/>
            <p:nvPr/>
          </p:nvSpPr>
          <p:spPr>
            <a:xfrm>
              <a:off x="1082294" y="435750"/>
              <a:ext cx="159600" cy="159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3" name="Google Shape;853;p17"/>
          <p:cNvSpPr txBox="1">
            <a:spLocks noGrp="1"/>
          </p:cNvSpPr>
          <p:nvPr>
            <p:ph type="body" idx="1"/>
          </p:nvPr>
        </p:nvSpPr>
        <p:spPr>
          <a:xfrm>
            <a:off x="1039600" y="1833600"/>
            <a:ext cx="2898000" cy="978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200" b="1"/>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pPr lvl="0"/>
            <a:r>
              <a:rPr lang="en-US" smtClean="0"/>
              <a:t>Click to edit Master text styles</a:t>
            </a:r>
          </a:p>
        </p:txBody>
      </p:sp>
      <p:sp>
        <p:nvSpPr>
          <p:cNvPr id="854" name="Google Shape;854;p17"/>
          <p:cNvSpPr txBox="1">
            <a:spLocks noGrp="1"/>
          </p:cNvSpPr>
          <p:nvPr>
            <p:ph type="body" idx="2"/>
          </p:nvPr>
        </p:nvSpPr>
        <p:spPr>
          <a:xfrm>
            <a:off x="4733600" y="2284800"/>
            <a:ext cx="3374400" cy="3853200"/>
          </a:xfrm>
          <a:prstGeom prst="rect">
            <a:avLst/>
          </a:prstGeom>
          <a:noFill/>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Font typeface="Montserrat"/>
              <a:buChar char="●"/>
              <a:defRPr sz="1200">
                <a:solidFill>
                  <a:schemeClr val="dk1"/>
                </a:solidFill>
                <a:latin typeface="Montserrat"/>
                <a:ea typeface="Montserrat"/>
                <a:cs typeface="Montserrat"/>
                <a:sym typeface="Montserrat"/>
              </a:defRPr>
            </a:lvl1pPr>
            <a:lvl2pPr marL="914400" lvl="1" indent="-3175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9pPr>
          </a:lstStyle>
          <a:p>
            <a:pPr lvl="0"/>
            <a:r>
              <a:rPr lang="en-US" smtClean="0"/>
              <a:t>Click to edit Master text styles</a:t>
            </a:r>
          </a:p>
        </p:txBody>
      </p:sp>
      <p:sp>
        <p:nvSpPr>
          <p:cNvPr id="855" name="Google Shape;855;p17"/>
          <p:cNvSpPr txBox="1">
            <a:spLocks noGrp="1"/>
          </p:cNvSpPr>
          <p:nvPr>
            <p:ph type="body" idx="3"/>
          </p:nvPr>
        </p:nvSpPr>
        <p:spPr>
          <a:xfrm>
            <a:off x="1039600" y="3427217"/>
            <a:ext cx="3374400" cy="985200"/>
          </a:xfrm>
          <a:prstGeom prst="rect">
            <a:avLst/>
          </a:prstGeom>
          <a:noFill/>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Font typeface="Montserrat"/>
              <a:buChar char="●"/>
              <a:defRPr sz="1200">
                <a:solidFill>
                  <a:schemeClr val="dk1"/>
                </a:solidFill>
                <a:latin typeface="Montserrat"/>
                <a:ea typeface="Montserrat"/>
                <a:cs typeface="Montserrat"/>
                <a:sym typeface="Montserrat"/>
              </a:defRPr>
            </a:lvl1pPr>
            <a:lvl2pPr marL="914400" lvl="1" indent="-3175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9pPr>
          </a:lstStyle>
          <a:p>
            <a:pPr lvl="0"/>
            <a:r>
              <a:rPr lang="en-US" smtClean="0"/>
              <a:t>Click to edit Master text styles</a:t>
            </a:r>
          </a:p>
        </p:txBody>
      </p:sp>
      <p:sp>
        <p:nvSpPr>
          <p:cNvPr id="856" name="Google Shape;856;p17"/>
          <p:cNvSpPr txBox="1">
            <a:spLocks noGrp="1"/>
          </p:cNvSpPr>
          <p:nvPr>
            <p:ph type="title"/>
          </p:nvPr>
        </p:nvSpPr>
        <p:spPr>
          <a:xfrm>
            <a:off x="4733600" y="1833600"/>
            <a:ext cx="3374400" cy="451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en-US" smtClean="0"/>
              <a:t>Click to edit Master title style</a:t>
            </a:r>
            <a:endParaRPr/>
          </a:p>
        </p:txBody>
      </p:sp>
      <p:sp>
        <p:nvSpPr>
          <p:cNvPr id="857" name="Google Shape;857;p17"/>
          <p:cNvSpPr txBox="1">
            <a:spLocks noGrp="1"/>
          </p:cNvSpPr>
          <p:nvPr>
            <p:ph type="title" idx="4"/>
          </p:nvPr>
        </p:nvSpPr>
        <p:spPr>
          <a:xfrm>
            <a:off x="1039600" y="2976000"/>
            <a:ext cx="3374400" cy="451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en-US" smtClean="0"/>
              <a:t>Click to edit Master title style</a:t>
            </a:r>
            <a:endParaRPr/>
          </a:p>
        </p:txBody>
      </p:sp>
      <p:sp>
        <p:nvSpPr>
          <p:cNvPr id="858" name="Google Shape;858;p17"/>
          <p:cNvSpPr txBox="1">
            <a:spLocks noGrp="1"/>
          </p:cNvSpPr>
          <p:nvPr>
            <p:ph type="title" idx="5"/>
          </p:nvPr>
        </p:nvSpPr>
        <p:spPr>
          <a:xfrm>
            <a:off x="1039600" y="4475217"/>
            <a:ext cx="3374400" cy="451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en-US" smtClean="0"/>
              <a:t>Click to edit Master title style</a:t>
            </a:r>
            <a:endParaRPr/>
          </a:p>
        </p:txBody>
      </p:sp>
      <p:sp>
        <p:nvSpPr>
          <p:cNvPr id="859" name="Google Shape;859;p17"/>
          <p:cNvSpPr txBox="1">
            <a:spLocks noGrp="1"/>
          </p:cNvSpPr>
          <p:nvPr>
            <p:ph type="body" idx="6"/>
          </p:nvPr>
        </p:nvSpPr>
        <p:spPr>
          <a:xfrm>
            <a:off x="1039600" y="4926433"/>
            <a:ext cx="3374400" cy="1211600"/>
          </a:xfrm>
          <a:prstGeom prst="rect">
            <a:avLst/>
          </a:prstGeom>
          <a:noFill/>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Font typeface="Montserrat"/>
              <a:buChar char="●"/>
              <a:defRPr sz="1200">
                <a:solidFill>
                  <a:schemeClr val="dk1"/>
                </a:solidFill>
                <a:latin typeface="Montserrat"/>
                <a:ea typeface="Montserrat"/>
                <a:cs typeface="Montserrat"/>
                <a:sym typeface="Montserrat"/>
              </a:defRPr>
            </a:lvl1pPr>
            <a:lvl2pPr marL="914400" lvl="1" indent="-3175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9pPr>
          </a:lstStyle>
          <a:p>
            <a:pPr lvl="0"/>
            <a:r>
              <a:rPr lang="en-US" smtClean="0"/>
              <a:t>Click to edit Master text styles</a:t>
            </a:r>
          </a:p>
        </p:txBody>
      </p:sp>
      <p:sp>
        <p:nvSpPr>
          <p:cNvPr id="860" name="Google Shape;860;p17"/>
          <p:cNvSpPr txBox="1">
            <a:spLocks noGrp="1"/>
          </p:cNvSpPr>
          <p:nvPr>
            <p:ph type="title" idx="7"/>
          </p:nvPr>
        </p:nvSpPr>
        <p:spPr>
          <a:xfrm>
            <a:off x="720000" y="912000"/>
            <a:ext cx="7707600" cy="91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861"/>
        <p:cNvGrpSpPr/>
        <p:nvPr/>
      </p:nvGrpSpPr>
      <p:grpSpPr>
        <a:xfrm>
          <a:off x="0" y="0"/>
          <a:ext cx="0" cy="0"/>
          <a:chOff x="0" y="0"/>
          <a:chExt cx="0" cy="0"/>
        </a:xfrm>
      </p:grpSpPr>
      <p:grpSp>
        <p:nvGrpSpPr>
          <p:cNvPr id="862" name="Google Shape;862;p18"/>
          <p:cNvGrpSpPr/>
          <p:nvPr/>
        </p:nvGrpSpPr>
        <p:grpSpPr>
          <a:xfrm>
            <a:off x="7" y="35"/>
            <a:ext cx="9144218" cy="6858811"/>
            <a:chOff x="238125" y="838200"/>
            <a:chExt cx="7125550" cy="4008500"/>
          </a:xfrm>
        </p:grpSpPr>
        <p:sp>
          <p:nvSpPr>
            <p:cNvPr id="863" name="Google Shape;863;p18"/>
            <p:cNvSpPr/>
            <p:nvPr/>
          </p:nvSpPr>
          <p:spPr>
            <a:xfrm>
              <a:off x="238125" y="838200"/>
              <a:ext cx="7125550" cy="4008500"/>
            </a:xfrm>
            <a:custGeom>
              <a:avLst/>
              <a:gdLst/>
              <a:ahLst/>
              <a:cxnLst/>
              <a:rect l="l" t="t" r="r" b="b"/>
              <a:pathLst>
                <a:path w="285022" h="160340" fill="none" extrusionOk="0">
                  <a:moveTo>
                    <a:pt x="0" y="0"/>
                  </a:moveTo>
                  <a:lnTo>
                    <a:pt x="285022" y="0"/>
                  </a:lnTo>
                  <a:lnTo>
                    <a:pt x="285022" y="160340"/>
                  </a:lnTo>
                  <a:lnTo>
                    <a:pt x="0" y="160340"/>
                  </a:lnTo>
                  <a:close/>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8"/>
            <p:cNvSpPr/>
            <p:nvPr/>
          </p:nvSpPr>
          <p:spPr>
            <a:xfrm>
              <a:off x="238125" y="457907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8"/>
            <p:cNvSpPr/>
            <p:nvPr/>
          </p:nvSpPr>
          <p:spPr>
            <a:xfrm>
              <a:off x="238125" y="4312275"/>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8"/>
            <p:cNvSpPr/>
            <p:nvPr/>
          </p:nvSpPr>
          <p:spPr>
            <a:xfrm>
              <a:off x="238125" y="4044675"/>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8"/>
            <p:cNvSpPr/>
            <p:nvPr/>
          </p:nvSpPr>
          <p:spPr>
            <a:xfrm>
              <a:off x="238125" y="377785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8"/>
            <p:cNvSpPr/>
            <p:nvPr/>
          </p:nvSpPr>
          <p:spPr>
            <a:xfrm>
              <a:off x="238125" y="351025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8"/>
            <p:cNvSpPr/>
            <p:nvPr/>
          </p:nvSpPr>
          <p:spPr>
            <a:xfrm>
              <a:off x="238125" y="3243450"/>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8"/>
            <p:cNvSpPr/>
            <p:nvPr/>
          </p:nvSpPr>
          <p:spPr>
            <a:xfrm>
              <a:off x="238125" y="2975850"/>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8"/>
            <p:cNvSpPr/>
            <p:nvPr/>
          </p:nvSpPr>
          <p:spPr>
            <a:xfrm>
              <a:off x="238125" y="270902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8"/>
            <p:cNvSpPr/>
            <p:nvPr/>
          </p:nvSpPr>
          <p:spPr>
            <a:xfrm>
              <a:off x="238125" y="244142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8"/>
            <p:cNvSpPr/>
            <p:nvPr/>
          </p:nvSpPr>
          <p:spPr>
            <a:xfrm>
              <a:off x="238125" y="2174625"/>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8"/>
            <p:cNvSpPr/>
            <p:nvPr/>
          </p:nvSpPr>
          <p:spPr>
            <a:xfrm>
              <a:off x="238125" y="1907025"/>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8"/>
            <p:cNvSpPr/>
            <p:nvPr/>
          </p:nvSpPr>
          <p:spPr>
            <a:xfrm>
              <a:off x="238125" y="164020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8"/>
            <p:cNvSpPr/>
            <p:nvPr/>
          </p:nvSpPr>
          <p:spPr>
            <a:xfrm>
              <a:off x="238125" y="137260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8"/>
            <p:cNvSpPr/>
            <p:nvPr/>
          </p:nvSpPr>
          <p:spPr>
            <a:xfrm>
              <a:off x="238125" y="1105800"/>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8"/>
            <p:cNvSpPr/>
            <p:nvPr/>
          </p:nvSpPr>
          <p:spPr>
            <a:xfrm>
              <a:off x="70897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8"/>
            <p:cNvSpPr/>
            <p:nvPr/>
          </p:nvSpPr>
          <p:spPr>
            <a:xfrm>
              <a:off x="68149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8"/>
            <p:cNvSpPr/>
            <p:nvPr/>
          </p:nvSpPr>
          <p:spPr>
            <a:xfrm>
              <a:off x="65410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8"/>
            <p:cNvSpPr/>
            <p:nvPr/>
          </p:nvSpPr>
          <p:spPr>
            <a:xfrm>
              <a:off x="62671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8"/>
            <p:cNvSpPr/>
            <p:nvPr/>
          </p:nvSpPr>
          <p:spPr>
            <a:xfrm>
              <a:off x="599317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8"/>
            <p:cNvSpPr/>
            <p:nvPr/>
          </p:nvSpPr>
          <p:spPr>
            <a:xfrm>
              <a:off x="57184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8"/>
            <p:cNvSpPr/>
            <p:nvPr/>
          </p:nvSpPr>
          <p:spPr>
            <a:xfrm>
              <a:off x="544610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8"/>
            <p:cNvSpPr/>
            <p:nvPr/>
          </p:nvSpPr>
          <p:spPr>
            <a:xfrm>
              <a:off x="51713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8"/>
            <p:cNvSpPr/>
            <p:nvPr/>
          </p:nvSpPr>
          <p:spPr>
            <a:xfrm>
              <a:off x="48974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8"/>
            <p:cNvSpPr/>
            <p:nvPr/>
          </p:nvSpPr>
          <p:spPr>
            <a:xfrm>
              <a:off x="46234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8"/>
            <p:cNvSpPr/>
            <p:nvPr/>
          </p:nvSpPr>
          <p:spPr>
            <a:xfrm>
              <a:off x="43487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8"/>
            <p:cNvSpPr/>
            <p:nvPr/>
          </p:nvSpPr>
          <p:spPr>
            <a:xfrm>
              <a:off x="40748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8"/>
            <p:cNvSpPr/>
            <p:nvPr/>
          </p:nvSpPr>
          <p:spPr>
            <a:xfrm>
              <a:off x="38008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8"/>
            <p:cNvSpPr/>
            <p:nvPr/>
          </p:nvSpPr>
          <p:spPr>
            <a:xfrm>
              <a:off x="35269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8"/>
            <p:cNvSpPr/>
            <p:nvPr/>
          </p:nvSpPr>
          <p:spPr>
            <a:xfrm>
              <a:off x="32530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8"/>
            <p:cNvSpPr/>
            <p:nvPr/>
          </p:nvSpPr>
          <p:spPr>
            <a:xfrm>
              <a:off x="29782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8"/>
            <p:cNvSpPr/>
            <p:nvPr/>
          </p:nvSpPr>
          <p:spPr>
            <a:xfrm>
              <a:off x="27043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8"/>
            <p:cNvSpPr/>
            <p:nvPr/>
          </p:nvSpPr>
          <p:spPr>
            <a:xfrm>
              <a:off x="24304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8"/>
            <p:cNvSpPr/>
            <p:nvPr/>
          </p:nvSpPr>
          <p:spPr>
            <a:xfrm>
              <a:off x="215647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8"/>
            <p:cNvSpPr/>
            <p:nvPr/>
          </p:nvSpPr>
          <p:spPr>
            <a:xfrm>
              <a:off x="188252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8"/>
            <p:cNvSpPr/>
            <p:nvPr/>
          </p:nvSpPr>
          <p:spPr>
            <a:xfrm>
              <a:off x="160860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8"/>
            <p:cNvSpPr/>
            <p:nvPr/>
          </p:nvSpPr>
          <p:spPr>
            <a:xfrm>
              <a:off x="13346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8"/>
            <p:cNvSpPr/>
            <p:nvPr/>
          </p:nvSpPr>
          <p:spPr>
            <a:xfrm>
              <a:off x="10607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8"/>
            <p:cNvSpPr/>
            <p:nvPr/>
          </p:nvSpPr>
          <p:spPr>
            <a:xfrm>
              <a:off x="7867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8"/>
            <p:cNvSpPr/>
            <p:nvPr/>
          </p:nvSpPr>
          <p:spPr>
            <a:xfrm>
              <a:off x="5120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3" name="Google Shape;903;p18"/>
          <p:cNvGrpSpPr/>
          <p:nvPr/>
        </p:nvGrpSpPr>
        <p:grpSpPr>
          <a:xfrm>
            <a:off x="877824" y="682752"/>
            <a:ext cx="7736400" cy="5937600"/>
            <a:chOff x="1054800" y="684000"/>
            <a:chExt cx="7736400" cy="4453200"/>
          </a:xfrm>
        </p:grpSpPr>
        <p:sp>
          <p:nvSpPr>
            <p:cNvPr id="904" name="Google Shape;904;p18"/>
            <p:cNvSpPr/>
            <p:nvPr/>
          </p:nvSpPr>
          <p:spPr>
            <a:xfrm>
              <a:off x="1054800" y="684000"/>
              <a:ext cx="7736400" cy="44532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8"/>
            <p:cNvSpPr/>
            <p:nvPr/>
          </p:nvSpPr>
          <p:spPr>
            <a:xfrm>
              <a:off x="1054800" y="684000"/>
              <a:ext cx="7736400" cy="3474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8"/>
            <p:cNvSpPr/>
            <p:nvPr/>
          </p:nvSpPr>
          <p:spPr>
            <a:xfrm>
              <a:off x="1191300" y="777750"/>
              <a:ext cx="159600" cy="159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8"/>
            <p:cNvSpPr/>
            <p:nvPr/>
          </p:nvSpPr>
          <p:spPr>
            <a:xfrm>
              <a:off x="1671687" y="777750"/>
              <a:ext cx="159600" cy="159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8"/>
            <p:cNvSpPr/>
            <p:nvPr/>
          </p:nvSpPr>
          <p:spPr>
            <a:xfrm>
              <a:off x="1431494" y="777750"/>
              <a:ext cx="159600" cy="159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 name="Google Shape;909;p18"/>
          <p:cNvGrpSpPr/>
          <p:nvPr/>
        </p:nvGrpSpPr>
        <p:grpSpPr>
          <a:xfrm>
            <a:off x="705600" y="456000"/>
            <a:ext cx="7736400" cy="5937600"/>
            <a:chOff x="705600" y="342000"/>
            <a:chExt cx="7736400" cy="4453200"/>
          </a:xfrm>
        </p:grpSpPr>
        <p:sp>
          <p:nvSpPr>
            <p:cNvPr id="910" name="Google Shape;910;p18"/>
            <p:cNvSpPr/>
            <p:nvPr/>
          </p:nvSpPr>
          <p:spPr>
            <a:xfrm>
              <a:off x="705600" y="342000"/>
              <a:ext cx="7736400" cy="44532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8"/>
            <p:cNvSpPr/>
            <p:nvPr/>
          </p:nvSpPr>
          <p:spPr>
            <a:xfrm>
              <a:off x="705600" y="342000"/>
              <a:ext cx="7736400" cy="3474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8"/>
            <p:cNvSpPr/>
            <p:nvPr/>
          </p:nvSpPr>
          <p:spPr>
            <a:xfrm>
              <a:off x="842100" y="435750"/>
              <a:ext cx="159600" cy="159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8"/>
            <p:cNvSpPr/>
            <p:nvPr/>
          </p:nvSpPr>
          <p:spPr>
            <a:xfrm>
              <a:off x="1322487" y="435750"/>
              <a:ext cx="159600" cy="159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8"/>
            <p:cNvSpPr/>
            <p:nvPr/>
          </p:nvSpPr>
          <p:spPr>
            <a:xfrm>
              <a:off x="1082294" y="435750"/>
              <a:ext cx="159600" cy="159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5" name="Google Shape;915;p18"/>
          <p:cNvSpPr txBox="1">
            <a:spLocks noGrp="1"/>
          </p:cNvSpPr>
          <p:nvPr>
            <p:ph type="title"/>
          </p:nvPr>
        </p:nvSpPr>
        <p:spPr>
          <a:xfrm>
            <a:off x="1064700" y="4286800"/>
            <a:ext cx="2109600" cy="451200"/>
          </a:xfrm>
          <a:prstGeom prst="rect">
            <a:avLst/>
          </a:prstGeom>
          <a:effectLst>
            <a:outerShdw dist="19050" dir="2400000" algn="bl" rotWithShape="0">
              <a:srgbClr val="000000"/>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en-US" smtClean="0"/>
              <a:t>Click to edit Master title style</a:t>
            </a:r>
            <a:endParaRPr/>
          </a:p>
        </p:txBody>
      </p:sp>
      <p:sp>
        <p:nvSpPr>
          <p:cNvPr id="916" name="Google Shape;916;p18"/>
          <p:cNvSpPr txBox="1">
            <a:spLocks noGrp="1"/>
          </p:cNvSpPr>
          <p:nvPr>
            <p:ph type="subTitle" idx="1"/>
          </p:nvPr>
        </p:nvSpPr>
        <p:spPr>
          <a:xfrm>
            <a:off x="1064700" y="4738000"/>
            <a:ext cx="2109600" cy="110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r>
              <a:rPr lang="en-US" smtClean="0"/>
              <a:t>Click to edit Master subtitle style</a:t>
            </a:r>
            <a:endParaRPr/>
          </a:p>
        </p:txBody>
      </p:sp>
      <p:sp>
        <p:nvSpPr>
          <p:cNvPr id="917" name="Google Shape;917;p18"/>
          <p:cNvSpPr txBox="1">
            <a:spLocks noGrp="1"/>
          </p:cNvSpPr>
          <p:nvPr>
            <p:ph type="title" idx="2"/>
          </p:nvPr>
        </p:nvSpPr>
        <p:spPr>
          <a:xfrm>
            <a:off x="5973300" y="4286800"/>
            <a:ext cx="2109600" cy="451200"/>
          </a:xfrm>
          <a:prstGeom prst="rect">
            <a:avLst/>
          </a:prstGeom>
          <a:effectLst>
            <a:outerShdw dist="19050" dir="2400000" algn="bl" rotWithShape="0">
              <a:srgbClr val="000000"/>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en-US" smtClean="0"/>
              <a:t>Click to edit Master title style</a:t>
            </a:r>
            <a:endParaRPr/>
          </a:p>
        </p:txBody>
      </p:sp>
      <p:sp>
        <p:nvSpPr>
          <p:cNvPr id="918" name="Google Shape;918;p18"/>
          <p:cNvSpPr txBox="1">
            <a:spLocks noGrp="1"/>
          </p:cNvSpPr>
          <p:nvPr>
            <p:ph type="subTitle" idx="3"/>
          </p:nvPr>
        </p:nvSpPr>
        <p:spPr>
          <a:xfrm>
            <a:off x="5973300" y="4738000"/>
            <a:ext cx="2109600" cy="1108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r>
              <a:rPr lang="en-US" smtClean="0"/>
              <a:t>Click to edit Master subtitle style</a:t>
            </a:r>
            <a:endParaRPr/>
          </a:p>
        </p:txBody>
      </p:sp>
      <p:sp>
        <p:nvSpPr>
          <p:cNvPr id="919" name="Google Shape;919;p18"/>
          <p:cNvSpPr txBox="1">
            <a:spLocks noGrp="1"/>
          </p:cNvSpPr>
          <p:nvPr>
            <p:ph type="title" idx="4"/>
          </p:nvPr>
        </p:nvSpPr>
        <p:spPr>
          <a:xfrm>
            <a:off x="3517200" y="4286800"/>
            <a:ext cx="2109600" cy="451200"/>
          </a:xfrm>
          <a:prstGeom prst="rect">
            <a:avLst/>
          </a:prstGeom>
          <a:effectLst>
            <a:outerShdw dist="19050" dir="2400000" algn="bl" rotWithShape="0">
              <a:srgbClr val="000000"/>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en-US" smtClean="0"/>
              <a:t>Click to edit Master title style</a:t>
            </a:r>
            <a:endParaRPr/>
          </a:p>
        </p:txBody>
      </p:sp>
      <p:sp>
        <p:nvSpPr>
          <p:cNvPr id="920" name="Google Shape;920;p18"/>
          <p:cNvSpPr txBox="1">
            <a:spLocks noGrp="1"/>
          </p:cNvSpPr>
          <p:nvPr>
            <p:ph type="subTitle" idx="5"/>
          </p:nvPr>
        </p:nvSpPr>
        <p:spPr>
          <a:xfrm>
            <a:off x="3517200" y="4738000"/>
            <a:ext cx="2109600" cy="1108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r>
              <a:rPr lang="en-US" smtClean="0"/>
              <a:t>Click to edit Master subtitle style</a:t>
            </a:r>
            <a:endParaRPr/>
          </a:p>
        </p:txBody>
      </p:sp>
      <p:sp>
        <p:nvSpPr>
          <p:cNvPr id="921" name="Google Shape;921;p18"/>
          <p:cNvSpPr txBox="1">
            <a:spLocks noGrp="1"/>
          </p:cNvSpPr>
          <p:nvPr>
            <p:ph type="title" idx="6"/>
          </p:nvPr>
        </p:nvSpPr>
        <p:spPr>
          <a:xfrm>
            <a:off x="720000" y="912000"/>
            <a:ext cx="7707600" cy="91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922"/>
        <p:cNvGrpSpPr/>
        <p:nvPr/>
      </p:nvGrpSpPr>
      <p:grpSpPr>
        <a:xfrm>
          <a:off x="0" y="0"/>
          <a:ext cx="0" cy="0"/>
          <a:chOff x="0" y="0"/>
          <a:chExt cx="0" cy="0"/>
        </a:xfrm>
      </p:grpSpPr>
      <p:grpSp>
        <p:nvGrpSpPr>
          <p:cNvPr id="923" name="Google Shape;923;p19"/>
          <p:cNvGrpSpPr/>
          <p:nvPr/>
        </p:nvGrpSpPr>
        <p:grpSpPr>
          <a:xfrm>
            <a:off x="7" y="35"/>
            <a:ext cx="9144218" cy="6858811"/>
            <a:chOff x="238125" y="838200"/>
            <a:chExt cx="7125550" cy="4008500"/>
          </a:xfrm>
        </p:grpSpPr>
        <p:sp>
          <p:nvSpPr>
            <p:cNvPr id="924" name="Google Shape;924;p19"/>
            <p:cNvSpPr/>
            <p:nvPr/>
          </p:nvSpPr>
          <p:spPr>
            <a:xfrm>
              <a:off x="238125" y="838200"/>
              <a:ext cx="7125550" cy="4008500"/>
            </a:xfrm>
            <a:custGeom>
              <a:avLst/>
              <a:gdLst/>
              <a:ahLst/>
              <a:cxnLst/>
              <a:rect l="l" t="t" r="r" b="b"/>
              <a:pathLst>
                <a:path w="285022" h="160340" fill="none" extrusionOk="0">
                  <a:moveTo>
                    <a:pt x="0" y="0"/>
                  </a:moveTo>
                  <a:lnTo>
                    <a:pt x="285022" y="0"/>
                  </a:lnTo>
                  <a:lnTo>
                    <a:pt x="285022" y="160340"/>
                  </a:lnTo>
                  <a:lnTo>
                    <a:pt x="0" y="160340"/>
                  </a:lnTo>
                  <a:close/>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9"/>
            <p:cNvSpPr/>
            <p:nvPr/>
          </p:nvSpPr>
          <p:spPr>
            <a:xfrm>
              <a:off x="238125" y="457907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9"/>
            <p:cNvSpPr/>
            <p:nvPr/>
          </p:nvSpPr>
          <p:spPr>
            <a:xfrm>
              <a:off x="238125" y="4312275"/>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9"/>
            <p:cNvSpPr/>
            <p:nvPr/>
          </p:nvSpPr>
          <p:spPr>
            <a:xfrm>
              <a:off x="238125" y="4044675"/>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9"/>
            <p:cNvSpPr/>
            <p:nvPr/>
          </p:nvSpPr>
          <p:spPr>
            <a:xfrm>
              <a:off x="238125" y="377785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9"/>
            <p:cNvSpPr/>
            <p:nvPr/>
          </p:nvSpPr>
          <p:spPr>
            <a:xfrm>
              <a:off x="238125" y="351025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9"/>
            <p:cNvSpPr/>
            <p:nvPr/>
          </p:nvSpPr>
          <p:spPr>
            <a:xfrm>
              <a:off x="238125" y="3243450"/>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9"/>
            <p:cNvSpPr/>
            <p:nvPr/>
          </p:nvSpPr>
          <p:spPr>
            <a:xfrm>
              <a:off x="238125" y="2975850"/>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9"/>
            <p:cNvSpPr/>
            <p:nvPr/>
          </p:nvSpPr>
          <p:spPr>
            <a:xfrm>
              <a:off x="238125" y="270902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9"/>
            <p:cNvSpPr/>
            <p:nvPr/>
          </p:nvSpPr>
          <p:spPr>
            <a:xfrm>
              <a:off x="238125" y="244142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9"/>
            <p:cNvSpPr/>
            <p:nvPr/>
          </p:nvSpPr>
          <p:spPr>
            <a:xfrm>
              <a:off x="238125" y="2174625"/>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9"/>
            <p:cNvSpPr/>
            <p:nvPr/>
          </p:nvSpPr>
          <p:spPr>
            <a:xfrm>
              <a:off x="238125" y="1907025"/>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9"/>
            <p:cNvSpPr/>
            <p:nvPr/>
          </p:nvSpPr>
          <p:spPr>
            <a:xfrm>
              <a:off x="238125" y="164020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9"/>
            <p:cNvSpPr/>
            <p:nvPr/>
          </p:nvSpPr>
          <p:spPr>
            <a:xfrm>
              <a:off x="238125" y="137260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9"/>
            <p:cNvSpPr/>
            <p:nvPr/>
          </p:nvSpPr>
          <p:spPr>
            <a:xfrm>
              <a:off x="238125" y="1105800"/>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9"/>
            <p:cNvSpPr/>
            <p:nvPr/>
          </p:nvSpPr>
          <p:spPr>
            <a:xfrm>
              <a:off x="70897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9"/>
            <p:cNvSpPr/>
            <p:nvPr/>
          </p:nvSpPr>
          <p:spPr>
            <a:xfrm>
              <a:off x="68149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9"/>
            <p:cNvSpPr/>
            <p:nvPr/>
          </p:nvSpPr>
          <p:spPr>
            <a:xfrm>
              <a:off x="65410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9"/>
            <p:cNvSpPr/>
            <p:nvPr/>
          </p:nvSpPr>
          <p:spPr>
            <a:xfrm>
              <a:off x="62671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9"/>
            <p:cNvSpPr/>
            <p:nvPr/>
          </p:nvSpPr>
          <p:spPr>
            <a:xfrm>
              <a:off x="599317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9"/>
            <p:cNvSpPr/>
            <p:nvPr/>
          </p:nvSpPr>
          <p:spPr>
            <a:xfrm>
              <a:off x="57184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9"/>
            <p:cNvSpPr/>
            <p:nvPr/>
          </p:nvSpPr>
          <p:spPr>
            <a:xfrm>
              <a:off x="544610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9"/>
            <p:cNvSpPr/>
            <p:nvPr/>
          </p:nvSpPr>
          <p:spPr>
            <a:xfrm>
              <a:off x="51713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9"/>
            <p:cNvSpPr/>
            <p:nvPr/>
          </p:nvSpPr>
          <p:spPr>
            <a:xfrm>
              <a:off x="48974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9"/>
            <p:cNvSpPr/>
            <p:nvPr/>
          </p:nvSpPr>
          <p:spPr>
            <a:xfrm>
              <a:off x="46234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9"/>
            <p:cNvSpPr/>
            <p:nvPr/>
          </p:nvSpPr>
          <p:spPr>
            <a:xfrm>
              <a:off x="43487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9"/>
            <p:cNvSpPr/>
            <p:nvPr/>
          </p:nvSpPr>
          <p:spPr>
            <a:xfrm>
              <a:off x="40748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9"/>
            <p:cNvSpPr/>
            <p:nvPr/>
          </p:nvSpPr>
          <p:spPr>
            <a:xfrm>
              <a:off x="38008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9"/>
            <p:cNvSpPr/>
            <p:nvPr/>
          </p:nvSpPr>
          <p:spPr>
            <a:xfrm>
              <a:off x="35269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9"/>
            <p:cNvSpPr/>
            <p:nvPr/>
          </p:nvSpPr>
          <p:spPr>
            <a:xfrm>
              <a:off x="32530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9"/>
            <p:cNvSpPr/>
            <p:nvPr/>
          </p:nvSpPr>
          <p:spPr>
            <a:xfrm>
              <a:off x="29782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9"/>
            <p:cNvSpPr/>
            <p:nvPr/>
          </p:nvSpPr>
          <p:spPr>
            <a:xfrm>
              <a:off x="27043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9"/>
            <p:cNvSpPr/>
            <p:nvPr/>
          </p:nvSpPr>
          <p:spPr>
            <a:xfrm>
              <a:off x="24304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9"/>
            <p:cNvSpPr/>
            <p:nvPr/>
          </p:nvSpPr>
          <p:spPr>
            <a:xfrm>
              <a:off x="215647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9"/>
            <p:cNvSpPr/>
            <p:nvPr/>
          </p:nvSpPr>
          <p:spPr>
            <a:xfrm>
              <a:off x="188252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9"/>
            <p:cNvSpPr/>
            <p:nvPr/>
          </p:nvSpPr>
          <p:spPr>
            <a:xfrm>
              <a:off x="160860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9"/>
            <p:cNvSpPr/>
            <p:nvPr/>
          </p:nvSpPr>
          <p:spPr>
            <a:xfrm>
              <a:off x="13346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9"/>
            <p:cNvSpPr/>
            <p:nvPr/>
          </p:nvSpPr>
          <p:spPr>
            <a:xfrm>
              <a:off x="10607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9"/>
            <p:cNvSpPr/>
            <p:nvPr/>
          </p:nvSpPr>
          <p:spPr>
            <a:xfrm>
              <a:off x="7867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9"/>
            <p:cNvSpPr/>
            <p:nvPr/>
          </p:nvSpPr>
          <p:spPr>
            <a:xfrm>
              <a:off x="5120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4" name="Google Shape;964;p19"/>
          <p:cNvGrpSpPr/>
          <p:nvPr/>
        </p:nvGrpSpPr>
        <p:grpSpPr>
          <a:xfrm>
            <a:off x="877824" y="682752"/>
            <a:ext cx="7736400" cy="5937600"/>
            <a:chOff x="1054800" y="684000"/>
            <a:chExt cx="7736400" cy="4453200"/>
          </a:xfrm>
        </p:grpSpPr>
        <p:sp>
          <p:nvSpPr>
            <p:cNvPr id="965" name="Google Shape;965;p19"/>
            <p:cNvSpPr/>
            <p:nvPr/>
          </p:nvSpPr>
          <p:spPr>
            <a:xfrm>
              <a:off x="1054800" y="684000"/>
              <a:ext cx="7736400" cy="44532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9"/>
            <p:cNvSpPr/>
            <p:nvPr/>
          </p:nvSpPr>
          <p:spPr>
            <a:xfrm>
              <a:off x="1054800" y="684000"/>
              <a:ext cx="7736400" cy="3474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9"/>
            <p:cNvSpPr/>
            <p:nvPr/>
          </p:nvSpPr>
          <p:spPr>
            <a:xfrm>
              <a:off x="1191300" y="777750"/>
              <a:ext cx="159600" cy="159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9"/>
            <p:cNvSpPr/>
            <p:nvPr/>
          </p:nvSpPr>
          <p:spPr>
            <a:xfrm>
              <a:off x="1671687" y="777750"/>
              <a:ext cx="159600" cy="159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9"/>
            <p:cNvSpPr/>
            <p:nvPr/>
          </p:nvSpPr>
          <p:spPr>
            <a:xfrm>
              <a:off x="1431494" y="777750"/>
              <a:ext cx="159600" cy="159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0" name="Google Shape;970;p19"/>
          <p:cNvGrpSpPr/>
          <p:nvPr/>
        </p:nvGrpSpPr>
        <p:grpSpPr>
          <a:xfrm>
            <a:off x="705600" y="456000"/>
            <a:ext cx="7736400" cy="5937600"/>
            <a:chOff x="705600" y="342000"/>
            <a:chExt cx="7736400" cy="4453200"/>
          </a:xfrm>
        </p:grpSpPr>
        <p:sp>
          <p:nvSpPr>
            <p:cNvPr id="971" name="Google Shape;971;p19"/>
            <p:cNvSpPr/>
            <p:nvPr/>
          </p:nvSpPr>
          <p:spPr>
            <a:xfrm>
              <a:off x="705600" y="342000"/>
              <a:ext cx="7736400" cy="44532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9"/>
            <p:cNvSpPr/>
            <p:nvPr/>
          </p:nvSpPr>
          <p:spPr>
            <a:xfrm>
              <a:off x="705600" y="342000"/>
              <a:ext cx="7736400" cy="3474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9"/>
            <p:cNvSpPr/>
            <p:nvPr/>
          </p:nvSpPr>
          <p:spPr>
            <a:xfrm>
              <a:off x="842100" y="435750"/>
              <a:ext cx="159600" cy="159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9"/>
            <p:cNvSpPr/>
            <p:nvPr/>
          </p:nvSpPr>
          <p:spPr>
            <a:xfrm>
              <a:off x="1322487" y="435750"/>
              <a:ext cx="159600" cy="159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9"/>
            <p:cNvSpPr/>
            <p:nvPr/>
          </p:nvSpPr>
          <p:spPr>
            <a:xfrm>
              <a:off x="1082294" y="435750"/>
              <a:ext cx="159600" cy="159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6" name="Google Shape;976;p19"/>
          <p:cNvSpPr txBox="1">
            <a:spLocks noGrp="1"/>
          </p:cNvSpPr>
          <p:nvPr>
            <p:ph type="title"/>
          </p:nvPr>
        </p:nvSpPr>
        <p:spPr>
          <a:xfrm>
            <a:off x="1242150" y="1996800"/>
            <a:ext cx="2880300" cy="451200"/>
          </a:xfrm>
          <a:prstGeom prst="rect">
            <a:avLst/>
          </a:prstGeom>
          <a:effectLst>
            <a:outerShdw dist="19050" dir="2400000" algn="bl" rotWithShape="0">
              <a:srgbClr val="000000"/>
            </a:outerShdw>
          </a:effectLst>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en-US" smtClean="0"/>
              <a:t>Click to edit Master title style</a:t>
            </a:r>
            <a:endParaRPr/>
          </a:p>
        </p:txBody>
      </p:sp>
      <p:sp>
        <p:nvSpPr>
          <p:cNvPr id="977" name="Google Shape;977;p19"/>
          <p:cNvSpPr txBox="1">
            <a:spLocks noGrp="1"/>
          </p:cNvSpPr>
          <p:nvPr>
            <p:ph type="subTitle" idx="1"/>
          </p:nvPr>
        </p:nvSpPr>
        <p:spPr>
          <a:xfrm>
            <a:off x="1242150" y="2448000"/>
            <a:ext cx="2880300" cy="8208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r>
              <a:rPr lang="en-US" smtClean="0"/>
              <a:t>Click to edit Master subtitle style</a:t>
            </a:r>
            <a:endParaRPr/>
          </a:p>
        </p:txBody>
      </p:sp>
      <p:sp>
        <p:nvSpPr>
          <p:cNvPr id="978" name="Google Shape;978;p19"/>
          <p:cNvSpPr txBox="1">
            <a:spLocks noGrp="1"/>
          </p:cNvSpPr>
          <p:nvPr>
            <p:ph type="title" idx="2"/>
          </p:nvPr>
        </p:nvSpPr>
        <p:spPr>
          <a:xfrm>
            <a:off x="1242150" y="4866000"/>
            <a:ext cx="2880300" cy="451200"/>
          </a:xfrm>
          <a:prstGeom prst="rect">
            <a:avLst/>
          </a:prstGeom>
          <a:effectLst>
            <a:outerShdw dist="19050" dir="2400000" algn="bl" rotWithShape="0">
              <a:srgbClr val="000000"/>
            </a:outerShdw>
          </a:effectLst>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en-US" smtClean="0"/>
              <a:t>Click to edit Master title style</a:t>
            </a:r>
            <a:endParaRPr/>
          </a:p>
        </p:txBody>
      </p:sp>
      <p:sp>
        <p:nvSpPr>
          <p:cNvPr id="979" name="Google Shape;979;p19"/>
          <p:cNvSpPr txBox="1">
            <a:spLocks noGrp="1"/>
          </p:cNvSpPr>
          <p:nvPr>
            <p:ph type="subTitle" idx="3"/>
          </p:nvPr>
        </p:nvSpPr>
        <p:spPr>
          <a:xfrm>
            <a:off x="1242150" y="5317200"/>
            <a:ext cx="2880300" cy="8208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r>
              <a:rPr lang="en-US" smtClean="0"/>
              <a:t>Click to edit Master subtitle style</a:t>
            </a:r>
            <a:endParaRPr/>
          </a:p>
        </p:txBody>
      </p:sp>
      <p:sp>
        <p:nvSpPr>
          <p:cNvPr id="980" name="Google Shape;980;p19"/>
          <p:cNvSpPr txBox="1">
            <a:spLocks noGrp="1"/>
          </p:cNvSpPr>
          <p:nvPr>
            <p:ph type="title" idx="4"/>
          </p:nvPr>
        </p:nvSpPr>
        <p:spPr>
          <a:xfrm>
            <a:off x="5021550" y="3432000"/>
            <a:ext cx="2880300" cy="451200"/>
          </a:xfrm>
          <a:prstGeom prst="rect">
            <a:avLst/>
          </a:prstGeom>
          <a:effectLst>
            <a:outerShdw dist="19050" dir="2400000" algn="bl" rotWithShape="0">
              <a:srgbClr val="000000"/>
            </a:outerShdw>
          </a:effectLst>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en-US" smtClean="0"/>
              <a:t>Click to edit Master title style</a:t>
            </a:r>
            <a:endParaRPr/>
          </a:p>
        </p:txBody>
      </p:sp>
      <p:sp>
        <p:nvSpPr>
          <p:cNvPr id="981" name="Google Shape;981;p19"/>
          <p:cNvSpPr txBox="1">
            <a:spLocks noGrp="1"/>
          </p:cNvSpPr>
          <p:nvPr>
            <p:ph type="subTitle" idx="5"/>
          </p:nvPr>
        </p:nvSpPr>
        <p:spPr>
          <a:xfrm>
            <a:off x="5021550" y="3883200"/>
            <a:ext cx="2880300" cy="82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r>
              <a:rPr lang="en-US" smtClean="0"/>
              <a:t>Click to edit Master subtitle style</a:t>
            </a:r>
            <a:endParaRPr/>
          </a:p>
        </p:txBody>
      </p:sp>
      <p:sp>
        <p:nvSpPr>
          <p:cNvPr id="982" name="Google Shape;982;p19"/>
          <p:cNvSpPr txBox="1">
            <a:spLocks noGrp="1"/>
          </p:cNvSpPr>
          <p:nvPr>
            <p:ph type="title" idx="6"/>
          </p:nvPr>
        </p:nvSpPr>
        <p:spPr>
          <a:xfrm>
            <a:off x="720000" y="912000"/>
            <a:ext cx="7707600" cy="91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983"/>
        <p:cNvGrpSpPr/>
        <p:nvPr/>
      </p:nvGrpSpPr>
      <p:grpSpPr>
        <a:xfrm>
          <a:off x="0" y="0"/>
          <a:ext cx="0" cy="0"/>
          <a:chOff x="0" y="0"/>
          <a:chExt cx="0" cy="0"/>
        </a:xfrm>
      </p:grpSpPr>
      <p:grpSp>
        <p:nvGrpSpPr>
          <p:cNvPr id="984" name="Google Shape;984;p20"/>
          <p:cNvGrpSpPr/>
          <p:nvPr/>
        </p:nvGrpSpPr>
        <p:grpSpPr>
          <a:xfrm>
            <a:off x="7" y="35"/>
            <a:ext cx="9144218" cy="6858811"/>
            <a:chOff x="238125" y="838200"/>
            <a:chExt cx="7125550" cy="4008500"/>
          </a:xfrm>
        </p:grpSpPr>
        <p:sp>
          <p:nvSpPr>
            <p:cNvPr id="985" name="Google Shape;985;p20"/>
            <p:cNvSpPr/>
            <p:nvPr/>
          </p:nvSpPr>
          <p:spPr>
            <a:xfrm>
              <a:off x="238125" y="838200"/>
              <a:ext cx="7125550" cy="4008500"/>
            </a:xfrm>
            <a:custGeom>
              <a:avLst/>
              <a:gdLst/>
              <a:ahLst/>
              <a:cxnLst/>
              <a:rect l="l" t="t" r="r" b="b"/>
              <a:pathLst>
                <a:path w="285022" h="160340" fill="none" extrusionOk="0">
                  <a:moveTo>
                    <a:pt x="0" y="0"/>
                  </a:moveTo>
                  <a:lnTo>
                    <a:pt x="285022" y="0"/>
                  </a:lnTo>
                  <a:lnTo>
                    <a:pt x="285022" y="160340"/>
                  </a:lnTo>
                  <a:lnTo>
                    <a:pt x="0" y="160340"/>
                  </a:lnTo>
                  <a:close/>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0"/>
            <p:cNvSpPr/>
            <p:nvPr/>
          </p:nvSpPr>
          <p:spPr>
            <a:xfrm>
              <a:off x="238125" y="457907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0"/>
            <p:cNvSpPr/>
            <p:nvPr/>
          </p:nvSpPr>
          <p:spPr>
            <a:xfrm>
              <a:off x="238125" y="4312275"/>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0"/>
            <p:cNvSpPr/>
            <p:nvPr/>
          </p:nvSpPr>
          <p:spPr>
            <a:xfrm>
              <a:off x="238125" y="4044675"/>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0"/>
            <p:cNvSpPr/>
            <p:nvPr/>
          </p:nvSpPr>
          <p:spPr>
            <a:xfrm>
              <a:off x="238125" y="377785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0"/>
            <p:cNvSpPr/>
            <p:nvPr/>
          </p:nvSpPr>
          <p:spPr>
            <a:xfrm>
              <a:off x="238125" y="351025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0"/>
            <p:cNvSpPr/>
            <p:nvPr/>
          </p:nvSpPr>
          <p:spPr>
            <a:xfrm>
              <a:off x="238125" y="3243450"/>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0"/>
            <p:cNvSpPr/>
            <p:nvPr/>
          </p:nvSpPr>
          <p:spPr>
            <a:xfrm>
              <a:off x="238125" y="2975850"/>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0"/>
            <p:cNvSpPr/>
            <p:nvPr/>
          </p:nvSpPr>
          <p:spPr>
            <a:xfrm>
              <a:off x="238125" y="270902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0"/>
            <p:cNvSpPr/>
            <p:nvPr/>
          </p:nvSpPr>
          <p:spPr>
            <a:xfrm>
              <a:off x="238125" y="244142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0"/>
            <p:cNvSpPr/>
            <p:nvPr/>
          </p:nvSpPr>
          <p:spPr>
            <a:xfrm>
              <a:off x="238125" y="2174625"/>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0"/>
            <p:cNvSpPr/>
            <p:nvPr/>
          </p:nvSpPr>
          <p:spPr>
            <a:xfrm>
              <a:off x="238125" y="1907025"/>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0"/>
            <p:cNvSpPr/>
            <p:nvPr/>
          </p:nvSpPr>
          <p:spPr>
            <a:xfrm>
              <a:off x="238125" y="164020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0"/>
            <p:cNvSpPr/>
            <p:nvPr/>
          </p:nvSpPr>
          <p:spPr>
            <a:xfrm>
              <a:off x="238125" y="137260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0"/>
            <p:cNvSpPr/>
            <p:nvPr/>
          </p:nvSpPr>
          <p:spPr>
            <a:xfrm>
              <a:off x="238125" y="1105800"/>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0"/>
            <p:cNvSpPr/>
            <p:nvPr/>
          </p:nvSpPr>
          <p:spPr>
            <a:xfrm>
              <a:off x="70897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0"/>
            <p:cNvSpPr/>
            <p:nvPr/>
          </p:nvSpPr>
          <p:spPr>
            <a:xfrm>
              <a:off x="68149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0"/>
            <p:cNvSpPr/>
            <p:nvPr/>
          </p:nvSpPr>
          <p:spPr>
            <a:xfrm>
              <a:off x="65410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0"/>
            <p:cNvSpPr/>
            <p:nvPr/>
          </p:nvSpPr>
          <p:spPr>
            <a:xfrm>
              <a:off x="62671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0"/>
            <p:cNvSpPr/>
            <p:nvPr/>
          </p:nvSpPr>
          <p:spPr>
            <a:xfrm>
              <a:off x="599317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0"/>
            <p:cNvSpPr/>
            <p:nvPr/>
          </p:nvSpPr>
          <p:spPr>
            <a:xfrm>
              <a:off x="57184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0"/>
            <p:cNvSpPr/>
            <p:nvPr/>
          </p:nvSpPr>
          <p:spPr>
            <a:xfrm>
              <a:off x="544610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0"/>
            <p:cNvSpPr/>
            <p:nvPr/>
          </p:nvSpPr>
          <p:spPr>
            <a:xfrm>
              <a:off x="51713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0"/>
            <p:cNvSpPr/>
            <p:nvPr/>
          </p:nvSpPr>
          <p:spPr>
            <a:xfrm>
              <a:off x="48974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0"/>
            <p:cNvSpPr/>
            <p:nvPr/>
          </p:nvSpPr>
          <p:spPr>
            <a:xfrm>
              <a:off x="46234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0"/>
            <p:cNvSpPr/>
            <p:nvPr/>
          </p:nvSpPr>
          <p:spPr>
            <a:xfrm>
              <a:off x="43487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0"/>
            <p:cNvSpPr/>
            <p:nvPr/>
          </p:nvSpPr>
          <p:spPr>
            <a:xfrm>
              <a:off x="40748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0"/>
            <p:cNvSpPr/>
            <p:nvPr/>
          </p:nvSpPr>
          <p:spPr>
            <a:xfrm>
              <a:off x="38008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0"/>
            <p:cNvSpPr/>
            <p:nvPr/>
          </p:nvSpPr>
          <p:spPr>
            <a:xfrm>
              <a:off x="35269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0"/>
            <p:cNvSpPr/>
            <p:nvPr/>
          </p:nvSpPr>
          <p:spPr>
            <a:xfrm>
              <a:off x="32530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0"/>
            <p:cNvSpPr/>
            <p:nvPr/>
          </p:nvSpPr>
          <p:spPr>
            <a:xfrm>
              <a:off x="29782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0"/>
            <p:cNvSpPr/>
            <p:nvPr/>
          </p:nvSpPr>
          <p:spPr>
            <a:xfrm>
              <a:off x="27043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0"/>
            <p:cNvSpPr/>
            <p:nvPr/>
          </p:nvSpPr>
          <p:spPr>
            <a:xfrm>
              <a:off x="24304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0"/>
            <p:cNvSpPr/>
            <p:nvPr/>
          </p:nvSpPr>
          <p:spPr>
            <a:xfrm>
              <a:off x="215647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0"/>
            <p:cNvSpPr/>
            <p:nvPr/>
          </p:nvSpPr>
          <p:spPr>
            <a:xfrm>
              <a:off x="188252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0"/>
            <p:cNvSpPr/>
            <p:nvPr/>
          </p:nvSpPr>
          <p:spPr>
            <a:xfrm>
              <a:off x="160860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0"/>
            <p:cNvSpPr/>
            <p:nvPr/>
          </p:nvSpPr>
          <p:spPr>
            <a:xfrm>
              <a:off x="13346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0"/>
            <p:cNvSpPr/>
            <p:nvPr/>
          </p:nvSpPr>
          <p:spPr>
            <a:xfrm>
              <a:off x="10607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0"/>
            <p:cNvSpPr/>
            <p:nvPr/>
          </p:nvSpPr>
          <p:spPr>
            <a:xfrm>
              <a:off x="7867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0"/>
            <p:cNvSpPr/>
            <p:nvPr/>
          </p:nvSpPr>
          <p:spPr>
            <a:xfrm>
              <a:off x="5120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5" name="Google Shape;1025;p20"/>
          <p:cNvGrpSpPr/>
          <p:nvPr/>
        </p:nvGrpSpPr>
        <p:grpSpPr>
          <a:xfrm>
            <a:off x="877824" y="682752"/>
            <a:ext cx="7736400" cy="5937600"/>
            <a:chOff x="1054800" y="684000"/>
            <a:chExt cx="7736400" cy="4453200"/>
          </a:xfrm>
        </p:grpSpPr>
        <p:sp>
          <p:nvSpPr>
            <p:cNvPr id="1026" name="Google Shape;1026;p20"/>
            <p:cNvSpPr/>
            <p:nvPr/>
          </p:nvSpPr>
          <p:spPr>
            <a:xfrm>
              <a:off x="1054800" y="684000"/>
              <a:ext cx="7736400" cy="44532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0"/>
            <p:cNvSpPr/>
            <p:nvPr/>
          </p:nvSpPr>
          <p:spPr>
            <a:xfrm>
              <a:off x="1054800" y="684000"/>
              <a:ext cx="7736400" cy="3474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0"/>
            <p:cNvSpPr/>
            <p:nvPr/>
          </p:nvSpPr>
          <p:spPr>
            <a:xfrm>
              <a:off x="1191300" y="777750"/>
              <a:ext cx="159600" cy="159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0"/>
            <p:cNvSpPr/>
            <p:nvPr/>
          </p:nvSpPr>
          <p:spPr>
            <a:xfrm>
              <a:off x="1671687" y="777750"/>
              <a:ext cx="159600" cy="159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0"/>
            <p:cNvSpPr/>
            <p:nvPr/>
          </p:nvSpPr>
          <p:spPr>
            <a:xfrm>
              <a:off x="1431494" y="777750"/>
              <a:ext cx="159600" cy="159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 name="Google Shape;1031;p20"/>
          <p:cNvGrpSpPr/>
          <p:nvPr/>
        </p:nvGrpSpPr>
        <p:grpSpPr>
          <a:xfrm>
            <a:off x="705600" y="456000"/>
            <a:ext cx="7736400" cy="5937600"/>
            <a:chOff x="705600" y="342000"/>
            <a:chExt cx="7736400" cy="4453200"/>
          </a:xfrm>
        </p:grpSpPr>
        <p:sp>
          <p:nvSpPr>
            <p:cNvPr id="1032" name="Google Shape;1032;p20"/>
            <p:cNvSpPr/>
            <p:nvPr/>
          </p:nvSpPr>
          <p:spPr>
            <a:xfrm>
              <a:off x="705600" y="342000"/>
              <a:ext cx="7736400" cy="44532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0"/>
            <p:cNvSpPr/>
            <p:nvPr/>
          </p:nvSpPr>
          <p:spPr>
            <a:xfrm>
              <a:off x="705600" y="342000"/>
              <a:ext cx="7736400" cy="3474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0"/>
            <p:cNvSpPr/>
            <p:nvPr/>
          </p:nvSpPr>
          <p:spPr>
            <a:xfrm>
              <a:off x="842100" y="435750"/>
              <a:ext cx="159600" cy="159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0"/>
            <p:cNvSpPr/>
            <p:nvPr/>
          </p:nvSpPr>
          <p:spPr>
            <a:xfrm>
              <a:off x="1322487" y="435750"/>
              <a:ext cx="159600" cy="159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0"/>
            <p:cNvSpPr/>
            <p:nvPr/>
          </p:nvSpPr>
          <p:spPr>
            <a:xfrm>
              <a:off x="1082294" y="435750"/>
              <a:ext cx="159600" cy="159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7" name="Google Shape;1037;p20"/>
          <p:cNvSpPr txBox="1">
            <a:spLocks noGrp="1"/>
          </p:cNvSpPr>
          <p:nvPr>
            <p:ph type="title"/>
          </p:nvPr>
        </p:nvSpPr>
        <p:spPr>
          <a:xfrm>
            <a:off x="1054800" y="2664367"/>
            <a:ext cx="2511600" cy="451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en-US" smtClean="0"/>
              <a:t>Click to edit Master title style</a:t>
            </a:r>
            <a:endParaRPr/>
          </a:p>
        </p:txBody>
      </p:sp>
      <p:sp>
        <p:nvSpPr>
          <p:cNvPr id="1038" name="Google Shape;1038;p20"/>
          <p:cNvSpPr txBox="1">
            <a:spLocks noGrp="1"/>
          </p:cNvSpPr>
          <p:nvPr>
            <p:ph type="subTitle" idx="1"/>
          </p:nvPr>
        </p:nvSpPr>
        <p:spPr>
          <a:xfrm>
            <a:off x="1054800" y="3115567"/>
            <a:ext cx="2511600" cy="82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a:buNone/>
              <a:defRPr>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r>
              <a:rPr lang="en-US" smtClean="0"/>
              <a:t>Click to edit Master subtitle style</a:t>
            </a:r>
            <a:endParaRPr/>
          </a:p>
        </p:txBody>
      </p:sp>
      <p:sp>
        <p:nvSpPr>
          <p:cNvPr id="1039" name="Google Shape;1039;p20"/>
          <p:cNvSpPr txBox="1">
            <a:spLocks noGrp="1"/>
          </p:cNvSpPr>
          <p:nvPr>
            <p:ph type="title" idx="2"/>
          </p:nvPr>
        </p:nvSpPr>
        <p:spPr>
          <a:xfrm>
            <a:off x="5577750" y="2664000"/>
            <a:ext cx="2511600" cy="451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en-US" smtClean="0"/>
              <a:t>Click to edit Master title style</a:t>
            </a:r>
            <a:endParaRPr/>
          </a:p>
        </p:txBody>
      </p:sp>
      <p:sp>
        <p:nvSpPr>
          <p:cNvPr id="1040" name="Google Shape;1040;p20"/>
          <p:cNvSpPr txBox="1">
            <a:spLocks noGrp="1"/>
          </p:cNvSpPr>
          <p:nvPr>
            <p:ph type="subTitle" idx="3"/>
          </p:nvPr>
        </p:nvSpPr>
        <p:spPr>
          <a:xfrm>
            <a:off x="5577750" y="3115200"/>
            <a:ext cx="2511600" cy="8208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Clr>
                <a:schemeClr val="dk1"/>
              </a:buClr>
              <a:buSzPts val="1400"/>
              <a:buFont typeface="Montserrat"/>
              <a:buNone/>
              <a:defRPr>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r>
              <a:rPr lang="en-US" smtClean="0"/>
              <a:t>Click to edit Master subtitle style</a:t>
            </a:r>
            <a:endParaRPr/>
          </a:p>
        </p:txBody>
      </p:sp>
      <p:sp>
        <p:nvSpPr>
          <p:cNvPr id="1041" name="Google Shape;1041;p20"/>
          <p:cNvSpPr txBox="1">
            <a:spLocks noGrp="1"/>
          </p:cNvSpPr>
          <p:nvPr>
            <p:ph type="title" idx="4"/>
          </p:nvPr>
        </p:nvSpPr>
        <p:spPr>
          <a:xfrm>
            <a:off x="1054800" y="4693200"/>
            <a:ext cx="2511600" cy="451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en-US" smtClean="0"/>
              <a:t>Click to edit Master title style</a:t>
            </a:r>
            <a:endParaRPr/>
          </a:p>
        </p:txBody>
      </p:sp>
      <p:sp>
        <p:nvSpPr>
          <p:cNvPr id="1042" name="Google Shape;1042;p20"/>
          <p:cNvSpPr txBox="1">
            <a:spLocks noGrp="1"/>
          </p:cNvSpPr>
          <p:nvPr>
            <p:ph type="subTitle" idx="5"/>
          </p:nvPr>
        </p:nvSpPr>
        <p:spPr>
          <a:xfrm>
            <a:off x="1054800" y="5144400"/>
            <a:ext cx="2511600" cy="82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a:buNone/>
              <a:defRPr>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r>
              <a:rPr lang="en-US" smtClean="0"/>
              <a:t>Click to edit Master subtitle style</a:t>
            </a:r>
            <a:endParaRPr/>
          </a:p>
        </p:txBody>
      </p:sp>
      <p:sp>
        <p:nvSpPr>
          <p:cNvPr id="1043" name="Google Shape;1043;p20"/>
          <p:cNvSpPr txBox="1">
            <a:spLocks noGrp="1"/>
          </p:cNvSpPr>
          <p:nvPr>
            <p:ph type="title" idx="6"/>
          </p:nvPr>
        </p:nvSpPr>
        <p:spPr>
          <a:xfrm>
            <a:off x="5577750" y="4694400"/>
            <a:ext cx="2511600" cy="451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en-US" smtClean="0"/>
              <a:t>Click to edit Master title style</a:t>
            </a:r>
            <a:endParaRPr/>
          </a:p>
        </p:txBody>
      </p:sp>
      <p:sp>
        <p:nvSpPr>
          <p:cNvPr id="1044" name="Google Shape;1044;p20"/>
          <p:cNvSpPr txBox="1">
            <a:spLocks noGrp="1"/>
          </p:cNvSpPr>
          <p:nvPr>
            <p:ph type="subTitle" idx="7"/>
          </p:nvPr>
        </p:nvSpPr>
        <p:spPr>
          <a:xfrm>
            <a:off x="5577750" y="5145600"/>
            <a:ext cx="2511600" cy="8208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Clr>
                <a:schemeClr val="dk1"/>
              </a:buClr>
              <a:buSzPts val="1400"/>
              <a:buFont typeface="Montserrat"/>
              <a:buNone/>
              <a:defRPr>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r>
              <a:rPr lang="en-US" smtClean="0"/>
              <a:t>Click to edit Master subtitle style</a:t>
            </a:r>
            <a:endParaRPr/>
          </a:p>
        </p:txBody>
      </p:sp>
      <p:sp>
        <p:nvSpPr>
          <p:cNvPr id="1045" name="Google Shape;1045;p20"/>
          <p:cNvSpPr txBox="1">
            <a:spLocks noGrp="1"/>
          </p:cNvSpPr>
          <p:nvPr>
            <p:ph type="title" idx="8"/>
          </p:nvPr>
        </p:nvSpPr>
        <p:spPr>
          <a:xfrm>
            <a:off x="720000" y="912000"/>
            <a:ext cx="7707600" cy="91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1046"/>
        <p:cNvGrpSpPr/>
        <p:nvPr/>
      </p:nvGrpSpPr>
      <p:grpSpPr>
        <a:xfrm>
          <a:off x="0" y="0"/>
          <a:ext cx="0" cy="0"/>
          <a:chOff x="0" y="0"/>
          <a:chExt cx="0" cy="0"/>
        </a:xfrm>
      </p:grpSpPr>
      <p:grpSp>
        <p:nvGrpSpPr>
          <p:cNvPr id="1047" name="Google Shape;1047;p21"/>
          <p:cNvGrpSpPr/>
          <p:nvPr/>
        </p:nvGrpSpPr>
        <p:grpSpPr>
          <a:xfrm>
            <a:off x="7" y="35"/>
            <a:ext cx="9144218" cy="6858811"/>
            <a:chOff x="238125" y="838200"/>
            <a:chExt cx="7125550" cy="4008500"/>
          </a:xfrm>
        </p:grpSpPr>
        <p:sp>
          <p:nvSpPr>
            <p:cNvPr id="1048" name="Google Shape;1048;p21"/>
            <p:cNvSpPr/>
            <p:nvPr/>
          </p:nvSpPr>
          <p:spPr>
            <a:xfrm>
              <a:off x="238125" y="838200"/>
              <a:ext cx="7125550" cy="4008500"/>
            </a:xfrm>
            <a:custGeom>
              <a:avLst/>
              <a:gdLst/>
              <a:ahLst/>
              <a:cxnLst/>
              <a:rect l="l" t="t" r="r" b="b"/>
              <a:pathLst>
                <a:path w="285022" h="160340" fill="none" extrusionOk="0">
                  <a:moveTo>
                    <a:pt x="0" y="0"/>
                  </a:moveTo>
                  <a:lnTo>
                    <a:pt x="285022" y="0"/>
                  </a:lnTo>
                  <a:lnTo>
                    <a:pt x="285022" y="160340"/>
                  </a:lnTo>
                  <a:lnTo>
                    <a:pt x="0" y="160340"/>
                  </a:lnTo>
                  <a:close/>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1"/>
            <p:cNvSpPr/>
            <p:nvPr/>
          </p:nvSpPr>
          <p:spPr>
            <a:xfrm>
              <a:off x="238125" y="457907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1"/>
            <p:cNvSpPr/>
            <p:nvPr/>
          </p:nvSpPr>
          <p:spPr>
            <a:xfrm>
              <a:off x="238125" y="4312275"/>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1"/>
            <p:cNvSpPr/>
            <p:nvPr/>
          </p:nvSpPr>
          <p:spPr>
            <a:xfrm>
              <a:off x="238125" y="4044675"/>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1"/>
            <p:cNvSpPr/>
            <p:nvPr/>
          </p:nvSpPr>
          <p:spPr>
            <a:xfrm>
              <a:off x="238125" y="377785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1"/>
            <p:cNvSpPr/>
            <p:nvPr/>
          </p:nvSpPr>
          <p:spPr>
            <a:xfrm>
              <a:off x="238125" y="351025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1"/>
            <p:cNvSpPr/>
            <p:nvPr/>
          </p:nvSpPr>
          <p:spPr>
            <a:xfrm>
              <a:off x="238125" y="3243450"/>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1"/>
            <p:cNvSpPr/>
            <p:nvPr/>
          </p:nvSpPr>
          <p:spPr>
            <a:xfrm>
              <a:off x="238125" y="2975850"/>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1"/>
            <p:cNvSpPr/>
            <p:nvPr/>
          </p:nvSpPr>
          <p:spPr>
            <a:xfrm>
              <a:off x="238125" y="270902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1"/>
            <p:cNvSpPr/>
            <p:nvPr/>
          </p:nvSpPr>
          <p:spPr>
            <a:xfrm>
              <a:off x="238125" y="244142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1"/>
            <p:cNvSpPr/>
            <p:nvPr/>
          </p:nvSpPr>
          <p:spPr>
            <a:xfrm>
              <a:off x="238125" y="2174625"/>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1"/>
            <p:cNvSpPr/>
            <p:nvPr/>
          </p:nvSpPr>
          <p:spPr>
            <a:xfrm>
              <a:off x="238125" y="1907025"/>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1"/>
            <p:cNvSpPr/>
            <p:nvPr/>
          </p:nvSpPr>
          <p:spPr>
            <a:xfrm>
              <a:off x="238125" y="164020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1"/>
            <p:cNvSpPr/>
            <p:nvPr/>
          </p:nvSpPr>
          <p:spPr>
            <a:xfrm>
              <a:off x="238125" y="137260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1"/>
            <p:cNvSpPr/>
            <p:nvPr/>
          </p:nvSpPr>
          <p:spPr>
            <a:xfrm>
              <a:off x="238125" y="1105800"/>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1"/>
            <p:cNvSpPr/>
            <p:nvPr/>
          </p:nvSpPr>
          <p:spPr>
            <a:xfrm>
              <a:off x="70897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1"/>
            <p:cNvSpPr/>
            <p:nvPr/>
          </p:nvSpPr>
          <p:spPr>
            <a:xfrm>
              <a:off x="68149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1"/>
            <p:cNvSpPr/>
            <p:nvPr/>
          </p:nvSpPr>
          <p:spPr>
            <a:xfrm>
              <a:off x="65410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1"/>
            <p:cNvSpPr/>
            <p:nvPr/>
          </p:nvSpPr>
          <p:spPr>
            <a:xfrm>
              <a:off x="62671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1"/>
            <p:cNvSpPr/>
            <p:nvPr/>
          </p:nvSpPr>
          <p:spPr>
            <a:xfrm>
              <a:off x="599317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1"/>
            <p:cNvSpPr/>
            <p:nvPr/>
          </p:nvSpPr>
          <p:spPr>
            <a:xfrm>
              <a:off x="57184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1"/>
            <p:cNvSpPr/>
            <p:nvPr/>
          </p:nvSpPr>
          <p:spPr>
            <a:xfrm>
              <a:off x="544610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1"/>
            <p:cNvSpPr/>
            <p:nvPr/>
          </p:nvSpPr>
          <p:spPr>
            <a:xfrm>
              <a:off x="51713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1"/>
            <p:cNvSpPr/>
            <p:nvPr/>
          </p:nvSpPr>
          <p:spPr>
            <a:xfrm>
              <a:off x="48974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1"/>
            <p:cNvSpPr/>
            <p:nvPr/>
          </p:nvSpPr>
          <p:spPr>
            <a:xfrm>
              <a:off x="46234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1"/>
            <p:cNvSpPr/>
            <p:nvPr/>
          </p:nvSpPr>
          <p:spPr>
            <a:xfrm>
              <a:off x="43487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1"/>
            <p:cNvSpPr/>
            <p:nvPr/>
          </p:nvSpPr>
          <p:spPr>
            <a:xfrm>
              <a:off x="40748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1"/>
            <p:cNvSpPr/>
            <p:nvPr/>
          </p:nvSpPr>
          <p:spPr>
            <a:xfrm>
              <a:off x="38008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1"/>
            <p:cNvSpPr/>
            <p:nvPr/>
          </p:nvSpPr>
          <p:spPr>
            <a:xfrm>
              <a:off x="35269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1"/>
            <p:cNvSpPr/>
            <p:nvPr/>
          </p:nvSpPr>
          <p:spPr>
            <a:xfrm>
              <a:off x="32530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1"/>
            <p:cNvSpPr/>
            <p:nvPr/>
          </p:nvSpPr>
          <p:spPr>
            <a:xfrm>
              <a:off x="29782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1"/>
            <p:cNvSpPr/>
            <p:nvPr/>
          </p:nvSpPr>
          <p:spPr>
            <a:xfrm>
              <a:off x="27043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1"/>
            <p:cNvSpPr/>
            <p:nvPr/>
          </p:nvSpPr>
          <p:spPr>
            <a:xfrm>
              <a:off x="24304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1"/>
            <p:cNvSpPr/>
            <p:nvPr/>
          </p:nvSpPr>
          <p:spPr>
            <a:xfrm>
              <a:off x="215647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1"/>
            <p:cNvSpPr/>
            <p:nvPr/>
          </p:nvSpPr>
          <p:spPr>
            <a:xfrm>
              <a:off x="188252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1"/>
            <p:cNvSpPr/>
            <p:nvPr/>
          </p:nvSpPr>
          <p:spPr>
            <a:xfrm>
              <a:off x="160860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1"/>
            <p:cNvSpPr/>
            <p:nvPr/>
          </p:nvSpPr>
          <p:spPr>
            <a:xfrm>
              <a:off x="13346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1"/>
            <p:cNvSpPr/>
            <p:nvPr/>
          </p:nvSpPr>
          <p:spPr>
            <a:xfrm>
              <a:off x="10607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1"/>
            <p:cNvSpPr/>
            <p:nvPr/>
          </p:nvSpPr>
          <p:spPr>
            <a:xfrm>
              <a:off x="7867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1"/>
            <p:cNvSpPr/>
            <p:nvPr/>
          </p:nvSpPr>
          <p:spPr>
            <a:xfrm>
              <a:off x="5120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8" name="Google Shape;1088;p21"/>
          <p:cNvGrpSpPr/>
          <p:nvPr/>
        </p:nvGrpSpPr>
        <p:grpSpPr>
          <a:xfrm>
            <a:off x="877824" y="682752"/>
            <a:ext cx="7736400" cy="5937600"/>
            <a:chOff x="1054800" y="684000"/>
            <a:chExt cx="7736400" cy="4453200"/>
          </a:xfrm>
        </p:grpSpPr>
        <p:sp>
          <p:nvSpPr>
            <p:cNvPr id="1089" name="Google Shape;1089;p21"/>
            <p:cNvSpPr/>
            <p:nvPr/>
          </p:nvSpPr>
          <p:spPr>
            <a:xfrm>
              <a:off x="1054800" y="684000"/>
              <a:ext cx="7736400" cy="44532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1"/>
            <p:cNvSpPr/>
            <p:nvPr/>
          </p:nvSpPr>
          <p:spPr>
            <a:xfrm>
              <a:off x="1054800" y="684000"/>
              <a:ext cx="7736400" cy="3474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1"/>
            <p:cNvSpPr/>
            <p:nvPr/>
          </p:nvSpPr>
          <p:spPr>
            <a:xfrm>
              <a:off x="1191300" y="777750"/>
              <a:ext cx="159600" cy="159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1"/>
            <p:cNvSpPr/>
            <p:nvPr/>
          </p:nvSpPr>
          <p:spPr>
            <a:xfrm>
              <a:off x="1671687" y="777750"/>
              <a:ext cx="159600" cy="159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1"/>
            <p:cNvSpPr/>
            <p:nvPr/>
          </p:nvSpPr>
          <p:spPr>
            <a:xfrm>
              <a:off x="1431494" y="777750"/>
              <a:ext cx="159600" cy="159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4" name="Google Shape;1094;p21"/>
          <p:cNvGrpSpPr/>
          <p:nvPr/>
        </p:nvGrpSpPr>
        <p:grpSpPr>
          <a:xfrm>
            <a:off x="705600" y="456000"/>
            <a:ext cx="7736400" cy="5937600"/>
            <a:chOff x="705600" y="342000"/>
            <a:chExt cx="7736400" cy="4453200"/>
          </a:xfrm>
        </p:grpSpPr>
        <p:sp>
          <p:nvSpPr>
            <p:cNvPr id="1095" name="Google Shape;1095;p21"/>
            <p:cNvSpPr/>
            <p:nvPr/>
          </p:nvSpPr>
          <p:spPr>
            <a:xfrm>
              <a:off x="705600" y="342000"/>
              <a:ext cx="7736400" cy="44532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1"/>
            <p:cNvSpPr/>
            <p:nvPr/>
          </p:nvSpPr>
          <p:spPr>
            <a:xfrm>
              <a:off x="705600" y="342000"/>
              <a:ext cx="7736400" cy="3474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1"/>
            <p:cNvSpPr/>
            <p:nvPr/>
          </p:nvSpPr>
          <p:spPr>
            <a:xfrm>
              <a:off x="842100" y="435750"/>
              <a:ext cx="159600" cy="159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1"/>
            <p:cNvSpPr/>
            <p:nvPr/>
          </p:nvSpPr>
          <p:spPr>
            <a:xfrm>
              <a:off x="1322487" y="435750"/>
              <a:ext cx="159600" cy="159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1"/>
            <p:cNvSpPr/>
            <p:nvPr/>
          </p:nvSpPr>
          <p:spPr>
            <a:xfrm>
              <a:off x="1082294" y="435750"/>
              <a:ext cx="159600" cy="159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0" name="Google Shape;1100;p21"/>
          <p:cNvSpPr txBox="1">
            <a:spLocks noGrp="1"/>
          </p:cNvSpPr>
          <p:nvPr>
            <p:ph type="title"/>
          </p:nvPr>
        </p:nvSpPr>
        <p:spPr>
          <a:xfrm>
            <a:off x="1831525" y="2385600"/>
            <a:ext cx="2627100" cy="451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en-US" smtClean="0"/>
              <a:t>Click to edit Master title style</a:t>
            </a:r>
            <a:endParaRPr/>
          </a:p>
        </p:txBody>
      </p:sp>
      <p:sp>
        <p:nvSpPr>
          <p:cNvPr id="1101" name="Google Shape;1101;p21"/>
          <p:cNvSpPr txBox="1">
            <a:spLocks noGrp="1"/>
          </p:cNvSpPr>
          <p:nvPr>
            <p:ph type="subTitle" idx="1"/>
          </p:nvPr>
        </p:nvSpPr>
        <p:spPr>
          <a:xfrm>
            <a:off x="1831525" y="2836800"/>
            <a:ext cx="2627100" cy="82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a:buNone/>
              <a:defRPr>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r>
              <a:rPr lang="en-US" smtClean="0"/>
              <a:t>Click to edit Master subtitle style</a:t>
            </a:r>
            <a:endParaRPr/>
          </a:p>
        </p:txBody>
      </p:sp>
      <p:sp>
        <p:nvSpPr>
          <p:cNvPr id="1102" name="Google Shape;1102;p21"/>
          <p:cNvSpPr txBox="1">
            <a:spLocks noGrp="1"/>
          </p:cNvSpPr>
          <p:nvPr>
            <p:ph type="title" idx="2"/>
          </p:nvPr>
        </p:nvSpPr>
        <p:spPr>
          <a:xfrm>
            <a:off x="5586300" y="2385600"/>
            <a:ext cx="2627100" cy="451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en-US" smtClean="0"/>
              <a:t>Click to edit Master title style</a:t>
            </a:r>
            <a:endParaRPr/>
          </a:p>
        </p:txBody>
      </p:sp>
      <p:sp>
        <p:nvSpPr>
          <p:cNvPr id="1103" name="Google Shape;1103;p21"/>
          <p:cNvSpPr txBox="1">
            <a:spLocks noGrp="1"/>
          </p:cNvSpPr>
          <p:nvPr>
            <p:ph type="subTitle" idx="3"/>
          </p:nvPr>
        </p:nvSpPr>
        <p:spPr>
          <a:xfrm>
            <a:off x="5586300" y="2836800"/>
            <a:ext cx="2627100" cy="82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a:buNone/>
              <a:defRPr>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r>
              <a:rPr lang="en-US" smtClean="0"/>
              <a:t>Click to edit Master subtitle style</a:t>
            </a:r>
            <a:endParaRPr/>
          </a:p>
        </p:txBody>
      </p:sp>
      <p:sp>
        <p:nvSpPr>
          <p:cNvPr id="1104" name="Google Shape;1104;p21"/>
          <p:cNvSpPr txBox="1">
            <a:spLocks noGrp="1"/>
          </p:cNvSpPr>
          <p:nvPr>
            <p:ph type="title" idx="4"/>
          </p:nvPr>
        </p:nvSpPr>
        <p:spPr>
          <a:xfrm>
            <a:off x="1831525" y="4214400"/>
            <a:ext cx="2627100" cy="451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en-US" smtClean="0"/>
              <a:t>Click to edit Master title style</a:t>
            </a:r>
            <a:endParaRPr/>
          </a:p>
        </p:txBody>
      </p:sp>
      <p:sp>
        <p:nvSpPr>
          <p:cNvPr id="1105" name="Google Shape;1105;p21"/>
          <p:cNvSpPr txBox="1">
            <a:spLocks noGrp="1"/>
          </p:cNvSpPr>
          <p:nvPr>
            <p:ph type="subTitle" idx="5"/>
          </p:nvPr>
        </p:nvSpPr>
        <p:spPr>
          <a:xfrm>
            <a:off x="1831525" y="4665600"/>
            <a:ext cx="2627100" cy="82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a:buNone/>
              <a:defRPr>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r>
              <a:rPr lang="en-US" smtClean="0"/>
              <a:t>Click to edit Master subtitle style</a:t>
            </a:r>
            <a:endParaRPr/>
          </a:p>
        </p:txBody>
      </p:sp>
      <p:sp>
        <p:nvSpPr>
          <p:cNvPr id="1106" name="Google Shape;1106;p21"/>
          <p:cNvSpPr txBox="1">
            <a:spLocks noGrp="1"/>
          </p:cNvSpPr>
          <p:nvPr>
            <p:ph type="title" idx="6"/>
          </p:nvPr>
        </p:nvSpPr>
        <p:spPr>
          <a:xfrm>
            <a:off x="5586300" y="4214400"/>
            <a:ext cx="2627100" cy="451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en-US" smtClean="0"/>
              <a:t>Click to edit Master title style</a:t>
            </a:r>
            <a:endParaRPr/>
          </a:p>
        </p:txBody>
      </p:sp>
      <p:sp>
        <p:nvSpPr>
          <p:cNvPr id="1107" name="Google Shape;1107;p21"/>
          <p:cNvSpPr txBox="1">
            <a:spLocks noGrp="1"/>
          </p:cNvSpPr>
          <p:nvPr>
            <p:ph type="subTitle" idx="7"/>
          </p:nvPr>
        </p:nvSpPr>
        <p:spPr>
          <a:xfrm>
            <a:off x="5586300" y="4665600"/>
            <a:ext cx="2627100" cy="82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a:buNone/>
              <a:defRPr>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r>
              <a:rPr lang="en-US" smtClean="0"/>
              <a:t>Click to edit Master subtitle style</a:t>
            </a:r>
            <a:endParaRPr/>
          </a:p>
        </p:txBody>
      </p:sp>
      <p:sp>
        <p:nvSpPr>
          <p:cNvPr id="1108" name="Google Shape;1108;p21"/>
          <p:cNvSpPr txBox="1">
            <a:spLocks noGrp="1"/>
          </p:cNvSpPr>
          <p:nvPr>
            <p:ph type="title" idx="8"/>
          </p:nvPr>
        </p:nvSpPr>
        <p:spPr>
          <a:xfrm>
            <a:off x="720000" y="912000"/>
            <a:ext cx="7707600" cy="91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109"/>
        <p:cNvGrpSpPr/>
        <p:nvPr/>
      </p:nvGrpSpPr>
      <p:grpSpPr>
        <a:xfrm>
          <a:off x="0" y="0"/>
          <a:ext cx="0" cy="0"/>
          <a:chOff x="0" y="0"/>
          <a:chExt cx="0" cy="0"/>
        </a:xfrm>
      </p:grpSpPr>
      <p:grpSp>
        <p:nvGrpSpPr>
          <p:cNvPr id="1110" name="Google Shape;1110;p22"/>
          <p:cNvGrpSpPr/>
          <p:nvPr/>
        </p:nvGrpSpPr>
        <p:grpSpPr>
          <a:xfrm>
            <a:off x="7" y="35"/>
            <a:ext cx="9144218" cy="6858811"/>
            <a:chOff x="238125" y="838200"/>
            <a:chExt cx="7125550" cy="4008500"/>
          </a:xfrm>
        </p:grpSpPr>
        <p:sp>
          <p:nvSpPr>
            <p:cNvPr id="1111" name="Google Shape;1111;p22"/>
            <p:cNvSpPr/>
            <p:nvPr/>
          </p:nvSpPr>
          <p:spPr>
            <a:xfrm>
              <a:off x="238125" y="838200"/>
              <a:ext cx="7125550" cy="4008500"/>
            </a:xfrm>
            <a:custGeom>
              <a:avLst/>
              <a:gdLst/>
              <a:ahLst/>
              <a:cxnLst/>
              <a:rect l="l" t="t" r="r" b="b"/>
              <a:pathLst>
                <a:path w="285022" h="160340" fill="none" extrusionOk="0">
                  <a:moveTo>
                    <a:pt x="0" y="0"/>
                  </a:moveTo>
                  <a:lnTo>
                    <a:pt x="285022" y="0"/>
                  </a:lnTo>
                  <a:lnTo>
                    <a:pt x="285022" y="160340"/>
                  </a:lnTo>
                  <a:lnTo>
                    <a:pt x="0" y="160340"/>
                  </a:lnTo>
                  <a:close/>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2"/>
            <p:cNvSpPr/>
            <p:nvPr/>
          </p:nvSpPr>
          <p:spPr>
            <a:xfrm>
              <a:off x="238125" y="457907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2"/>
            <p:cNvSpPr/>
            <p:nvPr/>
          </p:nvSpPr>
          <p:spPr>
            <a:xfrm>
              <a:off x="238125" y="4312275"/>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2"/>
            <p:cNvSpPr/>
            <p:nvPr/>
          </p:nvSpPr>
          <p:spPr>
            <a:xfrm>
              <a:off x="238125" y="4044675"/>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2"/>
            <p:cNvSpPr/>
            <p:nvPr/>
          </p:nvSpPr>
          <p:spPr>
            <a:xfrm>
              <a:off x="238125" y="377785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2"/>
            <p:cNvSpPr/>
            <p:nvPr/>
          </p:nvSpPr>
          <p:spPr>
            <a:xfrm>
              <a:off x="238125" y="351025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2"/>
            <p:cNvSpPr/>
            <p:nvPr/>
          </p:nvSpPr>
          <p:spPr>
            <a:xfrm>
              <a:off x="238125" y="3243450"/>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2"/>
            <p:cNvSpPr/>
            <p:nvPr/>
          </p:nvSpPr>
          <p:spPr>
            <a:xfrm>
              <a:off x="238125" y="2975850"/>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2"/>
            <p:cNvSpPr/>
            <p:nvPr/>
          </p:nvSpPr>
          <p:spPr>
            <a:xfrm>
              <a:off x="238125" y="270902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2"/>
            <p:cNvSpPr/>
            <p:nvPr/>
          </p:nvSpPr>
          <p:spPr>
            <a:xfrm>
              <a:off x="238125" y="244142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2"/>
            <p:cNvSpPr/>
            <p:nvPr/>
          </p:nvSpPr>
          <p:spPr>
            <a:xfrm>
              <a:off x="238125" y="2174625"/>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2"/>
            <p:cNvSpPr/>
            <p:nvPr/>
          </p:nvSpPr>
          <p:spPr>
            <a:xfrm>
              <a:off x="238125" y="1907025"/>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2"/>
            <p:cNvSpPr/>
            <p:nvPr/>
          </p:nvSpPr>
          <p:spPr>
            <a:xfrm>
              <a:off x="238125" y="164020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2"/>
            <p:cNvSpPr/>
            <p:nvPr/>
          </p:nvSpPr>
          <p:spPr>
            <a:xfrm>
              <a:off x="238125" y="137260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2"/>
            <p:cNvSpPr/>
            <p:nvPr/>
          </p:nvSpPr>
          <p:spPr>
            <a:xfrm>
              <a:off x="238125" y="1105800"/>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2"/>
            <p:cNvSpPr/>
            <p:nvPr/>
          </p:nvSpPr>
          <p:spPr>
            <a:xfrm>
              <a:off x="70897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2"/>
            <p:cNvSpPr/>
            <p:nvPr/>
          </p:nvSpPr>
          <p:spPr>
            <a:xfrm>
              <a:off x="68149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2"/>
            <p:cNvSpPr/>
            <p:nvPr/>
          </p:nvSpPr>
          <p:spPr>
            <a:xfrm>
              <a:off x="65410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2"/>
            <p:cNvSpPr/>
            <p:nvPr/>
          </p:nvSpPr>
          <p:spPr>
            <a:xfrm>
              <a:off x="62671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2"/>
            <p:cNvSpPr/>
            <p:nvPr/>
          </p:nvSpPr>
          <p:spPr>
            <a:xfrm>
              <a:off x="599317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2"/>
            <p:cNvSpPr/>
            <p:nvPr/>
          </p:nvSpPr>
          <p:spPr>
            <a:xfrm>
              <a:off x="57184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2"/>
            <p:cNvSpPr/>
            <p:nvPr/>
          </p:nvSpPr>
          <p:spPr>
            <a:xfrm>
              <a:off x="544610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2"/>
            <p:cNvSpPr/>
            <p:nvPr/>
          </p:nvSpPr>
          <p:spPr>
            <a:xfrm>
              <a:off x="51713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2"/>
            <p:cNvSpPr/>
            <p:nvPr/>
          </p:nvSpPr>
          <p:spPr>
            <a:xfrm>
              <a:off x="48974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2"/>
            <p:cNvSpPr/>
            <p:nvPr/>
          </p:nvSpPr>
          <p:spPr>
            <a:xfrm>
              <a:off x="46234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2"/>
            <p:cNvSpPr/>
            <p:nvPr/>
          </p:nvSpPr>
          <p:spPr>
            <a:xfrm>
              <a:off x="43487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2"/>
            <p:cNvSpPr/>
            <p:nvPr/>
          </p:nvSpPr>
          <p:spPr>
            <a:xfrm>
              <a:off x="40748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2"/>
            <p:cNvSpPr/>
            <p:nvPr/>
          </p:nvSpPr>
          <p:spPr>
            <a:xfrm>
              <a:off x="38008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2"/>
            <p:cNvSpPr/>
            <p:nvPr/>
          </p:nvSpPr>
          <p:spPr>
            <a:xfrm>
              <a:off x="35269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2"/>
            <p:cNvSpPr/>
            <p:nvPr/>
          </p:nvSpPr>
          <p:spPr>
            <a:xfrm>
              <a:off x="32530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2"/>
            <p:cNvSpPr/>
            <p:nvPr/>
          </p:nvSpPr>
          <p:spPr>
            <a:xfrm>
              <a:off x="29782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2"/>
            <p:cNvSpPr/>
            <p:nvPr/>
          </p:nvSpPr>
          <p:spPr>
            <a:xfrm>
              <a:off x="27043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2"/>
            <p:cNvSpPr/>
            <p:nvPr/>
          </p:nvSpPr>
          <p:spPr>
            <a:xfrm>
              <a:off x="24304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2"/>
            <p:cNvSpPr/>
            <p:nvPr/>
          </p:nvSpPr>
          <p:spPr>
            <a:xfrm>
              <a:off x="215647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2"/>
            <p:cNvSpPr/>
            <p:nvPr/>
          </p:nvSpPr>
          <p:spPr>
            <a:xfrm>
              <a:off x="188252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2"/>
            <p:cNvSpPr/>
            <p:nvPr/>
          </p:nvSpPr>
          <p:spPr>
            <a:xfrm>
              <a:off x="160860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2"/>
            <p:cNvSpPr/>
            <p:nvPr/>
          </p:nvSpPr>
          <p:spPr>
            <a:xfrm>
              <a:off x="13346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2"/>
            <p:cNvSpPr/>
            <p:nvPr/>
          </p:nvSpPr>
          <p:spPr>
            <a:xfrm>
              <a:off x="10607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2"/>
            <p:cNvSpPr/>
            <p:nvPr/>
          </p:nvSpPr>
          <p:spPr>
            <a:xfrm>
              <a:off x="7867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2"/>
            <p:cNvSpPr/>
            <p:nvPr/>
          </p:nvSpPr>
          <p:spPr>
            <a:xfrm>
              <a:off x="5120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1" name="Google Shape;1151;p22"/>
          <p:cNvGrpSpPr/>
          <p:nvPr/>
        </p:nvGrpSpPr>
        <p:grpSpPr>
          <a:xfrm>
            <a:off x="877824" y="682752"/>
            <a:ext cx="7736400" cy="5937600"/>
            <a:chOff x="1054800" y="684000"/>
            <a:chExt cx="7736400" cy="4453200"/>
          </a:xfrm>
        </p:grpSpPr>
        <p:sp>
          <p:nvSpPr>
            <p:cNvPr id="1152" name="Google Shape;1152;p22"/>
            <p:cNvSpPr/>
            <p:nvPr/>
          </p:nvSpPr>
          <p:spPr>
            <a:xfrm>
              <a:off x="1054800" y="684000"/>
              <a:ext cx="7736400" cy="44532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2"/>
            <p:cNvSpPr/>
            <p:nvPr/>
          </p:nvSpPr>
          <p:spPr>
            <a:xfrm>
              <a:off x="1054800" y="684000"/>
              <a:ext cx="7736400" cy="3474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2"/>
            <p:cNvSpPr/>
            <p:nvPr/>
          </p:nvSpPr>
          <p:spPr>
            <a:xfrm>
              <a:off x="1191300" y="777750"/>
              <a:ext cx="159600" cy="159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2"/>
            <p:cNvSpPr/>
            <p:nvPr/>
          </p:nvSpPr>
          <p:spPr>
            <a:xfrm>
              <a:off x="1671687" y="777750"/>
              <a:ext cx="159600" cy="159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2"/>
            <p:cNvSpPr/>
            <p:nvPr/>
          </p:nvSpPr>
          <p:spPr>
            <a:xfrm>
              <a:off x="1431494" y="777750"/>
              <a:ext cx="159600" cy="159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7" name="Google Shape;1157;p22"/>
          <p:cNvGrpSpPr/>
          <p:nvPr/>
        </p:nvGrpSpPr>
        <p:grpSpPr>
          <a:xfrm>
            <a:off x="705600" y="456000"/>
            <a:ext cx="7736400" cy="5937600"/>
            <a:chOff x="705600" y="342000"/>
            <a:chExt cx="7736400" cy="4453200"/>
          </a:xfrm>
        </p:grpSpPr>
        <p:sp>
          <p:nvSpPr>
            <p:cNvPr id="1158" name="Google Shape;1158;p22"/>
            <p:cNvSpPr/>
            <p:nvPr/>
          </p:nvSpPr>
          <p:spPr>
            <a:xfrm>
              <a:off x="705600" y="342000"/>
              <a:ext cx="7736400" cy="44532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2"/>
            <p:cNvSpPr/>
            <p:nvPr/>
          </p:nvSpPr>
          <p:spPr>
            <a:xfrm>
              <a:off x="705600" y="342000"/>
              <a:ext cx="7736400" cy="3474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2"/>
            <p:cNvSpPr/>
            <p:nvPr/>
          </p:nvSpPr>
          <p:spPr>
            <a:xfrm>
              <a:off x="842100" y="435750"/>
              <a:ext cx="159600" cy="159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2"/>
            <p:cNvSpPr/>
            <p:nvPr/>
          </p:nvSpPr>
          <p:spPr>
            <a:xfrm>
              <a:off x="1322487" y="435750"/>
              <a:ext cx="159600" cy="159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2"/>
            <p:cNvSpPr/>
            <p:nvPr/>
          </p:nvSpPr>
          <p:spPr>
            <a:xfrm>
              <a:off x="1082294" y="435750"/>
              <a:ext cx="159600" cy="159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3" name="Google Shape;1163;p22"/>
          <p:cNvSpPr txBox="1">
            <a:spLocks noGrp="1"/>
          </p:cNvSpPr>
          <p:nvPr>
            <p:ph type="title"/>
          </p:nvPr>
        </p:nvSpPr>
        <p:spPr>
          <a:xfrm>
            <a:off x="962100" y="2786133"/>
            <a:ext cx="2246400" cy="45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en-US" smtClean="0"/>
              <a:t>Click to edit Master title style</a:t>
            </a:r>
            <a:endParaRPr/>
          </a:p>
        </p:txBody>
      </p:sp>
      <p:sp>
        <p:nvSpPr>
          <p:cNvPr id="1164" name="Google Shape;1164;p22"/>
          <p:cNvSpPr txBox="1">
            <a:spLocks noGrp="1"/>
          </p:cNvSpPr>
          <p:nvPr>
            <p:ph type="subTitle" idx="1"/>
          </p:nvPr>
        </p:nvSpPr>
        <p:spPr>
          <a:xfrm>
            <a:off x="962100" y="3237333"/>
            <a:ext cx="2246400" cy="672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r>
              <a:rPr lang="en-US" smtClean="0"/>
              <a:t>Click to edit Master subtitle style</a:t>
            </a:r>
            <a:endParaRPr/>
          </a:p>
        </p:txBody>
      </p:sp>
      <p:sp>
        <p:nvSpPr>
          <p:cNvPr id="1165" name="Google Shape;1165;p22"/>
          <p:cNvSpPr txBox="1">
            <a:spLocks noGrp="1"/>
          </p:cNvSpPr>
          <p:nvPr>
            <p:ph type="title" idx="2"/>
          </p:nvPr>
        </p:nvSpPr>
        <p:spPr>
          <a:xfrm>
            <a:off x="3450600" y="2786133"/>
            <a:ext cx="2246400" cy="45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en-US" smtClean="0"/>
              <a:t>Click to edit Master title style</a:t>
            </a:r>
            <a:endParaRPr/>
          </a:p>
        </p:txBody>
      </p:sp>
      <p:sp>
        <p:nvSpPr>
          <p:cNvPr id="1166" name="Google Shape;1166;p22"/>
          <p:cNvSpPr txBox="1">
            <a:spLocks noGrp="1"/>
          </p:cNvSpPr>
          <p:nvPr>
            <p:ph type="subTitle" idx="3"/>
          </p:nvPr>
        </p:nvSpPr>
        <p:spPr>
          <a:xfrm>
            <a:off x="3450600" y="3237333"/>
            <a:ext cx="2246400" cy="672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r>
              <a:rPr lang="en-US" smtClean="0"/>
              <a:t>Click to edit Master subtitle style</a:t>
            </a:r>
            <a:endParaRPr/>
          </a:p>
        </p:txBody>
      </p:sp>
      <p:sp>
        <p:nvSpPr>
          <p:cNvPr id="1167" name="Google Shape;1167;p22"/>
          <p:cNvSpPr txBox="1">
            <a:spLocks noGrp="1"/>
          </p:cNvSpPr>
          <p:nvPr>
            <p:ph type="title" idx="4"/>
          </p:nvPr>
        </p:nvSpPr>
        <p:spPr>
          <a:xfrm>
            <a:off x="962100" y="5011200"/>
            <a:ext cx="2246400" cy="45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en-US" smtClean="0"/>
              <a:t>Click to edit Master title style</a:t>
            </a:r>
            <a:endParaRPr/>
          </a:p>
        </p:txBody>
      </p:sp>
      <p:sp>
        <p:nvSpPr>
          <p:cNvPr id="1168" name="Google Shape;1168;p22"/>
          <p:cNvSpPr txBox="1">
            <a:spLocks noGrp="1"/>
          </p:cNvSpPr>
          <p:nvPr>
            <p:ph type="subTitle" idx="5"/>
          </p:nvPr>
        </p:nvSpPr>
        <p:spPr>
          <a:xfrm>
            <a:off x="962100" y="5462400"/>
            <a:ext cx="2246400" cy="672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r>
              <a:rPr lang="en-US" smtClean="0"/>
              <a:t>Click to edit Master subtitle style</a:t>
            </a:r>
            <a:endParaRPr/>
          </a:p>
        </p:txBody>
      </p:sp>
      <p:sp>
        <p:nvSpPr>
          <p:cNvPr id="1169" name="Google Shape;1169;p22"/>
          <p:cNvSpPr txBox="1">
            <a:spLocks noGrp="1"/>
          </p:cNvSpPr>
          <p:nvPr>
            <p:ph type="title" idx="6"/>
          </p:nvPr>
        </p:nvSpPr>
        <p:spPr>
          <a:xfrm>
            <a:off x="3450600" y="5011200"/>
            <a:ext cx="2246400" cy="45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en-US" smtClean="0"/>
              <a:t>Click to edit Master title style</a:t>
            </a:r>
            <a:endParaRPr/>
          </a:p>
        </p:txBody>
      </p:sp>
      <p:sp>
        <p:nvSpPr>
          <p:cNvPr id="1170" name="Google Shape;1170;p22"/>
          <p:cNvSpPr txBox="1">
            <a:spLocks noGrp="1"/>
          </p:cNvSpPr>
          <p:nvPr>
            <p:ph type="subTitle" idx="7"/>
          </p:nvPr>
        </p:nvSpPr>
        <p:spPr>
          <a:xfrm>
            <a:off x="3450600" y="5462400"/>
            <a:ext cx="2246400" cy="672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r>
              <a:rPr lang="en-US" smtClean="0"/>
              <a:t>Click to edit Master subtitle style</a:t>
            </a:r>
            <a:endParaRPr/>
          </a:p>
        </p:txBody>
      </p:sp>
      <p:sp>
        <p:nvSpPr>
          <p:cNvPr id="1171" name="Google Shape;1171;p22"/>
          <p:cNvSpPr txBox="1">
            <a:spLocks noGrp="1"/>
          </p:cNvSpPr>
          <p:nvPr>
            <p:ph type="title" idx="8"/>
          </p:nvPr>
        </p:nvSpPr>
        <p:spPr>
          <a:xfrm>
            <a:off x="5939100" y="2786133"/>
            <a:ext cx="2246400" cy="45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en-US" smtClean="0"/>
              <a:t>Click to edit Master title style</a:t>
            </a:r>
            <a:endParaRPr/>
          </a:p>
        </p:txBody>
      </p:sp>
      <p:sp>
        <p:nvSpPr>
          <p:cNvPr id="1172" name="Google Shape;1172;p22"/>
          <p:cNvSpPr txBox="1">
            <a:spLocks noGrp="1"/>
          </p:cNvSpPr>
          <p:nvPr>
            <p:ph type="subTitle" idx="9"/>
          </p:nvPr>
        </p:nvSpPr>
        <p:spPr>
          <a:xfrm>
            <a:off x="5939100" y="3237333"/>
            <a:ext cx="2246400" cy="672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r>
              <a:rPr lang="en-US" smtClean="0"/>
              <a:t>Click to edit Master subtitle style</a:t>
            </a:r>
            <a:endParaRPr/>
          </a:p>
        </p:txBody>
      </p:sp>
      <p:sp>
        <p:nvSpPr>
          <p:cNvPr id="1173" name="Google Shape;1173;p22"/>
          <p:cNvSpPr txBox="1">
            <a:spLocks noGrp="1"/>
          </p:cNvSpPr>
          <p:nvPr>
            <p:ph type="title" idx="13"/>
          </p:nvPr>
        </p:nvSpPr>
        <p:spPr>
          <a:xfrm>
            <a:off x="5939100" y="5011200"/>
            <a:ext cx="2246400" cy="45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en-US" smtClean="0"/>
              <a:t>Click to edit Master title style</a:t>
            </a:r>
            <a:endParaRPr/>
          </a:p>
        </p:txBody>
      </p:sp>
      <p:sp>
        <p:nvSpPr>
          <p:cNvPr id="1174" name="Google Shape;1174;p22"/>
          <p:cNvSpPr txBox="1">
            <a:spLocks noGrp="1"/>
          </p:cNvSpPr>
          <p:nvPr>
            <p:ph type="subTitle" idx="14"/>
          </p:nvPr>
        </p:nvSpPr>
        <p:spPr>
          <a:xfrm>
            <a:off x="5939100" y="5462400"/>
            <a:ext cx="2246400" cy="672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r>
              <a:rPr lang="en-US" smtClean="0"/>
              <a:t>Click to edit Master subtitle style</a:t>
            </a:r>
            <a:endParaRPr/>
          </a:p>
        </p:txBody>
      </p:sp>
      <p:sp>
        <p:nvSpPr>
          <p:cNvPr id="1175" name="Google Shape;1175;p22"/>
          <p:cNvSpPr txBox="1">
            <a:spLocks noGrp="1"/>
          </p:cNvSpPr>
          <p:nvPr>
            <p:ph type="title" idx="15"/>
          </p:nvPr>
        </p:nvSpPr>
        <p:spPr>
          <a:xfrm>
            <a:off x="720000" y="912000"/>
            <a:ext cx="7707600" cy="91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176"/>
        <p:cNvGrpSpPr/>
        <p:nvPr/>
      </p:nvGrpSpPr>
      <p:grpSpPr>
        <a:xfrm>
          <a:off x="0" y="0"/>
          <a:ext cx="0" cy="0"/>
          <a:chOff x="0" y="0"/>
          <a:chExt cx="0" cy="0"/>
        </a:xfrm>
      </p:grpSpPr>
      <p:grpSp>
        <p:nvGrpSpPr>
          <p:cNvPr id="1177" name="Google Shape;1177;p23"/>
          <p:cNvGrpSpPr/>
          <p:nvPr/>
        </p:nvGrpSpPr>
        <p:grpSpPr>
          <a:xfrm>
            <a:off x="7" y="35"/>
            <a:ext cx="9144218" cy="6858811"/>
            <a:chOff x="238125" y="838200"/>
            <a:chExt cx="7125550" cy="4008500"/>
          </a:xfrm>
        </p:grpSpPr>
        <p:sp>
          <p:nvSpPr>
            <p:cNvPr id="1178" name="Google Shape;1178;p23"/>
            <p:cNvSpPr/>
            <p:nvPr/>
          </p:nvSpPr>
          <p:spPr>
            <a:xfrm>
              <a:off x="238125" y="838200"/>
              <a:ext cx="7125550" cy="4008500"/>
            </a:xfrm>
            <a:custGeom>
              <a:avLst/>
              <a:gdLst/>
              <a:ahLst/>
              <a:cxnLst/>
              <a:rect l="l" t="t" r="r" b="b"/>
              <a:pathLst>
                <a:path w="285022" h="160340" fill="none" extrusionOk="0">
                  <a:moveTo>
                    <a:pt x="0" y="0"/>
                  </a:moveTo>
                  <a:lnTo>
                    <a:pt x="285022" y="0"/>
                  </a:lnTo>
                  <a:lnTo>
                    <a:pt x="285022" y="160340"/>
                  </a:lnTo>
                  <a:lnTo>
                    <a:pt x="0" y="160340"/>
                  </a:lnTo>
                  <a:close/>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3"/>
            <p:cNvSpPr/>
            <p:nvPr/>
          </p:nvSpPr>
          <p:spPr>
            <a:xfrm>
              <a:off x="238125" y="457907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3"/>
            <p:cNvSpPr/>
            <p:nvPr/>
          </p:nvSpPr>
          <p:spPr>
            <a:xfrm>
              <a:off x="238125" y="4312275"/>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3"/>
            <p:cNvSpPr/>
            <p:nvPr/>
          </p:nvSpPr>
          <p:spPr>
            <a:xfrm>
              <a:off x="238125" y="4044675"/>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3"/>
            <p:cNvSpPr/>
            <p:nvPr/>
          </p:nvSpPr>
          <p:spPr>
            <a:xfrm>
              <a:off x="238125" y="377785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3"/>
            <p:cNvSpPr/>
            <p:nvPr/>
          </p:nvSpPr>
          <p:spPr>
            <a:xfrm>
              <a:off x="238125" y="351025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3"/>
            <p:cNvSpPr/>
            <p:nvPr/>
          </p:nvSpPr>
          <p:spPr>
            <a:xfrm>
              <a:off x="238125" y="3243450"/>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3"/>
            <p:cNvSpPr/>
            <p:nvPr/>
          </p:nvSpPr>
          <p:spPr>
            <a:xfrm>
              <a:off x="238125" y="2975850"/>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3"/>
            <p:cNvSpPr/>
            <p:nvPr/>
          </p:nvSpPr>
          <p:spPr>
            <a:xfrm>
              <a:off x="238125" y="270902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3"/>
            <p:cNvSpPr/>
            <p:nvPr/>
          </p:nvSpPr>
          <p:spPr>
            <a:xfrm>
              <a:off x="238125" y="244142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3"/>
            <p:cNvSpPr/>
            <p:nvPr/>
          </p:nvSpPr>
          <p:spPr>
            <a:xfrm>
              <a:off x="238125" y="2174625"/>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3"/>
            <p:cNvSpPr/>
            <p:nvPr/>
          </p:nvSpPr>
          <p:spPr>
            <a:xfrm>
              <a:off x="238125" y="1907025"/>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3"/>
            <p:cNvSpPr/>
            <p:nvPr/>
          </p:nvSpPr>
          <p:spPr>
            <a:xfrm>
              <a:off x="238125" y="164020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3"/>
            <p:cNvSpPr/>
            <p:nvPr/>
          </p:nvSpPr>
          <p:spPr>
            <a:xfrm>
              <a:off x="238125" y="137260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3"/>
            <p:cNvSpPr/>
            <p:nvPr/>
          </p:nvSpPr>
          <p:spPr>
            <a:xfrm>
              <a:off x="238125" y="1105800"/>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3"/>
            <p:cNvSpPr/>
            <p:nvPr/>
          </p:nvSpPr>
          <p:spPr>
            <a:xfrm>
              <a:off x="70897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3"/>
            <p:cNvSpPr/>
            <p:nvPr/>
          </p:nvSpPr>
          <p:spPr>
            <a:xfrm>
              <a:off x="68149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3"/>
            <p:cNvSpPr/>
            <p:nvPr/>
          </p:nvSpPr>
          <p:spPr>
            <a:xfrm>
              <a:off x="65410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3"/>
            <p:cNvSpPr/>
            <p:nvPr/>
          </p:nvSpPr>
          <p:spPr>
            <a:xfrm>
              <a:off x="62671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3"/>
            <p:cNvSpPr/>
            <p:nvPr/>
          </p:nvSpPr>
          <p:spPr>
            <a:xfrm>
              <a:off x="599317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3"/>
            <p:cNvSpPr/>
            <p:nvPr/>
          </p:nvSpPr>
          <p:spPr>
            <a:xfrm>
              <a:off x="57184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3"/>
            <p:cNvSpPr/>
            <p:nvPr/>
          </p:nvSpPr>
          <p:spPr>
            <a:xfrm>
              <a:off x="544610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3"/>
            <p:cNvSpPr/>
            <p:nvPr/>
          </p:nvSpPr>
          <p:spPr>
            <a:xfrm>
              <a:off x="51713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3"/>
            <p:cNvSpPr/>
            <p:nvPr/>
          </p:nvSpPr>
          <p:spPr>
            <a:xfrm>
              <a:off x="48974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3"/>
            <p:cNvSpPr/>
            <p:nvPr/>
          </p:nvSpPr>
          <p:spPr>
            <a:xfrm>
              <a:off x="46234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3"/>
            <p:cNvSpPr/>
            <p:nvPr/>
          </p:nvSpPr>
          <p:spPr>
            <a:xfrm>
              <a:off x="43487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3"/>
            <p:cNvSpPr/>
            <p:nvPr/>
          </p:nvSpPr>
          <p:spPr>
            <a:xfrm>
              <a:off x="40748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3"/>
            <p:cNvSpPr/>
            <p:nvPr/>
          </p:nvSpPr>
          <p:spPr>
            <a:xfrm>
              <a:off x="38008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3"/>
            <p:cNvSpPr/>
            <p:nvPr/>
          </p:nvSpPr>
          <p:spPr>
            <a:xfrm>
              <a:off x="35269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3"/>
            <p:cNvSpPr/>
            <p:nvPr/>
          </p:nvSpPr>
          <p:spPr>
            <a:xfrm>
              <a:off x="32530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3"/>
            <p:cNvSpPr/>
            <p:nvPr/>
          </p:nvSpPr>
          <p:spPr>
            <a:xfrm>
              <a:off x="29782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3"/>
            <p:cNvSpPr/>
            <p:nvPr/>
          </p:nvSpPr>
          <p:spPr>
            <a:xfrm>
              <a:off x="27043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3"/>
            <p:cNvSpPr/>
            <p:nvPr/>
          </p:nvSpPr>
          <p:spPr>
            <a:xfrm>
              <a:off x="24304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3"/>
            <p:cNvSpPr/>
            <p:nvPr/>
          </p:nvSpPr>
          <p:spPr>
            <a:xfrm>
              <a:off x="215647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3"/>
            <p:cNvSpPr/>
            <p:nvPr/>
          </p:nvSpPr>
          <p:spPr>
            <a:xfrm>
              <a:off x="188252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3"/>
            <p:cNvSpPr/>
            <p:nvPr/>
          </p:nvSpPr>
          <p:spPr>
            <a:xfrm>
              <a:off x="160860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3"/>
            <p:cNvSpPr/>
            <p:nvPr/>
          </p:nvSpPr>
          <p:spPr>
            <a:xfrm>
              <a:off x="13346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3"/>
            <p:cNvSpPr/>
            <p:nvPr/>
          </p:nvSpPr>
          <p:spPr>
            <a:xfrm>
              <a:off x="10607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3"/>
            <p:cNvSpPr/>
            <p:nvPr/>
          </p:nvSpPr>
          <p:spPr>
            <a:xfrm>
              <a:off x="7867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3"/>
            <p:cNvSpPr/>
            <p:nvPr/>
          </p:nvSpPr>
          <p:spPr>
            <a:xfrm>
              <a:off x="5120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8" name="Google Shape;1218;p23"/>
          <p:cNvSpPr txBox="1">
            <a:spLocks noGrp="1"/>
          </p:cNvSpPr>
          <p:nvPr>
            <p:ph type="title" hasCustomPrompt="1"/>
          </p:nvPr>
        </p:nvSpPr>
        <p:spPr>
          <a:xfrm>
            <a:off x="719925" y="1371917"/>
            <a:ext cx="6300900" cy="12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219" name="Google Shape;1219;p23"/>
          <p:cNvSpPr txBox="1">
            <a:spLocks noGrp="1"/>
          </p:cNvSpPr>
          <p:nvPr>
            <p:ph type="subTitle" idx="1"/>
          </p:nvPr>
        </p:nvSpPr>
        <p:spPr>
          <a:xfrm>
            <a:off x="720375" y="2649217"/>
            <a:ext cx="6300000" cy="460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600"/>
              <a:buFont typeface="Montserrat"/>
              <a:buNone/>
              <a:defRPr sz="16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600"/>
              <a:buFont typeface="Montserrat"/>
              <a:buNone/>
              <a:defRPr sz="1600">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600"/>
              <a:buFont typeface="Montserrat"/>
              <a:buNone/>
              <a:defRPr sz="1600">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600"/>
              <a:buFont typeface="Montserrat"/>
              <a:buNone/>
              <a:defRPr sz="1600">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600"/>
              <a:buFont typeface="Montserrat"/>
              <a:buNone/>
              <a:defRPr sz="1600">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600"/>
              <a:buFont typeface="Montserrat"/>
              <a:buNone/>
              <a:defRPr sz="1600">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600"/>
              <a:buFont typeface="Montserrat"/>
              <a:buNone/>
              <a:defRPr sz="1600">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600"/>
              <a:buFont typeface="Montserrat"/>
              <a:buNone/>
              <a:defRPr sz="1600">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600"/>
              <a:buFont typeface="Montserrat"/>
              <a:buNone/>
              <a:defRPr sz="1600">
                <a:solidFill>
                  <a:schemeClr val="dk1"/>
                </a:solidFill>
                <a:latin typeface="Montserrat"/>
                <a:ea typeface="Montserrat"/>
                <a:cs typeface="Montserrat"/>
                <a:sym typeface="Montserrat"/>
              </a:defRPr>
            </a:lvl9pPr>
          </a:lstStyle>
          <a:p>
            <a:r>
              <a:rPr lang="en-US" smtClean="0"/>
              <a:t>Click to edit Master subtitle style</a:t>
            </a:r>
            <a:endParaRPr/>
          </a:p>
        </p:txBody>
      </p:sp>
      <p:sp>
        <p:nvSpPr>
          <p:cNvPr id="1220" name="Google Shape;1220;p23"/>
          <p:cNvSpPr txBox="1">
            <a:spLocks noGrp="1"/>
          </p:cNvSpPr>
          <p:nvPr>
            <p:ph type="title" idx="2" hasCustomPrompt="1"/>
          </p:nvPr>
        </p:nvSpPr>
        <p:spPr>
          <a:xfrm>
            <a:off x="2123925" y="4005967"/>
            <a:ext cx="6300900" cy="127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221" name="Google Shape;1221;p23"/>
          <p:cNvSpPr txBox="1">
            <a:spLocks noGrp="1"/>
          </p:cNvSpPr>
          <p:nvPr>
            <p:ph type="subTitle" idx="3"/>
          </p:nvPr>
        </p:nvSpPr>
        <p:spPr>
          <a:xfrm>
            <a:off x="2124375" y="5283267"/>
            <a:ext cx="6300000" cy="460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600"/>
              <a:buFont typeface="Montserrat"/>
              <a:buNone/>
              <a:defRPr sz="16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600"/>
              <a:buFont typeface="Montserrat"/>
              <a:buNone/>
              <a:defRPr sz="1600">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600"/>
              <a:buFont typeface="Montserrat"/>
              <a:buNone/>
              <a:defRPr sz="1600">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600"/>
              <a:buFont typeface="Montserrat"/>
              <a:buNone/>
              <a:defRPr sz="1600">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600"/>
              <a:buFont typeface="Montserrat"/>
              <a:buNone/>
              <a:defRPr sz="1600">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600"/>
              <a:buFont typeface="Montserrat"/>
              <a:buNone/>
              <a:defRPr sz="1600">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600"/>
              <a:buFont typeface="Montserrat"/>
              <a:buNone/>
              <a:defRPr sz="1600">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600"/>
              <a:buFont typeface="Montserrat"/>
              <a:buNone/>
              <a:defRPr sz="1600">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600"/>
              <a:buFont typeface="Montserrat"/>
              <a:buNone/>
              <a:defRPr sz="1600">
                <a:solidFill>
                  <a:schemeClr val="dk1"/>
                </a:solidFill>
                <a:latin typeface="Montserrat"/>
                <a:ea typeface="Montserrat"/>
                <a:cs typeface="Montserrat"/>
                <a:sym typeface="Montserrat"/>
              </a:defRPr>
            </a:lvl9pPr>
          </a:lstStyle>
          <a:p>
            <a:r>
              <a:rPr lang="en-US" smtClean="0"/>
              <a:t>Click to edit Master subtitle style</a:t>
            </a:r>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1222"/>
        <p:cNvGrpSpPr/>
        <p:nvPr/>
      </p:nvGrpSpPr>
      <p:grpSpPr>
        <a:xfrm>
          <a:off x="0" y="0"/>
          <a:ext cx="0" cy="0"/>
          <a:chOff x="0" y="0"/>
          <a:chExt cx="0" cy="0"/>
        </a:xfrm>
      </p:grpSpPr>
      <p:grpSp>
        <p:nvGrpSpPr>
          <p:cNvPr id="1223" name="Google Shape;1223;p24"/>
          <p:cNvGrpSpPr/>
          <p:nvPr/>
        </p:nvGrpSpPr>
        <p:grpSpPr>
          <a:xfrm>
            <a:off x="7" y="35"/>
            <a:ext cx="9144218" cy="6858811"/>
            <a:chOff x="238125" y="838200"/>
            <a:chExt cx="7125550" cy="4008500"/>
          </a:xfrm>
        </p:grpSpPr>
        <p:sp>
          <p:nvSpPr>
            <p:cNvPr id="1224" name="Google Shape;1224;p24"/>
            <p:cNvSpPr/>
            <p:nvPr/>
          </p:nvSpPr>
          <p:spPr>
            <a:xfrm>
              <a:off x="238125" y="838200"/>
              <a:ext cx="7125550" cy="4008500"/>
            </a:xfrm>
            <a:custGeom>
              <a:avLst/>
              <a:gdLst/>
              <a:ahLst/>
              <a:cxnLst/>
              <a:rect l="l" t="t" r="r" b="b"/>
              <a:pathLst>
                <a:path w="285022" h="160340" fill="none" extrusionOk="0">
                  <a:moveTo>
                    <a:pt x="0" y="0"/>
                  </a:moveTo>
                  <a:lnTo>
                    <a:pt x="285022" y="0"/>
                  </a:lnTo>
                  <a:lnTo>
                    <a:pt x="285022" y="160340"/>
                  </a:lnTo>
                  <a:lnTo>
                    <a:pt x="0" y="160340"/>
                  </a:lnTo>
                  <a:close/>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4"/>
            <p:cNvSpPr/>
            <p:nvPr/>
          </p:nvSpPr>
          <p:spPr>
            <a:xfrm>
              <a:off x="238125" y="457907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4"/>
            <p:cNvSpPr/>
            <p:nvPr/>
          </p:nvSpPr>
          <p:spPr>
            <a:xfrm>
              <a:off x="238125" y="4312275"/>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4"/>
            <p:cNvSpPr/>
            <p:nvPr/>
          </p:nvSpPr>
          <p:spPr>
            <a:xfrm>
              <a:off x="238125" y="4044675"/>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4"/>
            <p:cNvSpPr/>
            <p:nvPr/>
          </p:nvSpPr>
          <p:spPr>
            <a:xfrm>
              <a:off x="238125" y="377785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4"/>
            <p:cNvSpPr/>
            <p:nvPr/>
          </p:nvSpPr>
          <p:spPr>
            <a:xfrm>
              <a:off x="238125" y="351025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4"/>
            <p:cNvSpPr/>
            <p:nvPr/>
          </p:nvSpPr>
          <p:spPr>
            <a:xfrm>
              <a:off x="238125" y="3243450"/>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4"/>
            <p:cNvSpPr/>
            <p:nvPr/>
          </p:nvSpPr>
          <p:spPr>
            <a:xfrm>
              <a:off x="238125" y="2975850"/>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4"/>
            <p:cNvSpPr/>
            <p:nvPr/>
          </p:nvSpPr>
          <p:spPr>
            <a:xfrm>
              <a:off x="238125" y="270902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4"/>
            <p:cNvSpPr/>
            <p:nvPr/>
          </p:nvSpPr>
          <p:spPr>
            <a:xfrm>
              <a:off x="238125" y="244142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4"/>
            <p:cNvSpPr/>
            <p:nvPr/>
          </p:nvSpPr>
          <p:spPr>
            <a:xfrm>
              <a:off x="238125" y="2174625"/>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4"/>
            <p:cNvSpPr/>
            <p:nvPr/>
          </p:nvSpPr>
          <p:spPr>
            <a:xfrm>
              <a:off x="238125" y="1907025"/>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4"/>
            <p:cNvSpPr/>
            <p:nvPr/>
          </p:nvSpPr>
          <p:spPr>
            <a:xfrm>
              <a:off x="238125" y="164020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4"/>
            <p:cNvSpPr/>
            <p:nvPr/>
          </p:nvSpPr>
          <p:spPr>
            <a:xfrm>
              <a:off x="238125" y="137260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4"/>
            <p:cNvSpPr/>
            <p:nvPr/>
          </p:nvSpPr>
          <p:spPr>
            <a:xfrm>
              <a:off x="238125" y="1105800"/>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4"/>
            <p:cNvSpPr/>
            <p:nvPr/>
          </p:nvSpPr>
          <p:spPr>
            <a:xfrm>
              <a:off x="70897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4"/>
            <p:cNvSpPr/>
            <p:nvPr/>
          </p:nvSpPr>
          <p:spPr>
            <a:xfrm>
              <a:off x="68149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4"/>
            <p:cNvSpPr/>
            <p:nvPr/>
          </p:nvSpPr>
          <p:spPr>
            <a:xfrm>
              <a:off x="65410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4"/>
            <p:cNvSpPr/>
            <p:nvPr/>
          </p:nvSpPr>
          <p:spPr>
            <a:xfrm>
              <a:off x="62671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4"/>
            <p:cNvSpPr/>
            <p:nvPr/>
          </p:nvSpPr>
          <p:spPr>
            <a:xfrm>
              <a:off x="599317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4"/>
            <p:cNvSpPr/>
            <p:nvPr/>
          </p:nvSpPr>
          <p:spPr>
            <a:xfrm>
              <a:off x="57184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4"/>
            <p:cNvSpPr/>
            <p:nvPr/>
          </p:nvSpPr>
          <p:spPr>
            <a:xfrm>
              <a:off x="544610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4"/>
            <p:cNvSpPr/>
            <p:nvPr/>
          </p:nvSpPr>
          <p:spPr>
            <a:xfrm>
              <a:off x="51713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4"/>
            <p:cNvSpPr/>
            <p:nvPr/>
          </p:nvSpPr>
          <p:spPr>
            <a:xfrm>
              <a:off x="48974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4"/>
            <p:cNvSpPr/>
            <p:nvPr/>
          </p:nvSpPr>
          <p:spPr>
            <a:xfrm>
              <a:off x="46234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4"/>
            <p:cNvSpPr/>
            <p:nvPr/>
          </p:nvSpPr>
          <p:spPr>
            <a:xfrm>
              <a:off x="43487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4"/>
            <p:cNvSpPr/>
            <p:nvPr/>
          </p:nvSpPr>
          <p:spPr>
            <a:xfrm>
              <a:off x="40748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4"/>
            <p:cNvSpPr/>
            <p:nvPr/>
          </p:nvSpPr>
          <p:spPr>
            <a:xfrm>
              <a:off x="38008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4"/>
            <p:cNvSpPr/>
            <p:nvPr/>
          </p:nvSpPr>
          <p:spPr>
            <a:xfrm>
              <a:off x="35269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4"/>
            <p:cNvSpPr/>
            <p:nvPr/>
          </p:nvSpPr>
          <p:spPr>
            <a:xfrm>
              <a:off x="32530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4"/>
            <p:cNvSpPr/>
            <p:nvPr/>
          </p:nvSpPr>
          <p:spPr>
            <a:xfrm>
              <a:off x="29782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4"/>
            <p:cNvSpPr/>
            <p:nvPr/>
          </p:nvSpPr>
          <p:spPr>
            <a:xfrm>
              <a:off x="27043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4"/>
            <p:cNvSpPr/>
            <p:nvPr/>
          </p:nvSpPr>
          <p:spPr>
            <a:xfrm>
              <a:off x="24304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4"/>
            <p:cNvSpPr/>
            <p:nvPr/>
          </p:nvSpPr>
          <p:spPr>
            <a:xfrm>
              <a:off x="215647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4"/>
            <p:cNvSpPr/>
            <p:nvPr/>
          </p:nvSpPr>
          <p:spPr>
            <a:xfrm>
              <a:off x="188252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4"/>
            <p:cNvSpPr/>
            <p:nvPr/>
          </p:nvSpPr>
          <p:spPr>
            <a:xfrm>
              <a:off x="160860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4"/>
            <p:cNvSpPr/>
            <p:nvPr/>
          </p:nvSpPr>
          <p:spPr>
            <a:xfrm>
              <a:off x="13346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4"/>
            <p:cNvSpPr/>
            <p:nvPr/>
          </p:nvSpPr>
          <p:spPr>
            <a:xfrm>
              <a:off x="10607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4"/>
            <p:cNvSpPr/>
            <p:nvPr/>
          </p:nvSpPr>
          <p:spPr>
            <a:xfrm>
              <a:off x="7867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4"/>
            <p:cNvSpPr/>
            <p:nvPr/>
          </p:nvSpPr>
          <p:spPr>
            <a:xfrm>
              <a:off x="5120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4" name="Google Shape;1264;p24"/>
          <p:cNvGrpSpPr/>
          <p:nvPr/>
        </p:nvGrpSpPr>
        <p:grpSpPr>
          <a:xfrm>
            <a:off x="877824" y="682752"/>
            <a:ext cx="7736400" cy="5937600"/>
            <a:chOff x="1054800" y="684000"/>
            <a:chExt cx="7736400" cy="4453200"/>
          </a:xfrm>
        </p:grpSpPr>
        <p:sp>
          <p:nvSpPr>
            <p:cNvPr id="1265" name="Google Shape;1265;p24"/>
            <p:cNvSpPr/>
            <p:nvPr/>
          </p:nvSpPr>
          <p:spPr>
            <a:xfrm>
              <a:off x="1054800" y="684000"/>
              <a:ext cx="7736400" cy="44532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4"/>
            <p:cNvSpPr/>
            <p:nvPr/>
          </p:nvSpPr>
          <p:spPr>
            <a:xfrm>
              <a:off x="1054800" y="684000"/>
              <a:ext cx="7736400" cy="3474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4"/>
            <p:cNvSpPr/>
            <p:nvPr/>
          </p:nvSpPr>
          <p:spPr>
            <a:xfrm>
              <a:off x="1191300" y="777750"/>
              <a:ext cx="159600" cy="159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4"/>
            <p:cNvSpPr/>
            <p:nvPr/>
          </p:nvSpPr>
          <p:spPr>
            <a:xfrm>
              <a:off x="1671687" y="777750"/>
              <a:ext cx="159600" cy="159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4"/>
            <p:cNvSpPr/>
            <p:nvPr/>
          </p:nvSpPr>
          <p:spPr>
            <a:xfrm>
              <a:off x="1431494" y="777750"/>
              <a:ext cx="159600" cy="159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0" name="Google Shape;1270;p24"/>
          <p:cNvGrpSpPr/>
          <p:nvPr/>
        </p:nvGrpSpPr>
        <p:grpSpPr>
          <a:xfrm>
            <a:off x="705600" y="456000"/>
            <a:ext cx="7736400" cy="5937600"/>
            <a:chOff x="705600" y="342000"/>
            <a:chExt cx="7736400" cy="4453200"/>
          </a:xfrm>
        </p:grpSpPr>
        <p:sp>
          <p:nvSpPr>
            <p:cNvPr id="1271" name="Google Shape;1271;p24"/>
            <p:cNvSpPr/>
            <p:nvPr/>
          </p:nvSpPr>
          <p:spPr>
            <a:xfrm>
              <a:off x="705600" y="342000"/>
              <a:ext cx="7736400" cy="44532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4"/>
            <p:cNvSpPr/>
            <p:nvPr/>
          </p:nvSpPr>
          <p:spPr>
            <a:xfrm>
              <a:off x="705600" y="342000"/>
              <a:ext cx="7736400" cy="3474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4"/>
            <p:cNvSpPr/>
            <p:nvPr/>
          </p:nvSpPr>
          <p:spPr>
            <a:xfrm>
              <a:off x="842100" y="435750"/>
              <a:ext cx="159600" cy="159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4"/>
            <p:cNvSpPr/>
            <p:nvPr/>
          </p:nvSpPr>
          <p:spPr>
            <a:xfrm>
              <a:off x="1322487" y="435750"/>
              <a:ext cx="159600" cy="159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4"/>
            <p:cNvSpPr/>
            <p:nvPr/>
          </p:nvSpPr>
          <p:spPr>
            <a:xfrm>
              <a:off x="1082294" y="435750"/>
              <a:ext cx="159600" cy="159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6" name="Google Shape;1276;p24"/>
          <p:cNvSpPr txBox="1">
            <a:spLocks noGrp="1"/>
          </p:cNvSpPr>
          <p:nvPr>
            <p:ph type="title"/>
          </p:nvPr>
        </p:nvSpPr>
        <p:spPr>
          <a:xfrm>
            <a:off x="962100" y="4866000"/>
            <a:ext cx="2246400" cy="45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en-US" smtClean="0"/>
              <a:t>Click to edit Master title style</a:t>
            </a:r>
            <a:endParaRPr/>
          </a:p>
        </p:txBody>
      </p:sp>
      <p:sp>
        <p:nvSpPr>
          <p:cNvPr id="1277" name="Google Shape;1277;p24"/>
          <p:cNvSpPr txBox="1">
            <a:spLocks noGrp="1"/>
          </p:cNvSpPr>
          <p:nvPr>
            <p:ph type="subTitle" idx="1"/>
          </p:nvPr>
        </p:nvSpPr>
        <p:spPr>
          <a:xfrm>
            <a:off x="962100" y="5317200"/>
            <a:ext cx="2246400" cy="820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r>
              <a:rPr lang="en-US" smtClean="0"/>
              <a:t>Click to edit Master subtitle style</a:t>
            </a:r>
            <a:endParaRPr/>
          </a:p>
        </p:txBody>
      </p:sp>
      <p:sp>
        <p:nvSpPr>
          <p:cNvPr id="1278" name="Google Shape;1278;p24"/>
          <p:cNvSpPr txBox="1">
            <a:spLocks noGrp="1"/>
          </p:cNvSpPr>
          <p:nvPr>
            <p:ph type="title" idx="2"/>
          </p:nvPr>
        </p:nvSpPr>
        <p:spPr>
          <a:xfrm>
            <a:off x="3449700" y="4866000"/>
            <a:ext cx="2246400" cy="45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en-US" smtClean="0"/>
              <a:t>Click to edit Master title style</a:t>
            </a:r>
            <a:endParaRPr/>
          </a:p>
        </p:txBody>
      </p:sp>
      <p:sp>
        <p:nvSpPr>
          <p:cNvPr id="1279" name="Google Shape;1279;p24"/>
          <p:cNvSpPr txBox="1">
            <a:spLocks noGrp="1"/>
          </p:cNvSpPr>
          <p:nvPr>
            <p:ph type="subTitle" idx="3"/>
          </p:nvPr>
        </p:nvSpPr>
        <p:spPr>
          <a:xfrm>
            <a:off x="3449700" y="5317200"/>
            <a:ext cx="2246400" cy="820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r>
              <a:rPr lang="en-US" smtClean="0"/>
              <a:t>Click to edit Master subtitle style</a:t>
            </a:r>
            <a:endParaRPr/>
          </a:p>
        </p:txBody>
      </p:sp>
      <p:sp>
        <p:nvSpPr>
          <p:cNvPr id="1280" name="Google Shape;1280;p24"/>
          <p:cNvSpPr txBox="1">
            <a:spLocks noGrp="1"/>
          </p:cNvSpPr>
          <p:nvPr>
            <p:ph type="title" idx="4"/>
          </p:nvPr>
        </p:nvSpPr>
        <p:spPr>
          <a:xfrm>
            <a:off x="5939100" y="4866000"/>
            <a:ext cx="2246400" cy="45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en-US" smtClean="0"/>
              <a:t>Click to edit Master title style</a:t>
            </a:r>
            <a:endParaRPr/>
          </a:p>
        </p:txBody>
      </p:sp>
      <p:sp>
        <p:nvSpPr>
          <p:cNvPr id="1281" name="Google Shape;1281;p24"/>
          <p:cNvSpPr txBox="1">
            <a:spLocks noGrp="1"/>
          </p:cNvSpPr>
          <p:nvPr>
            <p:ph type="subTitle" idx="5"/>
          </p:nvPr>
        </p:nvSpPr>
        <p:spPr>
          <a:xfrm>
            <a:off x="5939100" y="5317200"/>
            <a:ext cx="2246400" cy="820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r>
              <a:rPr lang="en-US" smtClean="0"/>
              <a:t>Click to edit Master subtitle style</a:t>
            </a:r>
            <a:endParaRPr/>
          </a:p>
        </p:txBody>
      </p:sp>
      <p:sp>
        <p:nvSpPr>
          <p:cNvPr id="1282" name="Google Shape;1282;p24"/>
          <p:cNvSpPr txBox="1">
            <a:spLocks noGrp="1"/>
          </p:cNvSpPr>
          <p:nvPr>
            <p:ph type="title" idx="6" hasCustomPrompt="1"/>
          </p:nvPr>
        </p:nvSpPr>
        <p:spPr>
          <a:xfrm>
            <a:off x="1347300" y="3157325"/>
            <a:ext cx="1476000" cy="55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1283" name="Google Shape;1283;p24"/>
          <p:cNvSpPr txBox="1">
            <a:spLocks noGrp="1"/>
          </p:cNvSpPr>
          <p:nvPr>
            <p:ph type="title" idx="7" hasCustomPrompt="1"/>
          </p:nvPr>
        </p:nvSpPr>
        <p:spPr>
          <a:xfrm>
            <a:off x="3834900" y="3157325"/>
            <a:ext cx="1476000" cy="55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1284" name="Google Shape;1284;p24"/>
          <p:cNvSpPr txBox="1">
            <a:spLocks noGrp="1"/>
          </p:cNvSpPr>
          <p:nvPr>
            <p:ph type="title" idx="8" hasCustomPrompt="1"/>
          </p:nvPr>
        </p:nvSpPr>
        <p:spPr>
          <a:xfrm>
            <a:off x="6324150" y="3157325"/>
            <a:ext cx="1476300" cy="55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1285" name="Google Shape;1285;p24"/>
          <p:cNvSpPr txBox="1">
            <a:spLocks noGrp="1"/>
          </p:cNvSpPr>
          <p:nvPr>
            <p:ph type="title" idx="9"/>
          </p:nvPr>
        </p:nvSpPr>
        <p:spPr>
          <a:xfrm>
            <a:off x="720000" y="912000"/>
            <a:ext cx="7707600" cy="91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286"/>
        <p:cNvGrpSpPr/>
        <p:nvPr/>
      </p:nvGrpSpPr>
      <p:grpSpPr>
        <a:xfrm>
          <a:off x="0" y="0"/>
          <a:ext cx="0" cy="0"/>
          <a:chOff x="0" y="0"/>
          <a:chExt cx="0" cy="0"/>
        </a:xfrm>
      </p:grpSpPr>
      <p:grpSp>
        <p:nvGrpSpPr>
          <p:cNvPr id="1287" name="Google Shape;1287;p25"/>
          <p:cNvGrpSpPr/>
          <p:nvPr/>
        </p:nvGrpSpPr>
        <p:grpSpPr>
          <a:xfrm>
            <a:off x="7" y="35"/>
            <a:ext cx="9144218" cy="6858811"/>
            <a:chOff x="238125" y="838200"/>
            <a:chExt cx="7125550" cy="4008500"/>
          </a:xfrm>
        </p:grpSpPr>
        <p:sp>
          <p:nvSpPr>
            <p:cNvPr id="1288" name="Google Shape;1288;p25"/>
            <p:cNvSpPr/>
            <p:nvPr/>
          </p:nvSpPr>
          <p:spPr>
            <a:xfrm>
              <a:off x="238125" y="838200"/>
              <a:ext cx="7125550" cy="4008500"/>
            </a:xfrm>
            <a:custGeom>
              <a:avLst/>
              <a:gdLst/>
              <a:ahLst/>
              <a:cxnLst/>
              <a:rect l="l" t="t" r="r" b="b"/>
              <a:pathLst>
                <a:path w="285022" h="160340" fill="none" extrusionOk="0">
                  <a:moveTo>
                    <a:pt x="0" y="0"/>
                  </a:moveTo>
                  <a:lnTo>
                    <a:pt x="285022" y="0"/>
                  </a:lnTo>
                  <a:lnTo>
                    <a:pt x="285022" y="160340"/>
                  </a:lnTo>
                  <a:lnTo>
                    <a:pt x="0" y="160340"/>
                  </a:lnTo>
                  <a:close/>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5"/>
            <p:cNvSpPr/>
            <p:nvPr/>
          </p:nvSpPr>
          <p:spPr>
            <a:xfrm>
              <a:off x="238125" y="457907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5"/>
            <p:cNvSpPr/>
            <p:nvPr/>
          </p:nvSpPr>
          <p:spPr>
            <a:xfrm>
              <a:off x="238125" y="4312275"/>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5"/>
            <p:cNvSpPr/>
            <p:nvPr/>
          </p:nvSpPr>
          <p:spPr>
            <a:xfrm>
              <a:off x="238125" y="4044675"/>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5"/>
            <p:cNvSpPr/>
            <p:nvPr/>
          </p:nvSpPr>
          <p:spPr>
            <a:xfrm>
              <a:off x="238125" y="377785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5"/>
            <p:cNvSpPr/>
            <p:nvPr/>
          </p:nvSpPr>
          <p:spPr>
            <a:xfrm>
              <a:off x="238125" y="351025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5"/>
            <p:cNvSpPr/>
            <p:nvPr/>
          </p:nvSpPr>
          <p:spPr>
            <a:xfrm>
              <a:off x="238125" y="3243450"/>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5"/>
            <p:cNvSpPr/>
            <p:nvPr/>
          </p:nvSpPr>
          <p:spPr>
            <a:xfrm>
              <a:off x="238125" y="2975850"/>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5"/>
            <p:cNvSpPr/>
            <p:nvPr/>
          </p:nvSpPr>
          <p:spPr>
            <a:xfrm>
              <a:off x="238125" y="270902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5"/>
            <p:cNvSpPr/>
            <p:nvPr/>
          </p:nvSpPr>
          <p:spPr>
            <a:xfrm>
              <a:off x="238125" y="244142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5"/>
            <p:cNvSpPr/>
            <p:nvPr/>
          </p:nvSpPr>
          <p:spPr>
            <a:xfrm>
              <a:off x="238125" y="2174625"/>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5"/>
            <p:cNvSpPr/>
            <p:nvPr/>
          </p:nvSpPr>
          <p:spPr>
            <a:xfrm>
              <a:off x="238125" y="1907025"/>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5"/>
            <p:cNvSpPr/>
            <p:nvPr/>
          </p:nvSpPr>
          <p:spPr>
            <a:xfrm>
              <a:off x="238125" y="164020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5"/>
            <p:cNvSpPr/>
            <p:nvPr/>
          </p:nvSpPr>
          <p:spPr>
            <a:xfrm>
              <a:off x="238125" y="137260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5"/>
            <p:cNvSpPr/>
            <p:nvPr/>
          </p:nvSpPr>
          <p:spPr>
            <a:xfrm>
              <a:off x="238125" y="1105800"/>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5"/>
            <p:cNvSpPr/>
            <p:nvPr/>
          </p:nvSpPr>
          <p:spPr>
            <a:xfrm>
              <a:off x="70897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5"/>
            <p:cNvSpPr/>
            <p:nvPr/>
          </p:nvSpPr>
          <p:spPr>
            <a:xfrm>
              <a:off x="68149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5"/>
            <p:cNvSpPr/>
            <p:nvPr/>
          </p:nvSpPr>
          <p:spPr>
            <a:xfrm>
              <a:off x="65410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5"/>
            <p:cNvSpPr/>
            <p:nvPr/>
          </p:nvSpPr>
          <p:spPr>
            <a:xfrm>
              <a:off x="62671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5"/>
            <p:cNvSpPr/>
            <p:nvPr/>
          </p:nvSpPr>
          <p:spPr>
            <a:xfrm>
              <a:off x="599317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5"/>
            <p:cNvSpPr/>
            <p:nvPr/>
          </p:nvSpPr>
          <p:spPr>
            <a:xfrm>
              <a:off x="57184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5"/>
            <p:cNvSpPr/>
            <p:nvPr/>
          </p:nvSpPr>
          <p:spPr>
            <a:xfrm>
              <a:off x="544610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5"/>
            <p:cNvSpPr/>
            <p:nvPr/>
          </p:nvSpPr>
          <p:spPr>
            <a:xfrm>
              <a:off x="51713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5"/>
            <p:cNvSpPr/>
            <p:nvPr/>
          </p:nvSpPr>
          <p:spPr>
            <a:xfrm>
              <a:off x="48974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5"/>
            <p:cNvSpPr/>
            <p:nvPr/>
          </p:nvSpPr>
          <p:spPr>
            <a:xfrm>
              <a:off x="46234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5"/>
            <p:cNvSpPr/>
            <p:nvPr/>
          </p:nvSpPr>
          <p:spPr>
            <a:xfrm>
              <a:off x="43487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5"/>
            <p:cNvSpPr/>
            <p:nvPr/>
          </p:nvSpPr>
          <p:spPr>
            <a:xfrm>
              <a:off x="40748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5"/>
            <p:cNvSpPr/>
            <p:nvPr/>
          </p:nvSpPr>
          <p:spPr>
            <a:xfrm>
              <a:off x="38008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5"/>
            <p:cNvSpPr/>
            <p:nvPr/>
          </p:nvSpPr>
          <p:spPr>
            <a:xfrm>
              <a:off x="35269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5"/>
            <p:cNvSpPr/>
            <p:nvPr/>
          </p:nvSpPr>
          <p:spPr>
            <a:xfrm>
              <a:off x="32530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5"/>
            <p:cNvSpPr/>
            <p:nvPr/>
          </p:nvSpPr>
          <p:spPr>
            <a:xfrm>
              <a:off x="29782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5"/>
            <p:cNvSpPr/>
            <p:nvPr/>
          </p:nvSpPr>
          <p:spPr>
            <a:xfrm>
              <a:off x="27043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5"/>
            <p:cNvSpPr/>
            <p:nvPr/>
          </p:nvSpPr>
          <p:spPr>
            <a:xfrm>
              <a:off x="24304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5"/>
            <p:cNvSpPr/>
            <p:nvPr/>
          </p:nvSpPr>
          <p:spPr>
            <a:xfrm>
              <a:off x="215647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5"/>
            <p:cNvSpPr/>
            <p:nvPr/>
          </p:nvSpPr>
          <p:spPr>
            <a:xfrm>
              <a:off x="188252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5"/>
            <p:cNvSpPr/>
            <p:nvPr/>
          </p:nvSpPr>
          <p:spPr>
            <a:xfrm>
              <a:off x="160860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5"/>
            <p:cNvSpPr/>
            <p:nvPr/>
          </p:nvSpPr>
          <p:spPr>
            <a:xfrm>
              <a:off x="13346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5"/>
            <p:cNvSpPr/>
            <p:nvPr/>
          </p:nvSpPr>
          <p:spPr>
            <a:xfrm>
              <a:off x="10607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5"/>
            <p:cNvSpPr/>
            <p:nvPr/>
          </p:nvSpPr>
          <p:spPr>
            <a:xfrm>
              <a:off x="7867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5"/>
            <p:cNvSpPr/>
            <p:nvPr/>
          </p:nvSpPr>
          <p:spPr>
            <a:xfrm>
              <a:off x="5120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8" name="Google Shape;1328;p25"/>
          <p:cNvGrpSpPr/>
          <p:nvPr/>
        </p:nvGrpSpPr>
        <p:grpSpPr>
          <a:xfrm>
            <a:off x="1938528" y="682752"/>
            <a:ext cx="5626800" cy="5937600"/>
            <a:chOff x="1760400" y="342000"/>
            <a:chExt cx="5626800" cy="4453200"/>
          </a:xfrm>
        </p:grpSpPr>
        <p:sp>
          <p:nvSpPr>
            <p:cNvPr id="1329" name="Google Shape;1329;p25"/>
            <p:cNvSpPr/>
            <p:nvPr/>
          </p:nvSpPr>
          <p:spPr>
            <a:xfrm>
              <a:off x="1760400" y="342000"/>
              <a:ext cx="5626800" cy="44532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5"/>
            <p:cNvSpPr/>
            <p:nvPr/>
          </p:nvSpPr>
          <p:spPr>
            <a:xfrm>
              <a:off x="1760400" y="342000"/>
              <a:ext cx="5626800" cy="3474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5"/>
            <p:cNvSpPr/>
            <p:nvPr/>
          </p:nvSpPr>
          <p:spPr>
            <a:xfrm>
              <a:off x="1896900" y="435750"/>
              <a:ext cx="159600" cy="159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5"/>
            <p:cNvSpPr/>
            <p:nvPr/>
          </p:nvSpPr>
          <p:spPr>
            <a:xfrm>
              <a:off x="2377287" y="435750"/>
              <a:ext cx="159600" cy="159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5"/>
            <p:cNvSpPr/>
            <p:nvPr/>
          </p:nvSpPr>
          <p:spPr>
            <a:xfrm>
              <a:off x="2137094" y="435750"/>
              <a:ext cx="159600" cy="159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4" name="Google Shape;1334;p25"/>
          <p:cNvGrpSpPr/>
          <p:nvPr/>
        </p:nvGrpSpPr>
        <p:grpSpPr>
          <a:xfrm>
            <a:off x="1760400" y="456000"/>
            <a:ext cx="5626800" cy="5937600"/>
            <a:chOff x="1760400" y="342000"/>
            <a:chExt cx="5626800" cy="4453200"/>
          </a:xfrm>
        </p:grpSpPr>
        <p:sp>
          <p:nvSpPr>
            <p:cNvPr id="1335" name="Google Shape;1335;p25"/>
            <p:cNvSpPr/>
            <p:nvPr/>
          </p:nvSpPr>
          <p:spPr>
            <a:xfrm>
              <a:off x="1760400" y="342000"/>
              <a:ext cx="5626800" cy="44532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5"/>
            <p:cNvSpPr/>
            <p:nvPr/>
          </p:nvSpPr>
          <p:spPr>
            <a:xfrm>
              <a:off x="1760400" y="342000"/>
              <a:ext cx="5626800" cy="3474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5"/>
            <p:cNvSpPr/>
            <p:nvPr/>
          </p:nvSpPr>
          <p:spPr>
            <a:xfrm>
              <a:off x="1896900" y="435750"/>
              <a:ext cx="159600" cy="159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5"/>
            <p:cNvSpPr/>
            <p:nvPr/>
          </p:nvSpPr>
          <p:spPr>
            <a:xfrm>
              <a:off x="2377287" y="435750"/>
              <a:ext cx="159600" cy="159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5"/>
            <p:cNvSpPr/>
            <p:nvPr/>
          </p:nvSpPr>
          <p:spPr>
            <a:xfrm>
              <a:off x="2137094" y="435750"/>
              <a:ext cx="159600" cy="159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0" name="Google Shape;1340;p25"/>
          <p:cNvSpPr txBox="1">
            <a:spLocks noGrp="1"/>
          </p:cNvSpPr>
          <p:nvPr>
            <p:ph type="ctrTitle"/>
          </p:nvPr>
        </p:nvSpPr>
        <p:spPr>
          <a:xfrm>
            <a:off x="2989800" y="912000"/>
            <a:ext cx="3164400" cy="119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r>
              <a:rPr lang="en-US" smtClean="0"/>
              <a:t>Click to edit Master title style</a:t>
            </a:r>
            <a:endParaRPr/>
          </a:p>
        </p:txBody>
      </p:sp>
      <p:sp>
        <p:nvSpPr>
          <p:cNvPr id="1341" name="Google Shape;1341;p25"/>
          <p:cNvSpPr txBox="1">
            <a:spLocks noGrp="1"/>
          </p:cNvSpPr>
          <p:nvPr>
            <p:ph type="subTitle" idx="1"/>
          </p:nvPr>
        </p:nvSpPr>
        <p:spPr>
          <a:xfrm>
            <a:off x="2989800" y="2107184"/>
            <a:ext cx="3164400" cy="156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800"/>
              <a:buNone/>
              <a:defRPr sz="1800">
                <a:solidFill>
                  <a:schemeClr val="dk1"/>
                </a:solidFill>
              </a:defRPr>
            </a:lvl2pPr>
            <a:lvl3pPr lvl="2" algn="ctr" rtl="0">
              <a:lnSpc>
                <a:spcPct val="100000"/>
              </a:lnSpc>
              <a:spcBef>
                <a:spcPts val="0"/>
              </a:spcBef>
              <a:spcAft>
                <a:spcPts val="0"/>
              </a:spcAft>
              <a:buClr>
                <a:schemeClr val="dk1"/>
              </a:buClr>
              <a:buSzPts val="1800"/>
              <a:buNone/>
              <a:defRPr sz="1800">
                <a:solidFill>
                  <a:schemeClr val="dk1"/>
                </a:solidFill>
              </a:defRPr>
            </a:lvl3pPr>
            <a:lvl4pPr lvl="3" algn="ctr" rtl="0">
              <a:lnSpc>
                <a:spcPct val="100000"/>
              </a:lnSpc>
              <a:spcBef>
                <a:spcPts val="0"/>
              </a:spcBef>
              <a:spcAft>
                <a:spcPts val="0"/>
              </a:spcAft>
              <a:buClr>
                <a:schemeClr val="dk1"/>
              </a:buClr>
              <a:buSzPts val="1800"/>
              <a:buNone/>
              <a:defRPr sz="1800">
                <a:solidFill>
                  <a:schemeClr val="dk1"/>
                </a:solidFill>
              </a:defRPr>
            </a:lvl4pPr>
            <a:lvl5pPr lvl="4" algn="ctr" rtl="0">
              <a:lnSpc>
                <a:spcPct val="100000"/>
              </a:lnSpc>
              <a:spcBef>
                <a:spcPts val="0"/>
              </a:spcBef>
              <a:spcAft>
                <a:spcPts val="0"/>
              </a:spcAft>
              <a:buClr>
                <a:schemeClr val="dk1"/>
              </a:buClr>
              <a:buSzPts val="1800"/>
              <a:buNone/>
              <a:defRPr sz="1800">
                <a:solidFill>
                  <a:schemeClr val="dk1"/>
                </a:solidFill>
              </a:defRPr>
            </a:lvl5pPr>
            <a:lvl6pPr lvl="5" algn="ctr" rtl="0">
              <a:lnSpc>
                <a:spcPct val="100000"/>
              </a:lnSpc>
              <a:spcBef>
                <a:spcPts val="0"/>
              </a:spcBef>
              <a:spcAft>
                <a:spcPts val="0"/>
              </a:spcAft>
              <a:buClr>
                <a:schemeClr val="dk1"/>
              </a:buClr>
              <a:buSzPts val="1800"/>
              <a:buNone/>
              <a:defRPr sz="1800">
                <a:solidFill>
                  <a:schemeClr val="dk1"/>
                </a:solidFill>
              </a:defRPr>
            </a:lvl6pPr>
            <a:lvl7pPr lvl="6" algn="ctr" rtl="0">
              <a:lnSpc>
                <a:spcPct val="100000"/>
              </a:lnSpc>
              <a:spcBef>
                <a:spcPts val="0"/>
              </a:spcBef>
              <a:spcAft>
                <a:spcPts val="0"/>
              </a:spcAft>
              <a:buClr>
                <a:schemeClr val="dk1"/>
              </a:buClr>
              <a:buSzPts val="1800"/>
              <a:buNone/>
              <a:defRPr sz="1800">
                <a:solidFill>
                  <a:schemeClr val="dk1"/>
                </a:solidFill>
              </a:defRPr>
            </a:lvl7pPr>
            <a:lvl8pPr lvl="7" algn="ctr" rtl="0">
              <a:lnSpc>
                <a:spcPct val="100000"/>
              </a:lnSpc>
              <a:spcBef>
                <a:spcPts val="0"/>
              </a:spcBef>
              <a:spcAft>
                <a:spcPts val="0"/>
              </a:spcAft>
              <a:buClr>
                <a:schemeClr val="dk1"/>
              </a:buClr>
              <a:buSzPts val="1800"/>
              <a:buNone/>
              <a:defRPr sz="1800">
                <a:solidFill>
                  <a:schemeClr val="dk1"/>
                </a:solidFill>
              </a:defRPr>
            </a:lvl8pPr>
            <a:lvl9pPr lvl="8" algn="ctr" rtl="0">
              <a:lnSpc>
                <a:spcPct val="100000"/>
              </a:lnSpc>
              <a:spcBef>
                <a:spcPts val="0"/>
              </a:spcBef>
              <a:spcAft>
                <a:spcPts val="0"/>
              </a:spcAft>
              <a:buClr>
                <a:schemeClr val="dk1"/>
              </a:buClr>
              <a:buSzPts val="1800"/>
              <a:buNone/>
              <a:defRPr sz="1800">
                <a:solidFill>
                  <a:schemeClr val="dk1"/>
                </a:solidFill>
              </a:defRPr>
            </a:lvl9pPr>
          </a:lstStyle>
          <a:p>
            <a:r>
              <a:rPr lang="en-US" smtClean="0"/>
              <a:t>Click to edit Master subtitle style</a:t>
            </a:r>
            <a:endParaRPr/>
          </a:p>
        </p:txBody>
      </p:sp>
      <p:sp>
        <p:nvSpPr>
          <p:cNvPr id="1342" name="Google Shape;1342;p25"/>
          <p:cNvSpPr txBox="1"/>
          <p:nvPr/>
        </p:nvSpPr>
        <p:spPr>
          <a:xfrm>
            <a:off x="2103125" y="5014800"/>
            <a:ext cx="4937700" cy="672000"/>
          </a:xfrm>
          <a:prstGeom prst="rect">
            <a:avLst/>
          </a:prstGeom>
          <a:noFill/>
          <a:ln>
            <a:noFill/>
          </a:ln>
        </p:spPr>
        <p:txBody>
          <a:bodyPr spcFirstLastPara="1" wrap="square" lIns="0" tIns="91425" rIns="0" bIns="91425" anchor="t" anchorCtr="0">
            <a:noAutofit/>
          </a:bodyPr>
          <a:lstStyle/>
          <a:p>
            <a:pPr marL="0" lvl="0" indent="0" algn="ctr" rtl="0">
              <a:lnSpc>
                <a:spcPct val="100000"/>
              </a:lnSpc>
              <a:spcBef>
                <a:spcPts val="300"/>
              </a:spcBef>
              <a:spcAft>
                <a:spcPts val="0"/>
              </a:spcAft>
              <a:buNone/>
            </a:pPr>
            <a:r>
              <a:rPr lang="en" sz="1200" b="1">
                <a:solidFill>
                  <a:schemeClr val="dk1"/>
                </a:solidFill>
                <a:latin typeface="Montserrat"/>
                <a:ea typeface="Montserrat"/>
                <a:cs typeface="Montserrat"/>
                <a:sym typeface="Montserrat"/>
              </a:rPr>
              <a:t>CREDITS:</a:t>
            </a:r>
            <a:r>
              <a:rPr lang="en" sz="1200">
                <a:solidFill>
                  <a:schemeClr val="dk1"/>
                </a:solidFill>
                <a:latin typeface="Montserrat"/>
                <a:ea typeface="Montserrat"/>
                <a:cs typeface="Montserrat"/>
                <a:sym typeface="Montserrat"/>
              </a:rPr>
              <a:t> This presentation template was created by </a:t>
            </a:r>
            <a:r>
              <a:rPr lang="en" sz="1200" b="1">
                <a:solidFill>
                  <a:schemeClr val="dk1"/>
                </a:solidFill>
                <a:uFill>
                  <a:noFill/>
                </a:uFill>
                <a:latin typeface="Montserrat"/>
                <a:ea typeface="Montserrat"/>
                <a:cs typeface="Montserrat"/>
                <a:sym typeface="Montserrat"/>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200">
                <a:solidFill>
                  <a:schemeClr val="dk1"/>
                </a:solidFill>
                <a:latin typeface="Montserrat"/>
                <a:ea typeface="Montserrat"/>
                <a:cs typeface="Montserrat"/>
                <a:sym typeface="Montserrat"/>
              </a:rPr>
              <a:t>, including icons by </a:t>
            </a:r>
            <a:r>
              <a:rPr lang="en" sz="1200" b="1">
                <a:solidFill>
                  <a:schemeClr val="dk1"/>
                </a:solidFill>
                <a:uFill>
                  <a:noFill/>
                </a:uFill>
                <a:latin typeface="Montserrat"/>
                <a:ea typeface="Montserrat"/>
                <a:cs typeface="Montserrat"/>
                <a:sym typeface="Montserra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200">
                <a:solidFill>
                  <a:schemeClr val="dk1"/>
                </a:solidFill>
                <a:latin typeface="Montserrat"/>
                <a:ea typeface="Montserrat"/>
                <a:cs typeface="Montserrat"/>
                <a:sym typeface="Montserrat"/>
              </a:rPr>
              <a:t>, infographics &amp; images by </a:t>
            </a:r>
            <a:r>
              <a:rPr lang="en" sz="1200" b="1">
                <a:solidFill>
                  <a:schemeClr val="dk1"/>
                </a:solidFill>
                <a:uFill>
                  <a:noFill/>
                </a:uFill>
                <a:latin typeface="Montserrat"/>
                <a:ea typeface="Montserrat"/>
                <a:cs typeface="Montserrat"/>
                <a:sym typeface="Montserrat"/>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endParaRPr sz="1200" b="1">
              <a:solidFill>
                <a:schemeClr val="dk1"/>
              </a:solidFill>
              <a:latin typeface="Montserrat"/>
              <a:ea typeface="Montserrat"/>
              <a:cs typeface="Montserrat"/>
              <a:sym typeface="Montserrat"/>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343"/>
        <p:cNvGrpSpPr/>
        <p:nvPr/>
      </p:nvGrpSpPr>
      <p:grpSpPr>
        <a:xfrm>
          <a:off x="0" y="0"/>
          <a:ext cx="0" cy="0"/>
          <a:chOff x="0" y="0"/>
          <a:chExt cx="0" cy="0"/>
        </a:xfrm>
      </p:grpSpPr>
      <p:grpSp>
        <p:nvGrpSpPr>
          <p:cNvPr id="1344" name="Google Shape;1344;p26"/>
          <p:cNvGrpSpPr/>
          <p:nvPr/>
        </p:nvGrpSpPr>
        <p:grpSpPr>
          <a:xfrm>
            <a:off x="7" y="35"/>
            <a:ext cx="9144218" cy="6858811"/>
            <a:chOff x="238125" y="838200"/>
            <a:chExt cx="7125550" cy="4008500"/>
          </a:xfrm>
        </p:grpSpPr>
        <p:sp>
          <p:nvSpPr>
            <p:cNvPr id="1345" name="Google Shape;1345;p26"/>
            <p:cNvSpPr/>
            <p:nvPr/>
          </p:nvSpPr>
          <p:spPr>
            <a:xfrm>
              <a:off x="238125" y="838200"/>
              <a:ext cx="7125550" cy="4008500"/>
            </a:xfrm>
            <a:custGeom>
              <a:avLst/>
              <a:gdLst/>
              <a:ahLst/>
              <a:cxnLst/>
              <a:rect l="l" t="t" r="r" b="b"/>
              <a:pathLst>
                <a:path w="285022" h="160340" fill="none" extrusionOk="0">
                  <a:moveTo>
                    <a:pt x="0" y="0"/>
                  </a:moveTo>
                  <a:lnTo>
                    <a:pt x="285022" y="0"/>
                  </a:lnTo>
                  <a:lnTo>
                    <a:pt x="285022" y="160340"/>
                  </a:lnTo>
                  <a:lnTo>
                    <a:pt x="0" y="160340"/>
                  </a:lnTo>
                  <a:close/>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6"/>
            <p:cNvSpPr/>
            <p:nvPr/>
          </p:nvSpPr>
          <p:spPr>
            <a:xfrm>
              <a:off x="238125" y="457907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6"/>
            <p:cNvSpPr/>
            <p:nvPr/>
          </p:nvSpPr>
          <p:spPr>
            <a:xfrm>
              <a:off x="238125" y="4312275"/>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6"/>
            <p:cNvSpPr/>
            <p:nvPr/>
          </p:nvSpPr>
          <p:spPr>
            <a:xfrm>
              <a:off x="238125" y="4044675"/>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6"/>
            <p:cNvSpPr/>
            <p:nvPr/>
          </p:nvSpPr>
          <p:spPr>
            <a:xfrm>
              <a:off x="238125" y="377785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6"/>
            <p:cNvSpPr/>
            <p:nvPr/>
          </p:nvSpPr>
          <p:spPr>
            <a:xfrm>
              <a:off x="238125" y="351025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6"/>
            <p:cNvSpPr/>
            <p:nvPr/>
          </p:nvSpPr>
          <p:spPr>
            <a:xfrm>
              <a:off x="238125" y="3243450"/>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6"/>
            <p:cNvSpPr/>
            <p:nvPr/>
          </p:nvSpPr>
          <p:spPr>
            <a:xfrm>
              <a:off x="238125" y="2975850"/>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6"/>
            <p:cNvSpPr/>
            <p:nvPr/>
          </p:nvSpPr>
          <p:spPr>
            <a:xfrm>
              <a:off x="238125" y="270902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6"/>
            <p:cNvSpPr/>
            <p:nvPr/>
          </p:nvSpPr>
          <p:spPr>
            <a:xfrm>
              <a:off x="238125" y="244142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6"/>
            <p:cNvSpPr/>
            <p:nvPr/>
          </p:nvSpPr>
          <p:spPr>
            <a:xfrm>
              <a:off x="238125" y="2174625"/>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6"/>
            <p:cNvSpPr/>
            <p:nvPr/>
          </p:nvSpPr>
          <p:spPr>
            <a:xfrm>
              <a:off x="238125" y="1907025"/>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6"/>
            <p:cNvSpPr/>
            <p:nvPr/>
          </p:nvSpPr>
          <p:spPr>
            <a:xfrm>
              <a:off x="238125" y="164020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6"/>
            <p:cNvSpPr/>
            <p:nvPr/>
          </p:nvSpPr>
          <p:spPr>
            <a:xfrm>
              <a:off x="238125" y="137260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6"/>
            <p:cNvSpPr/>
            <p:nvPr/>
          </p:nvSpPr>
          <p:spPr>
            <a:xfrm>
              <a:off x="238125" y="1105800"/>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6"/>
            <p:cNvSpPr/>
            <p:nvPr/>
          </p:nvSpPr>
          <p:spPr>
            <a:xfrm>
              <a:off x="70897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6"/>
            <p:cNvSpPr/>
            <p:nvPr/>
          </p:nvSpPr>
          <p:spPr>
            <a:xfrm>
              <a:off x="68149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6"/>
            <p:cNvSpPr/>
            <p:nvPr/>
          </p:nvSpPr>
          <p:spPr>
            <a:xfrm>
              <a:off x="65410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6"/>
            <p:cNvSpPr/>
            <p:nvPr/>
          </p:nvSpPr>
          <p:spPr>
            <a:xfrm>
              <a:off x="62671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6"/>
            <p:cNvSpPr/>
            <p:nvPr/>
          </p:nvSpPr>
          <p:spPr>
            <a:xfrm>
              <a:off x="599317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6"/>
            <p:cNvSpPr/>
            <p:nvPr/>
          </p:nvSpPr>
          <p:spPr>
            <a:xfrm>
              <a:off x="57184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6"/>
            <p:cNvSpPr/>
            <p:nvPr/>
          </p:nvSpPr>
          <p:spPr>
            <a:xfrm>
              <a:off x="544610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6"/>
            <p:cNvSpPr/>
            <p:nvPr/>
          </p:nvSpPr>
          <p:spPr>
            <a:xfrm>
              <a:off x="51713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6"/>
            <p:cNvSpPr/>
            <p:nvPr/>
          </p:nvSpPr>
          <p:spPr>
            <a:xfrm>
              <a:off x="48974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6"/>
            <p:cNvSpPr/>
            <p:nvPr/>
          </p:nvSpPr>
          <p:spPr>
            <a:xfrm>
              <a:off x="46234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6"/>
            <p:cNvSpPr/>
            <p:nvPr/>
          </p:nvSpPr>
          <p:spPr>
            <a:xfrm>
              <a:off x="43487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6"/>
            <p:cNvSpPr/>
            <p:nvPr/>
          </p:nvSpPr>
          <p:spPr>
            <a:xfrm>
              <a:off x="40748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6"/>
            <p:cNvSpPr/>
            <p:nvPr/>
          </p:nvSpPr>
          <p:spPr>
            <a:xfrm>
              <a:off x="38008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6"/>
            <p:cNvSpPr/>
            <p:nvPr/>
          </p:nvSpPr>
          <p:spPr>
            <a:xfrm>
              <a:off x="35269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6"/>
            <p:cNvSpPr/>
            <p:nvPr/>
          </p:nvSpPr>
          <p:spPr>
            <a:xfrm>
              <a:off x="32530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6"/>
            <p:cNvSpPr/>
            <p:nvPr/>
          </p:nvSpPr>
          <p:spPr>
            <a:xfrm>
              <a:off x="29782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6"/>
            <p:cNvSpPr/>
            <p:nvPr/>
          </p:nvSpPr>
          <p:spPr>
            <a:xfrm>
              <a:off x="27043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6"/>
            <p:cNvSpPr/>
            <p:nvPr/>
          </p:nvSpPr>
          <p:spPr>
            <a:xfrm>
              <a:off x="24304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6"/>
            <p:cNvSpPr/>
            <p:nvPr/>
          </p:nvSpPr>
          <p:spPr>
            <a:xfrm>
              <a:off x="215647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6"/>
            <p:cNvSpPr/>
            <p:nvPr/>
          </p:nvSpPr>
          <p:spPr>
            <a:xfrm>
              <a:off x="188252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6"/>
            <p:cNvSpPr/>
            <p:nvPr/>
          </p:nvSpPr>
          <p:spPr>
            <a:xfrm>
              <a:off x="160860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6"/>
            <p:cNvSpPr/>
            <p:nvPr/>
          </p:nvSpPr>
          <p:spPr>
            <a:xfrm>
              <a:off x="13346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6"/>
            <p:cNvSpPr/>
            <p:nvPr/>
          </p:nvSpPr>
          <p:spPr>
            <a:xfrm>
              <a:off x="10607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6"/>
            <p:cNvSpPr/>
            <p:nvPr/>
          </p:nvSpPr>
          <p:spPr>
            <a:xfrm>
              <a:off x="7867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6"/>
            <p:cNvSpPr/>
            <p:nvPr/>
          </p:nvSpPr>
          <p:spPr>
            <a:xfrm>
              <a:off x="5120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96"/>
        <p:cNvGrpSpPr/>
        <p:nvPr/>
      </p:nvGrpSpPr>
      <p:grpSpPr>
        <a:xfrm>
          <a:off x="0" y="0"/>
          <a:ext cx="0" cy="0"/>
          <a:chOff x="0" y="0"/>
          <a:chExt cx="0" cy="0"/>
        </a:xfrm>
      </p:grpSpPr>
      <p:sp>
        <p:nvSpPr>
          <p:cNvPr id="197" name="Google Shape;197;p19"/>
          <p:cNvSpPr txBox="1">
            <a:spLocks noGrp="1"/>
          </p:cNvSpPr>
          <p:nvPr>
            <p:ph type="title"/>
          </p:nvPr>
        </p:nvSpPr>
        <p:spPr>
          <a:xfrm>
            <a:off x="694963" y="2146167"/>
            <a:ext cx="2448000" cy="7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198" name="Google Shape;198;p19"/>
          <p:cNvSpPr txBox="1">
            <a:spLocks noGrp="1"/>
          </p:cNvSpPr>
          <p:nvPr>
            <p:ph type="subTitle" idx="1"/>
          </p:nvPr>
        </p:nvSpPr>
        <p:spPr>
          <a:xfrm>
            <a:off x="694963" y="2951367"/>
            <a:ext cx="2448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199" name="Google Shape;199;p19"/>
          <p:cNvSpPr txBox="1">
            <a:spLocks noGrp="1"/>
          </p:cNvSpPr>
          <p:nvPr>
            <p:ph type="title" idx="2"/>
          </p:nvPr>
        </p:nvSpPr>
        <p:spPr>
          <a:xfrm>
            <a:off x="694963" y="4156151"/>
            <a:ext cx="2448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200" name="Google Shape;200;p19"/>
          <p:cNvSpPr txBox="1">
            <a:spLocks noGrp="1"/>
          </p:cNvSpPr>
          <p:nvPr>
            <p:ph type="subTitle" idx="3"/>
          </p:nvPr>
        </p:nvSpPr>
        <p:spPr>
          <a:xfrm>
            <a:off x="694963" y="4961367"/>
            <a:ext cx="2448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201" name="Google Shape;201;p19"/>
          <p:cNvSpPr txBox="1">
            <a:spLocks noGrp="1"/>
          </p:cNvSpPr>
          <p:nvPr>
            <p:ph type="title" idx="4"/>
          </p:nvPr>
        </p:nvSpPr>
        <p:spPr>
          <a:xfrm>
            <a:off x="3348000" y="4156167"/>
            <a:ext cx="2448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202" name="Google Shape;202;p19"/>
          <p:cNvSpPr txBox="1">
            <a:spLocks noGrp="1"/>
          </p:cNvSpPr>
          <p:nvPr>
            <p:ph type="subTitle" idx="5"/>
          </p:nvPr>
        </p:nvSpPr>
        <p:spPr>
          <a:xfrm>
            <a:off x="3348000" y="4961367"/>
            <a:ext cx="2448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203" name="Google Shape;203;p19"/>
          <p:cNvSpPr txBox="1">
            <a:spLocks noGrp="1"/>
          </p:cNvSpPr>
          <p:nvPr>
            <p:ph type="title" idx="6"/>
          </p:nvPr>
        </p:nvSpPr>
        <p:spPr>
          <a:xfrm>
            <a:off x="6001038" y="2146167"/>
            <a:ext cx="2448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204" name="Google Shape;204;p19"/>
          <p:cNvSpPr txBox="1">
            <a:spLocks noGrp="1"/>
          </p:cNvSpPr>
          <p:nvPr>
            <p:ph type="subTitle" idx="7"/>
          </p:nvPr>
        </p:nvSpPr>
        <p:spPr>
          <a:xfrm>
            <a:off x="6001038" y="2951351"/>
            <a:ext cx="2448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205" name="Google Shape;205;p19"/>
          <p:cNvSpPr txBox="1">
            <a:spLocks noGrp="1"/>
          </p:cNvSpPr>
          <p:nvPr>
            <p:ph type="title" idx="8"/>
          </p:nvPr>
        </p:nvSpPr>
        <p:spPr>
          <a:xfrm>
            <a:off x="3348000" y="2146184"/>
            <a:ext cx="2448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206" name="Google Shape;206;p19"/>
          <p:cNvSpPr txBox="1">
            <a:spLocks noGrp="1"/>
          </p:cNvSpPr>
          <p:nvPr>
            <p:ph type="subTitle" idx="9"/>
          </p:nvPr>
        </p:nvSpPr>
        <p:spPr>
          <a:xfrm>
            <a:off x="3348000" y="2951384"/>
            <a:ext cx="2448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207" name="Google Shape;207;p19"/>
          <p:cNvSpPr txBox="1">
            <a:spLocks noGrp="1"/>
          </p:cNvSpPr>
          <p:nvPr>
            <p:ph type="title" idx="13"/>
          </p:nvPr>
        </p:nvSpPr>
        <p:spPr>
          <a:xfrm>
            <a:off x="6001038" y="4156167"/>
            <a:ext cx="2448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208" name="Google Shape;208;p19"/>
          <p:cNvSpPr txBox="1">
            <a:spLocks noGrp="1"/>
          </p:cNvSpPr>
          <p:nvPr>
            <p:ph type="subTitle" idx="14"/>
          </p:nvPr>
        </p:nvSpPr>
        <p:spPr>
          <a:xfrm>
            <a:off x="6001038" y="4961367"/>
            <a:ext cx="2448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209" name="Google Shape;209;p19"/>
          <p:cNvSpPr txBox="1">
            <a:spLocks noGrp="1"/>
          </p:cNvSpPr>
          <p:nvPr>
            <p:ph type="title" idx="15"/>
          </p:nvPr>
        </p:nvSpPr>
        <p:spPr>
          <a:xfrm>
            <a:off x="720025" y="720000"/>
            <a:ext cx="7704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
        <p:nvSpPr>
          <p:cNvPr id="210" name="Google Shape;210;p19"/>
          <p:cNvSpPr/>
          <p:nvPr/>
        </p:nvSpPr>
        <p:spPr>
          <a:xfrm rot="-5400000" flipH="1">
            <a:off x="-989591" y="-307751"/>
            <a:ext cx="2138085" cy="1416854"/>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9"/>
          <p:cNvSpPr/>
          <p:nvPr/>
        </p:nvSpPr>
        <p:spPr>
          <a:xfrm flipH="1">
            <a:off x="8661544" y="5190686"/>
            <a:ext cx="598216" cy="108298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9"/>
          <p:cNvSpPr/>
          <p:nvPr/>
        </p:nvSpPr>
        <p:spPr>
          <a:xfrm rot="-5276738" flipH="1">
            <a:off x="8484091" y="5022515"/>
            <a:ext cx="1418875" cy="1311208"/>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9"/>
          <p:cNvSpPr/>
          <p:nvPr/>
        </p:nvSpPr>
        <p:spPr>
          <a:xfrm rot="-5400000" flipH="1">
            <a:off x="933292" y="-314258"/>
            <a:ext cx="797621" cy="812242"/>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9"/>
          <p:cNvSpPr/>
          <p:nvPr/>
        </p:nvSpPr>
        <p:spPr>
          <a:xfrm rot="2699788">
            <a:off x="8740115" y="3804300"/>
            <a:ext cx="716611" cy="1228512"/>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385"/>
        <p:cNvGrpSpPr/>
        <p:nvPr/>
      </p:nvGrpSpPr>
      <p:grpSpPr>
        <a:xfrm>
          <a:off x="0" y="0"/>
          <a:ext cx="0" cy="0"/>
          <a:chOff x="0" y="0"/>
          <a:chExt cx="0" cy="0"/>
        </a:xfrm>
      </p:grpSpPr>
      <p:grpSp>
        <p:nvGrpSpPr>
          <p:cNvPr id="1386" name="Google Shape;1386;p27"/>
          <p:cNvGrpSpPr/>
          <p:nvPr/>
        </p:nvGrpSpPr>
        <p:grpSpPr>
          <a:xfrm>
            <a:off x="7" y="35"/>
            <a:ext cx="9144218" cy="6858811"/>
            <a:chOff x="238125" y="838200"/>
            <a:chExt cx="7125550" cy="4008500"/>
          </a:xfrm>
        </p:grpSpPr>
        <p:sp>
          <p:nvSpPr>
            <p:cNvPr id="1387" name="Google Shape;1387;p27"/>
            <p:cNvSpPr/>
            <p:nvPr/>
          </p:nvSpPr>
          <p:spPr>
            <a:xfrm>
              <a:off x="238125" y="838200"/>
              <a:ext cx="7125550" cy="4008500"/>
            </a:xfrm>
            <a:custGeom>
              <a:avLst/>
              <a:gdLst/>
              <a:ahLst/>
              <a:cxnLst/>
              <a:rect l="l" t="t" r="r" b="b"/>
              <a:pathLst>
                <a:path w="285022" h="160340" fill="none" extrusionOk="0">
                  <a:moveTo>
                    <a:pt x="0" y="0"/>
                  </a:moveTo>
                  <a:lnTo>
                    <a:pt x="285022" y="0"/>
                  </a:lnTo>
                  <a:lnTo>
                    <a:pt x="285022" y="160340"/>
                  </a:lnTo>
                  <a:lnTo>
                    <a:pt x="0" y="160340"/>
                  </a:lnTo>
                  <a:close/>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7"/>
            <p:cNvSpPr/>
            <p:nvPr/>
          </p:nvSpPr>
          <p:spPr>
            <a:xfrm>
              <a:off x="238125" y="457907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7"/>
            <p:cNvSpPr/>
            <p:nvPr/>
          </p:nvSpPr>
          <p:spPr>
            <a:xfrm>
              <a:off x="238125" y="4312275"/>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7"/>
            <p:cNvSpPr/>
            <p:nvPr/>
          </p:nvSpPr>
          <p:spPr>
            <a:xfrm>
              <a:off x="238125" y="4044675"/>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7"/>
            <p:cNvSpPr/>
            <p:nvPr/>
          </p:nvSpPr>
          <p:spPr>
            <a:xfrm>
              <a:off x="238125" y="377785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7"/>
            <p:cNvSpPr/>
            <p:nvPr/>
          </p:nvSpPr>
          <p:spPr>
            <a:xfrm>
              <a:off x="238125" y="351025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7"/>
            <p:cNvSpPr/>
            <p:nvPr/>
          </p:nvSpPr>
          <p:spPr>
            <a:xfrm>
              <a:off x="238125" y="3243450"/>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7"/>
            <p:cNvSpPr/>
            <p:nvPr/>
          </p:nvSpPr>
          <p:spPr>
            <a:xfrm>
              <a:off x="238125" y="2975850"/>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7"/>
            <p:cNvSpPr/>
            <p:nvPr/>
          </p:nvSpPr>
          <p:spPr>
            <a:xfrm>
              <a:off x="238125" y="270902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7"/>
            <p:cNvSpPr/>
            <p:nvPr/>
          </p:nvSpPr>
          <p:spPr>
            <a:xfrm>
              <a:off x="238125" y="2441425"/>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7"/>
            <p:cNvSpPr/>
            <p:nvPr/>
          </p:nvSpPr>
          <p:spPr>
            <a:xfrm>
              <a:off x="238125" y="2174625"/>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7"/>
            <p:cNvSpPr/>
            <p:nvPr/>
          </p:nvSpPr>
          <p:spPr>
            <a:xfrm>
              <a:off x="238125" y="1907025"/>
              <a:ext cx="7125550" cy="0"/>
            </a:xfrm>
            <a:custGeom>
              <a:avLst/>
              <a:gdLst/>
              <a:ahLst/>
              <a:cxnLst/>
              <a:rect l="l" t="t" r="r" b="b"/>
              <a:pathLst>
                <a:path w="285022"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7"/>
            <p:cNvSpPr/>
            <p:nvPr/>
          </p:nvSpPr>
          <p:spPr>
            <a:xfrm>
              <a:off x="238125" y="164020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7"/>
            <p:cNvSpPr/>
            <p:nvPr/>
          </p:nvSpPr>
          <p:spPr>
            <a:xfrm>
              <a:off x="238125" y="1372600"/>
              <a:ext cx="7125550" cy="25"/>
            </a:xfrm>
            <a:custGeom>
              <a:avLst/>
              <a:gdLst/>
              <a:ahLst/>
              <a:cxnLst/>
              <a:rect l="l" t="t" r="r" b="b"/>
              <a:pathLst>
                <a:path w="285022" h="1" fill="none" extrusionOk="0">
                  <a:moveTo>
                    <a:pt x="0" y="1"/>
                  </a:moveTo>
                  <a:lnTo>
                    <a:pt x="285022" y="1"/>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7"/>
            <p:cNvSpPr/>
            <p:nvPr/>
          </p:nvSpPr>
          <p:spPr>
            <a:xfrm>
              <a:off x="238125" y="1105800"/>
              <a:ext cx="7125550" cy="25"/>
            </a:xfrm>
            <a:custGeom>
              <a:avLst/>
              <a:gdLst/>
              <a:ahLst/>
              <a:cxnLst/>
              <a:rect l="l" t="t" r="r" b="b"/>
              <a:pathLst>
                <a:path w="285022" h="1" fill="none" extrusionOk="0">
                  <a:moveTo>
                    <a:pt x="0" y="0"/>
                  </a:moveTo>
                  <a:lnTo>
                    <a:pt x="285022" y="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7"/>
            <p:cNvSpPr/>
            <p:nvPr/>
          </p:nvSpPr>
          <p:spPr>
            <a:xfrm>
              <a:off x="70897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7"/>
            <p:cNvSpPr/>
            <p:nvPr/>
          </p:nvSpPr>
          <p:spPr>
            <a:xfrm>
              <a:off x="68149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7"/>
            <p:cNvSpPr/>
            <p:nvPr/>
          </p:nvSpPr>
          <p:spPr>
            <a:xfrm>
              <a:off x="65410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7"/>
            <p:cNvSpPr/>
            <p:nvPr/>
          </p:nvSpPr>
          <p:spPr>
            <a:xfrm>
              <a:off x="62671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7"/>
            <p:cNvSpPr/>
            <p:nvPr/>
          </p:nvSpPr>
          <p:spPr>
            <a:xfrm>
              <a:off x="599317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7"/>
            <p:cNvSpPr/>
            <p:nvPr/>
          </p:nvSpPr>
          <p:spPr>
            <a:xfrm>
              <a:off x="57184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7"/>
            <p:cNvSpPr/>
            <p:nvPr/>
          </p:nvSpPr>
          <p:spPr>
            <a:xfrm>
              <a:off x="544610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7"/>
            <p:cNvSpPr/>
            <p:nvPr/>
          </p:nvSpPr>
          <p:spPr>
            <a:xfrm>
              <a:off x="51713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7"/>
            <p:cNvSpPr/>
            <p:nvPr/>
          </p:nvSpPr>
          <p:spPr>
            <a:xfrm>
              <a:off x="48974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7"/>
            <p:cNvSpPr/>
            <p:nvPr/>
          </p:nvSpPr>
          <p:spPr>
            <a:xfrm>
              <a:off x="46234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7"/>
            <p:cNvSpPr/>
            <p:nvPr/>
          </p:nvSpPr>
          <p:spPr>
            <a:xfrm>
              <a:off x="43487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7"/>
            <p:cNvSpPr/>
            <p:nvPr/>
          </p:nvSpPr>
          <p:spPr>
            <a:xfrm>
              <a:off x="40748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7"/>
            <p:cNvSpPr/>
            <p:nvPr/>
          </p:nvSpPr>
          <p:spPr>
            <a:xfrm>
              <a:off x="38008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7"/>
            <p:cNvSpPr/>
            <p:nvPr/>
          </p:nvSpPr>
          <p:spPr>
            <a:xfrm>
              <a:off x="35269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7"/>
            <p:cNvSpPr/>
            <p:nvPr/>
          </p:nvSpPr>
          <p:spPr>
            <a:xfrm>
              <a:off x="32530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7"/>
            <p:cNvSpPr/>
            <p:nvPr/>
          </p:nvSpPr>
          <p:spPr>
            <a:xfrm>
              <a:off x="29782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7"/>
            <p:cNvSpPr/>
            <p:nvPr/>
          </p:nvSpPr>
          <p:spPr>
            <a:xfrm>
              <a:off x="27043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7"/>
            <p:cNvSpPr/>
            <p:nvPr/>
          </p:nvSpPr>
          <p:spPr>
            <a:xfrm>
              <a:off x="243040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7"/>
            <p:cNvSpPr/>
            <p:nvPr/>
          </p:nvSpPr>
          <p:spPr>
            <a:xfrm>
              <a:off x="215647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7"/>
            <p:cNvSpPr/>
            <p:nvPr/>
          </p:nvSpPr>
          <p:spPr>
            <a:xfrm>
              <a:off x="188252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7"/>
            <p:cNvSpPr/>
            <p:nvPr/>
          </p:nvSpPr>
          <p:spPr>
            <a:xfrm>
              <a:off x="160860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7"/>
            <p:cNvSpPr/>
            <p:nvPr/>
          </p:nvSpPr>
          <p:spPr>
            <a:xfrm>
              <a:off x="1334650"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7"/>
            <p:cNvSpPr/>
            <p:nvPr/>
          </p:nvSpPr>
          <p:spPr>
            <a:xfrm>
              <a:off x="1060725"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7"/>
            <p:cNvSpPr/>
            <p:nvPr/>
          </p:nvSpPr>
          <p:spPr>
            <a:xfrm>
              <a:off x="786775" y="838200"/>
              <a:ext cx="25" cy="4008500"/>
            </a:xfrm>
            <a:custGeom>
              <a:avLst/>
              <a:gdLst/>
              <a:ahLst/>
              <a:cxnLst/>
              <a:rect l="l" t="t" r="r" b="b"/>
              <a:pathLst>
                <a:path w="1" h="160340" fill="none" extrusionOk="0">
                  <a:moveTo>
                    <a:pt x="1" y="0"/>
                  </a:moveTo>
                  <a:lnTo>
                    <a:pt x="1"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7"/>
            <p:cNvSpPr/>
            <p:nvPr/>
          </p:nvSpPr>
          <p:spPr>
            <a:xfrm>
              <a:off x="512050" y="838200"/>
              <a:ext cx="25" cy="4008500"/>
            </a:xfrm>
            <a:custGeom>
              <a:avLst/>
              <a:gdLst/>
              <a:ahLst/>
              <a:cxnLst/>
              <a:rect l="l" t="t" r="r" b="b"/>
              <a:pathLst>
                <a:path w="1" h="160340" fill="none" extrusionOk="0">
                  <a:moveTo>
                    <a:pt x="0" y="0"/>
                  </a:moveTo>
                  <a:lnTo>
                    <a:pt x="0" y="160340"/>
                  </a:lnTo>
                </a:path>
              </a:pathLst>
            </a:custGeom>
            <a:noFill/>
            <a:ln w="10300" cap="flat" cmpd="sng">
              <a:solidFill>
                <a:schemeClr val="accent3"/>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7" name="Google Shape;1427;p27"/>
          <p:cNvGrpSpPr/>
          <p:nvPr/>
        </p:nvGrpSpPr>
        <p:grpSpPr>
          <a:xfrm>
            <a:off x="877824" y="682752"/>
            <a:ext cx="7736400" cy="5937600"/>
            <a:chOff x="1054800" y="684000"/>
            <a:chExt cx="7736400" cy="4453200"/>
          </a:xfrm>
        </p:grpSpPr>
        <p:sp>
          <p:nvSpPr>
            <p:cNvPr id="1428" name="Google Shape;1428;p27"/>
            <p:cNvSpPr/>
            <p:nvPr/>
          </p:nvSpPr>
          <p:spPr>
            <a:xfrm>
              <a:off x="1054800" y="684000"/>
              <a:ext cx="7736400" cy="44532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7"/>
            <p:cNvSpPr/>
            <p:nvPr/>
          </p:nvSpPr>
          <p:spPr>
            <a:xfrm>
              <a:off x="1054800" y="684000"/>
              <a:ext cx="7736400" cy="3474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7"/>
            <p:cNvSpPr/>
            <p:nvPr/>
          </p:nvSpPr>
          <p:spPr>
            <a:xfrm>
              <a:off x="1191300" y="777750"/>
              <a:ext cx="159600" cy="159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7"/>
            <p:cNvSpPr/>
            <p:nvPr/>
          </p:nvSpPr>
          <p:spPr>
            <a:xfrm>
              <a:off x="1671687" y="777750"/>
              <a:ext cx="159600" cy="159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7"/>
            <p:cNvSpPr/>
            <p:nvPr/>
          </p:nvSpPr>
          <p:spPr>
            <a:xfrm>
              <a:off x="1431494" y="777750"/>
              <a:ext cx="159600" cy="159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3" name="Google Shape;1433;p27"/>
          <p:cNvGrpSpPr/>
          <p:nvPr/>
        </p:nvGrpSpPr>
        <p:grpSpPr>
          <a:xfrm>
            <a:off x="705600" y="456000"/>
            <a:ext cx="7736400" cy="5937600"/>
            <a:chOff x="705600" y="342000"/>
            <a:chExt cx="7736400" cy="4453200"/>
          </a:xfrm>
        </p:grpSpPr>
        <p:sp>
          <p:nvSpPr>
            <p:cNvPr id="1434" name="Google Shape;1434;p27"/>
            <p:cNvSpPr/>
            <p:nvPr/>
          </p:nvSpPr>
          <p:spPr>
            <a:xfrm>
              <a:off x="705600" y="342000"/>
              <a:ext cx="7736400" cy="44532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7"/>
            <p:cNvSpPr/>
            <p:nvPr/>
          </p:nvSpPr>
          <p:spPr>
            <a:xfrm>
              <a:off x="705600" y="342000"/>
              <a:ext cx="7736400" cy="3474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7"/>
            <p:cNvSpPr/>
            <p:nvPr/>
          </p:nvSpPr>
          <p:spPr>
            <a:xfrm>
              <a:off x="842100" y="435750"/>
              <a:ext cx="159600" cy="159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7"/>
            <p:cNvSpPr/>
            <p:nvPr/>
          </p:nvSpPr>
          <p:spPr>
            <a:xfrm>
              <a:off x="1322487" y="435750"/>
              <a:ext cx="159600" cy="159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7"/>
            <p:cNvSpPr/>
            <p:nvPr/>
          </p:nvSpPr>
          <p:spPr>
            <a:xfrm>
              <a:off x="1082294" y="435750"/>
              <a:ext cx="159600" cy="159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1442"/>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15"/>
        <p:cNvGrpSpPr/>
        <p:nvPr/>
      </p:nvGrpSpPr>
      <p:grpSpPr>
        <a:xfrm>
          <a:off x="0" y="0"/>
          <a:ext cx="0" cy="0"/>
          <a:chOff x="0" y="0"/>
          <a:chExt cx="0" cy="0"/>
        </a:xfrm>
      </p:grpSpPr>
      <p:sp>
        <p:nvSpPr>
          <p:cNvPr id="216" name="Google Shape;216;p20"/>
          <p:cNvSpPr txBox="1">
            <a:spLocks noGrp="1"/>
          </p:cNvSpPr>
          <p:nvPr>
            <p:ph type="title" hasCustomPrompt="1"/>
          </p:nvPr>
        </p:nvSpPr>
        <p:spPr>
          <a:xfrm>
            <a:off x="1245566" y="1909033"/>
            <a:ext cx="20226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5500">
                <a:solidFill>
                  <a:schemeClr val="accent4"/>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17" name="Google Shape;217;p20"/>
          <p:cNvSpPr txBox="1">
            <a:spLocks noGrp="1"/>
          </p:cNvSpPr>
          <p:nvPr>
            <p:ph type="subTitle" idx="1"/>
          </p:nvPr>
        </p:nvSpPr>
        <p:spPr>
          <a:xfrm>
            <a:off x="5628475" y="2037575"/>
            <a:ext cx="2088000" cy="763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218" name="Google Shape;218;p20"/>
          <p:cNvSpPr txBox="1">
            <a:spLocks noGrp="1"/>
          </p:cNvSpPr>
          <p:nvPr>
            <p:ph type="title" idx="2" hasCustomPrompt="1"/>
          </p:nvPr>
        </p:nvSpPr>
        <p:spPr>
          <a:xfrm>
            <a:off x="1245566" y="3409117"/>
            <a:ext cx="20226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5500">
                <a:solidFill>
                  <a:schemeClr val="accent4"/>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19" name="Google Shape;219;p20"/>
          <p:cNvSpPr txBox="1">
            <a:spLocks noGrp="1"/>
          </p:cNvSpPr>
          <p:nvPr>
            <p:ph type="subTitle" idx="3"/>
          </p:nvPr>
        </p:nvSpPr>
        <p:spPr>
          <a:xfrm>
            <a:off x="5628477" y="3540449"/>
            <a:ext cx="2088000" cy="763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220" name="Google Shape;220;p20"/>
          <p:cNvSpPr txBox="1">
            <a:spLocks noGrp="1"/>
          </p:cNvSpPr>
          <p:nvPr>
            <p:ph type="title" idx="4" hasCustomPrompt="1"/>
          </p:nvPr>
        </p:nvSpPr>
        <p:spPr>
          <a:xfrm>
            <a:off x="1245566" y="4909200"/>
            <a:ext cx="20226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5500">
                <a:solidFill>
                  <a:schemeClr val="accent4"/>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21" name="Google Shape;221;p20"/>
          <p:cNvSpPr txBox="1">
            <a:spLocks noGrp="1"/>
          </p:cNvSpPr>
          <p:nvPr>
            <p:ph type="subTitle" idx="5"/>
          </p:nvPr>
        </p:nvSpPr>
        <p:spPr>
          <a:xfrm>
            <a:off x="5628477" y="5043125"/>
            <a:ext cx="2088000" cy="763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222" name="Google Shape;222;p20"/>
          <p:cNvSpPr txBox="1">
            <a:spLocks noGrp="1"/>
          </p:cNvSpPr>
          <p:nvPr>
            <p:ph type="title" idx="6"/>
          </p:nvPr>
        </p:nvSpPr>
        <p:spPr>
          <a:xfrm>
            <a:off x="720000" y="720000"/>
            <a:ext cx="7704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
        <p:nvSpPr>
          <p:cNvPr id="223" name="Google Shape;223;p20"/>
          <p:cNvSpPr/>
          <p:nvPr/>
        </p:nvSpPr>
        <p:spPr>
          <a:xfrm rot="3050764">
            <a:off x="-725260" y="-675133"/>
            <a:ext cx="2123879" cy="216269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0"/>
          <p:cNvSpPr/>
          <p:nvPr/>
        </p:nvSpPr>
        <p:spPr>
          <a:xfrm rot="9667460" flipH="1">
            <a:off x="7890470" y="5887201"/>
            <a:ext cx="1839499" cy="2006704"/>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0"/>
          <p:cNvSpPr/>
          <p:nvPr/>
        </p:nvSpPr>
        <p:spPr>
          <a:xfrm rot="-217268" flipH="1">
            <a:off x="7049376" y="6038615"/>
            <a:ext cx="1572235" cy="25829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0"/>
          <p:cNvSpPr/>
          <p:nvPr/>
        </p:nvSpPr>
        <p:spPr>
          <a:xfrm rot="5400000">
            <a:off x="-810188" y="1518463"/>
            <a:ext cx="1548809" cy="143128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0"/>
          <p:cNvSpPr/>
          <p:nvPr/>
        </p:nvSpPr>
        <p:spPr>
          <a:xfrm>
            <a:off x="-93122" y="1774083"/>
            <a:ext cx="567442" cy="102727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2281588" y="2999084"/>
            <a:ext cx="4595100" cy="144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en-US" smtClean="0"/>
              <a:t>Click to edit Master title style</a:t>
            </a:r>
            <a:endParaRPr/>
          </a:p>
        </p:txBody>
      </p:sp>
      <p:sp>
        <p:nvSpPr>
          <p:cNvPr id="28" name="Google Shape;28;p3"/>
          <p:cNvSpPr txBox="1">
            <a:spLocks noGrp="1"/>
          </p:cNvSpPr>
          <p:nvPr>
            <p:ph type="title" idx="2" hasCustomPrompt="1"/>
          </p:nvPr>
        </p:nvSpPr>
        <p:spPr>
          <a:xfrm>
            <a:off x="3853288" y="974533"/>
            <a:ext cx="1451700" cy="13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9" name="Google Shape;29;p3"/>
          <p:cNvSpPr txBox="1">
            <a:spLocks noGrp="1"/>
          </p:cNvSpPr>
          <p:nvPr>
            <p:ph type="subTitle" idx="1"/>
          </p:nvPr>
        </p:nvSpPr>
        <p:spPr>
          <a:xfrm>
            <a:off x="2282338" y="4557467"/>
            <a:ext cx="4593600" cy="510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100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30" name="Google Shape;30;p3"/>
          <p:cNvSpPr/>
          <p:nvPr/>
        </p:nvSpPr>
        <p:spPr>
          <a:xfrm rot="-4490720">
            <a:off x="104958" y="5603267"/>
            <a:ext cx="2379432" cy="3301703"/>
          </a:xfrm>
          <a:custGeom>
            <a:avLst/>
            <a:gdLst/>
            <a:ahLst/>
            <a:cxnLst/>
            <a:rect l="l" t="t" r="r" b="b"/>
            <a:pathLst>
              <a:path w="15594" h="28851" extrusionOk="0">
                <a:moveTo>
                  <a:pt x="13821" y="0"/>
                </a:moveTo>
                <a:lnTo>
                  <a:pt x="1028" y="514"/>
                </a:lnTo>
                <a:cubicBezTo>
                  <a:pt x="465" y="531"/>
                  <a:pt x="1" y="978"/>
                  <a:pt x="1" y="1558"/>
                </a:cubicBezTo>
                <a:cubicBezTo>
                  <a:pt x="17" y="7524"/>
                  <a:pt x="183" y="13506"/>
                  <a:pt x="481" y="19471"/>
                </a:cubicBezTo>
                <a:cubicBezTo>
                  <a:pt x="299" y="19670"/>
                  <a:pt x="233" y="19919"/>
                  <a:pt x="249" y="20184"/>
                </a:cubicBezTo>
                <a:cubicBezTo>
                  <a:pt x="481" y="22719"/>
                  <a:pt x="481" y="25271"/>
                  <a:pt x="282" y="27806"/>
                </a:cubicBezTo>
                <a:cubicBezTo>
                  <a:pt x="233" y="28370"/>
                  <a:pt x="796" y="28850"/>
                  <a:pt x="1326" y="28850"/>
                </a:cubicBezTo>
                <a:cubicBezTo>
                  <a:pt x="5850" y="28801"/>
                  <a:pt x="10374" y="28337"/>
                  <a:pt x="14832" y="27475"/>
                </a:cubicBezTo>
                <a:cubicBezTo>
                  <a:pt x="15279" y="27359"/>
                  <a:pt x="15594" y="26945"/>
                  <a:pt x="15594" y="26481"/>
                </a:cubicBezTo>
                <a:cubicBezTo>
                  <a:pt x="15097" y="17996"/>
                  <a:pt x="14848" y="9512"/>
                  <a:pt x="14865" y="1044"/>
                </a:cubicBezTo>
                <a:cubicBezTo>
                  <a:pt x="14865" y="464"/>
                  <a:pt x="14401" y="0"/>
                  <a:pt x="138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rot="1472604">
            <a:off x="7236858" y="-558765"/>
            <a:ext cx="2157518" cy="2353631"/>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9327432">
            <a:off x="6911393" y="-1411221"/>
            <a:ext cx="1844029" cy="302951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rot="-8100000">
            <a:off x="8035528" y="1697405"/>
            <a:ext cx="1471193" cy="1420704"/>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2763648" y="6187632"/>
            <a:ext cx="786067" cy="80047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rot="-6692913">
            <a:off x="1206727" y="5726447"/>
            <a:ext cx="2411091" cy="2678677"/>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 Section header 1">
  <p:cSld name=" Section header 1">
    <p:spTree>
      <p:nvGrpSpPr>
        <p:cNvPr id="1" name="Shape 228"/>
        <p:cNvGrpSpPr/>
        <p:nvPr/>
      </p:nvGrpSpPr>
      <p:grpSpPr>
        <a:xfrm>
          <a:off x="0" y="0"/>
          <a:ext cx="0" cy="0"/>
          <a:chOff x="0" y="0"/>
          <a:chExt cx="0" cy="0"/>
        </a:xfrm>
      </p:grpSpPr>
      <p:sp>
        <p:nvSpPr>
          <p:cNvPr id="229" name="Google Shape;229;p21"/>
          <p:cNvSpPr txBox="1">
            <a:spLocks noGrp="1"/>
          </p:cNvSpPr>
          <p:nvPr>
            <p:ph type="title"/>
          </p:nvPr>
        </p:nvSpPr>
        <p:spPr>
          <a:xfrm>
            <a:off x="1196250" y="3317533"/>
            <a:ext cx="5400000" cy="1440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7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en-US" smtClean="0"/>
              <a:t>Click to edit Master title style</a:t>
            </a:r>
            <a:endParaRPr/>
          </a:p>
        </p:txBody>
      </p:sp>
      <p:sp>
        <p:nvSpPr>
          <p:cNvPr id="230" name="Google Shape;230;p21"/>
          <p:cNvSpPr txBox="1">
            <a:spLocks noGrp="1"/>
          </p:cNvSpPr>
          <p:nvPr>
            <p:ph type="title" idx="2" hasCustomPrompt="1"/>
          </p:nvPr>
        </p:nvSpPr>
        <p:spPr>
          <a:xfrm>
            <a:off x="1196250" y="1351832"/>
            <a:ext cx="1800000" cy="13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31" name="Google Shape;231;p21"/>
          <p:cNvSpPr txBox="1">
            <a:spLocks noGrp="1"/>
          </p:cNvSpPr>
          <p:nvPr>
            <p:ph type="subTitle" idx="1"/>
          </p:nvPr>
        </p:nvSpPr>
        <p:spPr>
          <a:xfrm>
            <a:off x="1196250" y="4875933"/>
            <a:ext cx="5400000" cy="510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232" name="Google Shape;232;p21"/>
          <p:cNvSpPr/>
          <p:nvPr/>
        </p:nvSpPr>
        <p:spPr>
          <a:xfrm rot="5400000" flipH="1">
            <a:off x="4036568" y="-1347038"/>
            <a:ext cx="3107867" cy="2179231"/>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1"/>
          <p:cNvSpPr/>
          <p:nvPr/>
        </p:nvSpPr>
        <p:spPr>
          <a:xfrm rot="-5400000" flipH="1">
            <a:off x="6452189" y="-177329"/>
            <a:ext cx="835747" cy="85106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1"/>
          <p:cNvSpPr/>
          <p:nvPr/>
        </p:nvSpPr>
        <p:spPr>
          <a:xfrm rot="-10651533" flipH="1">
            <a:off x="6182089" y="-1538361"/>
            <a:ext cx="1375953" cy="256187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1"/>
          <p:cNvSpPr/>
          <p:nvPr/>
        </p:nvSpPr>
        <p:spPr>
          <a:xfrm rot="-5400000">
            <a:off x="6630283" y="5425882"/>
            <a:ext cx="2660687" cy="1763169"/>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 Section header 2">
  <p:cSld name=" Section header 2">
    <p:spTree>
      <p:nvGrpSpPr>
        <p:cNvPr id="1" name="Shape 236"/>
        <p:cNvGrpSpPr/>
        <p:nvPr/>
      </p:nvGrpSpPr>
      <p:grpSpPr>
        <a:xfrm>
          <a:off x="0" y="0"/>
          <a:ext cx="0" cy="0"/>
          <a:chOff x="0" y="0"/>
          <a:chExt cx="0" cy="0"/>
        </a:xfrm>
      </p:grpSpPr>
      <p:sp>
        <p:nvSpPr>
          <p:cNvPr id="237" name="Google Shape;237;p22"/>
          <p:cNvSpPr txBox="1">
            <a:spLocks noGrp="1"/>
          </p:cNvSpPr>
          <p:nvPr>
            <p:ph type="title"/>
          </p:nvPr>
        </p:nvSpPr>
        <p:spPr>
          <a:xfrm>
            <a:off x="3045100" y="2132075"/>
            <a:ext cx="4680000" cy="2400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7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en-US" smtClean="0"/>
              <a:t>Click to edit Master title style</a:t>
            </a:r>
            <a:endParaRPr/>
          </a:p>
        </p:txBody>
      </p:sp>
      <p:sp>
        <p:nvSpPr>
          <p:cNvPr id="238" name="Google Shape;238;p22"/>
          <p:cNvSpPr txBox="1">
            <a:spLocks noGrp="1"/>
          </p:cNvSpPr>
          <p:nvPr>
            <p:ph type="title" idx="2" hasCustomPrompt="1"/>
          </p:nvPr>
        </p:nvSpPr>
        <p:spPr>
          <a:xfrm>
            <a:off x="742350" y="2950808"/>
            <a:ext cx="1800000" cy="137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accent6"/>
                </a:solidFill>
              </a:defRPr>
            </a:lvl1pPr>
            <a:lvl2pPr lvl="1" algn="ctr" rtl="0">
              <a:spcBef>
                <a:spcPts val="100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39" name="Google Shape;239;p22"/>
          <p:cNvSpPr txBox="1">
            <a:spLocks noGrp="1"/>
          </p:cNvSpPr>
          <p:nvPr>
            <p:ph type="subTitle" idx="1"/>
          </p:nvPr>
        </p:nvSpPr>
        <p:spPr>
          <a:xfrm>
            <a:off x="3045100" y="4674367"/>
            <a:ext cx="4680000" cy="510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300">
                <a:solidFill>
                  <a:schemeClr val="dk1"/>
                </a:solidFill>
                <a:latin typeface="Roboto Slab"/>
                <a:ea typeface="Roboto Slab"/>
                <a:cs typeface="Roboto Slab"/>
                <a:sym typeface="Roboto Slab"/>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r>
              <a:rPr lang="en-US" smtClean="0"/>
              <a:t>Click to edit Master subtitle style</a:t>
            </a:r>
            <a:endParaRPr/>
          </a:p>
        </p:txBody>
      </p:sp>
      <p:sp>
        <p:nvSpPr>
          <p:cNvPr id="240" name="Google Shape;240;p22"/>
          <p:cNvSpPr/>
          <p:nvPr/>
        </p:nvSpPr>
        <p:spPr>
          <a:xfrm rot="-9986465">
            <a:off x="2986706" y="350966"/>
            <a:ext cx="644829" cy="1105671"/>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2"/>
          <p:cNvSpPr/>
          <p:nvPr/>
        </p:nvSpPr>
        <p:spPr>
          <a:xfrm rot="-5400000" flipH="1">
            <a:off x="6145379" y="6382457"/>
            <a:ext cx="3871435" cy="2714643"/>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2"/>
          <p:cNvSpPr/>
          <p:nvPr/>
        </p:nvSpPr>
        <p:spPr>
          <a:xfrm>
            <a:off x="1660111" y="-757846"/>
            <a:ext cx="1566852" cy="170927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2"/>
          <p:cNvSpPr/>
          <p:nvPr/>
        </p:nvSpPr>
        <p:spPr>
          <a:xfrm rot="5400000" flipH="1">
            <a:off x="6360762" y="6403733"/>
            <a:ext cx="763979" cy="777982"/>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2"/>
          <p:cNvSpPr/>
          <p:nvPr/>
        </p:nvSpPr>
        <p:spPr>
          <a:xfrm rot="-9594276" flipH="1">
            <a:off x="1004142" y="-1274273"/>
            <a:ext cx="1447038" cy="237715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2"/>
          <p:cNvSpPr/>
          <p:nvPr/>
        </p:nvSpPr>
        <p:spPr>
          <a:xfrm rot="148348" flipH="1">
            <a:off x="6113840" y="6115656"/>
            <a:ext cx="1257807" cy="2341920"/>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 Section header 3">
  <p:cSld name=" Section header 3">
    <p:spTree>
      <p:nvGrpSpPr>
        <p:cNvPr id="1" name="Shape 246"/>
        <p:cNvGrpSpPr/>
        <p:nvPr/>
      </p:nvGrpSpPr>
      <p:grpSpPr>
        <a:xfrm>
          <a:off x="0" y="0"/>
          <a:ext cx="0" cy="0"/>
          <a:chOff x="0" y="0"/>
          <a:chExt cx="0" cy="0"/>
        </a:xfrm>
      </p:grpSpPr>
      <p:sp>
        <p:nvSpPr>
          <p:cNvPr id="247" name="Google Shape;247;p23"/>
          <p:cNvSpPr txBox="1">
            <a:spLocks noGrp="1"/>
          </p:cNvSpPr>
          <p:nvPr>
            <p:ph type="title"/>
          </p:nvPr>
        </p:nvSpPr>
        <p:spPr>
          <a:xfrm>
            <a:off x="3231025" y="2999084"/>
            <a:ext cx="4686900" cy="144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7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en-US" smtClean="0"/>
              <a:t>Click to edit Master title style</a:t>
            </a:r>
            <a:endParaRPr/>
          </a:p>
        </p:txBody>
      </p:sp>
      <p:sp>
        <p:nvSpPr>
          <p:cNvPr id="248" name="Google Shape;248;p23"/>
          <p:cNvSpPr txBox="1">
            <a:spLocks noGrp="1"/>
          </p:cNvSpPr>
          <p:nvPr>
            <p:ph type="title" idx="2" hasCustomPrompt="1"/>
          </p:nvPr>
        </p:nvSpPr>
        <p:spPr>
          <a:xfrm>
            <a:off x="6117806" y="973719"/>
            <a:ext cx="1800000" cy="1377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49" name="Google Shape;249;p23"/>
          <p:cNvSpPr txBox="1">
            <a:spLocks noGrp="1"/>
          </p:cNvSpPr>
          <p:nvPr>
            <p:ph type="subTitle" idx="1"/>
          </p:nvPr>
        </p:nvSpPr>
        <p:spPr>
          <a:xfrm>
            <a:off x="3231025" y="4557451"/>
            <a:ext cx="4686900" cy="510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250" name="Google Shape;250;p23"/>
          <p:cNvSpPr/>
          <p:nvPr/>
        </p:nvSpPr>
        <p:spPr>
          <a:xfrm rot="121126">
            <a:off x="-868657" y="-1294134"/>
            <a:ext cx="2698037" cy="2943281"/>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rot="10507337">
            <a:off x="706116" y="5615930"/>
            <a:ext cx="1904127" cy="2077207"/>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rot="5400000">
            <a:off x="1085202" y="-389422"/>
            <a:ext cx="2279069" cy="1510281"/>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rot="5400000">
            <a:off x="2675879" y="-34520"/>
            <a:ext cx="786067" cy="80047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3"/>
          <p:cNvSpPr/>
          <p:nvPr/>
        </p:nvSpPr>
        <p:spPr>
          <a:xfrm rot="4107087">
            <a:off x="2607777" y="-1451537"/>
            <a:ext cx="2411091" cy="2678677"/>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a:off x="2156014" y="6026934"/>
            <a:ext cx="1313129" cy="215731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rot="-5400000">
            <a:off x="2450417" y="6254297"/>
            <a:ext cx="786067" cy="80047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57"/>
        <p:cNvGrpSpPr/>
        <p:nvPr/>
      </p:nvGrpSpPr>
      <p:grpSpPr>
        <a:xfrm>
          <a:off x="0" y="0"/>
          <a:ext cx="0" cy="0"/>
          <a:chOff x="0" y="0"/>
          <a:chExt cx="0" cy="0"/>
        </a:xfrm>
      </p:grpSpPr>
      <p:sp>
        <p:nvSpPr>
          <p:cNvPr id="258" name="Google Shape;258;p24"/>
          <p:cNvSpPr txBox="1">
            <a:spLocks noGrp="1"/>
          </p:cNvSpPr>
          <p:nvPr>
            <p:ph type="title"/>
          </p:nvPr>
        </p:nvSpPr>
        <p:spPr>
          <a:xfrm>
            <a:off x="720000" y="720000"/>
            <a:ext cx="7704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
        <p:nvSpPr>
          <p:cNvPr id="259" name="Google Shape;259;p24"/>
          <p:cNvSpPr/>
          <p:nvPr/>
        </p:nvSpPr>
        <p:spPr>
          <a:xfrm rot="-5400000">
            <a:off x="5863541" y="6245860"/>
            <a:ext cx="2018884" cy="1337862"/>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4"/>
          <p:cNvSpPr/>
          <p:nvPr/>
        </p:nvSpPr>
        <p:spPr>
          <a:xfrm rot="-5776797">
            <a:off x="5510699" y="6297666"/>
            <a:ext cx="726519" cy="73983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4"/>
          <p:cNvSpPr/>
          <p:nvPr/>
        </p:nvSpPr>
        <p:spPr>
          <a:xfrm rot="-30068">
            <a:off x="5335733" y="6160681"/>
            <a:ext cx="1076520" cy="17685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4"/>
          <p:cNvSpPr/>
          <p:nvPr/>
        </p:nvSpPr>
        <p:spPr>
          <a:xfrm>
            <a:off x="644236" y="-936479"/>
            <a:ext cx="1566852" cy="170927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4"/>
          <p:cNvSpPr/>
          <p:nvPr/>
        </p:nvSpPr>
        <p:spPr>
          <a:xfrm rot="-9594276" flipH="1">
            <a:off x="262267" y="-1465739"/>
            <a:ext cx="1447038" cy="237715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64"/>
        <p:cNvGrpSpPr/>
        <p:nvPr/>
      </p:nvGrpSpPr>
      <p:grpSpPr>
        <a:xfrm>
          <a:off x="0" y="0"/>
          <a:ext cx="0" cy="0"/>
          <a:chOff x="0" y="0"/>
          <a:chExt cx="0" cy="0"/>
        </a:xfrm>
      </p:grpSpPr>
      <p:sp>
        <p:nvSpPr>
          <p:cNvPr id="265" name="Google Shape;265;p25"/>
          <p:cNvSpPr txBox="1">
            <a:spLocks noGrp="1"/>
          </p:cNvSpPr>
          <p:nvPr>
            <p:ph type="title"/>
          </p:nvPr>
        </p:nvSpPr>
        <p:spPr>
          <a:xfrm>
            <a:off x="720000" y="720000"/>
            <a:ext cx="7704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
        <p:nvSpPr>
          <p:cNvPr id="266" name="Google Shape;266;p25"/>
          <p:cNvSpPr/>
          <p:nvPr/>
        </p:nvSpPr>
        <p:spPr>
          <a:xfrm rot="-5400000" flipH="1">
            <a:off x="6117654" y="6693591"/>
            <a:ext cx="3871435" cy="2714643"/>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5"/>
          <p:cNvSpPr/>
          <p:nvPr/>
        </p:nvSpPr>
        <p:spPr>
          <a:xfrm rot="-4716971">
            <a:off x="-1048434" y="214348"/>
            <a:ext cx="2089161" cy="1281971"/>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5"/>
          <p:cNvSpPr/>
          <p:nvPr/>
        </p:nvSpPr>
        <p:spPr>
          <a:xfrm rot="5400000" flipH="1">
            <a:off x="6414312" y="6471066"/>
            <a:ext cx="763979" cy="777982"/>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5"/>
          <p:cNvSpPr/>
          <p:nvPr/>
        </p:nvSpPr>
        <p:spPr>
          <a:xfrm rot="7288999" flipH="1">
            <a:off x="-1142683" y="1177167"/>
            <a:ext cx="1732996" cy="160139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5"/>
          <p:cNvSpPr/>
          <p:nvPr/>
        </p:nvSpPr>
        <p:spPr>
          <a:xfrm rot="-6299965">
            <a:off x="5142301" y="6102585"/>
            <a:ext cx="2107848" cy="234177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271"/>
        <p:cNvGrpSpPr/>
        <p:nvPr/>
      </p:nvGrpSpPr>
      <p:grpSpPr>
        <a:xfrm>
          <a:off x="0" y="0"/>
          <a:ext cx="0" cy="0"/>
          <a:chOff x="0" y="0"/>
          <a:chExt cx="0" cy="0"/>
        </a:xfrm>
      </p:grpSpPr>
      <p:sp>
        <p:nvSpPr>
          <p:cNvPr id="272" name="Google Shape;272;p26"/>
          <p:cNvSpPr txBox="1">
            <a:spLocks noGrp="1"/>
          </p:cNvSpPr>
          <p:nvPr>
            <p:ph type="title"/>
          </p:nvPr>
        </p:nvSpPr>
        <p:spPr>
          <a:xfrm>
            <a:off x="720000" y="720000"/>
            <a:ext cx="7704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0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r>
              <a:rPr lang="en-US" smtClean="0"/>
              <a:t>Click to edit Master title style</a:t>
            </a:r>
            <a:endParaRPr/>
          </a:p>
        </p:txBody>
      </p:sp>
      <p:sp>
        <p:nvSpPr>
          <p:cNvPr id="273" name="Google Shape;273;p26"/>
          <p:cNvSpPr/>
          <p:nvPr/>
        </p:nvSpPr>
        <p:spPr>
          <a:xfrm rot="5400000">
            <a:off x="-564511" y="-232703"/>
            <a:ext cx="1837593" cy="1217726"/>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6"/>
          <p:cNvSpPr/>
          <p:nvPr/>
        </p:nvSpPr>
        <p:spPr>
          <a:xfrm rot="5400000">
            <a:off x="963738" y="-100106"/>
            <a:ext cx="687180" cy="69977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6"/>
          <p:cNvSpPr/>
          <p:nvPr/>
        </p:nvSpPr>
        <p:spPr>
          <a:xfrm rot="4107173">
            <a:off x="817496" y="-1483060"/>
            <a:ext cx="2107765" cy="2341688"/>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6"/>
          <p:cNvSpPr/>
          <p:nvPr/>
        </p:nvSpPr>
        <p:spPr>
          <a:xfrm>
            <a:off x="6651726" y="6213306"/>
            <a:ext cx="1997788" cy="2031036"/>
          </a:xfrm>
          <a:custGeom>
            <a:avLst/>
            <a:gdLst/>
            <a:ahLst/>
            <a:cxnLst/>
            <a:rect l="l" t="t" r="r" b="b"/>
            <a:pathLst>
              <a:path w="56707" h="43235" extrusionOk="0">
                <a:moveTo>
                  <a:pt x="14061" y="1"/>
                </a:moveTo>
                <a:cubicBezTo>
                  <a:pt x="12530" y="1"/>
                  <a:pt x="10976" y="454"/>
                  <a:pt x="9513" y="1384"/>
                </a:cubicBezTo>
                <a:cubicBezTo>
                  <a:pt x="3182" y="5443"/>
                  <a:pt x="995" y="14524"/>
                  <a:pt x="465" y="21501"/>
                </a:cubicBezTo>
                <a:cubicBezTo>
                  <a:pt x="1" y="27582"/>
                  <a:pt x="200" y="33730"/>
                  <a:pt x="150" y="39811"/>
                </a:cubicBezTo>
                <a:cubicBezTo>
                  <a:pt x="167" y="40441"/>
                  <a:pt x="680" y="40955"/>
                  <a:pt x="1327" y="40971"/>
                </a:cubicBezTo>
                <a:cubicBezTo>
                  <a:pt x="7957" y="40686"/>
                  <a:pt x="14592" y="40543"/>
                  <a:pt x="21228" y="40543"/>
                </a:cubicBezTo>
                <a:cubicBezTo>
                  <a:pt x="31543" y="40543"/>
                  <a:pt x="41861" y="40889"/>
                  <a:pt x="52166" y="41585"/>
                </a:cubicBezTo>
                <a:cubicBezTo>
                  <a:pt x="52150" y="41651"/>
                  <a:pt x="52133" y="41717"/>
                  <a:pt x="52117" y="41783"/>
                </a:cubicBezTo>
                <a:cubicBezTo>
                  <a:pt x="51937" y="42662"/>
                  <a:pt x="52678" y="43234"/>
                  <a:pt x="53361" y="43234"/>
                </a:cubicBezTo>
                <a:cubicBezTo>
                  <a:pt x="53811" y="43234"/>
                  <a:pt x="54235" y="42986"/>
                  <a:pt x="54354" y="42413"/>
                </a:cubicBezTo>
                <a:cubicBezTo>
                  <a:pt x="55447" y="37276"/>
                  <a:pt x="56143" y="32073"/>
                  <a:pt x="56425" y="26853"/>
                </a:cubicBezTo>
                <a:cubicBezTo>
                  <a:pt x="56690" y="22097"/>
                  <a:pt x="56707" y="17093"/>
                  <a:pt x="54901" y="12602"/>
                </a:cubicBezTo>
                <a:cubicBezTo>
                  <a:pt x="53007" y="7853"/>
                  <a:pt x="48366" y="3144"/>
                  <a:pt x="42947" y="3144"/>
                </a:cubicBezTo>
                <a:cubicBezTo>
                  <a:pt x="42296" y="3144"/>
                  <a:pt x="41634" y="3212"/>
                  <a:pt x="40964" y="3356"/>
                </a:cubicBezTo>
                <a:cubicBezTo>
                  <a:pt x="34932" y="4648"/>
                  <a:pt x="32480" y="11807"/>
                  <a:pt x="31983" y="17209"/>
                </a:cubicBezTo>
                <a:lnTo>
                  <a:pt x="24791" y="17822"/>
                </a:lnTo>
                <a:cubicBezTo>
                  <a:pt x="24625" y="9686"/>
                  <a:pt x="22769" y="5013"/>
                  <a:pt x="19671" y="2245"/>
                </a:cubicBezTo>
                <a:cubicBezTo>
                  <a:pt x="18004" y="766"/>
                  <a:pt x="16051" y="1"/>
                  <a:pt x="140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6"/>
          <p:cNvSpPr/>
          <p:nvPr/>
        </p:nvSpPr>
        <p:spPr>
          <a:xfrm>
            <a:off x="7598435" y="6213300"/>
            <a:ext cx="1118509" cy="183757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278"/>
        <p:cNvGrpSpPr/>
        <p:nvPr/>
      </p:nvGrpSpPr>
      <p:grpSpPr>
        <a:xfrm>
          <a:off x="0" y="0"/>
          <a:ext cx="0" cy="0"/>
          <a:chOff x="0" y="0"/>
          <a:chExt cx="0" cy="0"/>
        </a:xfrm>
      </p:grpSpPr>
      <p:sp>
        <p:nvSpPr>
          <p:cNvPr id="279" name="Google Shape;279;p27"/>
          <p:cNvSpPr txBox="1">
            <a:spLocks noGrp="1"/>
          </p:cNvSpPr>
          <p:nvPr>
            <p:ph type="title"/>
          </p:nvPr>
        </p:nvSpPr>
        <p:spPr>
          <a:xfrm>
            <a:off x="720000" y="720000"/>
            <a:ext cx="7704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
        <p:nvSpPr>
          <p:cNvPr id="280" name="Google Shape;280;p27"/>
          <p:cNvSpPr/>
          <p:nvPr/>
        </p:nvSpPr>
        <p:spPr>
          <a:xfrm rot="-10251937" flipH="1">
            <a:off x="-435303" y="5730427"/>
            <a:ext cx="1603575" cy="1889152"/>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7"/>
          <p:cNvSpPr/>
          <p:nvPr/>
        </p:nvSpPr>
        <p:spPr>
          <a:xfrm rot="-10251867" flipH="1">
            <a:off x="-208129" y="4471178"/>
            <a:ext cx="598199" cy="108295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7"/>
          <p:cNvSpPr/>
          <p:nvPr/>
        </p:nvSpPr>
        <p:spPr>
          <a:xfrm rot="5163990">
            <a:off x="8093815" y="281026"/>
            <a:ext cx="2385237" cy="1463652"/>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7"/>
          <p:cNvSpPr/>
          <p:nvPr/>
        </p:nvSpPr>
        <p:spPr>
          <a:xfrm rot="10443156">
            <a:off x="8622893" y="1891920"/>
            <a:ext cx="1133458" cy="1335313"/>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7"/>
          <p:cNvSpPr/>
          <p:nvPr/>
        </p:nvSpPr>
        <p:spPr>
          <a:xfrm rot="10443177">
            <a:off x="8897778" y="2948102"/>
            <a:ext cx="390912" cy="70769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7"/>
          <p:cNvSpPr/>
          <p:nvPr/>
        </p:nvSpPr>
        <p:spPr>
          <a:xfrm rot="9150381">
            <a:off x="8781398" y="2739565"/>
            <a:ext cx="1198973" cy="2368065"/>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86"/>
        <p:cNvGrpSpPr/>
        <p:nvPr/>
      </p:nvGrpSpPr>
      <p:grpSpPr>
        <a:xfrm>
          <a:off x="0" y="0"/>
          <a:ext cx="0" cy="0"/>
          <a:chOff x="0" y="0"/>
          <a:chExt cx="0" cy="0"/>
        </a:xfrm>
      </p:grpSpPr>
      <p:sp>
        <p:nvSpPr>
          <p:cNvPr id="287" name="Google Shape;287;p28"/>
          <p:cNvSpPr txBox="1">
            <a:spLocks noGrp="1"/>
          </p:cNvSpPr>
          <p:nvPr>
            <p:ph type="subTitle" idx="1"/>
          </p:nvPr>
        </p:nvSpPr>
        <p:spPr>
          <a:xfrm>
            <a:off x="925538" y="2814633"/>
            <a:ext cx="3029400" cy="144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288" name="Google Shape;288;p28"/>
          <p:cNvSpPr txBox="1">
            <a:spLocks noGrp="1"/>
          </p:cNvSpPr>
          <p:nvPr>
            <p:ph type="title"/>
          </p:nvPr>
        </p:nvSpPr>
        <p:spPr>
          <a:xfrm>
            <a:off x="925538" y="1690533"/>
            <a:ext cx="30294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
        <p:nvSpPr>
          <p:cNvPr id="289" name="Google Shape;289;p28"/>
          <p:cNvSpPr/>
          <p:nvPr/>
        </p:nvSpPr>
        <p:spPr>
          <a:xfrm rot="-5400000" flipH="1">
            <a:off x="-742147" y="6208857"/>
            <a:ext cx="3871435" cy="2714643"/>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8"/>
          <p:cNvSpPr/>
          <p:nvPr/>
        </p:nvSpPr>
        <p:spPr>
          <a:xfrm>
            <a:off x="3977973" y="-989279"/>
            <a:ext cx="1566852" cy="170927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8"/>
          <p:cNvSpPr/>
          <p:nvPr/>
        </p:nvSpPr>
        <p:spPr>
          <a:xfrm rot="5400000" flipH="1">
            <a:off x="2359119" y="6245188"/>
            <a:ext cx="703923" cy="71682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8"/>
          <p:cNvSpPr/>
          <p:nvPr/>
        </p:nvSpPr>
        <p:spPr>
          <a:xfrm rot="-9594276" flipH="1">
            <a:off x="3468542" y="-1620106"/>
            <a:ext cx="1447038" cy="237715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8"/>
          <p:cNvSpPr/>
          <p:nvPr/>
        </p:nvSpPr>
        <p:spPr>
          <a:xfrm rot="148335" flipH="1">
            <a:off x="2131650" y="5979765"/>
            <a:ext cx="1158900" cy="215787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1">
  <p:cSld name="1_Title and text 1">
    <p:spTree>
      <p:nvGrpSpPr>
        <p:cNvPr id="1" name="Shape 294"/>
        <p:cNvGrpSpPr/>
        <p:nvPr/>
      </p:nvGrpSpPr>
      <p:grpSpPr>
        <a:xfrm>
          <a:off x="0" y="0"/>
          <a:ext cx="0" cy="0"/>
          <a:chOff x="0" y="0"/>
          <a:chExt cx="0" cy="0"/>
        </a:xfrm>
      </p:grpSpPr>
      <p:sp>
        <p:nvSpPr>
          <p:cNvPr id="295" name="Google Shape;295;p29"/>
          <p:cNvSpPr/>
          <p:nvPr/>
        </p:nvSpPr>
        <p:spPr>
          <a:xfrm>
            <a:off x="7379897" y="3969753"/>
            <a:ext cx="3161501" cy="4492617"/>
          </a:xfrm>
          <a:custGeom>
            <a:avLst/>
            <a:gdLst/>
            <a:ahLst/>
            <a:cxnLst/>
            <a:rect l="l" t="t" r="r" b="b"/>
            <a:pathLst>
              <a:path w="28585" h="30466" extrusionOk="0">
                <a:moveTo>
                  <a:pt x="25026" y="1"/>
                </a:moveTo>
                <a:cubicBezTo>
                  <a:pt x="24926" y="1"/>
                  <a:pt x="24825" y="4"/>
                  <a:pt x="24724" y="8"/>
                </a:cubicBezTo>
                <a:cubicBezTo>
                  <a:pt x="23514" y="58"/>
                  <a:pt x="22321" y="174"/>
                  <a:pt x="21111" y="273"/>
                </a:cubicBezTo>
                <a:cubicBezTo>
                  <a:pt x="18775" y="472"/>
                  <a:pt x="16356" y="572"/>
                  <a:pt x="14052" y="1019"/>
                </a:cubicBezTo>
                <a:cubicBezTo>
                  <a:pt x="11865" y="1433"/>
                  <a:pt x="12379" y="3819"/>
                  <a:pt x="12379" y="5526"/>
                </a:cubicBezTo>
                <a:cubicBezTo>
                  <a:pt x="12395" y="7896"/>
                  <a:pt x="12412" y="10282"/>
                  <a:pt x="12428" y="12652"/>
                </a:cubicBezTo>
                <a:lnTo>
                  <a:pt x="12428" y="14690"/>
                </a:lnTo>
                <a:cubicBezTo>
                  <a:pt x="12428" y="15104"/>
                  <a:pt x="12627" y="16165"/>
                  <a:pt x="12428" y="16529"/>
                </a:cubicBezTo>
                <a:lnTo>
                  <a:pt x="12428" y="16794"/>
                </a:lnTo>
                <a:lnTo>
                  <a:pt x="12362" y="16794"/>
                </a:lnTo>
                <a:cubicBezTo>
                  <a:pt x="12323" y="16833"/>
                  <a:pt x="12202" y="16846"/>
                  <a:pt x="12048" y="16846"/>
                </a:cubicBezTo>
                <a:cubicBezTo>
                  <a:pt x="11742" y="16846"/>
                  <a:pt x="11307" y="16794"/>
                  <a:pt x="11152" y="16794"/>
                </a:cubicBezTo>
                <a:lnTo>
                  <a:pt x="9147" y="16811"/>
                </a:lnTo>
                <a:lnTo>
                  <a:pt x="1127" y="16861"/>
                </a:lnTo>
                <a:cubicBezTo>
                  <a:pt x="547" y="16877"/>
                  <a:pt x="99" y="17325"/>
                  <a:pt x="83" y="17905"/>
                </a:cubicBezTo>
                <a:cubicBezTo>
                  <a:pt x="0" y="21351"/>
                  <a:pt x="116" y="24798"/>
                  <a:pt x="431" y="28228"/>
                </a:cubicBezTo>
                <a:cubicBezTo>
                  <a:pt x="447" y="28394"/>
                  <a:pt x="497" y="28560"/>
                  <a:pt x="580" y="28709"/>
                </a:cubicBezTo>
                <a:cubicBezTo>
                  <a:pt x="580" y="28941"/>
                  <a:pt x="563" y="29189"/>
                  <a:pt x="563" y="29438"/>
                </a:cubicBezTo>
                <a:cubicBezTo>
                  <a:pt x="563" y="30001"/>
                  <a:pt x="1027" y="30465"/>
                  <a:pt x="1591" y="30465"/>
                </a:cubicBezTo>
                <a:lnTo>
                  <a:pt x="27491" y="30051"/>
                </a:lnTo>
                <a:cubicBezTo>
                  <a:pt x="28038" y="30051"/>
                  <a:pt x="28585" y="29587"/>
                  <a:pt x="28552" y="29024"/>
                </a:cubicBezTo>
                <a:lnTo>
                  <a:pt x="27624" y="14690"/>
                </a:lnTo>
                <a:lnTo>
                  <a:pt x="27176" y="7515"/>
                </a:lnTo>
                <a:cubicBezTo>
                  <a:pt x="27094" y="6355"/>
                  <a:pt x="27027" y="5195"/>
                  <a:pt x="26944" y="4035"/>
                </a:cubicBezTo>
                <a:cubicBezTo>
                  <a:pt x="26895" y="3041"/>
                  <a:pt x="27044" y="1715"/>
                  <a:pt x="26613" y="803"/>
                </a:cubicBezTo>
                <a:cubicBezTo>
                  <a:pt x="26311" y="127"/>
                  <a:pt x="25684" y="1"/>
                  <a:pt x="250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9"/>
          <p:cNvSpPr txBox="1">
            <a:spLocks noGrp="1"/>
          </p:cNvSpPr>
          <p:nvPr>
            <p:ph type="title"/>
          </p:nvPr>
        </p:nvSpPr>
        <p:spPr>
          <a:xfrm>
            <a:off x="720000" y="720000"/>
            <a:ext cx="7704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
        <p:nvSpPr>
          <p:cNvPr id="297" name="Google Shape;297;p29"/>
          <p:cNvSpPr txBox="1">
            <a:spLocks noGrp="1"/>
          </p:cNvSpPr>
          <p:nvPr>
            <p:ph type="body" idx="1"/>
          </p:nvPr>
        </p:nvSpPr>
        <p:spPr>
          <a:xfrm>
            <a:off x="720000" y="1483600"/>
            <a:ext cx="7704000" cy="31212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2"/>
              </a:buClr>
              <a:buSzPts val="1400"/>
              <a:buChar char="●"/>
              <a:defRPr sz="1300"/>
            </a:lvl1pPr>
            <a:lvl2pPr marL="914400" lvl="1" indent="-317500" rtl="0">
              <a:lnSpc>
                <a:spcPct val="115000"/>
              </a:lnSpc>
              <a:spcBef>
                <a:spcPts val="100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pPr lvl="0"/>
            <a:r>
              <a:rPr lang="en-US" smtClean="0"/>
              <a:t>Click to edit Master text styles</a:t>
            </a:r>
          </a:p>
        </p:txBody>
      </p:sp>
      <p:sp>
        <p:nvSpPr>
          <p:cNvPr id="298" name="Google Shape;298;p29"/>
          <p:cNvSpPr/>
          <p:nvPr/>
        </p:nvSpPr>
        <p:spPr>
          <a:xfrm rot="-5400000" flipH="1">
            <a:off x="-924858" y="-305408"/>
            <a:ext cx="2151977" cy="1426061"/>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9"/>
          <p:cNvSpPr/>
          <p:nvPr/>
        </p:nvSpPr>
        <p:spPr>
          <a:xfrm flipH="1">
            <a:off x="8696922" y="4589905"/>
            <a:ext cx="513793" cy="930152"/>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9"/>
          <p:cNvSpPr/>
          <p:nvPr/>
        </p:nvSpPr>
        <p:spPr>
          <a:xfrm rot="-5276572" flipH="1">
            <a:off x="8544463" y="4445496"/>
            <a:ext cx="1218659" cy="1126185"/>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9"/>
          <p:cNvSpPr/>
          <p:nvPr/>
        </p:nvSpPr>
        <p:spPr>
          <a:xfrm rot="10800000">
            <a:off x="916250" y="-1101552"/>
            <a:ext cx="1076479" cy="176852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302"/>
        <p:cNvGrpSpPr/>
        <p:nvPr/>
      </p:nvGrpSpPr>
      <p:grpSpPr>
        <a:xfrm>
          <a:off x="0" y="0"/>
          <a:ext cx="0" cy="0"/>
          <a:chOff x="0" y="0"/>
          <a:chExt cx="0" cy="0"/>
        </a:xfrm>
      </p:grpSpPr>
      <p:sp>
        <p:nvSpPr>
          <p:cNvPr id="303" name="Google Shape;303;p30"/>
          <p:cNvSpPr/>
          <p:nvPr/>
        </p:nvSpPr>
        <p:spPr>
          <a:xfrm rot="5400000">
            <a:off x="6477415" y="-386803"/>
            <a:ext cx="1837593" cy="1217726"/>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0"/>
          <p:cNvSpPr txBox="1">
            <a:spLocks noGrp="1"/>
          </p:cNvSpPr>
          <p:nvPr>
            <p:ph type="subTitle" idx="1"/>
          </p:nvPr>
        </p:nvSpPr>
        <p:spPr>
          <a:xfrm>
            <a:off x="720000" y="2024067"/>
            <a:ext cx="3739200" cy="2882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Char char="●"/>
              <a:defRPr sz="1300">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r>
              <a:rPr lang="en-US" smtClean="0"/>
              <a:t>Click to edit Master subtitle style</a:t>
            </a:r>
            <a:endParaRPr/>
          </a:p>
        </p:txBody>
      </p:sp>
      <p:sp>
        <p:nvSpPr>
          <p:cNvPr id="305" name="Google Shape;305;p30"/>
          <p:cNvSpPr txBox="1">
            <a:spLocks noGrp="1"/>
          </p:cNvSpPr>
          <p:nvPr>
            <p:ph type="subTitle" idx="2"/>
          </p:nvPr>
        </p:nvSpPr>
        <p:spPr>
          <a:xfrm>
            <a:off x="4684825" y="2024067"/>
            <a:ext cx="3739200" cy="2882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Char char="●"/>
              <a:defRPr sz="1300">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r>
              <a:rPr lang="en-US" smtClean="0"/>
              <a:t>Click to edit Master subtitle style</a:t>
            </a:r>
            <a:endParaRPr/>
          </a:p>
        </p:txBody>
      </p:sp>
      <p:sp>
        <p:nvSpPr>
          <p:cNvPr id="306" name="Google Shape;306;p30"/>
          <p:cNvSpPr txBox="1">
            <a:spLocks noGrp="1"/>
          </p:cNvSpPr>
          <p:nvPr>
            <p:ph type="title"/>
          </p:nvPr>
        </p:nvSpPr>
        <p:spPr>
          <a:xfrm>
            <a:off x="720000" y="720000"/>
            <a:ext cx="7704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
        <p:nvSpPr>
          <p:cNvPr id="307" name="Google Shape;307;p30"/>
          <p:cNvSpPr/>
          <p:nvPr/>
        </p:nvSpPr>
        <p:spPr>
          <a:xfrm rot="5023203">
            <a:off x="8016618" y="-97718"/>
            <a:ext cx="726519" cy="73983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0"/>
          <p:cNvSpPr/>
          <p:nvPr/>
        </p:nvSpPr>
        <p:spPr>
          <a:xfrm rot="10769932">
            <a:off x="7841583" y="-989485"/>
            <a:ext cx="1076520" cy="17685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0"/>
          <p:cNvSpPr/>
          <p:nvPr/>
        </p:nvSpPr>
        <p:spPr>
          <a:xfrm rot="-5400000">
            <a:off x="3324810" y="6187599"/>
            <a:ext cx="786067" cy="80047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0"/>
          <p:cNvSpPr/>
          <p:nvPr/>
        </p:nvSpPr>
        <p:spPr>
          <a:xfrm rot="-6692913">
            <a:off x="1849652" y="5769613"/>
            <a:ext cx="2411091" cy="2678677"/>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0"/>
          <p:cNvSpPr/>
          <p:nvPr/>
        </p:nvSpPr>
        <p:spPr>
          <a:xfrm rot="9973307">
            <a:off x="281840" y="6013182"/>
            <a:ext cx="2698045" cy="294328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6"/>
        <p:cNvGrpSpPr/>
        <p:nvPr/>
      </p:nvGrpSpPr>
      <p:grpSpPr>
        <a:xfrm>
          <a:off x="0" y="0"/>
          <a:ext cx="0" cy="0"/>
          <a:chOff x="0" y="0"/>
          <a:chExt cx="0" cy="0"/>
        </a:xfrm>
      </p:grpSpPr>
      <p:sp>
        <p:nvSpPr>
          <p:cNvPr id="37" name="Google Shape;37;p4"/>
          <p:cNvSpPr txBox="1">
            <a:spLocks noGrp="1"/>
          </p:cNvSpPr>
          <p:nvPr>
            <p:ph type="title"/>
          </p:nvPr>
        </p:nvSpPr>
        <p:spPr>
          <a:xfrm>
            <a:off x="720000" y="720000"/>
            <a:ext cx="7704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
        <p:nvSpPr>
          <p:cNvPr id="38" name="Google Shape;38;p4"/>
          <p:cNvSpPr txBox="1">
            <a:spLocks noGrp="1"/>
          </p:cNvSpPr>
          <p:nvPr>
            <p:ph type="body" idx="1"/>
          </p:nvPr>
        </p:nvSpPr>
        <p:spPr>
          <a:xfrm>
            <a:off x="720000" y="1852800"/>
            <a:ext cx="7704000" cy="4262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Crete Round"/>
              <a:buAutoNum type="arabicPeriod"/>
              <a:defRPr sz="1100">
                <a:solidFill>
                  <a:srgbClr val="434343"/>
                </a:solidFill>
              </a:defRPr>
            </a:lvl1pPr>
            <a:lvl2pPr marL="914400" lvl="1" indent="-317500" rtl="0">
              <a:lnSpc>
                <a:spcPct val="115000"/>
              </a:lnSpc>
              <a:spcBef>
                <a:spcPts val="0"/>
              </a:spcBef>
              <a:spcAft>
                <a:spcPts val="0"/>
              </a:spcAft>
              <a:buClr>
                <a:srgbClr val="434343"/>
              </a:buClr>
              <a:buSzPts val="1400"/>
              <a:buAutoNum type="alphaLcPeriod"/>
              <a:defRPr>
                <a:solidFill>
                  <a:srgbClr val="434343"/>
                </a:solidFill>
              </a:defRPr>
            </a:lvl2pPr>
            <a:lvl3pPr marL="1371600" lvl="2" indent="-317500" rtl="0">
              <a:lnSpc>
                <a:spcPct val="115000"/>
              </a:lnSpc>
              <a:spcBef>
                <a:spcPts val="0"/>
              </a:spcBef>
              <a:spcAft>
                <a:spcPts val="0"/>
              </a:spcAft>
              <a:buClr>
                <a:srgbClr val="434343"/>
              </a:buClr>
              <a:buSzPts val="1400"/>
              <a:buAutoNum type="romanLcPeriod"/>
              <a:defRPr>
                <a:solidFill>
                  <a:srgbClr val="434343"/>
                </a:solidFill>
              </a:defRPr>
            </a:lvl3pPr>
            <a:lvl4pPr marL="1828800" lvl="3" indent="-317500" rtl="0">
              <a:lnSpc>
                <a:spcPct val="115000"/>
              </a:lnSpc>
              <a:spcBef>
                <a:spcPts val="0"/>
              </a:spcBef>
              <a:spcAft>
                <a:spcPts val="0"/>
              </a:spcAft>
              <a:buClr>
                <a:srgbClr val="434343"/>
              </a:buClr>
              <a:buSzPts val="1400"/>
              <a:buAutoNum type="arabicPeriod"/>
              <a:defRPr>
                <a:solidFill>
                  <a:srgbClr val="434343"/>
                </a:solidFill>
              </a:defRPr>
            </a:lvl4pPr>
            <a:lvl5pPr marL="2286000" lvl="4" indent="-317500" rtl="0">
              <a:lnSpc>
                <a:spcPct val="115000"/>
              </a:lnSpc>
              <a:spcBef>
                <a:spcPts val="0"/>
              </a:spcBef>
              <a:spcAft>
                <a:spcPts val="0"/>
              </a:spcAft>
              <a:buClr>
                <a:srgbClr val="434343"/>
              </a:buClr>
              <a:buSzPts val="1400"/>
              <a:buAutoNum type="alphaLcPeriod"/>
              <a:defRPr>
                <a:solidFill>
                  <a:srgbClr val="434343"/>
                </a:solidFill>
              </a:defRPr>
            </a:lvl5pPr>
            <a:lvl6pPr marL="2743200" lvl="5" indent="-317500" rtl="0">
              <a:lnSpc>
                <a:spcPct val="115000"/>
              </a:lnSpc>
              <a:spcBef>
                <a:spcPts val="0"/>
              </a:spcBef>
              <a:spcAft>
                <a:spcPts val="0"/>
              </a:spcAft>
              <a:buClr>
                <a:srgbClr val="434343"/>
              </a:buClr>
              <a:buSzPts val="1400"/>
              <a:buAutoNum type="romanLcPeriod"/>
              <a:defRPr>
                <a:solidFill>
                  <a:srgbClr val="434343"/>
                </a:solidFill>
              </a:defRPr>
            </a:lvl6pPr>
            <a:lvl7pPr marL="3200400" lvl="6" indent="-317500" rtl="0">
              <a:lnSpc>
                <a:spcPct val="115000"/>
              </a:lnSpc>
              <a:spcBef>
                <a:spcPts val="0"/>
              </a:spcBef>
              <a:spcAft>
                <a:spcPts val="0"/>
              </a:spcAft>
              <a:buClr>
                <a:srgbClr val="434343"/>
              </a:buClr>
              <a:buSzPts val="1400"/>
              <a:buAutoNum type="arabicPeriod"/>
              <a:defRPr>
                <a:solidFill>
                  <a:srgbClr val="434343"/>
                </a:solidFill>
              </a:defRPr>
            </a:lvl7pPr>
            <a:lvl8pPr marL="3657600" lvl="7" indent="-317500" rtl="0">
              <a:lnSpc>
                <a:spcPct val="115000"/>
              </a:lnSpc>
              <a:spcBef>
                <a:spcPts val="0"/>
              </a:spcBef>
              <a:spcAft>
                <a:spcPts val="0"/>
              </a:spcAft>
              <a:buClr>
                <a:srgbClr val="434343"/>
              </a:buClr>
              <a:buSzPts val="1400"/>
              <a:buAutoNum type="alphaLcPeriod"/>
              <a:defRPr>
                <a:solidFill>
                  <a:srgbClr val="434343"/>
                </a:solidFill>
              </a:defRPr>
            </a:lvl8pPr>
            <a:lvl9pPr marL="4114800" lvl="8" indent="-317500" rtl="0">
              <a:lnSpc>
                <a:spcPct val="115000"/>
              </a:lnSpc>
              <a:spcBef>
                <a:spcPts val="0"/>
              </a:spcBef>
              <a:spcAft>
                <a:spcPts val="0"/>
              </a:spcAft>
              <a:buClr>
                <a:srgbClr val="434343"/>
              </a:buClr>
              <a:buSzPts val="1400"/>
              <a:buAutoNum type="romanLcPeriod"/>
              <a:defRPr>
                <a:solidFill>
                  <a:srgbClr val="434343"/>
                </a:solidFill>
              </a:defRPr>
            </a:lvl9pPr>
          </a:lstStyle>
          <a:p>
            <a:pPr lvl="0"/>
            <a:r>
              <a:rPr lang="en-US" smtClean="0"/>
              <a:t>Click to edit Master text styles</a:t>
            </a:r>
          </a:p>
        </p:txBody>
      </p:sp>
      <p:sp>
        <p:nvSpPr>
          <p:cNvPr id="39" name="Google Shape;39;p4"/>
          <p:cNvSpPr/>
          <p:nvPr/>
        </p:nvSpPr>
        <p:spPr>
          <a:xfrm rot="6201385" flipH="1">
            <a:off x="8243098" y="1099942"/>
            <a:ext cx="2503561" cy="1755493"/>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rot="-5254447" flipH="1">
            <a:off x="7511267" y="-271772"/>
            <a:ext cx="835709" cy="85102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rot="-10505965" flipH="1">
            <a:off x="7241115" y="-1718017"/>
            <a:ext cx="1376011" cy="256180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8831400" y="2587360"/>
            <a:ext cx="709433" cy="915136"/>
          </a:xfrm>
          <a:custGeom>
            <a:avLst/>
            <a:gdLst/>
            <a:ahLst/>
            <a:cxnLst/>
            <a:rect l="l" t="t" r="r" b="b"/>
            <a:pathLst>
              <a:path w="11816" h="11433" extrusionOk="0">
                <a:moveTo>
                  <a:pt x="5624" y="0"/>
                </a:moveTo>
                <a:cubicBezTo>
                  <a:pt x="5116" y="0"/>
                  <a:pt x="4606" y="74"/>
                  <a:pt x="4110" y="228"/>
                </a:cubicBezTo>
                <a:cubicBezTo>
                  <a:pt x="2337" y="808"/>
                  <a:pt x="1061" y="2349"/>
                  <a:pt x="829" y="4205"/>
                </a:cubicBezTo>
                <a:cubicBezTo>
                  <a:pt x="0" y="6442"/>
                  <a:pt x="713" y="8961"/>
                  <a:pt x="2585" y="10419"/>
                </a:cubicBezTo>
                <a:cubicBezTo>
                  <a:pt x="3500" y="11109"/>
                  <a:pt x="4598" y="11433"/>
                  <a:pt x="5702" y="11433"/>
                </a:cubicBezTo>
                <a:cubicBezTo>
                  <a:pt x="7039" y="11433"/>
                  <a:pt x="8386" y="10959"/>
                  <a:pt x="9429" y="10088"/>
                </a:cubicBezTo>
                <a:cubicBezTo>
                  <a:pt x="11434" y="8414"/>
                  <a:pt x="11815" y="5481"/>
                  <a:pt x="10705" y="3161"/>
                </a:cubicBezTo>
                <a:cubicBezTo>
                  <a:pt x="9784" y="1253"/>
                  <a:pt x="7724" y="0"/>
                  <a:pt x="5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5400000">
            <a:off x="739881" y="6016226"/>
            <a:ext cx="2164828" cy="220458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rot="512381">
            <a:off x="313474" y="6039764"/>
            <a:ext cx="733192" cy="1217259"/>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12"/>
        <p:cNvGrpSpPr/>
        <p:nvPr/>
      </p:nvGrpSpPr>
      <p:grpSpPr>
        <a:xfrm>
          <a:off x="0" y="0"/>
          <a:ext cx="0" cy="0"/>
          <a:chOff x="0" y="0"/>
          <a:chExt cx="0" cy="0"/>
        </a:xfrm>
      </p:grpSpPr>
      <p:sp>
        <p:nvSpPr>
          <p:cNvPr id="313" name="Google Shape;313;p31"/>
          <p:cNvSpPr txBox="1">
            <a:spLocks noGrp="1"/>
          </p:cNvSpPr>
          <p:nvPr>
            <p:ph type="ctrTitle"/>
          </p:nvPr>
        </p:nvSpPr>
        <p:spPr>
          <a:xfrm>
            <a:off x="720000" y="748128"/>
            <a:ext cx="4489500" cy="13304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7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r>
              <a:rPr lang="en-US" smtClean="0"/>
              <a:t>Click to edit Master title style</a:t>
            </a:r>
            <a:endParaRPr/>
          </a:p>
        </p:txBody>
      </p:sp>
      <p:sp>
        <p:nvSpPr>
          <p:cNvPr id="314" name="Google Shape;314;p31"/>
          <p:cNvSpPr txBox="1">
            <a:spLocks noGrp="1"/>
          </p:cNvSpPr>
          <p:nvPr>
            <p:ph type="subTitle" idx="1"/>
          </p:nvPr>
        </p:nvSpPr>
        <p:spPr>
          <a:xfrm>
            <a:off x="732025" y="2441567"/>
            <a:ext cx="4160700" cy="1600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r>
              <a:rPr lang="en-US" smtClean="0"/>
              <a:t>Click to edit Master subtitle style</a:t>
            </a:r>
            <a:endParaRPr/>
          </a:p>
        </p:txBody>
      </p:sp>
      <p:sp>
        <p:nvSpPr>
          <p:cNvPr id="315" name="Google Shape;315;p31"/>
          <p:cNvSpPr/>
          <p:nvPr/>
        </p:nvSpPr>
        <p:spPr>
          <a:xfrm>
            <a:off x="-901692" y="-435044"/>
            <a:ext cx="2805320" cy="1673583"/>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1"/>
          <p:cNvSpPr/>
          <p:nvPr/>
        </p:nvSpPr>
        <p:spPr>
          <a:xfrm rot="5399745">
            <a:off x="510491" y="-425707"/>
            <a:ext cx="1061033" cy="1080481"/>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1"/>
          <p:cNvSpPr/>
          <p:nvPr/>
        </p:nvSpPr>
        <p:spPr>
          <a:xfrm rot="-10453457">
            <a:off x="367277" y="-1714886"/>
            <a:ext cx="1572224" cy="258297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1"/>
          <p:cNvSpPr txBox="1"/>
          <p:nvPr/>
        </p:nvSpPr>
        <p:spPr>
          <a:xfrm>
            <a:off x="720000" y="4974267"/>
            <a:ext cx="4394700" cy="7152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pt-BR" sz="1000">
                <a:solidFill>
                  <a:schemeClr val="dk1"/>
                </a:solidFill>
                <a:latin typeface="Roboto Slab"/>
                <a:ea typeface="Roboto Slab"/>
                <a:cs typeface="Roboto Slab"/>
                <a:sym typeface="Roboto Slab"/>
              </a:rPr>
              <a:t>CRÉDITOS: este modelo de apresentação foi criado pelo </a:t>
            </a:r>
            <a:r>
              <a:rPr lang="pt-BR" sz="1000">
                <a:solidFill>
                  <a:schemeClr val="accent2"/>
                </a:solidFill>
                <a:uFill>
                  <a:noFill/>
                </a:uFill>
                <a:latin typeface="Roboto Slab SemiBold"/>
                <a:ea typeface="Roboto Slab SemiBold"/>
                <a:cs typeface="Roboto Slab SemiBold"/>
                <a:sym typeface="Roboto Slab SemiBold"/>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pt-BR" sz="1000">
                <a:solidFill>
                  <a:schemeClr val="dk1"/>
                </a:solidFill>
                <a:latin typeface="Roboto Slab"/>
                <a:ea typeface="Roboto Slab"/>
                <a:cs typeface="Roboto Slab"/>
                <a:sym typeface="Roboto Slab"/>
              </a:rPr>
              <a:t>, e inclui ícones da</a:t>
            </a:r>
            <a:r>
              <a:rPr lang="pt-BR" sz="1000">
                <a:solidFill>
                  <a:schemeClr val="accent2"/>
                </a:solidFill>
                <a:latin typeface="Roboto Slab SemiBold"/>
                <a:ea typeface="Roboto Slab SemiBold"/>
                <a:cs typeface="Roboto Slab SemiBold"/>
                <a:sym typeface="Roboto Slab SemiBold"/>
              </a:rPr>
              <a:t> </a:t>
            </a:r>
            <a:r>
              <a:rPr lang="pt-BR" sz="1000">
                <a:solidFill>
                  <a:schemeClr val="accent2"/>
                </a:solidFill>
                <a:uFill>
                  <a:noFill/>
                </a:uFill>
                <a:latin typeface="Roboto Slab SemiBold"/>
                <a:ea typeface="Roboto Slab SemiBold"/>
                <a:cs typeface="Roboto Slab SemiBold"/>
                <a:sym typeface="Roboto Slab SemiBold"/>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pt-BR" sz="1000">
                <a:solidFill>
                  <a:schemeClr val="accent2"/>
                </a:solidFill>
                <a:latin typeface="Roboto Slab SemiBold"/>
                <a:ea typeface="Roboto Slab SemiBold"/>
                <a:cs typeface="Roboto Slab SemiBold"/>
                <a:sym typeface="Roboto Slab SemiBold"/>
              </a:rPr>
              <a:t> </a:t>
            </a:r>
            <a:r>
              <a:rPr lang="pt-BR" sz="1000">
                <a:solidFill>
                  <a:schemeClr val="dk1"/>
                </a:solidFill>
                <a:latin typeface="Roboto Slab"/>
                <a:ea typeface="Roboto Slab"/>
                <a:cs typeface="Roboto Slab"/>
                <a:sym typeface="Roboto Slab"/>
              </a:rPr>
              <a:t>e infográficos e imagens da </a:t>
            </a:r>
            <a:r>
              <a:rPr lang="pt-BR" sz="1000">
                <a:solidFill>
                  <a:schemeClr val="accent2"/>
                </a:solidFill>
                <a:uFill>
                  <a:noFill/>
                </a:uFill>
                <a:latin typeface="Roboto Slab SemiBold"/>
                <a:ea typeface="Roboto Slab SemiBold"/>
                <a:cs typeface="Roboto Slab SemiBold"/>
                <a:sym typeface="Roboto Slab SemiBold"/>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endParaRPr>
              <a:solidFill>
                <a:schemeClr val="accent2"/>
              </a:solidFill>
              <a:latin typeface="Roboto Slab SemiBold"/>
              <a:ea typeface="Roboto Slab SemiBold"/>
              <a:cs typeface="Roboto Slab SemiBold"/>
              <a:sym typeface="Roboto Slab SemiBold"/>
            </a:endParaRPr>
          </a:p>
        </p:txBody>
      </p:sp>
      <p:sp>
        <p:nvSpPr>
          <p:cNvPr id="319" name="Google Shape;319;p31"/>
          <p:cNvSpPr/>
          <p:nvPr/>
        </p:nvSpPr>
        <p:spPr>
          <a:xfrm rot="-2700000">
            <a:off x="8479712" y="4470283"/>
            <a:ext cx="931237" cy="2464111"/>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1"/>
          <p:cNvSpPr/>
          <p:nvPr/>
        </p:nvSpPr>
        <p:spPr>
          <a:xfrm rot="-5636081">
            <a:off x="6878546" y="5738723"/>
            <a:ext cx="2123849" cy="216269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1"/>
          <p:cNvSpPr/>
          <p:nvPr/>
        </p:nvSpPr>
        <p:spPr>
          <a:xfrm rot="346474">
            <a:off x="7239678" y="-934914"/>
            <a:ext cx="2214506" cy="241579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1"/>
          <p:cNvSpPr/>
          <p:nvPr/>
        </p:nvSpPr>
        <p:spPr>
          <a:xfrm rot="10800000">
            <a:off x="8528019" y="283083"/>
            <a:ext cx="883853" cy="160009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1"/>
          <p:cNvSpPr/>
          <p:nvPr/>
        </p:nvSpPr>
        <p:spPr>
          <a:xfrm rot="10800000">
            <a:off x="8011039" y="-2"/>
            <a:ext cx="2549813" cy="503607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24"/>
        <p:cNvGrpSpPr/>
        <p:nvPr/>
      </p:nvGrpSpPr>
      <p:grpSpPr>
        <a:xfrm>
          <a:off x="0" y="0"/>
          <a:ext cx="0" cy="0"/>
          <a:chOff x="0" y="0"/>
          <a:chExt cx="0" cy="0"/>
        </a:xfrm>
      </p:grpSpPr>
      <p:sp>
        <p:nvSpPr>
          <p:cNvPr id="325" name="Google Shape;325;p32"/>
          <p:cNvSpPr/>
          <p:nvPr/>
        </p:nvSpPr>
        <p:spPr>
          <a:xfrm rot="5400000">
            <a:off x="274085" y="-91735"/>
            <a:ext cx="2643879" cy="1752030"/>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2"/>
          <p:cNvSpPr/>
          <p:nvPr/>
        </p:nvSpPr>
        <p:spPr>
          <a:xfrm rot="5400000">
            <a:off x="-1257996" y="4675363"/>
            <a:ext cx="4215335" cy="3369463"/>
          </a:xfrm>
          <a:custGeom>
            <a:avLst/>
            <a:gdLst/>
            <a:ahLst/>
            <a:cxnLst/>
            <a:rect l="l" t="t" r="r" b="b"/>
            <a:pathLst>
              <a:path w="28585" h="30466" extrusionOk="0">
                <a:moveTo>
                  <a:pt x="25026" y="1"/>
                </a:moveTo>
                <a:cubicBezTo>
                  <a:pt x="24926" y="1"/>
                  <a:pt x="24825" y="4"/>
                  <a:pt x="24724" y="8"/>
                </a:cubicBezTo>
                <a:cubicBezTo>
                  <a:pt x="23514" y="58"/>
                  <a:pt x="22321" y="174"/>
                  <a:pt x="21111" y="273"/>
                </a:cubicBezTo>
                <a:cubicBezTo>
                  <a:pt x="18775" y="472"/>
                  <a:pt x="16356" y="572"/>
                  <a:pt x="14052" y="1019"/>
                </a:cubicBezTo>
                <a:cubicBezTo>
                  <a:pt x="11865" y="1433"/>
                  <a:pt x="12379" y="3819"/>
                  <a:pt x="12379" y="5526"/>
                </a:cubicBezTo>
                <a:cubicBezTo>
                  <a:pt x="12395" y="7896"/>
                  <a:pt x="12412" y="10282"/>
                  <a:pt x="12428" y="12652"/>
                </a:cubicBezTo>
                <a:lnTo>
                  <a:pt x="12428" y="14690"/>
                </a:lnTo>
                <a:cubicBezTo>
                  <a:pt x="12428" y="15104"/>
                  <a:pt x="12627" y="16165"/>
                  <a:pt x="12428" y="16529"/>
                </a:cubicBezTo>
                <a:lnTo>
                  <a:pt x="12428" y="16794"/>
                </a:lnTo>
                <a:lnTo>
                  <a:pt x="12362" y="16794"/>
                </a:lnTo>
                <a:cubicBezTo>
                  <a:pt x="12323" y="16833"/>
                  <a:pt x="12202" y="16846"/>
                  <a:pt x="12048" y="16846"/>
                </a:cubicBezTo>
                <a:cubicBezTo>
                  <a:pt x="11742" y="16846"/>
                  <a:pt x="11307" y="16794"/>
                  <a:pt x="11152" y="16794"/>
                </a:cubicBezTo>
                <a:lnTo>
                  <a:pt x="9147" y="16811"/>
                </a:lnTo>
                <a:lnTo>
                  <a:pt x="1127" y="16861"/>
                </a:lnTo>
                <a:cubicBezTo>
                  <a:pt x="547" y="16877"/>
                  <a:pt x="99" y="17325"/>
                  <a:pt x="83" y="17905"/>
                </a:cubicBezTo>
                <a:cubicBezTo>
                  <a:pt x="0" y="21351"/>
                  <a:pt x="116" y="24798"/>
                  <a:pt x="431" y="28228"/>
                </a:cubicBezTo>
                <a:cubicBezTo>
                  <a:pt x="447" y="28394"/>
                  <a:pt x="497" y="28560"/>
                  <a:pt x="580" y="28709"/>
                </a:cubicBezTo>
                <a:cubicBezTo>
                  <a:pt x="580" y="28941"/>
                  <a:pt x="563" y="29189"/>
                  <a:pt x="563" y="29438"/>
                </a:cubicBezTo>
                <a:cubicBezTo>
                  <a:pt x="563" y="30001"/>
                  <a:pt x="1027" y="30465"/>
                  <a:pt x="1591" y="30465"/>
                </a:cubicBezTo>
                <a:lnTo>
                  <a:pt x="27491" y="30051"/>
                </a:lnTo>
                <a:cubicBezTo>
                  <a:pt x="28038" y="30051"/>
                  <a:pt x="28585" y="29587"/>
                  <a:pt x="28552" y="29024"/>
                </a:cubicBezTo>
                <a:lnTo>
                  <a:pt x="27624" y="14690"/>
                </a:lnTo>
                <a:lnTo>
                  <a:pt x="27176" y="7515"/>
                </a:lnTo>
                <a:cubicBezTo>
                  <a:pt x="27094" y="6355"/>
                  <a:pt x="27027" y="5195"/>
                  <a:pt x="26944" y="4035"/>
                </a:cubicBezTo>
                <a:cubicBezTo>
                  <a:pt x="26895" y="3041"/>
                  <a:pt x="27044" y="1715"/>
                  <a:pt x="26613" y="803"/>
                </a:cubicBezTo>
                <a:cubicBezTo>
                  <a:pt x="26311" y="127"/>
                  <a:pt x="25684" y="1"/>
                  <a:pt x="250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2"/>
          <p:cNvSpPr/>
          <p:nvPr/>
        </p:nvSpPr>
        <p:spPr>
          <a:xfrm rot="5399722">
            <a:off x="6868808" y="-382617"/>
            <a:ext cx="1944179" cy="197981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2"/>
          <p:cNvSpPr/>
          <p:nvPr/>
        </p:nvSpPr>
        <p:spPr>
          <a:xfrm rot="26" flipH="1">
            <a:off x="367232" y="472509"/>
            <a:ext cx="8274219" cy="5848847"/>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2"/>
          <p:cNvSpPr/>
          <p:nvPr/>
        </p:nvSpPr>
        <p:spPr>
          <a:xfrm rot="9973307">
            <a:off x="7074990" y="4802016"/>
            <a:ext cx="2698045" cy="294328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2"/>
          <p:cNvSpPr/>
          <p:nvPr/>
        </p:nvSpPr>
        <p:spPr>
          <a:xfrm rot="-5400000">
            <a:off x="7001244" y="6076197"/>
            <a:ext cx="911837" cy="928551"/>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2"/>
          <p:cNvSpPr/>
          <p:nvPr/>
        </p:nvSpPr>
        <p:spPr>
          <a:xfrm rot="-6692850">
            <a:off x="5195178" y="5541194"/>
            <a:ext cx="2796972" cy="3107383"/>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2"/>
          <p:cNvSpPr/>
          <p:nvPr/>
        </p:nvSpPr>
        <p:spPr>
          <a:xfrm rot="-9352694">
            <a:off x="806961" y="5300731"/>
            <a:ext cx="1059678" cy="1819220"/>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2"/>
          <p:cNvSpPr/>
          <p:nvPr/>
        </p:nvSpPr>
        <p:spPr>
          <a:xfrm rot="5023203">
            <a:off x="2365968" y="-50518"/>
            <a:ext cx="726519" cy="73983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2"/>
          <p:cNvSpPr/>
          <p:nvPr/>
        </p:nvSpPr>
        <p:spPr>
          <a:xfrm rot="10769932">
            <a:off x="2190933" y="-942285"/>
            <a:ext cx="1076520" cy="17685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2"/>
          <p:cNvSpPr/>
          <p:nvPr/>
        </p:nvSpPr>
        <p:spPr>
          <a:xfrm rot="-3804836">
            <a:off x="6286182" y="230417"/>
            <a:ext cx="912867" cy="881539"/>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36"/>
        <p:cNvGrpSpPr/>
        <p:nvPr/>
      </p:nvGrpSpPr>
      <p:grpSpPr>
        <a:xfrm>
          <a:off x="0" y="0"/>
          <a:ext cx="0" cy="0"/>
          <a:chOff x="0" y="0"/>
          <a:chExt cx="0" cy="0"/>
        </a:xfrm>
      </p:grpSpPr>
      <p:sp>
        <p:nvSpPr>
          <p:cNvPr id="337" name="Google Shape;337;p33"/>
          <p:cNvSpPr/>
          <p:nvPr/>
        </p:nvSpPr>
        <p:spPr>
          <a:xfrm rot="346516">
            <a:off x="7112718" y="-1172404"/>
            <a:ext cx="2893764" cy="315679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3"/>
          <p:cNvSpPr/>
          <p:nvPr/>
        </p:nvSpPr>
        <p:spPr>
          <a:xfrm rot="-5633934">
            <a:off x="-250793" y="-269209"/>
            <a:ext cx="2242540" cy="2297137"/>
          </a:xfrm>
          <a:custGeom>
            <a:avLst/>
            <a:gdLst/>
            <a:ahLst/>
            <a:cxnLst/>
            <a:rect l="l" t="t" r="r" b="b"/>
            <a:pathLst>
              <a:path w="27376" h="37390" extrusionOk="0">
                <a:moveTo>
                  <a:pt x="1478" y="0"/>
                </a:moveTo>
                <a:cubicBezTo>
                  <a:pt x="941" y="0"/>
                  <a:pt x="478" y="404"/>
                  <a:pt x="414" y="946"/>
                </a:cubicBezTo>
                <a:cubicBezTo>
                  <a:pt x="133" y="6431"/>
                  <a:pt x="0" y="11916"/>
                  <a:pt x="33" y="17401"/>
                </a:cubicBezTo>
                <a:cubicBezTo>
                  <a:pt x="33" y="17932"/>
                  <a:pt x="365" y="18495"/>
                  <a:pt x="961" y="18512"/>
                </a:cubicBezTo>
                <a:lnTo>
                  <a:pt x="12080" y="18976"/>
                </a:lnTo>
                <a:cubicBezTo>
                  <a:pt x="12362" y="24693"/>
                  <a:pt x="12478" y="30426"/>
                  <a:pt x="12445" y="36143"/>
                </a:cubicBezTo>
                <a:cubicBezTo>
                  <a:pt x="12445" y="36834"/>
                  <a:pt x="12906" y="37257"/>
                  <a:pt x="13561" y="37257"/>
                </a:cubicBezTo>
                <a:cubicBezTo>
                  <a:pt x="13597" y="37257"/>
                  <a:pt x="13634" y="37256"/>
                  <a:pt x="13671" y="37253"/>
                </a:cubicBezTo>
                <a:cubicBezTo>
                  <a:pt x="15338" y="37130"/>
                  <a:pt x="17005" y="37067"/>
                  <a:pt x="18671" y="37067"/>
                </a:cubicBezTo>
                <a:cubicBezTo>
                  <a:pt x="20816" y="37067"/>
                  <a:pt x="22961" y="37171"/>
                  <a:pt x="25105" y="37386"/>
                </a:cubicBezTo>
                <a:cubicBezTo>
                  <a:pt x="25135" y="37388"/>
                  <a:pt x="25164" y="37390"/>
                  <a:pt x="25194" y="37390"/>
                </a:cubicBezTo>
                <a:cubicBezTo>
                  <a:pt x="25720" y="37390"/>
                  <a:pt x="26169" y="36975"/>
                  <a:pt x="26232" y="36441"/>
                </a:cubicBezTo>
                <a:cubicBezTo>
                  <a:pt x="27011" y="25770"/>
                  <a:pt x="27375" y="15081"/>
                  <a:pt x="27326" y="4360"/>
                </a:cubicBezTo>
                <a:cubicBezTo>
                  <a:pt x="27342" y="4095"/>
                  <a:pt x="27243" y="3846"/>
                  <a:pt x="27077" y="3664"/>
                </a:cubicBezTo>
                <a:cubicBezTo>
                  <a:pt x="27094" y="3316"/>
                  <a:pt x="27127" y="2985"/>
                  <a:pt x="27143" y="2637"/>
                </a:cubicBezTo>
                <a:cubicBezTo>
                  <a:pt x="27193" y="2073"/>
                  <a:pt x="26762" y="1576"/>
                  <a:pt x="26199" y="1526"/>
                </a:cubicBezTo>
                <a:lnTo>
                  <a:pt x="1541" y="2"/>
                </a:lnTo>
                <a:cubicBezTo>
                  <a:pt x="1520" y="1"/>
                  <a:pt x="1499" y="0"/>
                  <a:pt x="1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3"/>
          <p:cNvSpPr/>
          <p:nvPr/>
        </p:nvSpPr>
        <p:spPr>
          <a:xfrm rot="129738">
            <a:off x="370018" y="490465"/>
            <a:ext cx="8274187" cy="5877087"/>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3"/>
          <p:cNvSpPr/>
          <p:nvPr/>
        </p:nvSpPr>
        <p:spPr>
          <a:xfrm rot="5400000">
            <a:off x="6522160" y="-194039"/>
            <a:ext cx="1178471" cy="1200072"/>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3"/>
          <p:cNvSpPr/>
          <p:nvPr/>
        </p:nvSpPr>
        <p:spPr>
          <a:xfrm rot="10800000">
            <a:off x="745613" y="-458866"/>
            <a:ext cx="389850" cy="961700"/>
          </a:xfrm>
          <a:custGeom>
            <a:avLst/>
            <a:gdLst/>
            <a:ahLst/>
            <a:cxnLst/>
            <a:rect l="l" t="t" r="r" b="b"/>
            <a:pathLst>
              <a:path w="15594" h="28851" extrusionOk="0">
                <a:moveTo>
                  <a:pt x="13821" y="0"/>
                </a:moveTo>
                <a:lnTo>
                  <a:pt x="1028" y="514"/>
                </a:lnTo>
                <a:cubicBezTo>
                  <a:pt x="465" y="531"/>
                  <a:pt x="1" y="978"/>
                  <a:pt x="1" y="1558"/>
                </a:cubicBezTo>
                <a:cubicBezTo>
                  <a:pt x="17" y="7524"/>
                  <a:pt x="183" y="13506"/>
                  <a:pt x="481" y="19471"/>
                </a:cubicBezTo>
                <a:cubicBezTo>
                  <a:pt x="299" y="19670"/>
                  <a:pt x="233" y="19919"/>
                  <a:pt x="249" y="20184"/>
                </a:cubicBezTo>
                <a:cubicBezTo>
                  <a:pt x="481" y="22719"/>
                  <a:pt x="481" y="25271"/>
                  <a:pt x="282" y="27806"/>
                </a:cubicBezTo>
                <a:cubicBezTo>
                  <a:pt x="233" y="28370"/>
                  <a:pt x="796" y="28850"/>
                  <a:pt x="1326" y="28850"/>
                </a:cubicBezTo>
                <a:cubicBezTo>
                  <a:pt x="5850" y="28801"/>
                  <a:pt x="10374" y="28337"/>
                  <a:pt x="14832" y="27475"/>
                </a:cubicBezTo>
                <a:cubicBezTo>
                  <a:pt x="15279" y="27359"/>
                  <a:pt x="15594" y="26945"/>
                  <a:pt x="15594" y="26481"/>
                </a:cubicBezTo>
                <a:cubicBezTo>
                  <a:pt x="15097" y="17996"/>
                  <a:pt x="14848" y="9512"/>
                  <a:pt x="14865" y="1044"/>
                </a:cubicBezTo>
                <a:cubicBezTo>
                  <a:pt x="14865" y="464"/>
                  <a:pt x="14401" y="0"/>
                  <a:pt x="138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3"/>
          <p:cNvSpPr/>
          <p:nvPr/>
        </p:nvSpPr>
        <p:spPr>
          <a:xfrm rot="10800000">
            <a:off x="611376" y="-458866"/>
            <a:ext cx="658325" cy="1995700"/>
          </a:xfrm>
          <a:custGeom>
            <a:avLst/>
            <a:gdLst/>
            <a:ahLst/>
            <a:cxnLst/>
            <a:rect l="l" t="t" r="r" b="b"/>
            <a:pathLst>
              <a:path w="26333" h="59871" fill="none" extrusionOk="0">
                <a:moveTo>
                  <a:pt x="581" y="59871"/>
                </a:moveTo>
                <a:cubicBezTo>
                  <a:pt x="1" y="40582"/>
                  <a:pt x="979" y="21294"/>
                  <a:pt x="1956" y="2022"/>
                </a:cubicBezTo>
                <a:cubicBezTo>
                  <a:pt x="1907" y="1641"/>
                  <a:pt x="2205" y="1326"/>
                  <a:pt x="2586" y="1375"/>
                </a:cubicBezTo>
                <a:cubicBezTo>
                  <a:pt x="9811" y="414"/>
                  <a:pt x="17119" y="0"/>
                  <a:pt x="24410" y="149"/>
                </a:cubicBezTo>
                <a:cubicBezTo>
                  <a:pt x="24824" y="17731"/>
                  <a:pt x="25454" y="35313"/>
                  <a:pt x="26332" y="52894"/>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3"/>
          <p:cNvSpPr/>
          <p:nvPr/>
        </p:nvSpPr>
        <p:spPr>
          <a:xfrm rot="-5400000">
            <a:off x="6280767" y="5723812"/>
            <a:ext cx="2279069" cy="1510281"/>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3"/>
          <p:cNvSpPr/>
          <p:nvPr/>
        </p:nvSpPr>
        <p:spPr>
          <a:xfrm rot="-5776797">
            <a:off x="5924899" y="6246233"/>
            <a:ext cx="726519" cy="73983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3"/>
          <p:cNvSpPr/>
          <p:nvPr/>
        </p:nvSpPr>
        <p:spPr>
          <a:xfrm rot="-30068">
            <a:off x="5749933" y="6109248"/>
            <a:ext cx="1076520" cy="17685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3"/>
          <p:cNvSpPr/>
          <p:nvPr/>
        </p:nvSpPr>
        <p:spPr>
          <a:xfrm rot="9087795">
            <a:off x="865831" y="5012470"/>
            <a:ext cx="615713" cy="1629215"/>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350"/>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preserve="1">
  <p:cSld name="Title only">
    <p:spTree>
      <p:nvGrpSpPr>
        <p:cNvPr id="1" name="Shape 351"/>
        <p:cNvGrpSpPr/>
        <p:nvPr/>
      </p:nvGrpSpPr>
      <p:grpSpPr>
        <a:xfrm>
          <a:off x="0" y="0"/>
          <a:ext cx="0" cy="0"/>
          <a:chOff x="0" y="0"/>
          <a:chExt cx="0" cy="0"/>
        </a:xfrm>
      </p:grpSpPr>
      <p:sp>
        <p:nvSpPr>
          <p:cNvPr id="352" name="Google Shape;352;p36"/>
          <p:cNvSpPr txBox="1">
            <a:spLocks noGrp="1"/>
          </p:cNvSpPr>
          <p:nvPr>
            <p:ph type="title"/>
          </p:nvPr>
        </p:nvSpPr>
        <p:spPr>
          <a:xfrm>
            <a:off x="1048350" y="431800"/>
            <a:ext cx="7047300" cy="643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Arial"/>
              <a:buNone/>
              <a:defRPr>
                <a:latin typeface="Arial"/>
                <a:ea typeface="Arial"/>
                <a:cs typeface="Arial"/>
                <a:sym typeface="Arial"/>
              </a:defRPr>
            </a:lvl1pPr>
            <a:lvl2pPr lvl="1" rtl="0">
              <a:spcBef>
                <a:spcPts val="0"/>
              </a:spcBef>
              <a:spcAft>
                <a:spcPts val="0"/>
              </a:spcAft>
              <a:buSzPts val="2400"/>
              <a:buFont typeface="Arial"/>
              <a:buNone/>
              <a:defRPr>
                <a:latin typeface="Arial"/>
                <a:ea typeface="Arial"/>
                <a:cs typeface="Arial"/>
                <a:sym typeface="Arial"/>
              </a:defRPr>
            </a:lvl2pPr>
            <a:lvl3pPr lvl="2" rtl="0">
              <a:spcBef>
                <a:spcPts val="0"/>
              </a:spcBef>
              <a:spcAft>
                <a:spcPts val="0"/>
              </a:spcAft>
              <a:buSzPts val="2400"/>
              <a:buFont typeface="Arial"/>
              <a:buNone/>
              <a:defRPr>
                <a:latin typeface="Arial"/>
                <a:ea typeface="Arial"/>
                <a:cs typeface="Arial"/>
                <a:sym typeface="Arial"/>
              </a:defRPr>
            </a:lvl3pPr>
            <a:lvl4pPr lvl="3" rtl="0">
              <a:spcBef>
                <a:spcPts val="0"/>
              </a:spcBef>
              <a:spcAft>
                <a:spcPts val="0"/>
              </a:spcAft>
              <a:buSzPts val="2400"/>
              <a:buFont typeface="Arial"/>
              <a:buNone/>
              <a:defRPr>
                <a:latin typeface="Arial"/>
                <a:ea typeface="Arial"/>
                <a:cs typeface="Arial"/>
                <a:sym typeface="Arial"/>
              </a:defRPr>
            </a:lvl4pPr>
            <a:lvl5pPr lvl="4" rtl="0">
              <a:spcBef>
                <a:spcPts val="0"/>
              </a:spcBef>
              <a:spcAft>
                <a:spcPts val="0"/>
              </a:spcAft>
              <a:buSzPts val="2400"/>
              <a:buFont typeface="Arial"/>
              <a:buNone/>
              <a:defRPr>
                <a:latin typeface="Arial"/>
                <a:ea typeface="Arial"/>
                <a:cs typeface="Arial"/>
                <a:sym typeface="Arial"/>
              </a:defRPr>
            </a:lvl5pPr>
            <a:lvl6pPr lvl="5" rtl="0">
              <a:spcBef>
                <a:spcPts val="0"/>
              </a:spcBef>
              <a:spcAft>
                <a:spcPts val="0"/>
              </a:spcAft>
              <a:buSzPts val="2400"/>
              <a:buFont typeface="Arial"/>
              <a:buNone/>
              <a:defRPr>
                <a:latin typeface="Arial"/>
                <a:ea typeface="Arial"/>
                <a:cs typeface="Arial"/>
                <a:sym typeface="Arial"/>
              </a:defRPr>
            </a:lvl6pPr>
            <a:lvl7pPr lvl="6" rtl="0">
              <a:spcBef>
                <a:spcPts val="0"/>
              </a:spcBef>
              <a:spcAft>
                <a:spcPts val="0"/>
              </a:spcAft>
              <a:buSzPts val="2400"/>
              <a:buFont typeface="Arial"/>
              <a:buNone/>
              <a:defRPr>
                <a:latin typeface="Arial"/>
                <a:ea typeface="Arial"/>
                <a:cs typeface="Arial"/>
                <a:sym typeface="Arial"/>
              </a:defRPr>
            </a:lvl7pPr>
            <a:lvl8pPr lvl="7" rtl="0">
              <a:spcBef>
                <a:spcPts val="0"/>
              </a:spcBef>
              <a:spcAft>
                <a:spcPts val="0"/>
              </a:spcAft>
              <a:buSzPts val="2400"/>
              <a:buFont typeface="Arial"/>
              <a:buNone/>
              <a:defRPr>
                <a:latin typeface="Arial"/>
                <a:ea typeface="Arial"/>
                <a:cs typeface="Arial"/>
                <a:sym typeface="Arial"/>
              </a:defRPr>
            </a:lvl8pPr>
            <a:lvl9pPr lvl="8" rtl="0">
              <a:spcBef>
                <a:spcPts val="0"/>
              </a:spcBef>
              <a:spcAft>
                <a:spcPts val="0"/>
              </a:spcAft>
              <a:buSzPts val="2400"/>
              <a:buFont typeface="Arial"/>
              <a:buNone/>
              <a:defRPr>
                <a:latin typeface="Arial"/>
                <a:ea typeface="Arial"/>
                <a:cs typeface="Arial"/>
                <a:sym typeface="Arial"/>
              </a:defRPr>
            </a:lvl9pPr>
          </a:lstStyle>
          <a:p>
            <a:r>
              <a:rPr lang="en-US" smtClean="0"/>
              <a:t>Click to edit Master title style</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6561993" y="2566167"/>
            <a:ext cx="3235387" cy="4327667"/>
          </a:xfrm>
          <a:prstGeom prst="rect">
            <a:avLst/>
          </a:prstGeom>
          <a:noFill/>
          <a:ln>
            <a:noFill/>
          </a:ln>
        </p:spPr>
      </p:pic>
      <p:pic>
        <p:nvPicPr>
          <p:cNvPr id="10" name="Google Shape;10;p2"/>
          <p:cNvPicPr preferRelativeResize="0"/>
          <p:nvPr/>
        </p:nvPicPr>
        <p:blipFill>
          <a:blip r:embed="rId3">
            <a:alphaModFix/>
          </a:blip>
          <a:stretch>
            <a:fillRect/>
          </a:stretch>
        </p:blipFill>
        <p:spPr>
          <a:xfrm rot="4773835">
            <a:off x="5900281" y="4303747"/>
            <a:ext cx="4302229" cy="2610048"/>
          </a:xfrm>
          <a:prstGeom prst="rect">
            <a:avLst/>
          </a:prstGeom>
          <a:noFill/>
          <a:ln>
            <a:noFill/>
          </a:ln>
        </p:spPr>
      </p:pic>
      <p:grpSp>
        <p:nvGrpSpPr>
          <p:cNvPr id="11" name="Google Shape;11;p2"/>
          <p:cNvGrpSpPr/>
          <p:nvPr/>
        </p:nvGrpSpPr>
        <p:grpSpPr>
          <a:xfrm>
            <a:off x="7848871" y="254013"/>
            <a:ext cx="1191613" cy="2173849"/>
            <a:chOff x="7848870" y="190509"/>
            <a:chExt cx="1191613" cy="1630387"/>
          </a:xfrm>
        </p:grpSpPr>
        <p:pic>
          <p:nvPicPr>
            <p:cNvPr id="12" name="Google Shape;12;p2"/>
            <p:cNvPicPr preferRelativeResize="0"/>
            <p:nvPr/>
          </p:nvPicPr>
          <p:blipFill>
            <a:blip r:embed="rId4">
              <a:alphaModFix amt="29000"/>
            </a:blip>
            <a:stretch>
              <a:fillRect/>
            </a:stretch>
          </p:blipFill>
          <p:spPr>
            <a:xfrm>
              <a:off x="7880425" y="222064"/>
              <a:ext cx="1160058" cy="1598832"/>
            </a:xfrm>
            <a:prstGeom prst="rect">
              <a:avLst/>
            </a:prstGeom>
            <a:noFill/>
            <a:ln>
              <a:noFill/>
            </a:ln>
          </p:spPr>
        </p:pic>
        <p:pic>
          <p:nvPicPr>
            <p:cNvPr id="13" name="Google Shape;13;p2"/>
            <p:cNvPicPr preferRelativeResize="0"/>
            <p:nvPr/>
          </p:nvPicPr>
          <p:blipFill>
            <a:blip r:embed="rId5">
              <a:alphaModFix/>
            </a:blip>
            <a:stretch>
              <a:fillRect/>
            </a:stretch>
          </p:blipFill>
          <p:spPr>
            <a:xfrm>
              <a:off x="7848870" y="190509"/>
              <a:ext cx="1160058" cy="1598832"/>
            </a:xfrm>
            <a:prstGeom prst="rect">
              <a:avLst/>
            </a:prstGeom>
            <a:noFill/>
            <a:ln>
              <a:noFill/>
            </a:ln>
          </p:spPr>
        </p:pic>
      </p:grpSp>
      <p:pic>
        <p:nvPicPr>
          <p:cNvPr id="14" name="Google Shape;14;p2"/>
          <p:cNvPicPr preferRelativeResize="0"/>
          <p:nvPr/>
        </p:nvPicPr>
        <p:blipFill>
          <a:blip r:embed="rId2">
            <a:alphaModFix/>
          </a:blip>
          <a:stretch>
            <a:fillRect/>
          </a:stretch>
        </p:blipFill>
        <p:spPr>
          <a:xfrm rot="5400000">
            <a:off x="-864014" y="-1017342"/>
            <a:ext cx="4313849" cy="3245750"/>
          </a:xfrm>
          <a:prstGeom prst="rect">
            <a:avLst/>
          </a:prstGeom>
          <a:noFill/>
          <a:ln>
            <a:noFill/>
          </a:ln>
        </p:spPr>
      </p:pic>
      <p:pic>
        <p:nvPicPr>
          <p:cNvPr id="15" name="Google Shape;15;p2"/>
          <p:cNvPicPr preferRelativeResize="0"/>
          <p:nvPr/>
        </p:nvPicPr>
        <p:blipFill>
          <a:blip r:embed="rId3">
            <a:alphaModFix/>
          </a:blip>
          <a:stretch>
            <a:fillRect/>
          </a:stretch>
        </p:blipFill>
        <p:spPr>
          <a:xfrm rot="-6393355">
            <a:off x="-1458334" y="-372007"/>
            <a:ext cx="5350092" cy="3245750"/>
          </a:xfrm>
          <a:prstGeom prst="rect">
            <a:avLst/>
          </a:prstGeom>
          <a:noFill/>
          <a:ln>
            <a:noFill/>
          </a:ln>
        </p:spPr>
      </p:pic>
      <p:sp>
        <p:nvSpPr>
          <p:cNvPr id="16" name="Google Shape;16;p2"/>
          <p:cNvSpPr/>
          <p:nvPr/>
        </p:nvSpPr>
        <p:spPr>
          <a:xfrm rot="7028086">
            <a:off x="-3831891" y="-1560996"/>
            <a:ext cx="6978369" cy="3464706"/>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3278870">
            <a:off x="7142877" y="5914469"/>
            <a:ext cx="3898761" cy="2921913"/>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rot="899960" flipH="1">
            <a:off x="5758868" y="5438072"/>
            <a:ext cx="689154" cy="1413657"/>
            <a:chOff x="7848875" y="190500"/>
            <a:chExt cx="689175" cy="1060275"/>
          </a:xfrm>
        </p:grpSpPr>
        <p:pic>
          <p:nvPicPr>
            <p:cNvPr id="19" name="Google Shape;19;p2"/>
            <p:cNvPicPr preferRelativeResize="0"/>
            <p:nvPr/>
          </p:nvPicPr>
          <p:blipFill rotWithShape="1">
            <a:blip r:embed="rId4">
              <a:alphaModFix amt="29000"/>
            </a:blip>
            <a:srcRect r="43310" b="35658"/>
            <a:stretch/>
          </p:blipFill>
          <p:spPr>
            <a:xfrm>
              <a:off x="7880425" y="222075"/>
              <a:ext cx="657625" cy="1028700"/>
            </a:xfrm>
            <a:prstGeom prst="rect">
              <a:avLst/>
            </a:prstGeom>
            <a:noFill/>
            <a:ln>
              <a:noFill/>
            </a:ln>
          </p:spPr>
        </p:pic>
        <p:pic>
          <p:nvPicPr>
            <p:cNvPr id="20" name="Google Shape;20;p2"/>
            <p:cNvPicPr preferRelativeResize="0"/>
            <p:nvPr/>
          </p:nvPicPr>
          <p:blipFill rotWithShape="1">
            <a:blip r:embed="rId5">
              <a:alphaModFix/>
            </a:blip>
            <a:srcRect r="43310" b="35658"/>
            <a:stretch/>
          </p:blipFill>
          <p:spPr>
            <a:xfrm>
              <a:off x="7848875" y="190500"/>
              <a:ext cx="657625" cy="1028700"/>
            </a:xfrm>
            <a:prstGeom prst="rect">
              <a:avLst/>
            </a:prstGeom>
            <a:noFill/>
            <a:ln>
              <a:noFill/>
            </a:ln>
          </p:spPr>
        </p:pic>
      </p:grpSp>
      <p:grpSp>
        <p:nvGrpSpPr>
          <p:cNvPr id="21" name="Google Shape;21;p2"/>
          <p:cNvGrpSpPr/>
          <p:nvPr/>
        </p:nvGrpSpPr>
        <p:grpSpPr>
          <a:xfrm>
            <a:off x="148387" y="3359134"/>
            <a:ext cx="1555266" cy="4336684"/>
            <a:chOff x="148387" y="2519350"/>
            <a:chExt cx="1555266" cy="3252513"/>
          </a:xfrm>
        </p:grpSpPr>
        <p:pic>
          <p:nvPicPr>
            <p:cNvPr id="22" name="Google Shape;22;p2"/>
            <p:cNvPicPr preferRelativeResize="0"/>
            <p:nvPr/>
          </p:nvPicPr>
          <p:blipFill>
            <a:blip r:embed="rId6">
              <a:alphaModFix amt="29000"/>
            </a:blip>
            <a:stretch>
              <a:fillRect/>
            </a:stretch>
          </p:blipFill>
          <p:spPr>
            <a:xfrm>
              <a:off x="182203" y="2526114"/>
              <a:ext cx="1521449" cy="3245750"/>
            </a:xfrm>
            <a:prstGeom prst="rect">
              <a:avLst/>
            </a:prstGeom>
            <a:noFill/>
            <a:ln>
              <a:noFill/>
            </a:ln>
          </p:spPr>
        </p:pic>
        <p:pic>
          <p:nvPicPr>
            <p:cNvPr id="23" name="Google Shape;23;p2"/>
            <p:cNvPicPr preferRelativeResize="0"/>
            <p:nvPr/>
          </p:nvPicPr>
          <p:blipFill>
            <a:blip r:embed="rId7">
              <a:alphaModFix/>
            </a:blip>
            <a:stretch>
              <a:fillRect/>
            </a:stretch>
          </p:blipFill>
          <p:spPr>
            <a:xfrm>
              <a:off x="148387" y="2519350"/>
              <a:ext cx="1521449" cy="3245750"/>
            </a:xfrm>
            <a:prstGeom prst="rect">
              <a:avLst/>
            </a:prstGeom>
            <a:noFill/>
            <a:ln>
              <a:noFill/>
            </a:ln>
          </p:spPr>
        </p:pic>
      </p:grpSp>
      <p:sp>
        <p:nvSpPr>
          <p:cNvPr id="24" name="Google Shape;24;p2"/>
          <p:cNvSpPr txBox="1">
            <a:spLocks noGrp="1"/>
          </p:cNvSpPr>
          <p:nvPr>
            <p:ph type="ctrTitle"/>
          </p:nvPr>
        </p:nvSpPr>
        <p:spPr>
          <a:xfrm>
            <a:off x="2246700" y="2261355"/>
            <a:ext cx="4650600" cy="1814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Clr>
                <a:srgbClr val="191919"/>
              </a:buClr>
              <a:buSzPts val="5200"/>
              <a:buNone/>
              <a:defRPr sz="5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r>
              <a:rPr lang="en-US" smtClean="0"/>
              <a:t>Click to edit Master title style</a:t>
            </a:r>
            <a:endParaRPr/>
          </a:p>
        </p:txBody>
      </p:sp>
      <p:sp>
        <p:nvSpPr>
          <p:cNvPr id="25" name="Google Shape;25;p2"/>
          <p:cNvSpPr txBox="1">
            <a:spLocks noGrp="1"/>
          </p:cNvSpPr>
          <p:nvPr>
            <p:ph type="subTitle" idx="1"/>
          </p:nvPr>
        </p:nvSpPr>
        <p:spPr>
          <a:xfrm>
            <a:off x="2246700" y="3986721"/>
            <a:ext cx="4650600" cy="5460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1400"/>
              <a:buNone/>
              <a:defRPr sz="17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r>
              <a:rPr lang="en-US" smtClean="0"/>
              <a:t>Click to edit Master subtitle style</a:t>
            </a: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6"/>
        <p:cNvGrpSpPr/>
        <p:nvPr/>
      </p:nvGrpSpPr>
      <p:grpSpPr>
        <a:xfrm>
          <a:off x="0" y="0"/>
          <a:ext cx="0" cy="0"/>
          <a:chOff x="0" y="0"/>
          <a:chExt cx="0" cy="0"/>
        </a:xfrm>
      </p:grpSpPr>
      <p:pic>
        <p:nvPicPr>
          <p:cNvPr id="27" name="Google Shape;27;p3"/>
          <p:cNvPicPr preferRelativeResize="0"/>
          <p:nvPr/>
        </p:nvPicPr>
        <p:blipFill>
          <a:blip r:embed="rId2">
            <a:alphaModFix/>
          </a:blip>
          <a:stretch>
            <a:fillRect/>
          </a:stretch>
        </p:blipFill>
        <p:spPr>
          <a:xfrm rot="5058087">
            <a:off x="5976480" y="4506945"/>
            <a:ext cx="4302231" cy="2610048"/>
          </a:xfrm>
          <a:prstGeom prst="rect">
            <a:avLst/>
          </a:prstGeom>
          <a:noFill/>
          <a:ln>
            <a:noFill/>
          </a:ln>
        </p:spPr>
      </p:pic>
      <p:pic>
        <p:nvPicPr>
          <p:cNvPr id="28" name="Google Shape;28;p3"/>
          <p:cNvPicPr preferRelativeResize="0"/>
          <p:nvPr/>
        </p:nvPicPr>
        <p:blipFill rotWithShape="1">
          <a:blip r:embed="rId2">
            <a:alphaModFix/>
          </a:blip>
          <a:srcRect l="17695"/>
          <a:stretch/>
        </p:blipFill>
        <p:spPr>
          <a:xfrm rot="-838267">
            <a:off x="7236386" y="-1154296"/>
            <a:ext cx="3302481" cy="4327663"/>
          </a:xfrm>
          <a:prstGeom prst="rect">
            <a:avLst/>
          </a:prstGeom>
          <a:noFill/>
          <a:ln>
            <a:noFill/>
          </a:ln>
        </p:spPr>
      </p:pic>
      <p:pic>
        <p:nvPicPr>
          <p:cNvPr id="29" name="Google Shape;29;p3"/>
          <p:cNvPicPr preferRelativeResize="0"/>
          <p:nvPr/>
        </p:nvPicPr>
        <p:blipFill>
          <a:blip r:embed="rId3">
            <a:alphaModFix/>
          </a:blip>
          <a:stretch>
            <a:fillRect/>
          </a:stretch>
        </p:blipFill>
        <p:spPr>
          <a:xfrm rot="7464560">
            <a:off x="-2159413" y="1217861"/>
            <a:ext cx="4313849" cy="3245748"/>
          </a:xfrm>
          <a:prstGeom prst="rect">
            <a:avLst/>
          </a:prstGeom>
          <a:noFill/>
          <a:ln>
            <a:noFill/>
          </a:ln>
        </p:spPr>
      </p:pic>
      <p:pic>
        <p:nvPicPr>
          <p:cNvPr id="30" name="Google Shape;30;p3"/>
          <p:cNvPicPr preferRelativeResize="0"/>
          <p:nvPr/>
        </p:nvPicPr>
        <p:blipFill>
          <a:blip r:embed="rId3">
            <a:alphaModFix/>
          </a:blip>
          <a:stretch>
            <a:fillRect/>
          </a:stretch>
        </p:blipFill>
        <p:spPr>
          <a:xfrm>
            <a:off x="7343043" y="2820167"/>
            <a:ext cx="3235387" cy="4327667"/>
          </a:xfrm>
          <a:prstGeom prst="rect">
            <a:avLst/>
          </a:prstGeom>
          <a:noFill/>
          <a:ln>
            <a:noFill/>
          </a:ln>
        </p:spPr>
      </p:pic>
      <p:pic>
        <p:nvPicPr>
          <p:cNvPr id="31" name="Google Shape;31;p3"/>
          <p:cNvPicPr preferRelativeResize="0"/>
          <p:nvPr/>
        </p:nvPicPr>
        <p:blipFill>
          <a:blip r:embed="rId2">
            <a:alphaModFix/>
          </a:blip>
          <a:stretch>
            <a:fillRect/>
          </a:stretch>
        </p:blipFill>
        <p:spPr>
          <a:xfrm rot="-6393355">
            <a:off x="-1534534" y="-473607"/>
            <a:ext cx="5350092" cy="3245750"/>
          </a:xfrm>
          <a:prstGeom prst="rect">
            <a:avLst/>
          </a:prstGeom>
          <a:noFill/>
          <a:ln>
            <a:noFill/>
          </a:ln>
        </p:spPr>
      </p:pic>
      <p:sp>
        <p:nvSpPr>
          <p:cNvPr id="32" name="Google Shape;32;p3"/>
          <p:cNvSpPr/>
          <p:nvPr/>
        </p:nvSpPr>
        <p:spPr>
          <a:xfrm rot="7028086">
            <a:off x="-3831891" y="-1560996"/>
            <a:ext cx="6978369" cy="3464706"/>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rot="-3278870">
            <a:off x="7142877" y="5914469"/>
            <a:ext cx="3898761" cy="2921913"/>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34;p3"/>
          <p:cNvGrpSpPr/>
          <p:nvPr/>
        </p:nvGrpSpPr>
        <p:grpSpPr>
          <a:xfrm rot="-4093767">
            <a:off x="3410048" y="5113672"/>
            <a:ext cx="2073740" cy="3252595"/>
            <a:chOff x="148387" y="2519350"/>
            <a:chExt cx="1555266" cy="3252513"/>
          </a:xfrm>
        </p:grpSpPr>
        <p:pic>
          <p:nvPicPr>
            <p:cNvPr id="35" name="Google Shape;35;p3"/>
            <p:cNvPicPr preferRelativeResize="0"/>
            <p:nvPr/>
          </p:nvPicPr>
          <p:blipFill>
            <a:blip r:embed="rId4">
              <a:alphaModFix amt="29000"/>
            </a:blip>
            <a:stretch>
              <a:fillRect/>
            </a:stretch>
          </p:blipFill>
          <p:spPr>
            <a:xfrm>
              <a:off x="182203" y="2526114"/>
              <a:ext cx="1521449" cy="3245750"/>
            </a:xfrm>
            <a:prstGeom prst="rect">
              <a:avLst/>
            </a:prstGeom>
            <a:noFill/>
            <a:ln>
              <a:noFill/>
            </a:ln>
          </p:spPr>
        </p:pic>
        <p:pic>
          <p:nvPicPr>
            <p:cNvPr id="36" name="Google Shape;36;p3"/>
            <p:cNvPicPr preferRelativeResize="0"/>
            <p:nvPr/>
          </p:nvPicPr>
          <p:blipFill>
            <a:blip r:embed="rId5">
              <a:alphaModFix/>
            </a:blip>
            <a:stretch>
              <a:fillRect/>
            </a:stretch>
          </p:blipFill>
          <p:spPr>
            <a:xfrm>
              <a:off x="148387" y="2519350"/>
              <a:ext cx="1521449" cy="3245750"/>
            </a:xfrm>
            <a:prstGeom prst="rect">
              <a:avLst/>
            </a:prstGeom>
            <a:noFill/>
            <a:ln>
              <a:noFill/>
            </a:ln>
          </p:spPr>
        </p:pic>
      </p:grpSp>
      <p:grpSp>
        <p:nvGrpSpPr>
          <p:cNvPr id="37" name="Google Shape;37;p3"/>
          <p:cNvGrpSpPr/>
          <p:nvPr/>
        </p:nvGrpSpPr>
        <p:grpSpPr>
          <a:xfrm flipH="1">
            <a:off x="8147026" y="1036851"/>
            <a:ext cx="689175" cy="1413700"/>
            <a:chOff x="7848875" y="190500"/>
            <a:chExt cx="689175" cy="1060275"/>
          </a:xfrm>
        </p:grpSpPr>
        <p:pic>
          <p:nvPicPr>
            <p:cNvPr id="38" name="Google Shape;38;p3"/>
            <p:cNvPicPr preferRelativeResize="0"/>
            <p:nvPr/>
          </p:nvPicPr>
          <p:blipFill rotWithShape="1">
            <a:blip r:embed="rId6">
              <a:alphaModFix amt="29000"/>
            </a:blip>
            <a:srcRect r="43310" b="35658"/>
            <a:stretch/>
          </p:blipFill>
          <p:spPr>
            <a:xfrm>
              <a:off x="7880425" y="222075"/>
              <a:ext cx="657625" cy="1028700"/>
            </a:xfrm>
            <a:prstGeom prst="rect">
              <a:avLst/>
            </a:prstGeom>
            <a:noFill/>
            <a:ln>
              <a:noFill/>
            </a:ln>
          </p:spPr>
        </p:pic>
        <p:pic>
          <p:nvPicPr>
            <p:cNvPr id="39" name="Google Shape;39;p3"/>
            <p:cNvPicPr preferRelativeResize="0"/>
            <p:nvPr/>
          </p:nvPicPr>
          <p:blipFill rotWithShape="1">
            <a:blip r:embed="rId7">
              <a:alphaModFix/>
            </a:blip>
            <a:srcRect r="43310" b="35658"/>
            <a:stretch/>
          </p:blipFill>
          <p:spPr>
            <a:xfrm>
              <a:off x="7848875" y="190500"/>
              <a:ext cx="657625" cy="1028700"/>
            </a:xfrm>
            <a:prstGeom prst="rect">
              <a:avLst/>
            </a:prstGeom>
            <a:noFill/>
            <a:ln>
              <a:noFill/>
            </a:ln>
          </p:spPr>
        </p:pic>
      </p:grpSp>
      <p:sp>
        <p:nvSpPr>
          <p:cNvPr id="40" name="Google Shape;40;p3"/>
          <p:cNvSpPr/>
          <p:nvPr/>
        </p:nvSpPr>
        <p:spPr>
          <a:xfrm rot="837459">
            <a:off x="7504079" y="-1998462"/>
            <a:ext cx="4825246" cy="3895884"/>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1" name="Google Shape;41;p3"/>
          <p:cNvSpPr txBox="1">
            <a:spLocks noGrp="1"/>
          </p:cNvSpPr>
          <p:nvPr>
            <p:ph type="title"/>
          </p:nvPr>
        </p:nvSpPr>
        <p:spPr>
          <a:xfrm>
            <a:off x="2284650" y="3049985"/>
            <a:ext cx="45747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3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n-US" smtClean="0"/>
              <a:t>Click to edit Master title style</a:t>
            </a:r>
            <a:endParaRPr/>
          </a:p>
        </p:txBody>
      </p:sp>
      <p:sp>
        <p:nvSpPr>
          <p:cNvPr id="42" name="Google Shape;42;p3"/>
          <p:cNvSpPr txBox="1">
            <a:spLocks noGrp="1"/>
          </p:cNvSpPr>
          <p:nvPr>
            <p:ph type="title" idx="2" hasCustomPrompt="1"/>
          </p:nvPr>
        </p:nvSpPr>
        <p:spPr>
          <a:xfrm>
            <a:off x="3937350" y="1676033"/>
            <a:ext cx="12693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3" name="Google Shape;43;p3"/>
          <p:cNvSpPr txBox="1">
            <a:spLocks noGrp="1"/>
          </p:cNvSpPr>
          <p:nvPr>
            <p:ph type="subTitle" idx="1"/>
          </p:nvPr>
        </p:nvSpPr>
        <p:spPr>
          <a:xfrm>
            <a:off x="2284650" y="4118485"/>
            <a:ext cx="4574700" cy="54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4"/>
        <p:cNvGrpSpPr/>
        <p:nvPr/>
      </p:nvGrpSpPr>
      <p:grpSpPr>
        <a:xfrm>
          <a:off x="0" y="0"/>
          <a:ext cx="0" cy="0"/>
          <a:chOff x="0" y="0"/>
          <a:chExt cx="0" cy="0"/>
        </a:xfrm>
      </p:grpSpPr>
      <p:pic>
        <p:nvPicPr>
          <p:cNvPr id="45" name="Google Shape;45;p4"/>
          <p:cNvPicPr preferRelativeResize="0"/>
          <p:nvPr/>
        </p:nvPicPr>
        <p:blipFill>
          <a:blip r:embed="rId2">
            <a:alphaModFix/>
          </a:blip>
          <a:stretch>
            <a:fillRect/>
          </a:stretch>
        </p:blipFill>
        <p:spPr>
          <a:xfrm rot="9136059">
            <a:off x="-2255148" y="158609"/>
            <a:ext cx="3235387" cy="4327668"/>
          </a:xfrm>
          <a:prstGeom prst="rect">
            <a:avLst/>
          </a:prstGeom>
          <a:noFill/>
          <a:ln>
            <a:noFill/>
          </a:ln>
        </p:spPr>
      </p:pic>
      <p:sp>
        <p:nvSpPr>
          <p:cNvPr id="46" name="Google Shape;46;p4"/>
          <p:cNvSpPr txBox="1">
            <a:spLocks noGrp="1"/>
          </p:cNvSpPr>
          <p:nvPr>
            <p:ph type="body" idx="1"/>
          </p:nvPr>
        </p:nvSpPr>
        <p:spPr>
          <a:xfrm>
            <a:off x="720000" y="1349967"/>
            <a:ext cx="7704000" cy="4794800"/>
          </a:xfrm>
          <a:prstGeom prst="rect">
            <a:avLst/>
          </a:prstGeom>
        </p:spPr>
        <p:txBody>
          <a:bodyPr spcFirstLastPara="1" wrap="square" lIns="91425" tIns="91425" rIns="91425" bIns="91425" anchor="b" anchorCtr="0">
            <a:noAutofit/>
          </a:bodyPr>
          <a:lstStyle>
            <a:lvl1pPr marL="457200" lvl="0" indent="-317500" rtl="0">
              <a:lnSpc>
                <a:spcPct val="100000"/>
              </a:lnSpc>
              <a:spcBef>
                <a:spcPts val="0"/>
              </a:spcBef>
              <a:spcAft>
                <a:spcPts val="0"/>
              </a:spcAft>
              <a:buClr>
                <a:srgbClr val="434343"/>
              </a:buClr>
              <a:buSzPts val="1400"/>
              <a:buAutoNum type="arabicPeriod"/>
              <a:defRPr sz="1200">
                <a:solidFill>
                  <a:srgbClr val="434343"/>
                </a:solidFill>
              </a:defRPr>
            </a:lvl1pPr>
            <a:lvl2pPr marL="914400" lvl="1" indent="-317500" rtl="0">
              <a:lnSpc>
                <a:spcPct val="115000"/>
              </a:lnSpc>
              <a:spcBef>
                <a:spcPts val="0"/>
              </a:spcBef>
              <a:spcAft>
                <a:spcPts val="0"/>
              </a:spcAft>
              <a:buClr>
                <a:srgbClr val="434343"/>
              </a:buClr>
              <a:buSzPts val="1400"/>
              <a:buAutoNum type="alphaLcPeriod"/>
              <a:defRPr>
                <a:solidFill>
                  <a:srgbClr val="434343"/>
                </a:solidFill>
              </a:defRPr>
            </a:lvl2pPr>
            <a:lvl3pPr marL="1371600" lvl="2" indent="-317500" rtl="0">
              <a:lnSpc>
                <a:spcPct val="115000"/>
              </a:lnSpc>
              <a:spcBef>
                <a:spcPts val="0"/>
              </a:spcBef>
              <a:spcAft>
                <a:spcPts val="0"/>
              </a:spcAft>
              <a:buClr>
                <a:srgbClr val="434343"/>
              </a:buClr>
              <a:buSzPts val="1400"/>
              <a:buAutoNum type="romanLcPeriod"/>
              <a:defRPr>
                <a:solidFill>
                  <a:srgbClr val="434343"/>
                </a:solidFill>
              </a:defRPr>
            </a:lvl3pPr>
            <a:lvl4pPr marL="1828800" lvl="3" indent="-317500" rtl="0">
              <a:lnSpc>
                <a:spcPct val="115000"/>
              </a:lnSpc>
              <a:spcBef>
                <a:spcPts val="0"/>
              </a:spcBef>
              <a:spcAft>
                <a:spcPts val="0"/>
              </a:spcAft>
              <a:buClr>
                <a:srgbClr val="434343"/>
              </a:buClr>
              <a:buSzPts val="1400"/>
              <a:buAutoNum type="arabicPeriod"/>
              <a:defRPr>
                <a:solidFill>
                  <a:srgbClr val="434343"/>
                </a:solidFill>
              </a:defRPr>
            </a:lvl4pPr>
            <a:lvl5pPr marL="2286000" lvl="4" indent="-317500" rtl="0">
              <a:lnSpc>
                <a:spcPct val="115000"/>
              </a:lnSpc>
              <a:spcBef>
                <a:spcPts val="0"/>
              </a:spcBef>
              <a:spcAft>
                <a:spcPts val="0"/>
              </a:spcAft>
              <a:buClr>
                <a:srgbClr val="434343"/>
              </a:buClr>
              <a:buSzPts val="1400"/>
              <a:buAutoNum type="alphaLcPeriod"/>
              <a:defRPr>
                <a:solidFill>
                  <a:srgbClr val="434343"/>
                </a:solidFill>
              </a:defRPr>
            </a:lvl5pPr>
            <a:lvl6pPr marL="2743200" lvl="5" indent="-317500" rtl="0">
              <a:lnSpc>
                <a:spcPct val="115000"/>
              </a:lnSpc>
              <a:spcBef>
                <a:spcPts val="0"/>
              </a:spcBef>
              <a:spcAft>
                <a:spcPts val="0"/>
              </a:spcAft>
              <a:buClr>
                <a:srgbClr val="434343"/>
              </a:buClr>
              <a:buSzPts val="1400"/>
              <a:buAutoNum type="romanLcPeriod"/>
              <a:defRPr>
                <a:solidFill>
                  <a:srgbClr val="434343"/>
                </a:solidFill>
              </a:defRPr>
            </a:lvl6pPr>
            <a:lvl7pPr marL="3200400" lvl="6" indent="-317500" rtl="0">
              <a:lnSpc>
                <a:spcPct val="115000"/>
              </a:lnSpc>
              <a:spcBef>
                <a:spcPts val="0"/>
              </a:spcBef>
              <a:spcAft>
                <a:spcPts val="0"/>
              </a:spcAft>
              <a:buClr>
                <a:srgbClr val="434343"/>
              </a:buClr>
              <a:buSzPts val="1400"/>
              <a:buAutoNum type="arabicPeriod"/>
              <a:defRPr>
                <a:solidFill>
                  <a:srgbClr val="434343"/>
                </a:solidFill>
              </a:defRPr>
            </a:lvl7pPr>
            <a:lvl8pPr marL="3657600" lvl="7" indent="-317500" rtl="0">
              <a:lnSpc>
                <a:spcPct val="115000"/>
              </a:lnSpc>
              <a:spcBef>
                <a:spcPts val="0"/>
              </a:spcBef>
              <a:spcAft>
                <a:spcPts val="0"/>
              </a:spcAft>
              <a:buClr>
                <a:srgbClr val="434343"/>
              </a:buClr>
              <a:buSzPts val="1400"/>
              <a:buAutoNum type="alphaLcPeriod"/>
              <a:defRPr>
                <a:solidFill>
                  <a:srgbClr val="434343"/>
                </a:solidFill>
              </a:defRPr>
            </a:lvl8pPr>
            <a:lvl9pPr marL="4114800" lvl="8" indent="-317500" rtl="0">
              <a:lnSpc>
                <a:spcPct val="115000"/>
              </a:lnSpc>
              <a:spcBef>
                <a:spcPts val="0"/>
              </a:spcBef>
              <a:spcAft>
                <a:spcPts val="0"/>
              </a:spcAft>
              <a:buClr>
                <a:srgbClr val="434343"/>
              </a:buClr>
              <a:buSzPts val="1400"/>
              <a:buAutoNum type="romanLcPeriod"/>
              <a:defRPr>
                <a:solidFill>
                  <a:srgbClr val="434343"/>
                </a:solidFill>
              </a:defRPr>
            </a:lvl9pPr>
          </a:lstStyle>
          <a:p>
            <a:pPr lvl="0"/>
            <a:r>
              <a:rPr lang="en-US" smtClean="0"/>
              <a:t>Click to edit Master text styles</a:t>
            </a:r>
          </a:p>
        </p:txBody>
      </p:sp>
      <p:sp>
        <p:nvSpPr>
          <p:cNvPr id="47" name="Google Shape;47;p4"/>
          <p:cNvSpPr txBox="1">
            <a:spLocks noGrp="1"/>
          </p:cNvSpPr>
          <p:nvPr>
            <p:ph type="title"/>
          </p:nvPr>
        </p:nvSpPr>
        <p:spPr>
          <a:xfrm>
            <a:off x="720000" y="716500"/>
            <a:ext cx="7704000" cy="59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pic>
        <p:nvPicPr>
          <p:cNvPr id="48" name="Google Shape;48;p4"/>
          <p:cNvPicPr preferRelativeResize="0"/>
          <p:nvPr/>
        </p:nvPicPr>
        <p:blipFill>
          <a:blip r:embed="rId3">
            <a:alphaModFix/>
          </a:blip>
          <a:stretch>
            <a:fillRect/>
          </a:stretch>
        </p:blipFill>
        <p:spPr>
          <a:xfrm rot="-6946467">
            <a:off x="-2342738" y="216746"/>
            <a:ext cx="5658479" cy="3432847"/>
          </a:xfrm>
          <a:prstGeom prst="rect">
            <a:avLst/>
          </a:prstGeom>
          <a:noFill/>
          <a:ln>
            <a:noFill/>
          </a:ln>
        </p:spPr>
      </p:pic>
      <p:grpSp>
        <p:nvGrpSpPr>
          <p:cNvPr id="49" name="Google Shape;49;p4"/>
          <p:cNvGrpSpPr/>
          <p:nvPr/>
        </p:nvGrpSpPr>
        <p:grpSpPr>
          <a:xfrm>
            <a:off x="7952396" y="96413"/>
            <a:ext cx="1191613" cy="2173849"/>
            <a:chOff x="7848870" y="190509"/>
            <a:chExt cx="1191613" cy="1630387"/>
          </a:xfrm>
        </p:grpSpPr>
        <p:pic>
          <p:nvPicPr>
            <p:cNvPr id="50" name="Google Shape;50;p4"/>
            <p:cNvPicPr preferRelativeResize="0"/>
            <p:nvPr/>
          </p:nvPicPr>
          <p:blipFill>
            <a:blip r:embed="rId4">
              <a:alphaModFix amt="29000"/>
            </a:blip>
            <a:stretch>
              <a:fillRect/>
            </a:stretch>
          </p:blipFill>
          <p:spPr>
            <a:xfrm>
              <a:off x="7880425" y="222064"/>
              <a:ext cx="1160058" cy="1598832"/>
            </a:xfrm>
            <a:prstGeom prst="rect">
              <a:avLst/>
            </a:prstGeom>
            <a:noFill/>
            <a:ln>
              <a:noFill/>
            </a:ln>
          </p:spPr>
        </p:pic>
        <p:pic>
          <p:nvPicPr>
            <p:cNvPr id="51" name="Google Shape;51;p4"/>
            <p:cNvPicPr preferRelativeResize="0"/>
            <p:nvPr/>
          </p:nvPicPr>
          <p:blipFill>
            <a:blip r:embed="rId5">
              <a:alphaModFix/>
            </a:blip>
            <a:stretch>
              <a:fillRect/>
            </a:stretch>
          </p:blipFill>
          <p:spPr>
            <a:xfrm>
              <a:off x="7848870" y="190509"/>
              <a:ext cx="1160058" cy="1598832"/>
            </a:xfrm>
            <a:prstGeom prst="rect">
              <a:avLst/>
            </a:prstGeom>
            <a:noFill/>
            <a:ln>
              <a:noFill/>
            </a:ln>
          </p:spPr>
        </p:pic>
      </p:grpSp>
      <p:pic>
        <p:nvPicPr>
          <p:cNvPr id="52" name="Google Shape;52;p4"/>
          <p:cNvPicPr preferRelativeResize="0"/>
          <p:nvPr/>
        </p:nvPicPr>
        <p:blipFill>
          <a:blip r:embed="rId2">
            <a:alphaModFix/>
          </a:blip>
          <a:stretch>
            <a:fillRect/>
          </a:stretch>
        </p:blipFill>
        <p:spPr>
          <a:xfrm rot="-7903004">
            <a:off x="6672507" y="5549314"/>
            <a:ext cx="4313848" cy="3245751"/>
          </a:xfrm>
          <a:prstGeom prst="rect">
            <a:avLst/>
          </a:prstGeom>
          <a:noFill/>
          <a:ln>
            <a:noFill/>
          </a:ln>
        </p:spPr>
      </p:pic>
      <p:pic>
        <p:nvPicPr>
          <p:cNvPr id="53" name="Google Shape;53;p4"/>
          <p:cNvPicPr preferRelativeResize="0"/>
          <p:nvPr/>
        </p:nvPicPr>
        <p:blipFill>
          <a:blip r:embed="rId3">
            <a:alphaModFix/>
          </a:blip>
          <a:stretch>
            <a:fillRect/>
          </a:stretch>
        </p:blipFill>
        <p:spPr>
          <a:xfrm rot="4448645">
            <a:off x="5766848" y="3875566"/>
            <a:ext cx="5350096" cy="3245753"/>
          </a:xfrm>
          <a:prstGeom prst="rect">
            <a:avLst/>
          </a:prstGeom>
          <a:noFill/>
          <a:ln>
            <a:noFill/>
          </a:ln>
        </p:spPr>
      </p:pic>
      <p:sp>
        <p:nvSpPr>
          <p:cNvPr id="54" name="Google Shape;54;p4"/>
          <p:cNvSpPr/>
          <p:nvPr/>
        </p:nvSpPr>
        <p:spPr>
          <a:xfrm rot="-4483238">
            <a:off x="7448264" y="4335679"/>
            <a:ext cx="5110604" cy="3464637"/>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rot="7008490">
            <a:off x="-3216679" y="-1027307"/>
            <a:ext cx="4801653" cy="2921836"/>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 name="Google Shape;56;p4"/>
          <p:cNvGrpSpPr/>
          <p:nvPr/>
        </p:nvGrpSpPr>
        <p:grpSpPr>
          <a:xfrm flipH="1">
            <a:off x="141926" y="5101851"/>
            <a:ext cx="689175" cy="1413700"/>
            <a:chOff x="7848875" y="190500"/>
            <a:chExt cx="689175" cy="1060275"/>
          </a:xfrm>
        </p:grpSpPr>
        <p:pic>
          <p:nvPicPr>
            <p:cNvPr id="57" name="Google Shape;57;p4"/>
            <p:cNvPicPr preferRelativeResize="0"/>
            <p:nvPr/>
          </p:nvPicPr>
          <p:blipFill rotWithShape="1">
            <a:blip r:embed="rId4">
              <a:alphaModFix amt="29000"/>
            </a:blip>
            <a:srcRect r="43310" b="35658"/>
            <a:stretch/>
          </p:blipFill>
          <p:spPr>
            <a:xfrm>
              <a:off x="7880425" y="222075"/>
              <a:ext cx="657625" cy="1028700"/>
            </a:xfrm>
            <a:prstGeom prst="rect">
              <a:avLst/>
            </a:prstGeom>
            <a:noFill/>
            <a:ln>
              <a:noFill/>
            </a:ln>
          </p:spPr>
        </p:pic>
        <p:pic>
          <p:nvPicPr>
            <p:cNvPr id="58" name="Google Shape;58;p4"/>
            <p:cNvPicPr preferRelativeResize="0"/>
            <p:nvPr/>
          </p:nvPicPr>
          <p:blipFill rotWithShape="1">
            <a:blip r:embed="rId5">
              <a:alphaModFix/>
            </a:blip>
            <a:srcRect r="43310" b="35658"/>
            <a:stretch/>
          </p:blipFill>
          <p:spPr>
            <a:xfrm>
              <a:off x="7848875" y="190500"/>
              <a:ext cx="657625" cy="1028700"/>
            </a:xfrm>
            <a:prstGeom prst="rect">
              <a:avLst/>
            </a:prstGeom>
            <a:noFill/>
            <a:ln>
              <a:noFill/>
            </a:ln>
          </p:spPr>
        </p:pic>
      </p:gr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9"/>
        <p:cNvGrpSpPr/>
        <p:nvPr/>
      </p:nvGrpSpPr>
      <p:grpSpPr>
        <a:xfrm>
          <a:off x="0" y="0"/>
          <a:ext cx="0" cy="0"/>
          <a:chOff x="0" y="0"/>
          <a:chExt cx="0" cy="0"/>
        </a:xfrm>
      </p:grpSpPr>
      <p:pic>
        <p:nvPicPr>
          <p:cNvPr id="60" name="Google Shape;60;p5"/>
          <p:cNvPicPr preferRelativeResize="0"/>
          <p:nvPr/>
        </p:nvPicPr>
        <p:blipFill>
          <a:blip r:embed="rId2">
            <a:alphaModFix/>
          </a:blip>
          <a:stretch>
            <a:fillRect/>
          </a:stretch>
        </p:blipFill>
        <p:spPr>
          <a:xfrm rot="5710843">
            <a:off x="-737516" y="4999058"/>
            <a:ext cx="4313851" cy="3245750"/>
          </a:xfrm>
          <a:prstGeom prst="rect">
            <a:avLst/>
          </a:prstGeom>
          <a:noFill/>
          <a:ln>
            <a:noFill/>
          </a:ln>
        </p:spPr>
      </p:pic>
      <p:sp>
        <p:nvSpPr>
          <p:cNvPr id="61" name="Google Shape;61;p5"/>
          <p:cNvSpPr txBox="1">
            <a:spLocks noGrp="1"/>
          </p:cNvSpPr>
          <p:nvPr>
            <p:ph type="subTitle" idx="1"/>
          </p:nvPr>
        </p:nvSpPr>
        <p:spPr>
          <a:xfrm>
            <a:off x="1410025" y="3281000"/>
            <a:ext cx="2907600" cy="530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200">
                <a:solidFill>
                  <a:schemeClr val="lt1"/>
                </a:solidFill>
                <a:latin typeface="Courier Prime"/>
                <a:ea typeface="Courier Prime"/>
                <a:cs typeface="Courier Prime"/>
                <a:sym typeface="Courier Prim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r>
              <a:rPr lang="en-US" smtClean="0"/>
              <a:t>Click to edit Master subtitle style</a:t>
            </a:r>
            <a:endParaRPr/>
          </a:p>
        </p:txBody>
      </p:sp>
      <p:sp>
        <p:nvSpPr>
          <p:cNvPr id="62" name="Google Shape;62;p5"/>
          <p:cNvSpPr txBox="1">
            <a:spLocks noGrp="1"/>
          </p:cNvSpPr>
          <p:nvPr>
            <p:ph type="subTitle" idx="2"/>
          </p:nvPr>
        </p:nvSpPr>
        <p:spPr>
          <a:xfrm>
            <a:off x="4607700" y="3281000"/>
            <a:ext cx="2907600" cy="53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200">
                <a:solidFill>
                  <a:schemeClr val="lt1"/>
                </a:solidFill>
                <a:latin typeface="Courier Prime"/>
                <a:ea typeface="Courier Prime"/>
                <a:cs typeface="Courier Prime"/>
                <a:sym typeface="Courier Prim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r>
              <a:rPr lang="en-US" smtClean="0"/>
              <a:t>Click to edit Master subtitle style</a:t>
            </a:r>
            <a:endParaRPr/>
          </a:p>
        </p:txBody>
      </p:sp>
      <p:sp>
        <p:nvSpPr>
          <p:cNvPr id="63" name="Google Shape;63;p5"/>
          <p:cNvSpPr txBox="1">
            <a:spLocks noGrp="1"/>
          </p:cNvSpPr>
          <p:nvPr>
            <p:ph type="subTitle" idx="3"/>
          </p:nvPr>
        </p:nvSpPr>
        <p:spPr>
          <a:xfrm>
            <a:off x="1410025" y="3884711"/>
            <a:ext cx="2907600" cy="12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64" name="Google Shape;64;p5"/>
          <p:cNvSpPr txBox="1">
            <a:spLocks noGrp="1"/>
          </p:cNvSpPr>
          <p:nvPr>
            <p:ph type="subTitle" idx="4"/>
          </p:nvPr>
        </p:nvSpPr>
        <p:spPr>
          <a:xfrm>
            <a:off x="4607700" y="3884711"/>
            <a:ext cx="2907600" cy="12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65" name="Google Shape;65;p5"/>
          <p:cNvSpPr txBox="1">
            <a:spLocks noGrp="1"/>
          </p:cNvSpPr>
          <p:nvPr>
            <p:ph type="title"/>
          </p:nvPr>
        </p:nvSpPr>
        <p:spPr>
          <a:xfrm>
            <a:off x="720000" y="716500"/>
            <a:ext cx="7704000" cy="59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pic>
        <p:nvPicPr>
          <p:cNvPr id="66" name="Google Shape;66;p5"/>
          <p:cNvPicPr preferRelativeResize="0"/>
          <p:nvPr/>
        </p:nvPicPr>
        <p:blipFill>
          <a:blip r:embed="rId2">
            <a:alphaModFix/>
          </a:blip>
          <a:stretch>
            <a:fillRect/>
          </a:stretch>
        </p:blipFill>
        <p:spPr>
          <a:xfrm rot="-6386155">
            <a:off x="6943763" y="-122141"/>
            <a:ext cx="4313847" cy="3245751"/>
          </a:xfrm>
          <a:prstGeom prst="rect">
            <a:avLst/>
          </a:prstGeom>
          <a:noFill/>
          <a:ln>
            <a:noFill/>
          </a:ln>
        </p:spPr>
      </p:pic>
      <p:pic>
        <p:nvPicPr>
          <p:cNvPr id="67" name="Google Shape;67;p5"/>
          <p:cNvPicPr preferRelativeResize="0"/>
          <p:nvPr/>
        </p:nvPicPr>
        <p:blipFill>
          <a:blip r:embed="rId3">
            <a:alphaModFix/>
          </a:blip>
          <a:stretch>
            <a:fillRect/>
          </a:stretch>
        </p:blipFill>
        <p:spPr>
          <a:xfrm rot="7406202" flipH="1">
            <a:off x="5811422" y="114537"/>
            <a:ext cx="5350089" cy="3245748"/>
          </a:xfrm>
          <a:prstGeom prst="rect">
            <a:avLst/>
          </a:prstGeom>
          <a:noFill/>
          <a:ln>
            <a:noFill/>
          </a:ln>
        </p:spPr>
      </p:pic>
      <p:sp>
        <p:nvSpPr>
          <p:cNvPr id="68" name="Google Shape;68;p5"/>
          <p:cNvSpPr/>
          <p:nvPr/>
        </p:nvSpPr>
        <p:spPr>
          <a:xfrm rot="-5778961">
            <a:off x="8236990" y="77365"/>
            <a:ext cx="3898939" cy="2921831"/>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 name="Google Shape;69;p5"/>
          <p:cNvPicPr preferRelativeResize="0"/>
          <p:nvPr/>
        </p:nvPicPr>
        <p:blipFill>
          <a:blip r:embed="rId3">
            <a:alphaModFix/>
          </a:blip>
          <a:stretch>
            <a:fillRect/>
          </a:stretch>
        </p:blipFill>
        <p:spPr>
          <a:xfrm rot="-8829576">
            <a:off x="-1512166" y="654075"/>
            <a:ext cx="4012570" cy="4327664"/>
          </a:xfrm>
          <a:prstGeom prst="rect">
            <a:avLst/>
          </a:prstGeom>
          <a:noFill/>
          <a:ln>
            <a:noFill/>
          </a:ln>
        </p:spPr>
      </p:pic>
      <p:sp>
        <p:nvSpPr>
          <p:cNvPr id="70" name="Google Shape;70;p5"/>
          <p:cNvSpPr/>
          <p:nvPr/>
        </p:nvSpPr>
        <p:spPr>
          <a:xfrm rot="-6255553">
            <a:off x="-4797425" y="1037811"/>
            <a:ext cx="6978232" cy="3464792"/>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 name="Google Shape;71;p5"/>
          <p:cNvGrpSpPr/>
          <p:nvPr/>
        </p:nvGrpSpPr>
        <p:grpSpPr>
          <a:xfrm>
            <a:off x="8069621" y="4626280"/>
            <a:ext cx="1191613" cy="2173849"/>
            <a:chOff x="7848870" y="190509"/>
            <a:chExt cx="1191613" cy="1630387"/>
          </a:xfrm>
        </p:grpSpPr>
        <p:pic>
          <p:nvPicPr>
            <p:cNvPr id="72" name="Google Shape;72;p5"/>
            <p:cNvPicPr preferRelativeResize="0"/>
            <p:nvPr/>
          </p:nvPicPr>
          <p:blipFill>
            <a:blip r:embed="rId4">
              <a:alphaModFix amt="29000"/>
            </a:blip>
            <a:stretch>
              <a:fillRect/>
            </a:stretch>
          </p:blipFill>
          <p:spPr>
            <a:xfrm>
              <a:off x="7880425" y="222064"/>
              <a:ext cx="1160058" cy="1598832"/>
            </a:xfrm>
            <a:prstGeom prst="rect">
              <a:avLst/>
            </a:prstGeom>
            <a:noFill/>
            <a:ln>
              <a:noFill/>
            </a:ln>
          </p:spPr>
        </p:pic>
        <p:pic>
          <p:nvPicPr>
            <p:cNvPr id="73" name="Google Shape;73;p5"/>
            <p:cNvPicPr preferRelativeResize="0"/>
            <p:nvPr/>
          </p:nvPicPr>
          <p:blipFill>
            <a:blip r:embed="rId5">
              <a:alphaModFix/>
            </a:blip>
            <a:stretch>
              <a:fillRect/>
            </a:stretch>
          </p:blipFill>
          <p:spPr>
            <a:xfrm>
              <a:off x="7848870" y="190509"/>
              <a:ext cx="1160058" cy="1598832"/>
            </a:xfrm>
            <a:prstGeom prst="rect">
              <a:avLst/>
            </a:prstGeom>
            <a:noFill/>
            <a:ln>
              <a:noFill/>
            </a:ln>
          </p:spPr>
        </p:pic>
      </p:grpSp>
      <p:grpSp>
        <p:nvGrpSpPr>
          <p:cNvPr id="74" name="Google Shape;74;p5"/>
          <p:cNvGrpSpPr/>
          <p:nvPr/>
        </p:nvGrpSpPr>
        <p:grpSpPr>
          <a:xfrm rot="986709" flipH="1">
            <a:off x="149512" y="5437812"/>
            <a:ext cx="689181" cy="1413713"/>
            <a:chOff x="7848875" y="190500"/>
            <a:chExt cx="689175" cy="1060275"/>
          </a:xfrm>
        </p:grpSpPr>
        <p:pic>
          <p:nvPicPr>
            <p:cNvPr id="75" name="Google Shape;75;p5"/>
            <p:cNvPicPr preferRelativeResize="0"/>
            <p:nvPr/>
          </p:nvPicPr>
          <p:blipFill rotWithShape="1">
            <a:blip r:embed="rId4">
              <a:alphaModFix amt="29000"/>
            </a:blip>
            <a:srcRect r="43310" b="35658"/>
            <a:stretch/>
          </p:blipFill>
          <p:spPr>
            <a:xfrm>
              <a:off x="7880425" y="222075"/>
              <a:ext cx="657625" cy="1028700"/>
            </a:xfrm>
            <a:prstGeom prst="rect">
              <a:avLst/>
            </a:prstGeom>
            <a:noFill/>
            <a:ln>
              <a:noFill/>
            </a:ln>
          </p:spPr>
        </p:pic>
        <p:pic>
          <p:nvPicPr>
            <p:cNvPr id="76" name="Google Shape;76;p5"/>
            <p:cNvPicPr preferRelativeResize="0"/>
            <p:nvPr/>
          </p:nvPicPr>
          <p:blipFill rotWithShape="1">
            <a:blip r:embed="rId5">
              <a:alphaModFix/>
            </a:blip>
            <a:srcRect r="43310" b="35658"/>
            <a:stretch/>
          </p:blipFill>
          <p:spPr>
            <a:xfrm>
              <a:off x="7848875" y="190500"/>
              <a:ext cx="657625" cy="1028700"/>
            </a:xfrm>
            <a:prstGeom prst="rect">
              <a:avLst/>
            </a:prstGeom>
            <a:noFill/>
            <a:ln>
              <a:noFill/>
            </a:ln>
          </p:spPr>
        </p:pic>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7"/>
        <p:cNvGrpSpPr/>
        <p:nvPr/>
      </p:nvGrpSpPr>
      <p:grpSpPr>
        <a:xfrm>
          <a:off x="0" y="0"/>
          <a:ext cx="0" cy="0"/>
          <a:chOff x="0" y="0"/>
          <a:chExt cx="0" cy="0"/>
        </a:xfrm>
      </p:grpSpPr>
      <p:pic>
        <p:nvPicPr>
          <p:cNvPr id="78" name="Google Shape;78;p6"/>
          <p:cNvPicPr preferRelativeResize="0"/>
          <p:nvPr/>
        </p:nvPicPr>
        <p:blipFill>
          <a:blip r:embed="rId2">
            <a:alphaModFix/>
          </a:blip>
          <a:stretch>
            <a:fillRect/>
          </a:stretch>
        </p:blipFill>
        <p:spPr>
          <a:xfrm rot="-6360540">
            <a:off x="-2146876" y="107827"/>
            <a:ext cx="5658480" cy="3432848"/>
          </a:xfrm>
          <a:prstGeom prst="rect">
            <a:avLst/>
          </a:prstGeom>
          <a:noFill/>
          <a:ln>
            <a:noFill/>
          </a:ln>
        </p:spPr>
      </p:pic>
      <p:grpSp>
        <p:nvGrpSpPr>
          <p:cNvPr id="79" name="Google Shape;79;p6"/>
          <p:cNvGrpSpPr/>
          <p:nvPr/>
        </p:nvGrpSpPr>
        <p:grpSpPr>
          <a:xfrm>
            <a:off x="-5" y="4732646"/>
            <a:ext cx="1191613" cy="2173849"/>
            <a:chOff x="7848870" y="190509"/>
            <a:chExt cx="1191613" cy="1630387"/>
          </a:xfrm>
        </p:grpSpPr>
        <p:pic>
          <p:nvPicPr>
            <p:cNvPr id="80" name="Google Shape;80;p6"/>
            <p:cNvPicPr preferRelativeResize="0"/>
            <p:nvPr/>
          </p:nvPicPr>
          <p:blipFill>
            <a:blip r:embed="rId3">
              <a:alphaModFix amt="29000"/>
            </a:blip>
            <a:stretch>
              <a:fillRect/>
            </a:stretch>
          </p:blipFill>
          <p:spPr>
            <a:xfrm>
              <a:off x="7880425" y="222064"/>
              <a:ext cx="1160058" cy="1598832"/>
            </a:xfrm>
            <a:prstGeom prst="rect">
              <a:avLst/>
            </a:prstGeom>
            <a:noFill/>
            <a:ln>
              <a:noFill/>
            </a:ln>
          </p:spPr>
        </p:pic>
        <p:pic>
          <p:nvPicPr>
            <p:cNvPr id="81" name="Google Shape;81;p6"/>
            <p:cNvPicPr preferRelativeResize="0"/>
            <p:nvPr/>
          </p:nvPicPr>
          <p:blipFill>
            <a:blip r:embed="rId4">
              <a:alphaModFix/>
            </a:blip>
            <a:stretch>
              <a:fillRect/>
            </a:stretch>
          </p:blipFill>
          <p:spPr>
            <a:xfrm>
              <a:off x="7848870" y="190509"/>
              <a:ext cx="1160058" cy="1598832"/>
            </a:xfrm>
            <a:prstGeom prst="rect">
              <a:avLst/>
            </a:prstGeom>
            <a:noFill/>
            <a:ln>
              <a:noFill/>
            </a:ln>
          </p:spPr>
        </p:pic>
      </p:grpSp>
      <p:pic>
        <p:nvPicPr>
          <p:cNvPr id="82" name="Google Shape;82;p6"/>
          <p:cNvPicPr preferRelativeResize="0"/>
          <p:nvPr/>
        </p:nvPicPr>
        <p:blipFill>
          <a:blip r:embed="rId5">
            <a:alphaModFix/>
          </a:blip>
          <a:stretch>
            <a:fillRect/>
          </a:stretch>
        </p:blipFill>
        <p:spPr>
          <a:xfrm rot="-2998595">
            <a:off x="6531757" y="4515109"/>
            <a:ext cx="4313848" cy="3245751"/>
          </a:xfrm>
          <a:prstGeom prst="rect">
            <a:avLst/>
          </a:prstGeom>
          <a:noFill/>
          <a:ln>
            <a:noFill/>
          </a:ln>
        </p:spPr>
      </p:pic>
      <p:pic>
        <p:nvPicPr>
          <p:cNvPr id="83" name="Google Shape;83;p6"/>
          <p:cNvPicPr preferRelativeResize="0"/>
          <p:nvPr/>
        </p:nvPicPr>
        <p:blipFill>
          <a:blip r:embed="rId5">
            <a:alphaModFix/>
          </a:blip>
          <a:stretch>
            <a:fillRect/>
          </a:stretch>
        </p:blipFill>
        <p:spPr>
          <a:xfrm rot="9721988">
            <a:off x="-2114649" y="631283"/>
            <a:ext cx="3235386" cy="4327668"/>
          </a:xfrm>
          <a:prstGeom prst="rect">
            <a:avLst/>
          </a:prstGeom>
          <a:noFill/>
          <a:ln>
            <a:noFill/>
          </a:ln>
        </p:spPr>
      </p:pic>
      <p:pic>
        <p:nvPicPr>
          <p:cNvPr id="84" name="Google Shape;84;p6"/>
          <p:cNvPicPr preferRelativeResize="0"/>
          <p:nvPr/>
        </p:nvPicPr>
        <p:blipFill>
          <a:blip r:embed="rId2">
            <a:alphaModFix/>
          </a:blip>
          <a:stretch>
            <a:fillRect/>
          </a:stretch>
        </p:blipFill>
        <p:spPr>
          <a:xfrm rot="4868910">
            <a:off x="5327834" y="4377775"/>
            <a:ext cx="5350093" cy="3245751"/>
          </a:xfrm>
          <a:prstGeom prst="rect">
            <a:avLst/>
          </a:prstGeom>
          <a:noFill/>
          <a:ln>
            <a:noFill/>
          </a:ln>
        </p:spPr>
      </p:pic>
      <p:sp>
        <p:nvSpPr>
          <p:cNvPr id="85" name="Google Shape;85;p6"/>
          <p:cNvSpPr/>
          <p:nvPr/>
        </p:nvSpPr>
        <p:spPr>
          <a:xfrm rot="-3771894">
            <a:off x="6888201" y="5253428"/>
            <a:ext cx="5110711" cy="3464706"/>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rot="7077761">
            <a:off x="-2985963" y="-804344"/>
            <a:ext cx="4801757" cy="2921890"/>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 name="Google Shape;87;p6"/>
          <p:cNvGrpSpPr/>
          <p:nvPr/>
        </p:nvGrpSpPr>
        <p:grpSpPr>
          <a:xfrm flipH="1">
            <a:off x="7977976" y="352051"/>
            <a:ext cx="689175" cy="1413700"/>
            <a:chOff x="7848875" y="190500"/>
            <a:chExt cx="689175" cy="1060275"/>
          </a:xfrm>
        </p:grpSpPr>
        <p:pic>
          <p:nvPicPr>
            <p:cNvPr id="88" name="Google Shape;88;p6"/>
            <p:cNvPicPr preferRelativeResize="0"/>
            <p:nvPr/>
          </p:nvPicPr>
          <p:blipFill rotWithShape="1">
            <a:blip r:embed="rId3">
              <a:alphaModFix amt="29000"/>
            </a:blip>
            <a:srcRect r="43310" b="35658"/>
            <a:stretch/>
          </p:blipFill>
          <p:spPr>
            <a:xfrm>
              <a:off x="7880425" y="222075"/>
              <a:ext cx="657625" cy="1028700"/>
            </a:xfrm>
            <a:prstGeom prst="rect">
              <a:avLst/>
            </a:prstGeom>
            <a:noFill/>
            <a:ln>
              <a:noFill/>
            </a:ln>
          </p:spPr>
        </p:pic>
        <p:pic>
          <p:nvPicPr>
            <p:cNvPr id="89" name="Google Shape;89;p6"/>
            <p:cNvPicPr preferRelativeResize="0"/>
            <p:nvPr/>
          </p:nvPicPr>
          <p:blipFill rotWithShape="1">
            <a:blip r:embed="rId4">
              <a:alphaModFix/>
            </a:blip>
            <a:srcRect r="43310" b="35658"/>
            <a:stretch/>
          </p:blipFill>
          <p:spPr>
            <a:xfrm>
              <a:off x="7848875" y="190500"/>
              <a:ext cx="657625" cy="1028700"/>
            </a:xfrm>
            <a:prstGeom prst="rect">
              <a:avLst/>
            </a:prstGeom>
            <a:noFill/>
            <a:ln>
              <a:noFill/>
            </a:ln>
          </p:spPr>
        </p:pic>
      </p:grpSp>
      <p:sp>
        <p:nvSpPr>
          <p:cNvPr id="90" name="Google Shape;90;p6"/>
          <p:cNvSpPr txBox="1">
            <a:spLocks noGrp="1"/>
          </p:cNvSpPr>
          <p:nvPr>
            <p:ph type="title"/>
          </p:nvPr>
        </p:nvSpPr>
        <p:spPr>
          <a:xfrm>
            <a:off x="720000" y="716500"/>
            <a:ext cx="7704000" cy="59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5"/>
        <p:cNvGrpSpPr/>
        <p:nvPr/>
      </p:nvGrpSpPr>
      <p:grpSpPr>
        <a:xfrm>
          <a:off x="0" y="0"/>
          <a:ext cx="0" cy="0"/>
          <a:chOff x="0" y="0"/>
          <a:chExt cx="0" cy="0"/>
        </a:xfrm>
      </p:grpSpPr>
      <p:sp>
        <p:nvSpPr>
          <p:cNvPr id="46" name="Google Shape;46;p5"/>
          <p:cNvSpPr/>
          <p:nvPr/>
        </p:nvSpPr>
        <p:spPr>
          <a:xfrm rot="129738">
            <a:off x="721932" y="1659927"/>
            <a:ext cx="7704027" cy="4465957"/>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txBox="1">
            <a:spLocks noGrp="1"/>
          </p:cNvSpPr>
          <p:nvPr>
            <p:ph type="subTitle" idx="1"/>
          </p:nvPr>
        </p:nvSpPr>
        <p:spPr>
          <a:xfrm>
            <a:off x="1217392" y="2092533"/>
            <a:ext cx="1008000" cy="819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4600" b="1">
                <a:solidFill>
                  <a:schemeClr val="accent4"/>
                </a:solidFill>
                <a:latin typeface="Crete Round"/>
                <a:ea typeface="Crete Round"/>
                <a:cs typeface="Crete Round"/>
                <a:sym typeface="Crete Round"/>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r>
              <a:rPr lang="en-US" smtClean="0"/>
              <a:t>Click to edit Master subtitle style</a:t>
            </a:r>
            <a:endParaRPr/>
          </a:p>
        </p:txBody>
      </p:sp>
      <p:sp>
        <p:nvSpPr>
          <p:cNvPr id="48" name="Google Shape;48;p5"/>
          <p:cNvSpPr txBox="1">
            <a:spLocks noGrp="1"/>
          </p:cNvSpPr>
          <p:nvPr>
            <p:ph type="subTitle" idx="2"/>
          </p:nvPr>
        </p:nvSpPr>
        <p:spPr>
          <a:xfrm>
            <a:off x="4833192" y="2090533"/>
            <a:ext cx="1008000" cy="820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4600" b="1">
                <a:solidFill>
                  <a:schemeClr val="accent4"/>
                </a:solidFill>
                <a:latin typeface="Crete Round"/>
                <a:ea typeface="Crete Round"/>
                <a:cs typeface="Crete Round"/>
                <a:sym typeface="Crete Round"/>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r>
              <a:rPr lang="en-US" smtClean="0"/>
              <a:t>Click to edit Master subtitle style</a:t>
            </a:r>
            <a:endParaRPr/>
          </a:p>
        </p:txBody>
      </p:sp>
      <p:sp>
        <p:nvSpPr>
          <p:cNvPr id="49" name="Google Shape;49;p5"/>
          <p:cNvSpPr txBox="1">
            <a:spLocks noGrp="1"/>
          </p:cNvSpPr>
          <p:nvPr>
            <p:ph type="subTitle" idx="3"/>
          </p:nvPr>
        </p:nvSpPr>
        <p:spPr>
          <a:xfrm>
            <a:off x="1217392" y="3079965"/>
            <a:ext cx="2952000" cy="2398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50" name="Google Shape;50;p5"/>
          <p:cNvSpPr txBox="1">
            <a:spLocks noGrp="1"/>
          </p:cNvSpPr>
          <p:nvPr>
            <p:ph type="subTitle" idx="4"/>
          </p:nvPr>
        </p:nvSpPr>
        <p:spPr>
          <a:xfrm>
            <a:off x="4833188" y="3078767"/>
            <a:ext cx="2952000" cy="2397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51" name="Google Shape;51;p5"/>
          <p:cNvSpPr txBox="1">
            <a:spLocks noGrp="1"/>
          </p:cNvSpPr>
          <p:nvPr>
            <p:ph type="title"/>
          </p:nvPr>
        </p:nvSpPr>
        <p:spPr>
          <a:xfrm>
            <a:off x="720000" y="720000"/>
            <a:ext cx="7704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
        <p:nvSpPr>
          <p:cNvPr id="52" name="Google Shape;52;p5"/>
          <p:cNvSpPr/>
          <p:nvPr/>
        </p:nvSpPr>
        <p:spPr>
          <a:xfrm rot="-5135544">
            <a:off x="6704898" y="-1147093"/>
            <a:ext cx="3722008" cy="2975121"/>
          </a:xfrm>
          <a:custGeom>
            <a:avLst/>
            <a:gdLst/>
            <a:ahLst/>
            <a:cxnLst/>
            <a:rect l="l" t="t" r="r" b="b"/>
            <a:pathLst>
              <a:path w="28585" h="30466" extrusionOk="0">
                <a:moveTo>
                  <a:pt x="25026" y="1"/>
                </a:moveTo>
                <a:cubicBezTo>
                  <a:pt x="24926" y="1"/>
                  <a:pt x="24825" y="4"/>
                  <a:pt x="24724" y="8"/>
                </a:cubicBezTo>
                <a:cubicBezTo>
                  <a:pt x="23514" y="58"/>
                  <a:pt x="22321" y="174"/>
                  <a:pt x="21111" y="273"/>
                </a:cubicBezTo>
                <a:cubicBezTo>
                  <a:pt x="18775" y="472"/>
                  <a:pt x="16356" y="572"/>
                  <a:pt x="14052" y="1019"/>
                </a:cubicBezTo>
                <a:cubicBezTo>
                  <a:pt x="11865" y="1433"/>
                  <a:pt x="12379" y="3819"/>
                  <a:pt x="12379" y="5526"/>
                </a:cubicBezTo>
                <a:cubicBezTo>
                  <a:pt x="12395" y="7896"/>
                  <a:pt x="12412" y="10282"/>
                  <a:pt x="12428" y="12652"/>
                </a:cubicBezTo>
                <a:lnTo>
                  <a:pt x="12428" y="14690"/>
                </a:lnTo>
                <a:cubicBezTo>
                  <a:pt x="12428" y="15104"/>
                  <a:pt x="12627" y="16165"/>
                  <a:pt x="12428" y="16529"/>
                </a:cubicBezTo>
                <a:lnTo>
                  <a:pt x="12428" y="16794"/>
                </a:lnTo>
                <a:lnTo>
                  <a:pt x="12362" y="16794"/>
                </a:lnTo>
                <a:cubicBezTo>
                  <a:pt x="12323" y="16833"/>
                  <a:pt x="12202" y="16846"/>
                  <a:pt x="12048" y="16846"/>
                </a:cubicBezTo>
                <a:cubicBezTo>
                  <a:pt x="11742" y="16846"/>
                  <a:pt x="11307" y="16794"/>
                  <a:pt x="11152" y="16794"/>
                </a:cubicBezTo>
                <a:lnTo>
                  <a:pt x="9147" y="16811"/>
                </a:lnTo>
                <a:lnTo>
                  <a:pt x="1127" y="16861"/>
                </a:lnTo>
                <a:cubicBezTo>
                  <a:pt x="547" y="16877"/>
                  <a:pt x="99" y="17325"/>
                  <a:pt x="83" y="17905"/>
                </a:cubicBezTo>
                <a:cubicBezTo>
                  <a:pt x="0" y="21351"/>
                  <a:pt x="116" y="24798"/>
                  <a:pt x="431" y="28228"/>
                </a:cubicBezTo>
                <a:cubicBezTo>
                  <a:pt x="447" y="28394"/>
                  <a:pt x="497" y="28560"/>
                  <a:pt x="580" y="28709"/>
                </a:cubicBezTo>
                <a:cubicBezTo>
                  <a:pt x="580" y="28941"/>
                  <a:pt x="563" y="29189"/>
                  <a:pt x="563" y="29438"/>
                </a:cubicBezTo>
                <a:cubicBezTo>
                  <a:pt x="563" y="30001"/>
                  <a:pt x="1027" y="30465"/>
                  <a:pt x="1591" y="30465"/>
                </a:cubicBezTo>
                <a:lnTo>
                  <a:pt x="27491" y="30051"/>
                </a:lnTo>
                <a:cubicBezTo>
                  <a:pt x="28038" y="30051"/>
                  <a:pt x="28585" y="29587"/>
                  <a:pt x="28552" y="29024"/>
                </a:cubicBezTo>
                <a:lnTo>
                  <a:pt x="27624" y="14690"/>
                </a:lnTo>
                <a:lnTo>
                  <a:pt x="27176" y="7515"/>
                </a:lnTo>
                <a:cubicBezTo>
                  <a:pt x="27094" y="6355"/>
                  <a:pt x="27027" y="5195"/>
                  <a:pt x="26944" y="4035"/>
                </a:cubicBezTo>
                <a:cubicBezTo>
                  <a:pt x="26895" y="3041"/>
                  <a:pt x="27044" y="1715"/>
                  <a:pt x="26613" y="803"/>
                </a:cubicBezTo>
                <a:cubicBezTo>
                  <a:pt x="26311" y="127"/>
                  <a:pt x="25684" y="1"/>
                  <a:pt x="250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rot="5392794">
            <a:off x="6866065" y="-251218"/>
            <a:ext cx="862553" cy="87836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rot="10521380">
            <a:off x="6674793" y="-1304014"/>
            <a:ext cx="1278109" cy="2099777"/>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rot="-4699260">
            <a:off x="231165" y="5315057"/>
            <a:ext cx="977675" cy="912958"/>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91"/>
        <p:cNvGrpSpPr/>
        <p:nvPr/>
      </p:nvGrpSpPr>
      <p:grpSpPr>
        <a:xfrm>
          <a:off x="0" y="0"/>
          <a:ext cx="0" cy="0"/>
          <a:chOff x="0" y="0"/>
          <a:chExt cx="0" cy="0"/>
        </a:xfrm>
      </p:grpSpPr>
      <p:pic>
        <p:nvPicPr>
          <p:cNvPr id="92" name="Google Shape;92;p7"/>
          <p:cNvPicPr preferRelativeResize="0"/>
          <p:nvPr/>
        </p:nvPicPr>
        <p:blipFill>
          <a:blip r:embed="rId2">
            <a:alphaModFix/>
          </a:blip>
          <a:stretch>
            <a:fillRect/>
          </a:stretch>
        </p:blipFill>
        <p:spPr>
          <a:xfrm rot="10551314">
            <a:off x="-1827596" y="-510394"/>
            <a:ext cx="3235387" cy="4327667"/>
          </a:xfrm>
          <a:prstGeom prst="rect">
            <a:avLst/>
          </a:prstGeom>
          <a:noFill/>
          <a:ln>
            <a:noFill/>
          </a:ln>
        </p:spPr>
      </p:pic>
      <p:sp>
        <p:nvSpPr>
          <p:cNvPr id="93" name="Google Shape;93;p7"/>
          <p:cNvSpPr txBox="1">
            <a:spLocks noGrp="1"/>
          </p:cNvSpPr>
          <p:nvPr>
            <p:ph type="body" idx="1"/>
          </p:nvPr>
        </p:nvSpPr>
        <p:spPr>
          <a:xfrm>
            <a:off x="2022600" y="1870600"/>
            <a:ext cx="5098800" cy="31168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6"/>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pPr lvl="0"/>
            <a:r>
              <a:rPr lang="en-US" smtClean="0"/>
              <a:t>Click to edit Master text styles</a:t>
            </a:r>
          </a:p>
        </p:txBody>
      </p:sp>
      <p:sp>
        <p:nvSpPr>
          <p:cNvPr id="94" name="Google Shape;94;p7"/>
          <p:cNvSpPr txBox="1">
            <a:spLocks noGrp="1"/>
          </p:cNvSpPr>
          <p:nvPr>
            <p:ph type="title"/>
          </p:nvPr>
        </p:nvSpPr>
        <p:spPr>
          <a:xfrm>
            <a:off x="720000" y="716500"/>
            <a:ext cx="7704000" cy="59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pic>
        <p:nvPicPr>
          <p:cNvPr id="95" name="Google Shape;95;p7"/>
          <p:cNvPicPr preferRelativeResize="0"/>
          <p:nvPr/>
        </p:nvPicPr>
        <p:blipFill>
          <a:blip r:embed="rId3">
            <a:alphaModFix/>
          </a:blip>
          <a:stretch>
            <a:fillRect/>
          </a:stretch>
        </p:blipFill>
        <p:spPr>
          <a:xfrm rot="-5531213">
            <a:off x="-2715222" y="157365"/>
            <a:ext cx="5658479" cy="3432846"/>
          </a:xfrm>
          <a:prstGeom prst="rect">
            <a:avLst/>
          </a:prstGeom>
          <a:noFill/>
          <a:ln>
            <a:noFill/>
          </a:ln>
        </p:spPr>
      </p:pic>
      <p:grpSp>
        <p:nvGrpSpPr>
          <p:cNvPr id="96" name="Google Shape;96;p7"/>
          <p:cNvGrpSpPr/>
          <p:nvPr/>
        </p:nvGrpSpPr>
        <p:grpSpPr>
          <a:xfrm>
            <a:off x="7952396" y="1478480"/>
            <a:ext cx="1191613" cy="2173849"/>
            <a:chOff x="7848870" y="190509"/>
            <a:chExt cx="1191613" cy="1630387"/>
          </a:xfrm>
        </p:grpSpPr>
        <p:pic>
          <p:nvPicPr>
            <p:cNvPr id="97" name="Google Shape;97;p7"/>
            <p:cNvPicPr preferRelativeResize="0"/>
            <p:nvPr/>
          </p:nvPicPr>
          <p:blipFill>
            <a:blip r:embed="rId4">
              <a:alphaModFix amt="29000"/>
            </a:blip>
            <a:stretch>
              <a:fillRect/>
            </a:stretch>
          </p:blipFill>
          <p:spPr>
            <a:xfrm>
              <a:off x="7880425" y="222064"/>
              <a:ext cx="1160058" cy="1598832"/>
            </a:xfrm>
            <a:prstGeom prst="rect">
              <a:avLst/>
            </a:prstGeom>
            <a:noFill/>
            <a:ln>
              <a:noFill/>
            </a:ln>
          </p:spPr>
        </p:pic>
        <p:pic>
          <p:nvPicPr>
            <p:cNvPr id="98" name="Google Shape;98;p7"/>
            <p:cNvPicPr preferRelativeResize="0"/>
            <p:nvPr/>
          </p:nvPicPr>
          <p:blipFill>
            <a:blip r:embed="rId5">
              <a:alphaModFix/>
            </a:blip>
            <a:stretch>
              <a:fillRect/>
            </a:stretch>
          </p:blipFill>
          <p:spPr>
            <a:xfrm>
              <a:off x="7848870" y="190509"/>
              <a:ext cx="1160058" cy="1598832"/>
            </a:xfrm>
            <a:prstGeom prst="rect">
              <a:avLst/>
            </a:prstGeom>
            <a:noFill/>
            <a:ln>
              <a:noFill/>
            </a:ln>
          </p:spPr>
        </p:pic>
      </p:grpSp>
      <p:pic>
        <p:nvPicPr>
          <p:cNvPr id="99" name="Google Shape;99;p7"/>
          <p:cNvPicPr preferRelativeResize="0"/>
          <p:nvPr/>
        </p:nvPicPr>
        <p:blipFill>
          <a:blip r:embed="rId2">
            <a:alphaModFix/>
          </a:blip>
          <a:stretch>
            <a:fillRect/>
          </a:stretch>
        </p:blipFill>
        <p:spPr>
          <a:xfrm rot="-1654513">
            <a:off x="6403122" y="4196364"/>
            <a:ext cx="3235384" cy="4327665"/>
          </a:xfrm>
          <a:prstGeom prst="rect">
            <a:avLst/>
          </a:prstGeom>
          <a:noFill/>
          <a:ln>
            <a:noFill/>
          </a:ln>
        </p:spPr>
      </p:pic>
      <p:pic>
        <p:nvPicPr>
          <p:cNvPr id="100" name="Google Shape;100;p7"/>
          <p:cNvPicPr preferRelativeResize="0"/>
          <p:nvPr/>
        </p:nvPicPr>
        <p:blipFill>
          <a:blip r:embed="rId3">
            <a:alphaModFix/>
          </a:blip>
          <a:stretch>
            <a:fillRect/>
          </a:stretch>
        </p:blipFill>
        <p:spPr>
          <a:xfrm rot="6212990">
            <a:off x="4750974" y="4261879"/>
            <a:ext cx="5350092" cy="3245751"/>
          </a:xfrm>
          <a:prstGeom prst="rect">
            <a:avLst/>
          </a:prstGeom>
          <a:noFill/>
          <a:ln>
            <a:noFill/>
          </a:ln>
        </p:spPr>
      </p:pic>
      <p:sp>
        <p:nvSpPr>
          <p:cNvPr id="101" name="Google Shape;101;p7"/>
          <p:cNvSpPr/>
          <p:nvPr/>
        </p:nvSpPr>
        <p:spPr>
          <a:xfrm rot="-2241962">
            <a:off x="6495306" y="5371284"/>
            <a:ext cx="3833011" cy="4619571"/>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rot="7907263">
            <a:off x="-3155900" y="-1429632"/>
            <a:ext cx="4801583" cy="2921834"/>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 name="Google Shape;103;p7"/>
          <p:cNvGrpSpPr/>
          <p:nvPr/>
        </p:nvGrpSpPr>
        <p:grpSpPr>
          <a:xfrm flipH="1">
            <a:off x="244601" y="6485"/>
            <a:ext cx="689175" cy="1413700"/>
            <a:chOff x="7848875" y="190500"/>
            <a:chExt cx="689175" cy="1060275"/>
          </a:xfrm>
        </p:grpSpPr>
        <p:pic>
          <p:nvPicPr>
            <p:cNvPr id="104" name="Google Shape;104;p7"/>
            <p:cNvPicPr preferRelativeResize="0"/>
            <p:nvPr/>
          </p:nvPicPr>
          <p:blipFill rotWithShape="1">
            <a:blip r:embed="rId4">
              <a:alphaModFix amt="29000"/>
            </a:blip>
            <a:srcRect r="43310" b="35658"/>
            <a:stretch/>
          </p:blipFill>
          <p:spPr>
            <a:xfrm>
              <a:off x="7880425" y="222075"/>
              <a:ext cx="657625" cy="1028700"/>
            </a:xfrm>
            <a:prstGeom prst="rect">
              <a:avLst/>
            </a:prstGeom>
            <a:noFill/>
            <a:ln>
              <a:noFill/>
            </a:ln>
          </p:spPr>
        </p:pic>
        <p:pic>
          <p:nvPicPr>
            <p:cNvPr id="105" name="Google Shape;105;p7"/>
            <p:cNvPicPr preferRelativeResize="0"/>
            <p:nvPr/>
          </p:nvPicPr>
          <p:blipFill rotWithShape="1">
            <a:blip r:embed="rId5">
              <a:alphaModFix/>
            </a:blip>
            <a:srcRect r="43310" b="35658"/>
            <a:stretch/>
          </p:blipFill>
          <p:spPr>
            <a:xfrm>
              <a:off x="7848875" y="190500"/>
              <a:ext cx="657625" cy="1028700"/>
            </a:xfrm>
            <a:prstGeom prst="rect">
              <a:avLst/>
            </a:prstGeom>
            <a:noFill/>
            <a:ln>
              <a:noFill/>
            </a:ln>
          </p:spPr>
        </p:pic>
      </p:grpSp>
      <p:grpSp>
        <p:nvGrpSpPr>
          <p:cNvPr id="106" name="Google Shape;106;p7"/>
          <p:cNvGrpSpPr/>
          <p:nvPr/>
        </p:nvGrpSpPr>
        <p:grpSpPr>
          <a:xfrm rot="-491890">
            <a:off x="468569" y="3364320"/>
            <a:ext cx="1555296" cy="4336768"/>
            <a:chOff x="148387" y="2519350"/>
            <a:chExt cx="1555266" cy="3252513"/>
          </a:xfrm>
        </p:grpSpPr>
        <p:pic>
          <p:nvPicPr>
            <p:cNvPr id="107" name="Google Shape;107;p7"/>
            <p:cNvPicPr preferRelativeResize="0"/>
            <p:nvPr/>
          </p:nvPicPr>
          <p:blipFill>
            <a:blip r:embed="rId6">
              <a:alphaModFix amt="29000"/>
            </a:blip>
            <a:stretch>
              <a:fillRect/>
            </a:stretch>
          </p:blipFill>
          <p:spPr>
            <a:xfrm>
              <a:off x="182203" y="2526114"/>
              <a:ext cx="1521449" cy="3245750"/>
            </a:xfrm>
            <a:prstGeom prst="rect">
              <a:avLst/>
            </a:prstGeom>
            <a:noFill/>
            <a:ln>
              <a:noFill/>
            </a:ln>
          </p:spPr>
        </p:pic>
        <p:pic>
          <p:nvPicPr>
            <p:cNvPr id="108" name="Google Shape;108;p7"/>
            <p:cNvPicPr preferRelativeResize="0"/>
            <p:nvPr/>
          </p:nvPicPr>
          <p:blipFill>
            <a:blip r:embed="rId7">
              <a:alphaModFix/>
            </a:blip>
            <a:stretch>
              <a:fillRect/>
            </a:stretch>
          </p:blipFill>
          <p:spPr>
            <a:xfrm>
              <a:off x="148387" y="2519350"/>
              <a:ext cx="1521449" cy="3245750"/>
            </a:xfrm>
            <a:prstGeom prst="rect">
              <a:avLst/>
            </a:prstGeom>
            <a:noFill/>
            <a:ln>
              <a:noFill/>
            </a:ln>
          </p:spPr>
        </p:pic>
      </p:gr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09"/>
        <p:cNvGrpSpPr/>
        <p:nvPr/>
      </p:nvGrpSpPr>
      <p:grpSpPr>
        <a:xfrm>
          <a:off x="0" y="0"/>
          <a:ext cx="0" cy="0"/>
          <a:chOff x="0" y="0"/>
          <a:chExt cx="0" cy="0"/>
        </a:xfrm>
      </p:grpSpPr>
      <p:sp>
        <p:nvSpPr>
          <p:cNvPr id="110" name="Google Shape;110;p8"/>
          <p:cNvSpPr txBox="1">
            <a:spLocks noGrp="1"/>
          </p:cNvSpPr>
          <p:nvPr>
            <p:ph type="title"/>
          </p:nvPr>
        </p:nvSpPr>
        <p:spPr>
          <a:xfrm>
            <a:off x="1420925" y="2179400"/>
            <a:ext cx="6302100" cy="24992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6000"/>
              <a:buNone/>
              <a:defRPr sz="74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r>
              <a:rPr lang="en-US" smtClean="0"/>
              <a:t>Click to edit Master title style</a:t>
            </a:r>
            <a:endParaRPr/>
          </a:p>
        </p:txBody>
      </p:sp>
      <p:pic>
        <p:nvPicPr>
          <p:cNvPr id="111" name="Google Shape;111;p8"/>
          <p:cNvPicPr preferRelativeResize="0"/>
          <p:nvPr/>
        </p:nvPicPr>
        <p:blipFill>
          <a:blip r:embed="rId2">
            <a:alphaModFix/>
          </a:blip>
          <a:stretch>
            <a:fillRect/>
          </a:stretch>
        </p:blipFill>
        <p:spPr>
          <a:xfrm>
            <a:off x="6561993" y="2566167"/>
            <a:ext cx="3235387" cy="4327667"/>
          </a:xfrm>
          <a:prstGeom prst="rect">
            <a:avLst/>
          </a:prstGeom>
          <a:noFill/>
          <a:ln>
            <a:noFill/>
          </a:ln>
        </p:spPr>
      </p:pic>
      <p:pic>
        <p:nvPicPr>
          <p:cNvPr id="112" name="Google Shape;112;p8"/>
          <p:cNvPicPr preferRelativeResize="0"/>
          <p:nvPr/>
        </p:nvPicPr>
        <p:blipFill>
          <a:blip r:embed="rId3">
            <a:alphaModFix/>
          </a:blip>
          <a:stretch>
            <a:fillRect/>
          </a:stretch>
        </p:blipFill>
        <p:spPr>
          <a:xfrm rot="4773835">
            <a:off x="5900281" y="4303747"/>
            <a:ext cx="4302229" cy="2610048"/>
          </a:xfrm>
          <a:prstGeom prst="rect">
            <a:avLst/>
          </a:prstGeom>
          <a:noFill/>
          <a:ln>
            <a:noFill/>
          </a:ln>
        </p:spPr>
      </p:pic>
      <p:grpSp>
        <p:nvGrpSpPr>
          <p:cNvPr id="113" name="Google Shape;113;p8"/>
          <p:cNvGrpSpPr/>
          <p:nvPr/>
        </p:nvGrpSpPr>
        <p:grpSpPr>
          <a:xfrm>
            <a:off x="7848871" y="254013"/>
            <a:ext cx="1191613" cy="2173849"/>
            <a:chOff x="7848870" y="190509"/>
            <a:chExt cx="1191613" cy="1630387"/>
          </a:xfrm>
        </p:grpSpPr>
        <p:pic>
          <p:nvPicPr>
            <p:cNvPr id="114" name="Google Shape;114;p8"/>
            <p:cNvPicPr preferRelativeResize="0"/>
            <p:nvPr/>
          </p:nvPicPr>
          <p:blipFill>
            <a:blip r:embed="rId4">
              <a:alphaModFix amt="29000"/>
            </a:blip>
            <a:stretch>
              <a:fillRect/>
            </a:stretch>
          </p:blipFill>
          <p:spPr>
            <a:xfrm>
              <a:off x="7880425" y="222064"/>
              <a:ext cx="1160058" cy="1598832"/>
            </a:xfrm>
            <a:prstGeom prst="rect">
              <a:avLst/>
            </a:prstGeom>
            <a:noFill/>
            <a:ln>
              <a:noFill/>
            </a:ln>
          </p:spPr>
        </p:pic>
        <p:pic>
          <p:nvPicPr>
            <p:cNvPr id="115" name="Google Shape;115;p8"/>
            <p:cNvPicPr preferRelativeResize="0"/>
            <p:nvPr/>
          </p:nvPicPr>
          <p:blipFill>
            <a:blip r:embed="rId5">
              <a:alphaModFix/>
            </a:blip>
            <a:stretch>
              <a:fillRect/>
            </a:stretch>
          </p:blipFill>
          <p:spPr>
            <a:xfrm>
              <a:off x="7848870" y="190509"/>
              <a:ext cx="1160058" cy="1598832"/>
            </a:xfrm>
            <a:prstGeom prst="rect">
              <a:avLst/>
            </a:prstGeom>
            <a:noFill/>
            <a:ln>
              <a:noFill/>
            </a:ln>
          </p:spPr>
        </p:pic>
      </p:grpSp>
      <p:pic>
        <p:nvPicPr>
          <p:cNvPr id="116" name="Google Shape;116;p8"/>
          <p:cNvPicPr preferRelativeResize="0"/>
          <p:nvPr/>
        </p:nvPicPr>
        <p:blipFill>
          <a:blip r:embed="rId2">
            <a:alphaModFix/>
          </a:blip>
          <a:stretch>
            <a:fillRect/>
          </a:stretch>
        </p:blipFill>
        <p:spPr>
          <a:xfrm rot="3840593">
            <a:off x="-1511239" y="1240659"/>
            <a:ext cx="4313851" cy="3245749"/>
          </a:xfrm>
          <a:prstGeom prst="rect">
            <a:avLst/>
          </a:prstGeom>
          <a:noFill/>
          <a:ln>
            <a:noFill/>
          </a:ln>
        </p:spPr>
      </p:pic>
      <p:pic>
        <p:nvPicPr>
          <p:cNvPr id="117" name="Google Shape;117;p8"/>
          <p:cNvPicPr preferRelativeResize="0"/>
          <p:nvPr/>
        </p:nvPicPr>
        <p:blipFill>
          <a:blip r:embed="rId3">
            <a:alphaModFix/>
          </a:blip>
          <a:stretch>
            <a:fillRect/>
          </a:stretch>
        </p:blipFill>
        <p:spPr>
          <a:xfrm rot="-7952763">
            <a:off x="-1885759" y="1865252"/>
            <a:ext cx="5350093" cy="3245750"/>
          </a:xfrm>
          <a:prstGeom prst="rect">
            <a:avLst/>
          </a:prstGeom>
          <a:noFill/>
          <a:ln>
            <a:noFill/>
          </a:ln>
        </p:spPr>
      </p:pic>
      <p:sp>
        <p:nvSpPr>
          <p:cNvPr id="118" name="Google Shape;118;p8"/>
          <p:cNvSpPr/>
          <p:nvPr/>
        </p:nvSpPr>
        <p:spPr>
          <a:xfrm rot="5468702">
            <a:off x="-4456437" y="1696631"/>
            <a:ext cx="6978367" cy="3464740"/>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8"/>
          <p:cNvSpPr/>
          <p:nvPr/>
        </p:nvSpPr>
        <p:spPr>
          <a:xfrm rot="6694104">
            <a:off x="7142893" y="5914428"/>
            <a:ext cx="3898697" cy="2921874"/>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 name="Google Shape;120;p8"/>
          <p:cNvGrpSpPr/>
          <p:nvPr/>
        </p:nvGrpSpPr>
        <p:grpSpPr>
          <a:xfrm rot="899960" flipH="1">
            <a:off x="942543" y="5210038"/>
            <a:ext cx="689154" cy="1413657"/>
            <a:chOff x="7848875" y="190500"/>
            <a:chExt cx="689175" cy="1060275"/>
          </a:xfrm>
        </p:grpSpPr>
        <p:pic>
          <p:nvPicPr>
            <p:cNvPr id="121" name="Google Shape;121;p8"/>
            <p:cNvPicPr preferRelativeResize="0"/>
            <p:nvPr/>
          </p:nvPicPr>
          <p:blipFill rotWithShape="1">
            <a:blip r:embed="rId4">
              <a:alphaModFix amt="29000"/>
            </a:blip>
            <a:srcRect r="43310" b="35658"/>
            <a:stretch/>
          </p:blipFill>
          <p:spPr>
            <a:xfrm>
              <a:off x="7880425" y="222075"/>
              <a:ext cx="657625" cy="1028700"/>
            </a:xfrm>
            <a:prstGeom prst="rect">
              <a:avLst/>
            </a:prstGeom>
            <a:noFill/>
            <a:ln>
              <a:noFill/>
            </a:ln>
          </p:spPr>
        </p:pic>
        <p:pic>
          <p:nvPicPr>
            <p:cNvPr id="122" name="Google Shape;122;p8"/>
            <p:cNvPicPr preferRelativeResize="0"/>
            <p:nvPr/>
          </p:nvPicPr>
          <p:blipFill rotWithShape="1">
            <a:blip r:embed="rId5">
              <a:alphaModFix/>
            </a:blip>
            <a:srcRect r="43310" b="35658"/>
            <a:stretch/>
          </p:blipFill>
          <p:spPr>
            <a:xfrm>
              <a:off x="7848875" y="190500"/>
              <a:ext cx="657625" cy="1028700"/>
            </a:xfrm>
            <a:prstGeom prst="rect">
              <a:avLst/>
            </a:prstGeom>
            <a:noFill/>
            <a:ln>
              <a:noFill/>
            </a:ln>
          </p:spPr>
        </p:pic>
      </p:grpSp>
      <p:grpSp>
        <p:nvGrpSpPr>
          <p:cNvPr id="123" name="Google Shape;123;p8"/>
          <p:cNvGrpSpPr/>
          <p:nvPr/>
        </p:nvGrpSpPr>
        <p:grpSpPr>
          <a:xfrm rot="5400000">
            <a:off x="3505176" y="-1148347"/>
            <a:ext cx="2073688" cy="3252513"/>
            <a:chOff x="148387" y="2519350"/>
            <a:chExt cx="1555266" cy="3252513"/>
          </a:xfrm>
        </p:grpSpPr>
        <p:pic>
          <p:nvPicPr>
            <p:cNvPr id="124" name="Google Shape;124;p8"/>
            <p:cNvPicPr preferRelativeResize="0"/>
            <p:nvPr/>
          </p:nvPicPr>
          <p:blipFill>
            <a:blip r:embed="rId6">
              <a:alphaModFix amt="29000"/>
            </a:blip>
            <a:stretch>
              <a:fillRect/>
            </a:stretch>
          </p:blipFill>
          <p:spPr>
            <a:xfrm>
              <a:off x="182203" y="2526114"/>
              <a:ext cx="1521449" cy="3245750"/>
            </a:xfrm>
            <a:prstGeom prst="rect">
              <a:avLst/>
            </a:prstGeom>
            <a:noFill/>
            <a:ln>
              <a:noFill/>
            </a:ln>
          </p:spPr>
        </p:pic>
        <p:pic>
          <p:nvPicPr>
            <p:cNvPr id="125" name="Google Shape;125;p8"/>
            <p:cNvPicPr preferRelativeResize="0"/>
            <p:nvPr/>
          </p:nvPicPr>
          <p:blipFill>
            <a:blip r:embed="rId7">
              <a:alphaModFix/>
            </a:blip>
            <a:stretch>
              <a:fillRect/>
            </a:stretch>
          </p:blipFill>
          <p:spPr>
            <a:xfrm>
              <a:off x="148387" y="2519350"/>
              <a:ext cx="1521449" cy="3245750"/>
            </a:xfrm>
            <a:prstGeom prst="rect">
              <a:avLst/>
            </a:prstGeom>
            <a:noFill/>
            <a:ln>
              <a:noFill/>
            </a:ln>
          </p:spPr>
        </p:pic>
      </p:gr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26"/>
        <p:cNvGrpSpPr/>
        <p:nvPr/>
      </p:nvGrpSpPr>
      <p:grpSpPr>
        <a:xfrm>
          <a:off x="0" y="0"/>
          <a:ext cx="0" cy="0"/>
          <a:chOff x="0" y="0"/>
          <a:chExt cx="0" cy="0"/>
        </a:xfrm>
      </p:grpSpPr>
      <p:sp>
        <p:nvSpPr>
          <p:cNvPr id="127" name="Google Shape;127;p9"/>
          <p:cNvSpPr txBox="1">
            <a:spLocks noGrp="1"/>
          </p:cNvSpPr>
          <p:nvPr>
            <p:ph type="title"/>
          </p:nvPr>
        </p:nvSpPr>
        <p:spPr>
          <a:xfrm>
            <a:off x="1937400" y="2149900"/>
            <a:ext cx="5269200" cy="6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en-US" smtClean="0"/>
              <a:t>Click to edit Master title style</a:t>
            </a:r>
            <a:endParaRPr/>
          </a:p>
        </p:txBody>
      </p:sp>
      <p:sp>
        <p:nvSpPr>
          <p:cNvPr id="128" name="Google Shape;128;p9"/>
          <p:cNvSpPr txBox="1">
            <a:spLocks noGrp="1"/>
          </p:cNvSpPr>
          <p:nvPr>
            <p:ph type="subTitle" idx="1"/>
          </p:nvPr>
        </p:nvSpPr>
        <p:spPr>
          <a:xfrm>
            <a:off x="1937500" y="3039667"/>
            <a:ext cx="5269200" cy="166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7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smtClean="0"/>
              <a:t>Click to edit Master subtitle style</a:t>
            </a:r>
            <a:endParaRPr/>
          </a:p>
        </p:txBody>
      </p:sp>
      <p:pic>
        <p:nvPicPr>
          <p:cNvPr id="129" name="Google Shape;129;p9"/>
          <p:cNvPicPr preferRelativeResize="0"/>
          <p:nvPr/>
        </p:nvPicPr>
        <p:blipFill>
          <a:blip r:embed="rId2">
            <a:alphaModFix/>
          </a:blip>
          <a:stretch>
            <a:fillRect/>
          </a:stretch>
        </p:blipFill>
        <p:spPr>
          <a:xfrm rot="1470568">
            <a:off x="7125263" y="2625076"/>
            <a:ext cx="3235388" cy="4327667"/>
          </a:xfrm>
          <a:prstGeom prst="rect">
            <a:avLst/>
          </a:prstGeom>
          <a:noFill/>
          <a:ln>
            <a:noFill/>
          </a:ln>
        </p:spPr>
      </p:pic>
      <p:pic>
        <p:nvPicPr>
          <p:cNvPr id="130" name="Google Shape;130;p9"/>
          <p:cNvPicPr preferRelativeResize="0"/>
          <p:nvPr/>
        </p:nvPicPr>
        <p:blipFill>
          <a:blip r:embed="rId3">
            <a:alphaModFix/>
          </a:blip>
          <a:stretch>
            <a:fillRect/>
          </a:stretch>
        </p:blipFill>
        <p:spPr>
          <a:xfrm rot="6244403">
            <a:off x="5424032" y="4285671"/>
            <a:ext cx="5180536" cy="3142893"/>
          </a:xfrm>
          <a:prstGeom prst="rect">
            <a:avLst/>
          </a:prstGeom>
          <a:noFill/>
          <a:ln>
            <a:noFill/>
          </a:ln>
        </p:spPr>
      </p:pic>
      <p:pic>
        <p:nvPicPr>
          <p:cNvPr id="131" name="Google Shape;131;p9"/>
          <p:cNvPicPr preferRelativeResize="0"/>
          <p:nvPr/>
        </p:nvPicPr>
        <p:blipFill>
          <a:blip r:embed="rId2">
            <a:alphaModFix/>
          </a:blip>
          <a:stretch>
            <a:fillRect/>
          </a:stretch>
        </p:blipFill>
        <p:spPr>
          <a:xfrm rot="9811102">
            <a:off x="-934382" y="-1050298"/>
            <a:ext cx="3235387" cy="4327665"/>
          </a:xfrm>
          <a:prstGeom prst="rect">
            <a:avLst/>
          </a:prstGeom>
          <a:noFill/>
          <a:ln>
            <a:noFill/>
          </a:ln>
        </p:spPr>
      </p:pic>
      <p:pic>
        <p:nvPicPr>
          <p:cNvPr id="132" name="Google Shape;132;p9"/>
          <p:cNvPicPr preferRelativeResize="0"/>
          <p:nvPr/>
        </p:nvPicPr>
        <p:blipFill>
          <a:blip r:embed="rId3">
            <a:alphaModFix/>
          </a:blip>
          <a:stretch>
            <a:fillRect/>
          </a:stretch>
        </p:blipFill>
        <p:spPr>
          <a:xfrm rot="-6393355">
            <a:off x="-1686934" y="237593"/>
            <a:ext cx="5350092" cy="3245750"/>
          </a:xfrm>
          <a:prstGeom prst="rect">
            <a:avLst/>
          </a:prstGeom>
          <a:noFill/>
          <a:ln>
            <a:noFill/>
          </a:ln>
        </p:spPr>
      </p:pic>
      <p:sp>
        <p:nvSpPr>
          <p:cNvPr id="133" name="Google Shape;133;p9"/>
          <p:cNvSpPr/>
          <p:nvPr/>
        </p:nvSpPr>
        <p:spPr>
          <a:xfrm rot="-3421960">
            <a:off x="-4212895" y="-951408"/>
            <a:ext cx="6978424" cy="3464715"/>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9"/>
          <p:cNvSpPr/>
          <p:nvPr/>
        </p:nvSpPr>
        <p:spPr>
          <a:xfrm rot="-1808222">
            <a:off x="6732704" y="5799868"/>
            <a:ext cx="3785393" cy="3895805"/>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9"/>
          <p:cNvGrpSpPr/>
          <p:nvPr/>
        </p:nvGrpSpPr>
        <p:grpSpPr>
          <a:xfrm rot="899960" flipH="1">
            <a:off x="4227431" y="5455088"/>
            <a:ext cx="689154" cy="1413657"/>
            <a:chOff x="7848875" y="190500"/>
            <a:chExt cx="689175" cy="1060275"/>
          </a:xfrm>
        </p:grpSpPr>
        <p:pic>
          <p:nvPicPr>
            <p:cNvPr id="136" name="Google Shape;136;p9"/>
            <p:cNvPicPr preferRelativeResize="0"/>
            <p:nvPr/>
          </p:nvPicPr>
          <p:blipFill rotWithShape="1">
            <a:blip r:embed="rId4">
              <a:alphaModFix amt="29000"/>
            </a:blip>
            <a:srcRect r="43310" b="35658"/>
            <a:stretch/>
          </p:blipFill>
          <p:spPr>
            <a:xfrm>
              <a:off x="7880425" y="222075"/>
              <a:ext cx="657625" cy="1028700"/>
            </a:xfrm>
            <a:prstGeom prst="rect">
              <a:avLst/>
            </a:prstGeom>
            <a:noFill/>
            <a:ln>
              <a:noFill/>
            </a:ln>
          </p:spPr>
        </p:pic>
        <p:pic>
          <p:nvPicPr>
            <p:cNvPr id="137" name="Google Shape;137;p9"/>
            <p:cNvPicPr preferRelativeResize="0"/>
            <p:nvPr/>
          </p:nvPicPr>
          <p:blipFill rotWithShape="1">
            <a:blip r:embed="rId5">
              <a:alphaModFix/>
            </a:blip>
            <a:srcRect r="43310" b="35658"/>
            <a:stretch/>
          </p:blipFill>
          <p:spPr>
            <a:xfrm>
              <a:off x="7848875" y="190500"/>
              <a:ext cx="657625" cy="1028700"/>
            </a:xfrm>
            <a:prstGeom prst="rect">
              <a:avLst/>
            </a:prstGeom>
            <a:noFill/>
            <a:ln>
              <a:noFill/>
            </a:ln>
          </p:spPr>
        </p:pic>
      </p:grpSp>
      <p:grpSp>
        <p:nvGrpSpPr>
          <p:cNvPr id="138" name="Google Shape;138;p9"/>
          <p:cNvGrpSpPr/>
          <p:nvPr/>
        </p:nvGrpSpPr>
        <p:grpSpPr>
          <a:xfrm>
            <a:off x="148387" y="3359134"/>
            <a:ext cx="1555266" cy="4336684"/>
            <a:chOff x="148387" y="2519350"/>
            <a:chExt cx="1555266" cy="3252513"/>
          </a:xfrm>
        </p:grpSpPr>
        <p:pic>
          <p:nvPicPr>
            <p:cNvPr id="139" name="Google Shape;139;p9"/>
            <p:cNvPicPr preferRelativeResize="0"/>
            <p:nvPr/>
          </p:nvPicPr>
          <p:blipFill>
            <a:blip r:embed="rId6">
              <a:alphaModFix amt="29000"/>
            </a:blip>
            <a:stretch>
              <a:fillRect/>
            </a:stretch>
          </p:blipFill>
          <p:spPr>
            <a:xfrm>
              <a:off x="182203" y="2526114"/>
              <a:ext cx="1521449" cy="3245750"/>
            </a:xfrm>
            <a:prstGeom prst="rect">
              <a:avLst/>
            </a:prstGeom>
            <a:noFill/>
            <a:ln>
              <a:noFill/>
            </a:ln>
          </p:spPr>
        </p:pic>
        <p:pic>
          <p:nvPicPr>
            <p:cNvPr id="140" name="Google Shape;140;p9"/>
            <p:cNvPicPr preferRelativeResize="0"/>
            <p:nvPr/>
          </p:nvPicPr>
          <p:blipFill>
            <a:blip r:embed="rId7">
              <a:alphaModFix/>
            </a:blip>
            <a:stretch>
              <a:fillRect/>
            </a:stretch>
          </p:blipFill>
          <p:spPr>
            <a:xfrm>
              <a:off x="148387" y="2519350"/>
              <a:ext cx="1521449" cy="3245750"/>
            </a:xfrm>
            <a:prstGeom prst="rect">
              <a:avLst/>
            </a:prstGeom>
            <a:noFill/>
            <a:ln>
              <a:noFill/>
            </a:ln>
          </p:spPr>
        </p:pic>
      </p:grpSp>
      <p:grpSp>
        <p:nvGrpSpPr>
          <p:cNvPr id="141" name="Google Shape;141;p9"/>
          <p:cNvGrpSpPr/>
          <p:nvPr/>
        </p:nvGrpSpPr>
        <p:grpSpPr>
          <a:xfrm rot="10800000">
            <a:off x="7273774" y="-1238266"/>
            <a:ext cx="1555266" cy="4336684"/>
            <a:chOff x="148387" y="2519350"/>
            <a:chExt cx="1555266" cy="3252513"/>
          </a:xfrm>
        </p:grpSpPr>
        <p:pic>
          <p:nvPicPr>
            <p:cNvPr id="142" name="Google Shape;142;p9"/>
            <p:cNvPicPr preferRelativeResize="0"/>
            <p:nvPr/>
          </p:nvPicPr>
          <p:blipFill>
            <a:blip r:embed="rId6">
              <a:alphaModFix amt="29000"/>
            </a:blip>
            <a:stretch>
              <a:fillRect/>
            </a:stretch>
          </p:blipFill>
          <p:spPr>
            <a:xfrm>
              <a:off x="182203" y="2526114"/>
              <a:ext cx="1521449" cy="3245750"/>
            </a:xfrm>
            <a:prstGeom prst="rect">
              <a:avLst/>
            </a:prstGeom>
            <a:noFill/>
            <a:ln>
              <a:noFill/>
            </a:ln>
          </p:spPr>
        </p:pic>
        <p:pic>
          <p:nvPicPr>
            <p:cNvPr id="143" name="Google Shape;143;p9"/>
            <p:cNvPicPr preferRelativeResize="0"/>
            <p:nvPr/>
          </p:nvPicPr>
          <p:blipFill>
            <a:blip r:embed="rId7">
              <a:alphaModFix/>
            </a:blip>
            <a:stretch>
              <a:fillRect/>
            </a:stretch>
          </p:blipFill>
          <p:spPr>
            <a:xfrm>
              <a:off x="148387" y="2519350"/>
              <a:ext cx="1521449" cy="3245750"/>
            </a:xfrm>
            <a:prstGeom prst="rect">
              <a:avLst/>
            </a:prstGeom>
            <a:noFill/>
            <a:ln>
              <a:noFill/>
            </a:ln>
          </p:spPr>
        </p:pic>
      </p:grpSp>
      <p:grpSp>
        <p:nvGrpSpPr>
          <p:cNvPr id="144" name="Google Shape;144;p9"/>
          <p:cNvGrpSpPr/>
          <p:nvPr/>
        </p:nvGrpSpPr>
        <p:grpSpPr>
          <a:xfrm rot="-5400000">
            <a:off x="3777594" y="-6456"/>
            <a:ext cx="1588817" cy="1630387"/>
            <a:chOff x="7848870" y="190509"/>
            <a:chExt cx="1191613" cy="1630387"/>
          </a:xfrm>
        </p:grpSpPr>
        <p:pic>
          <p:nvPicPr>
            <p:cNvPr id="145" name="Google Shape;145;p9"/>
            <p:cNvPicPr preferRelativeResize="0"/>
            <p:nvPr/>
          </p:nvPicPr>
          <p:blipFill>
            <a:blip r:embed="rId4">
              <a:alphaModFix amt="29000"/>
            </a:blip>
            <a:stretch>
              <a:fillRect/>
            </a:stretch>
          </p:blipFill>
          <p:spPr>
            <a:xfrm>
              <a:off x="7880425" y="222064"/>
              <a:ext cx="1160058" cy="1598832"/>
            </a:xfrm>
            <a:prstGeom prst="rect">
              <a:avLst/>
            </a:prstGeom>
            <a:noFill/>
            <a:ln>
              <a:noFill/>
            </a:ln>
          </p:spPr>
        </p:pic>
        <p:pic>
          <p:nvPicPr>
            <p:cNvPr id="146" name="Google Shape;146;p9"/>
            <p:cNvPicPr preferRelativeResize="0"/>
            <p:nvPr/>
          </p:nvPicPr>
          <p:blipFill>
            <a:blip r:embed="rId5">
              <a:alphaModFix/>
            </a:blip>
            <a:stretch>
              <a:fillRect/>
            </a:stretch>
          </p:blipFill>
          <p:spPr>
            <a:xfrm>
              <a:off x="7848870" y="190509"/>
              <a:ext cx="1160058" cy="1598832"/>
            </a:xfrm>
            <a:prstGeom prst="rect">
              <a:avLst/>
            </a:prstGeom>
            <a:noFill/>
            <a:ln>
              <a:noFill/>
            </a:ln>
          </p:spPr>
        </p:pic>
      </p:gr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7"/>
        <p:cNvGrpSpPr/>
        <p:nvPr/>
      </p:nvGrpSpPr>
      <p:grpSpPr>
        <a:xfrm>
          <a:off x="0" y="0"/>
          <a:ext cx="0" cy="0"/>
          <a:chOff x="0" y="0"/>
          <a:chExt cx="0" cy="0"/>
        </a:xfrm>
      </p:grpSpPr>
      <p:pic>
        <p:nvPicPr>
          <p:cNvPr id="148" name="Google Shape;148;p10"/>
          <p:cNvPicPr preferRelativeResize="0"/>
          <p:nvPr/>
        </p:nvPicPr>
        <p:blipFill>
          <a:blip r:embed="rId2">
            <a:alphaModFix/>
          </a:blip>
          <a:stretch>
            <a:fillRect/>
          </a:stretch>
        </p:blipFill>
        <p:spPr>
          <a:xfrm rot="5693201">
            <a:off x="5747880" y="4217347"/>
            <a:ext cx="4302231" cy="2610047"/>
          </a:xfrm>
          <a:prstGeom prst="rect">
            <a:avLst/>
          </a:prstGeom>
          <a:noFill/>
          <a:ln>
            <a:noFill/>
          </a:ln>
        </p:spPr>
      </p:pic>
      <p:pic>
        <p:nvPicPr>
          <p:cNvPr id="149" name="Google Shape;149;p10"/>
          <p:cNvPicPr preferRelativeResize="0"/>
          <p:nvPr/>
        </p:nvPicPr>
        <p:blipFill>
          <a:blip r:embed="rId3">
            <a:alphaModFix/>
          </a:blip>
          <a:stretch>
            <a:fillRect/>
          </a:stretch>
        </p:blipFill>
        <p:spPr>
          <a:xfrm rot="10374919">
            <a:off x="7238440" y="-931737"/>
            <a:ext cx="3235388" cy="4327668"/>
          </a:xfrm>
          <a:prstGeom prst="rect">
            <a:avLst/>
          </a:prstGeom>
          <a:noFill/>
          <a:ln>
            <a:noFill/>
          </a:ln>
        </p:spPr>
      </p:pic>
      <p:pic>
        <p:nvPicPr>
          <p:cNvPr id="150" name="Google Shape;150;p10"/>
          <p:cNvPicPr preferRelativeResize="0"/>
          <p:nvPr/>
        </p:nvPicPr>
        <p:blipFill>
          <a:blip r:embed="rId3">
            <a:alphaModFix/>
          </a:blip>
          <a:stretch>
            <a:fillRect/>
          </a:stretch>
        </p:blipFill>
        <p:spPr>
          <a:xfrm rot="-7733811">
            <a:off x="836999" y="-2032774"/>
            <a:ext cx="4313849" cy="3245750"/>
          </a:xfrm>
          <a:prstGeom prst="rect">
            <a:avLst/>
          </a:prstGeom>
          <a:noFill/>
          <a:ln>
            <a:noFill/>
          </a:ln>
        </p:spPr>
      </p:pic>
      <p:pic>
        <p:nvPicPr>
          <p:cNvPr id="151" name="Google Shape;151;p10"/>
          <p:cNvPicPr preferRelativeResize="0"/>
          <p:nvPr/>
        </p:nvPicPr>
        <p:blipFill>
          <a:blip r:embed="rId2">
            <a:alphaModFix/>
          </a:blip>
          <a:stretch>
            <a:fillRect/>
          </a:stretch>
        </p:blipFill>
        <p:spPr>
          <a:xfrm rot="500118">
            <a:off x="6575760" y="-1210140"/>
            <a:ext cx="4012568" cy="4327664"/>
          </a:xfrm>
          <a:prstGeom prst="rect">
            <a:avLst/>
          </a:prstGeom>
          <a:noFill/>
          <a:ln>
            <a:noFill/>
          </a:ln>
        </p:spPr>
      </p:pic>
      <p:sp>
        <p:nvSpPr>
          <p:cNvPr id="152" name="Google Shape;152;p10"/>
          <p:cNvSpPr/>
          <p:nvPr/>
        </p:nvSpPr>
        <p:spPr>
          <a:xfrm rot="-7324021">
            <a:off x="6406108" y="-1976609"/>
            <a:ext cx="6978360" cy="3464708"/>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0"/>
          <p:cNvSpPr/>
          <p:nvPr/>
        </p:nvSpPr>
        <p:spPr>
          <a:xfrm rot="9114908">
            <a:off x="6763365" y="5630610"/>
            <a:ext cx="2924127" cy="3895940"/>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 name="Google Shape;154;p10"/>
          <p:cNvGrpSpPr/>
          <p:nvPr/>
        </p:nvGrpSpPr>
        <p:grpSpPr>
          <a:xfrm rot="9900040" flipH="1">
            <a:off x="272181" y="-1288835"/>
            <a:ext cx="1555219" cy="4336555"/>
            <a:chOff x="148387" y="2519350"/>
            <a:chExt cx="1555266" cy="3252513"/>
          </a:xfrm>
        </p:grpSpPr>
        <p:pic>
          <p:nvPicPr>
            <p:cNvPr id="155" name="Google Shape;155;p10"/>
            <p:cNvPicPr preferRelativeResize="0"/>
            <p:nvPr/>
          </p:nvPicPr>
          <p:blipFill>
            <a:blip r:embed="rId4">
              <a:alphaModFix amt="29000"/>
            </a:blip>
            <a:stretch>
              <a:fillRect/>
            </a:stretch>
          </p:blipFill>
          <p:spPr>
            <a:xfrm>
              <a:off x="182203" y="2526114"/>
              <a:ext cx="1521449" cy="3245750"/>
            </a:xfrm>
            <a:prstGeom prst="rect">
              <a:avLst/>
            </a:prstGeom>
            <a:noFill/>
            <a:ln>
              <a:noFill/>
            </a:ln>
          </p:spPr>
        </p:pic>
        <p:pic>
          <p:nvPicPr>
            <p:cNvPr id="156" name="Google Shape;156;p10"/>
            <p:cNvPicPr preferRelativeResize="0"/>
            <p:nvPr/>
          </p:nvPicPr>
          <p:blipFill>
            <a:blip r:embed="rId5">
              <a:alphaModFix/>
            </a:blip>
            <a:stretch>
              <a:fillRect/>
            </a:stretch>
          </p:blipFill>
          <p:spPr>
            <a:xfrm>
              <a:off x="148387" y="2519350"/>
              <a:ext cx="1521449" cy="3245750"/>
            </a:xfrm>
            <a:prstGeom prst="rect">
              <a:avLst/>
            </a:prstGeom>
            <a:noFill/>
            <a:ln>
              <a:noFill/>
            </a:ln>
          </p:spPr>
        </p:pic>
      </p:grpSp>
      <p:grpSp>
        <p:nvGrpSpPr>
          <p:cNvPr id="157" name="Google Shape;157;p10"/>
          <p:cNvGrpSpPr/>
          <p:nvPr/>
        </p:nvGrpSpPr>
        <p:grpSpPr>
          <a:xfrm flipH="1">
            <a:off x="5905576" y="5120318"/>
            <a:ext cx="689175" cy="1413700"/>
            <a:chOff x="7848875" y="190500"/>
            <a:chExt cx="689175" cy="1060275"/>
          </a:xfrm>
        </p:grpSpPr>
        <p:pic>
          <p:nvPicPr>
            <p:cNvPr id="158" name="Google Shape;158;p10"/>
            <p:cNvPicPr preferRelativeResize="0"/>
            <p:nvPr/>
          </p:nvPicPr>
          <p:blipFill rotWithShape="1">
            <a:blip r:embed="rId6">
              <a:alphaModFix amt="29000"/>
            </a:blip>
            <a:srcRect r="43310" b="35658"/>
            <a:stretch/>
          </p:blipFill>
          <p:spPr>
            <a:xfrm>
              <a:off x="7880425" y="222075"/>
              <a:ext cx="657625" cy="1028700"/>
            </a:xfrm>
            <a:prstGeom prst="rect">
              <a:avLst/>
            </a:prstGeom>
            <a:noFill/>
            <a:ln>
              <a:noFill/>
            </a:ln>
          </p:spPr>
        </p:pic>
        <p:pic>
          <p:nvPicPr>
            <p:cNvPr id="159" name="Google Shape;159;p10"/>
            <p:cNvPicPr preferRelativeResize="0"/>
            <p:nvPr/>
          </p:nvPicPr>
          <p:blipFill rotWithShape="1">
            <a:blip r:embed="rId7">
              <a:alphaModFix/>
            </a:blip>
            <a:srcRect r="43310" b="35658"/>
            <a:stretch/>
          </p:blipFill>
          <p:spPr>
            <a:xfrm>
              <a:off x="7848875" y="190500"/>
              <a:ext cx="657625" cy="1028700"/>
            </a:xfrm>
            <a:prstGeom prst="rect">
              <a:avLst/>
            </a:prstGeom>
            <a:noFill/>
            <a:ln>
              <a:noFill/>
            </a:ln>
          </p:spPr>
        </p:pic>
      </p:grpSp>
      <p:sp>
        <p:nvSpPr>
          <p:cNvPr id="160" name="Google Shape;160;p10"/>
          <p:cNvSpPr txBox="1">
            <a:spLocks noGrp="1"/>
          </p:cNvSpPr>
          <p:nvPr>
            <p:ph type="title"/>
          </p:nvPr>
        </p:nvSpPr>
        <p:spPr>
          <a:xfrm>
            <a:off x="715100" y="4569200"/>
            <a:ext cx="4800000" cy="11528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rPr lang="en-US" smtClean="0"/>
              <a:t>Click to edit Master title style</a:t>
            </a: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61"/>
        <p:cNvGrpSpPr/>
        <p:nvPr/>
      </p:nvGrpSpPr>
      <p:grpSpPr>
        <a:xfrm>
          <a:off x="0" y="0"/>
          <a:ext cx="0" cy="0"/>
          <a:chOff x="0" y="0"/>
          <a:chExt cx="0" cy="0"/>
        </a:xfrm>
      </p:grpSpPr>
      <p:sp>
        <p:nvSpPr>
          <p:cNvPr id="162" name="Google Shape;162;p11"/>
          <p:cNvSpPr txBox="1">
            <a:spLocks noGrp="1"/>
          </p:cNvSpPr>
          <p:nvPr>
            <p:ph type="title" hasCustomPrompt="1"/>
          </p:nvPr>
        </p:nvSpPr>
        <p:spPr>
          <a:xfrm>
            <a:off x="2051100" y="2423517"/>
            <a:ext cx="5041800" cy="14252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7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63" name="Google Shape;163;p11"/>
          <p:cNvSpPr txBox="1">
            <a:spLocks noGrp="1"/>
          </p:cNvSpPr>
          <p:nvPr>
            <p:ph type="subTitle" idx="1"/>
          </p:nvPr>
        </p:nvSpPr>
        <p:spPr>
          <a:xfrm>
            <a:off x="2051100" y="4255284"/>
            <a:ext cx="5041800" cy="58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7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r>
              <a:rPr lang="en-US" smtClean="0"/>
              <a:t>Click to edit Master subtitle style</a:t>
            </a:r>
            <a:endParaRPr/>
          </a:p>
        </p:txBody>
      </p:sp>
      <p:pic>
        <p:nvPicPr>
          <p:cNvPr id="164" name="Google Shape;164;p11"/>
          <p:cNvPicPr preferRelativeResize="0"/>
          <p:nvPr/>
        </p:nvPicPr>
        <p:blipFill>
          <a:blip r:embed="rId2">
            <a:alphaModFix/>
          </a:blip>
          <a:stretch>
            <a:fillRect/>
          </a:stretch>
        </p:blipFill>
        <p:spPr>
          <a:xfrm rot="-5400000">
            <a:off x="5072478" y="-965220"/>
            <a:ext cx="4313849" cy="3245750"/>
          </a:xfrm>
          <a:prstGeom prst="rect">
            <a:avLst/>
          </a:prstGeom>
          <a:noFill/>
          <a:ln>
            <a:noFill/>
          </a:ln>
        </p:spPr>
      </p:pic>
      <p:pic>
        <p:nvPicPr>
          <p:cNvPr id="165" name="Google Shape;165;p11"/>
          <p:cNvPicPr preferRelativeResize="0"/>
          <p:nvPr/>
        </p:nvPicPr>
        <p:blipFill>
          <a:blip r:embed="rId3">
            <a:alphaModFix/>
          </a:blip>
          <a:stretch>
            <a:fillRect/>
          </a:stretch>
        </p:blipFill>
        <p:spPr>
          <a:xfrm rot="-626165">
            <a:off x="6275143" y="-911323"/>
            <a:ext cx="3226672" cy="3480064"/>
          </a:xfrm>
          <a:prstGeom prst="rect">
            <a:avLst/>
          </a:prstGeom>
          <a:noFill/>
          <a:ln>
            <a:noFill/>
          </a:ln>
        </p:spPr>
      </p:pic>
      <p:grpSp>
        <p:nvGrpSpPr>
          <p:cNvPr id="166" name="Google Shape;166;p11"/>
          <p:cNvGrpSpPr/>
          <p:nvPr/>
        </p:nvGrpSpPr>
        <p:grpSpPr>
          <a:xfrm>
            <a:off x="343171" y="4521862"/>
            <a:ext cx="1191613" cy="2173849"/>
            <a:chOff x="7848870" y="190509"/>
            <a:chExt cx="1191613" cy="1630387"/>
          </a:xfrm>
        </p:grpSpPr>
        <p:pic>
          <p:nvPicPr>
            <p:cNvPr id="167" name="Google Shape;167;p11"/>
            <p:cNvPicPr preferRelativeResize="0"/>
            <p:nvPr/>
          </p:nvPicPr>
          <p:blipFill>
            <a:blip r:embed="rId4">
              <a:alphaModFix amt="29000"/>
            </a:blip>
            <a:stretch>
              <a:fillRect/>
            </a:stretch>
          </p:blipFill>
          <p:spPr>
            <a:xfrm>
              <a:off x="7880425" y="222064"/>
              <a:ext cx="1160058" cy="1598832"/>
            </a:xfrm>
            <a:prstGeom prst="rect">
              <a:avLst/>
            </a:prstGeom>
            <a:noFill/>
            <a:ln>
              <a:noFill/>
            </a:ln>
          </p:spPr>
        </p:pic>
        <p:pic>
          <p:nvPicPr>
            <p:cNvPr id="168" name="Google Shape;168;p11"/>
            <p:cNvPicPr preferRelativeResize="0"/>
            <p:nvPr/>
          </p:nvPicPr>
          <p:blipFill>
            <a:blip r:embed="rId5">
              <a:alphaModFix/>
            </a:blip>
            <a:stretch>
              <a:fillRect/>
            </a:stretch>
          </p:blipFill>
          <p:spPr>
            <a:xfrm>
              <a:off x="7848870" y="190509"/>
              <a:ext cx="1160058" cy="1598832"/>
            </a:xfrm>
            <a:prstGeom prst="rect">
              <a:avLst/>
            </a:prstGeom>
            <a:noFill/>
            <a:ln>
              <a:noFill/>
            </a:ln>
          </p:spPr>
        </p:pic>
      </p:grpSp>
      <p:pic>
        <p:nvPicPr>
          <p:cNvPr id="169" name="Google Shape;169;p11"/>
          <p:cNvPicPr preferRelativeResize="0"/>
          <p:nvPr/>
        </p:nvPicPr>
        <p:blipFill>
          <a:blip r:embed="rId2">
            <a:alphaModFix/>
          </a:blip>
          <a:stretch>
            <a:fillRect/>
          </a:stretch>
        </p:blipFill>
        <p:spPr>
          <a:xfrm rot="6307499">
            <a:off x="-548842" y="-425738"/>
            <a:ext cx="4313849" cy="3245750"/>
          </a:xfrm>
          <a:prstGeom prst="rect">
            <a:avLst/>
          </a:prstGeom>
          <a:noFill/>
          <a:ln>
            <a:noFill/>
          </a:ln>
        </p:spPr>
      </p:pic>
      <p:pic>
        <p:nvPicPr>
          <p:cNvPr id="170" name="Google Shape;170;p11"/>
          <p:cNvPicPr preferRelativeResize="0"/>
          <p:nvPr/>
        </p:nvPicPr>
        <p:blipFill>
          <a:blip r:embed="rId3">
            <a:alphaModFix/>
          </a:blip>
          <a:stretch>
            <a:fillRect/>
          </a:stretch>
        </p:blipFill>
        <p:spPr>
          <a:xfrm rot="-5485857">
            <a:off x="-1266811" y="170732"/>
            <a:ext cx="5350092" cy="3245750"/>
          </a:xfrm>
          <a:prstGeom prst="rect">
            <a:avLst/>
          </a:prstGeom>
          <a:noFill/>
          <a:ln>
            <a:noFill/>
          </a:ln>
        </p:spPr>
      </p:pic>
      <p:sp>
        <p:nvSpPr>
          <p:cNvPr id="171" name="Google Shape;171;p11"/>
          <p:cNvSpPr/>
          <p:nvPr/>
        </p:nvSpPr>
        <p:spPr>
          <a:xfrm rot="7935552">
            <a:off x="-3375038" y="-1523432"/>
            <a:ext cx="6978328" cy="3464736"/>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rot="-8678870">
            <a:off x="7751435" y="-2507047"/>
            <a:ext cx="2924071" cy="3895884"/>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1"/>
          <p:cNvGrpSpPr/>
          <p:nvPr/>
        </p:nvGrpSpPr>
        <p:grpSpPr>
          <a:xfrm rot="899960" flipH="1">
            <a:off x="7985468" y="5138872"/>
            <a:ext cx="689154" cy="1413657"/>
            <a:chOff x="7848875" y="190500"/>
            <a:chExt cx="689175" cy="1060275"/>
          </a:xfrm>
        </p:grpSpPr>
        <p:pic>
          <p:nvPicPr>
            <p:cNvPr id="174" name="Google Shape;174;p11"/>
            <p:cNvPicPr preferRelativeResize="0"/>
            <p:nvPr/>
          </p:nvPicPr>
          <p:blipFill rotWithShape="1">
            <a:blip r:embed="rId4">
              <a:alphaModFix amt="29000"/>
            </a:blip>
            <a:srcRect r="43310" b="35658"/>
            <a:stretch/>
          </p:blipFill>
          <p:spPr>
            <a:xfrm>
              <a:off x="7880425" y="222075"/>
              <a:ext cx="657625" cy="1028700"/>
            </a:xfrm>
            <a:prstGeom prst="rect">
              <a:avLst/>
            </a:prstGeom>
            <a:noFill/>
            <a:ln>
              <a:noFill/>
            </a:ln>
          </p:spPr>
        </p:pic>
        <p:pic>
          <p:nvPicPr>
            <p:cNvPr id="175" name="Google Shape;175;p11"/>
            <p:cNvPicPr preferRelativeResize="0"/>
            <p:nvPr/>
          </p:nvPicPr>
          <p:blipFill rotWithShape="1">
            <a:blip r:embed="rId5">
              <a:alphaModFix/>
            </a:blip>
            <a:srcRect r="43310" b="35658"/>
            <a:stretch/>
          </p:blipFill>
          <p:spPr>
            <a:xfrm>
              <a:off x="7848875" y="190500"/>
              <a:ext cx="657625" cy="1028700"/>
            </a:xfrm>
            <a:prstGeom prst="rect">
              <a:avLst/>
            </a:prstGeom>
            <a:noFill/>
            <a:ln>
              <a:noFill/>
            </a:ln>
          </p:spPr>
        </p:pic>
      </p:grpSp>
      <p:grpSp>
        <p:nvGrpSpPr>
          <p:cNvPr id="176" name="Google Shape;176;p11"/>
          <p:cNvGrpSpPr/>
          <p:nvPr/>
        </p:nvGrpSpPr>
        <p:grpSpPr>
          <a:xfrm>
            <a:off x="3596837" y="5044101"/>
            <a:ext cx="1555266" cy="4336684"/>
            <a:chOff x="148387" y="2519350"/>
            <a:chExt cx="1555266" cy="3252513"/>
          </a:xfrm>
        </p:grpSpPr>
        <p:pic>
          <p:nvPicPr>
            <p:cNvPr id="177" name="Google Shape;177;p11"/>
            <p:cNvPicPr preferRelativeResize="0"/>
            <p:nvPr/>
          </p:nvPicPr>
          <p:blipFill>
            <a:blip r:embed="rId6">
              <a:alphaModFix amt="29000"/>
            </a:blip>
            <a:stretch>
              <a:fillRect/>
            </a:stretch>
          </p:blipFill>
          <p:spPr>
            <a:xfrm>
              <a:off x="182203" y="2526114"/>
              <a:ext cx="1521449" cy="3245750"/>
            </a:xfrm>
            <a:prstGeom prst="rect">
              <a:avLst/>
            </a:prstGeom>
            <a:noFill/>
            <a:ln>
              <a:noFill/>
            </a:ln>
          </p:spPr>
        </p:pic>
        <p:pic>
          <p:nvPicPr>
            <p:cNvPr id="178" name="Google Shape;178;p11"/>
            <p:cNvPicPr preferRelativeResize="0"/>
            <p:nvPr/>
          </p:nvPicPr>
          <p:blipFill>
            <a:blip r:embed="rId7">
              <a:alphaModFix/>
            </a:blip>
            <a:stretch>
              <a:fillRect/>
            </a:stretch>
          </p:blipFill>
          <p:spPr>
            <a:xfrm>
              <a:off x="148387" y="2519350"/>
              <a:ext cx="1521449" cy="3245750"/>
            </a:xfrm>
            <a:prstGeom prst="rect">
              <a:avLst/>
            </a:prstGeom>
            <a:noFill/>
            <a:ln>
              <a:noFill/>
            </a:ln>
          </p:spPr>
        </p:pic>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79"/>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80"/>
        <p:cNvGrpSpPr/>
        <p:nvPr/>
      </p:nvGrpSpPr>
      <p:grpSpPr>
        <a:xfrm>
          <a:off x="0" y="0"/>
          <a:ext cx="0" cy="0"/>
          <a:chOff x="0" y="0"/>
          <a:chExt cx="0" cy="0"/>
        </a:xfrm>
      </p:grpSpPr>
      <p:pic>
        <p:nvPicPr>
          <p:cNvPr id="181" name="Google Shape;181;p13"/>
          <p:cNvPicPr preferRelativeResize="0"/>
          <p:nvPr/>
        </p:nvPicPr>
        <p:blipFill>
          <a:blip r:embed="rId2">
            <a:alphaModFix/>
          </a:blip>
          <a:stretch>
            <a:fillRect/>
          </a:stretch>
        </p:blipFill>
        <p:spPr>
          <a:xfrm rot="-6386155">
            <a:off x="7324763" y="-122141"/>
            <a:ext cx="4313847" cy="3245751"/>
          </a:xfrm>
          <a:prstGeom prst="rect">
            <a:avLst/>
          </a:prstGeom>
          <a:noFill/>
          <a:ln>
            <a:noFill/>
          </a:ln>
        </p:spPr>
      </p:pic>
      <p:pic>
        <p:nvPicPr>
          <p:cNvPr id="182" name="Google Shape;182;p13"/>
          <p:cNvPicPr preferRelativeResize="0"/>
          <p:nvPr/>
        </p:nvPicPr>
        <p:blipFill>
          <a:blip r:embed="rId3">
            <a:alphaModFix/>
          </a:blip>
          <a:stretch>
            <a:fillRect/>
          </a:stretch>
        </p:blipFill>
        <p:spPr>
          <a:xfrm rot="5789714" flipH="1">
            <a:off x="5817141" y="-247104"/>
            <a:ext cx="5350091" cy="3245747"/>
          </a:xfrm>
          <a:prstGeom prst="rect">
            <a:avLst/>
          </a:prstGeom>
          <a:noFill/>
          <a:ln>
            <a:noFill/>
          </a:ln>
        </p:spPr>
      </p:pic>
      <p:sp>
        <p:nvSpPr>
          <p:cNvPr id="183" name="Google Shape;183;p13"/>
          <p:cNvSpPr/>
          <p:nvPr/>
        </p:nvSpPr>
        <p:spPr>
          <a:xfrm rot="-7395688">
            <a:off x="7990576" y="-1289582"/>
            <a:ext cx="3898819" cy="2921907"/>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4" name="Google Shape;184;p13"/>
          <p:cNvPicPr preferRelativeResize="0"/>
          <p:nvPr/>
        </p:nvPicPr>
        <p:blipFill>
          <a:blip r:embed="rId3">
            <a:alphaModFix/>
          </a:blip>
          <a:stretch>
            <a:fillRect/>
          </a:stretch>
        </p:blipFill>
        <p:spPr>
          <a:xfrm rot="-10386697">
            <a:off x="-1943849" y="2629204"/>
            <a:ext cx="4012569" cy="4327665"/>
          </a:xfrm>
          <a:prstGeom prst="rect">
            <a:avLst/>
          </a:prstGeom>
          <a:noFill/>
          <a:ln>
            <a:noFill/>
          </a:ln>
        </p:spPr>
      </p:pic>
      <p:sp>
        <p:nvSpPr>
          <p:cNvPr id="185" name="Google Shape;185;p13"/>
          <p:cNvSpPr/>
          <p:nvPr/>
        </p:nvSpPr>
        <p:spPr>
          <a:xfrm rot="-7513249">
            <a:off x="-5122728" y="3875923"/>
            <a:ext cx="6978356" cy="3464677"/>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 name="Google Shape;186;p13"/>
          <p:cNvGrpSpPr/>
          <p:nvPr/>
        </p:nvGrpSpPr>
        <p:grpSpPr>
          <a:xfrm>
            <a:off x="8069621" y="4626280"/>
            <a:ext cx="1191613" cy="2173849"/>
            <a:chOff x="7848870" y="190509"/>
            <a:chExt cx="1191613" cy="1630387"/>
          </a:xfrm>
        </p:grpSpPr>
        <p:pic>
          <p:nvPicPr>
            <p:cNvPr id="187" name="Google Shape;187;p13"/>
            <p:cNvPicPr preferRelativeResize="0"/>
            <p:nvPr/>
          </p:nvPicPr>
          <p:blipFill>
            <a:blip r:embed="rId4">
              <a:alphaModFix amt="29000"/>
            </a:blip>
            <a:stretch>
              <a:fillRect/>
            </a:stretch>
          </p:blipFill>
          <p:spPr>
            <a:xfrm>
              <a:off x="7880425" y="222064"/>
              <a:ext cx="1160058" cy="1598832"/>
            </a:xfrm>
            <a:prstGeom prst="rect">
              <a:avLst/>
            </a:prstGeom>
            <a:noFill/>
            <a:ln>
              <a:noFill/>
            </a:ln>
          </p:spPr>
        </p:pic>
        <p:pic>
          <p:nvPicPr>
            <p:cNvPr id="188" name="Google Shape;188;p13"/>
            <p:cNvPicPr preferRelativeResize="0"/>
            <p:nvPr/>
          </p:nvPicPr>
          <p:blipFill>
            <a:blip r:embed="rId5">
              <a:alphaModFix/>
            </a:blip>
            <a:stretch>
              <a:fillRect/>
            </a:stretch>
          </p:blipFill>
          <p:spPr>
            <a:xfrm>
              <a:off x="7848870" y="190509"/>
              <a:ext cx="1160058" cy="1598832"/>
            </a:xfrm>
            <a:prstGeom prst="rect">
              <a:avLst/>
            </a:prstGeom>
            <a:noFill/>
            <a:ln>
              <a:noFill/>
            </a:ln>
          </p:spPr>
        </p:pic>
      </p:grpSp>
      <p:pic>
        <p:nvPicPr>
          <p:cNvPr id="189" name="Google Shape;189;p13"/>
          <p:cNvPicPr preferRelativeResize="0"/>
          <p:nvPr/>
        </p:nvPicPr>
        <p:blipFill>
          <a:blip r:embed="rId2">
            <a:alphaModFix/>
          </a:blip>
          <a:stretch>
            <a:fillRect/>
          </a:stretch>
        </p:blipFill>
        <p:spPr>
          <a:xfrm rot="10351711">
            <a:off x="-2032608" y="-1516699"/>
            <a:ext cx="3235387" cy="4327667"/>
          </a:xfrm>
          <a:prstGeom prst="rect">
            <a:avLst/>
          </a:prstGeom>
          <a:noFill/>
          <a:ln>
            <a:noFill/>
          </a:ln>
        </p:spPr>
      </p:pic>
      <p:grpSp>
        <p:nvGrpSpPr>
          <p:cNvPr id="190" name="Google Shape;190;p13"/>
          <p:cNvGrpSpPr/>
          <p:nvPr/>
        </p:nvGrpSpPr>
        <p:grpSpPr>
          <a:xfrm rot="986709" flipH="1">
            <a:off x="8084300" y="268312"/>
            <a:ext cx="689181" cy="1413713"/>
            <a:chOff x="7848875" y="190500"/>
            <a:chExt cx="689175" cy="1060275"/>
          </a:xfrm>
        </p:grpSpPr>
        <p:pic>
          <p:nvPicPr>
            <p:cNvPr id="191" name="Google Shape;191;p13"/>
            <p:cNvPicPr preferRelativeResize="0"/>
            <p:nvPr/>
          </p:nvPicPr>
          <p:blipFill rotWithShape="1">
            <a:blip r:embed="rId4">
              <a:alphaModFix amt="29000"/>
            </a:blip>
            <a:srcRect r="43310" b="35658"/>
            <a:stretch/>
          </p:blipFill>
          <p:spPr>
            <a:xfrm>
              <a:off x="7880425" y="222075"/>
              <a:ext cx="657625" cy="1028700"/>
            </a:xfrm>
            <a:prstGeom prst="rect">
              <a:avLst/>
            </a:prstGeom>
            <a:noFill/>
            <a:ln>
              <a:noFill/>
            </a:ln>
          </p:spPr>
        </p:pic>
        <p:pic>
          <p:nvPicPr>
            <p:cNvPr id="192" name="Google Shape;192;p13"/>
            <p:cNvPicPr preferRelativeResize="0"/>
            <p:nvPr/>
          </p:nvPicPr>
          <p:blipFill rotWithShape="1">
            <a:blip r:embed="rId5">
              <a:alphaModFix/>
            </a:blip>
            <a:srcRect r="43310" b="35658"/>
            <a:stretch/>
          </p:blipFill>
          <p:spPr>
            <a:xfrm>
              <a:off x="7848875" y="190500"/>
              <a:ext cx="657625" cy="1028700"/>
            </a:xfrm>
            <a:prstGeom prst="rect">
              <a:avLst/>
            </a:prstGeom>
            <a:noFill/>
            <a:ln>
              <a:noFill/>
            </a:ln>
          </p:spPr>
        </p:pic>
      </p:grpSp>
      <p:sp>
        <p:nvSpPr>
          <p:cNvPr id="193" name="Google Shape;193;p13"/>
          <p:cNvSpPr txBox="1">
            <a:spLocks noGrp="1"/>
          </p:cNvSpPr>
          <p:nvPr>
            <p:ph type="title"/>
          </p:nvPr>
        </p:nvSpPr>
        <p:spPr>
          <a:xfrm>
            <a:off x="978750" y="2426059"/>
            <a:ext cx="2276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200" i="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en-US" smtClean="0"/>
              <a:t>Click to edit Master title style</a:t>
            </a:r>
            <a:endParaRPr/>
          </a:p>
        </p:txBody>
      </p:sp>
      <p:sp>
        <p:nvSpPr>
          <p:cNvPr id="194" name="Google Shape;194;p13"/>
          <p:cNvSpPr txBox="1">
            <a:spLocks noGrp="1"/>
          </p:cNvSpPr>
          <p:nvPr>
            <p:ph type="title" idx="2" hasCustomPrompt="1"/>
          </p:nvPr>
        </p:nvSpPr>
        <p:spPr>
          <a:xfrm>
            <a:off x="1765638" y="1655629"/>
            <a:ext cx="6978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5" name="Google Shape;195;p13"/>
          <p:cNvSpPr txBox="1">
            <a:spLocks noGrp="1"/>
          </p:cNvSpPr>
          <p:nvPr>
            <p:ph type="subTitle" idx="1"/>
          </p:nvPr>
        </p:nvSpPr>
        <p:spPr>
          <a:xfrm>
            <a:off x="978750" y="3034841"/>
            <a:ext cx="22764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196" name="Google Shape;196;p13"/>
          <p:cNvSpPr txBox="1">
            <a:spLocks noGrp="1"/>
          </p:cNvSpPr>
          <p:nvPr>
            <p:ph type="title" idx="3"/>
          </p:nvPr>
        </p:nvSpPr>
        <p:spPr>
          <a:xfrm>
            <a:off x="3433725" y="2426059"/>
            <a:ext cx="2276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200" i="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en-US" smtClean="0"/>
              <a:t>Click to edit Master title style</a:t>
            </a:r>
            <a:endParaRPr/>
          </a:p>
        </p:txBody>
      </p:sp>
      <p:sp>
        <p:nvSpPr>
          <p:cNvPr id="197" name="Google Shape;197;p13"/>
          <p:cNvSpPr txBox="1">
            <a:spLocks noGrp="1"/>
          </p:cNvSpPr>
          <p:nvPr>
            <p:ph type="title" idx="4" hasCustomPrompt="1"/>
          </p:nvPr>
        </p:nvSpPr>
        <p:spPr>
          <a:xfrm>
            <a:off x="4223100" y="1655629"/>
            <a:ext cx="6978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8" name="Google Shape;198;p13"/>
          <p:cNvSpPr txBox="1">
            <a:spLocks noGrp="1"/>
          </p:cNvSpPr>
          <p:nvPr>
            <p:ph type="subTitle" idx="5"/>
          </p:nvPr>
        </p:nvSpPr>
        <p:spPr>
          <a:xfrm>
            <a:off x="3433725" y="3034841"/>
            <a:ext cx="22764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199" name="Google Shape;199;p13"/>
          <p:cNvSpPr txBox="1">
            <a:spLocks noGrp="1"/>
          </p:cNvSpPr>
          <p:nvPr>
            <p:ph type="title" idx="6"/>
          </p:nvPr>
        </p:nvSpPr>
        <p:spPr>
          <a:xfrm>
            <a:off x="5888925" y="2426059"/>
            <a:ext cx="2276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200" i="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en-US" smtClean="0"/>
              <a:t>Click to edit Master title style</a:t>
            </a:r>
            <a:endParaRPr/>
          </a:p>
        </p:txBody>
      </p:sp>
      <p:sp>
        <p:nvSpPr>
          <p:cNvPr id="200" name="Google Shape;200;p13"/>
          <p:cNvSpPr txBox="1">
            <a:spLocks noGrp="1"/>
          </p:cNvSpPr>
          <p:nvPr>
            <p:ph type="title" idx="7" hasCustomPrompt="1"/>
          </p:nvPr>
        </p:nvSpPr>
        <p:spPr>
          <a:xfrm>
            <a:off x="6676050" y="1655629"/>
            <a:ext cx="6978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1" name="Google Shape;201;p13"/>
          <p:cNvSpPr txBox="1">
            <a:spLocks noGrp="1"/>
          </p:cNvSpPr>
          <p:nvPr>
            <p:ph type="subTitle" idx="8"/>
          </p:nvPr>
        </p:nvSpPr>
        <p:spPr>
          <a:xfrm>
            <a:off x="5888925" y="3034841"/>
            <a:ext cx="22764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202" name="Google Shape;202;p13"/>
          <p:cNvSpPr txBox="1">
            <a:spLocks noGrp="1"/>
          </p:cNvSpPr>
          <p:nvPr>
            <p:ph type="title" idx="9"/>
          </p:nvPr>
        </p:nvSpPr>
        <p:spPr>
          <a:xfrm>
            <a:off x="978750" y="4811925"/>
            <a:ext cx="2276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200" i="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en-US" smtClean="0"/>
              <a:t>Click to edit Master title style</a:t>
            </a:r>
            <a:endParaRPr/>
          </a:p>
        </p:txBody>
      </p:sp>
      <p:sp>
        <p:nvSpPr>
          <p:cNvPr id="203" name="Google Shape;203;p13"/>
          <p:cNvSpPr txBox="1">
            <a:spLocks noGrp="1"/>
          </p:cNvSpPr>
          <p:nvPr>
            <p:ph type="title" idx="13" hasCustomPrompt="1"/>
          </p:nvPr>
        </p:nvSpPr>
        <p:spPr>
          <a:xfrm>
            <a:off x="1765638" y="4041496"/>
            <a:ext cx="6978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4" name="Google Shape;204;p13"/>
          <p:cNvSpPr txBox="1">
            <a:spLocks noGrp="1"/>
          </p:cNvSpPr>
          <p:nvPr>
            <p:ph type="subTitle" idx="14"/>
          </p:nvPr>
        </p:nvSpPr>
        <p:spPr>
          <a:xfrm>
            <a:off x="978750" y="5420708"/>
            <a:ext cx="22764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205" name="Google Shape;205;p13"/>
          <p:cNvSpPr txBox="1">
            <a:spLocks noGrp="1"/>
          </p:cNvSpPr>
          <p:nvPr>
            <p:ph type="title" idx="15"/>
          </p:nvPr>
        </p:nvSpPr>
        <p:spPr>
          <a:xfrm>
            <a:off x="3433725" y="4811925"/>
            <a:ext cx="2276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200" i="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en-US" smtClean="0"/>
              <a:t>Click to edit Master title style</a:t>
            </a:r>
            <a:endParaRPr/>
          </a:p>
        </p:txBody>
      </p:sp>
      <p:sp>
        <p:nvSpPr>
          <p:cNvPr id="206" name="Google Shape;206;p13"/>
          <p:cNvSpPr txBox="1">
            <a:spLocks noGrp="1"/>
          </p:cNvSpPr>
          <p:nvPr>
            <p:ph type="title" idx="16" hasCustomPrompt="1"/>
          </p:nvPr>
        </p:nvSpPr>
        <p:spPr>
          <a:xfrm>
            <a:off x="4223100" y="4041496"/>
            <a:ext cx="6978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7" name="Google Shape;207;p13"/>
          <p:cNvSpPr txBox="1">
            <a:spLocks noGrp="1"/>
          </p:cNvSpPr>
          <p:nvPr>
            <p:ph type="subTitle" idx="17"/>
          </p:nvPr>
        </p:nvSpPr>
        <p:spPr>
          <a:xfrm>
            <a:off x="3433725" y="5420708"/>
            <a:ext cx="22764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208" name="Google Shape;208;p13"/>
          <p:cNvSpPr txBox="1">
            <a:spLocks noGrp="1"/>
          </p:cNvSpPr>
          <p:nvPr>
            <p:ph type="title" idx="18"/>
          </p:nvPr>
        </p:nvSpPr>
        <p:spPr>
          <a:xfrm>
            <a:off x="5888925" y="4811925"/>
            <a:ext cx="2276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200" i="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en-US" smtClean="0"/>
              <a:t>Click to edit Master title style</a:t>
            </a:r>
            <a:endParaRPr/>
          </a:p>
        </p:txBody>
      </p:sp>
      <p:sp>
        <p:nvSpPr>
          <p:cNvPr id="209" name="Google Shape;209;p13"/>
          <p:cNvSpPr txBox="1">
            <a:spLocks noGrp="1"/>
          </p:cNvSpPr>
          <p:nvPr>
            <p:ph type="title" idx="19" hasCustomPrompt="1"/>
          </p:nvPr>
        </p:nvSpPr>
        <p:spPr>
          <a:xfrm>
            <a:off x="6676050" y="4041496"/>
            <a:ext cx="6978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0" name="Google Shape;210;p13"/>
          <p:cNvSpPr txBox="1">
            <a:spLocks noGrp="1"/>
          </p:cNvSpPr>
          <p:nvPr>
            <p:ph type="subTitle" idx="20"/>
          </p:nvPr>
        </p:nvSpPr>
        <p:spPr>
          <a:xfrm>
            <a:off x="5888925" y="5420708"/>
            <a:ext cx="22764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211" name="Google Shape;211;p13"/>
          <p:cNvSpPr txBox="1">
            <a:spLocks noGrp="1"/>
          </p:cNvSpPr>
          <p:nvPr>
            <p:ph type="title" idx="21"/>
          </p:nvPr>
        </p:nvSpPr>
        <p:spPr>
          <a:xfrm>
            <a:off x="720000" y="716500"/>
            <a:ext cx="7704000" cy="59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12"/>
        <p:cNvGrpSpPr/>
        <p:nvPr/>
      </p:nvGrpSpPr>
      <p:grpSpPr>
        <a:xfrm>
          <a:off x="0" y="0"/>
          <a:ext cx="0" cy="0"/>
          <a:chOff x="0" y="0"/>
          <a:chExt cx="0" cy="0"/>
        </a:xfrm>
      </p:grpSpPr>
      <p:sp>
        <p:nvSpPr>
          <p:cNvPr id="213" name="Google Shape;213;p14"/>
          <p:cNvSpPr txBox="1">
            <a:spLocks noGrp="1"/>
          </p:cNvSpPr>
          <p:nvPr>
            <p:ph type="title"/>
          </p:nvPr>
        </p:nvSpPr>
        <p:spPr>
          <a:xfrm>
            <a:off x="2290025" y="4175833"/>
            <a:ext cx="45639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2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rPr lang="en-US" smtClean="0"/>
              <a:t>Click to edit Master title style</a:t>
            </a:r>
            <a:endParaRPr/>
          </a:p>
        </p:txBody>
      </p:sp>
      <p:sp>
        <p:nvSpPr>
          <p:cNvPr id="214" name="Google Shape;214;p14"/>
          <p:cNvSpPr txBox="1">
            <a:spLocks noGrp="1"/>
          </p:cNvSpPr>
          <p:nvPr>
            <p:ph type="subTitle" idx="1"/>
          </p:nvPr>
        </p:nvSpPr>
        <p:spPr>
          <a:xfrm>
            <a:off x="1458125" y="1972967"/>
            <a:ext cx="6227700" cy="232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r>
              <a:rPr lang="en-US" smtClean="0"/>
              <a:t>Click to edit Master subtitle style</a:t>
            </a:r>
            <a:endParaRPr/>
          </a:p>
        </p:txBody>
      </p:sp>
      <p:pic>
        <p:nvPicPr>
          <p:cNvPr id="215" name="Google Shape;215;p14"/>
          <p:cNvPicPr preferRelativeResize="0"/>
          <p:nvPr/>
        </p:nvPicPr>
        <p:blipFill>
          <a:blip r:embed="rId2">
            <a:alphaModFix/>
          </a:blip>
          <a:stretch>
            <a:fillRect/>
          </a:stretch>
        </p:blipFill>
        <p:spPr>
          <a:xfrm rot="8418748">
            <a:off x="-959907" y="-697911"/>
            <a:ext cx="3235387" cy="4327665"/>
          </a:xfrm>
          <a:prstGeom prst="rect">
            <a:avLst/>
          </a:prstGeom>
          <a:noFill/>
          <a:ln>
            <a:noFill/>
          </a:ln>
        </p:spPr>
      </p:pic>
      <p:pic>
        <p:nvPicPr>
          <p:cNvPr id="216" name="Google Shape;216;p14"/>
          <p:cNvPicPr preferRelativeResize="0"/>
          <p:nvPr/>
        </p:nvPicPr>
        <p:blipFill>
          <a:blip r:embed="rId3">
            <a:alphaModFix/>
          </a:blip>
          <a:stretch>
            <a:fillRect/>
          </a:stretch>
        </p:blipFill>
        <p:spPr>
          <a:xfrm rot="-6335489">
            <a:off x="-1060235" y="-311474"/>
            <a:ext cx="4302228" cy="2610049"/>
          </a:xfrm>
          <a:prstGeom prst="rect">
            <a:avLst/>
          </a:prstGeom>
          <a:noFill/>
          <a:ln>
            <a:noFill/>
          </a:ln>
        </p:spPr>
      </p:pic>
      <p:grpSp>
        <p:nvGrpSpPr>
          <p:cNvPr id="217" name="Google Shape;217;p14"/>
          <p:cNvGrpSpPr/>
          <p:nvPr/>
        </p:nvGrpSpPr>
        <p:grpSpPr>
          <a:xfrm>
            <a:off x="8044777" y="586260"/>
            <a:ext cx="1191613" cy="2173849"/>
            <a:chOff x="7848870" y="190509"/>
            <a:chExt cx="1191613" cy="1630387"/>
          </a:xfrm>
        </p:grpSpPr>
        <p:pic>
          <p:nvPicPr>
            <p:cNvPr id="218" name="Google Shape;218;p14"/>
            <p:cNvPicPr preferRelativeResize="0"/>
            <p:nvPr/>
          </p:nvPicPr>
          <p:blipFill>
            <a:blip r:embed="rId4">
              <a:alphaModFix amt="29000"/>
            </a:blip>
            <a:stretch>
              <a:fillRect/>
            </a:stretch>
          </p:blipFill>
          <p:spPr>
            <a:xfrm>
              <a:off x="7880425" y="222064"/>
              <a:ext cx="1160058" cy="1598832"/>
            </a:xfrm>
            <a:prstGeom prst="rect">
              <a:avLst/>
            </a:prstGeom>
            <a:noFill/>
            <a:ln>
              <a:noFill/>
            </a:ln>
          </p:spPr>
        </p:pic>
        <p:pic>
          <p:nvPicPr>
            <p:cNvPr id="219" name="Google Shape;219;p14"/>
            <p:cNvPicPr preferRelativeResize="0"/>
            <p:nvPr/>
          </p:nvPicPr>
          <p:blipFill>
            <a:blip r:embed="rId5">
              <a:alphaModFix/>
            </a:blip>
            <a:stretch>
              <a:fillRect/>
            </a:stretch>
          </p:blipFill>
          <p:spPr>
            <a:xfrm>
              <a:off x="7848870" y="190509"/>
              <a:ext cx="1160058" cy="1598832"/>
            </a:xfrm>
            <a:prstGeom prst="rect">
              <a:avLst/>
            </a:prstGeom>
            <a:noFill/>
            <a:ln>
              <a:noFill/>
            </a:ln>
          </p:spPr>
        </p:pic>
      </p:grpSp>
      <p:pic>
        <p:nvPicPr>
          <p:cNvPr id="220" name="Google Shape;220;p14"/>
          <p:cNvPicPr preferRelativeResize="0"/>
          <p:nvPr/>
        </p:nvPicPr>
        <p:blipFill>
          <a:blip r:embed="rId2">
            <a:alphaModFix/>
          </a:blip>
          <a:stretch>
            <a:fillRect/>
          </a:stretch>
        </p:blipFill>
        <p:spPr>
          <a:xfrm rot="-711863">
            <a:off x="6395922" y="3490363"/>
            <a:ext cx="3235388" cy="4327664"/>
          </a:xfrm>
          <a:prstGeom prst="rect">
            <a:avLst/>
          </a:prstGeom>
          <a:noFill/>
          <a:ln>
            <a:noFill/>
          </a:ln>
        </p:spPr>
      </p:pic>
      <p:pic>
        <p:nvPicPr>
          <p:cNvPr id="221" name="Google Shape;221;p14"/>
          <p:cNvPicPr preferRelativeResize="0"/>
          <p:nvPr/>
        </p:nvPicPr>
        <p:blipFill>
          <a:blip r:embed="rId3">
            <a:alphaModFix/>
          </a:blip>
          <a:stretch>
            <a:fillRect/>
          </a:stretch>
        </p:blipFill>
        <p:spPr>
          <a:xfrm rot="5531839">
            <a:off x="4547367" y="4427398"/>
            <a:ext cx="5350092" cy="3245751"/>
          </a:xfrm>
          <a:prstGeom prst="rect">
            <a:avLst/>
          </a:prstGeom>
          <a:noFill/>
          <a:ln>
            <a:noFill/>
          </a:ln>
        </p:spPr>
      </p:pic>
      <p:sp>
        <p:nvSpPr>
          <p:cNvPr id="222" name="Google Shape;222;p14"/>
          <p:cNvSpPr/>
          <p:nvPr/>
        </p:nvSpPr>
        <p:spPr>
          <a:xfrm rot="-2701094">
            <a:off x="5111105" y="5771729"/>
            <a:ext cx="6978231" cy="3464752"/>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4"/>
          <p:cNvSpPr/>
          <p:nvPr/>
        </p:nvSpPr>
        <p:spPr>
          <a:xfrm rot="7521146">
            <a:off x="-2689244" y="-1916045"/>
            <a:ext cx="5213003" cy="2921913"/>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4" name="Google Shape;224;p14"/>
          <p:cNvGrpSpPr/>
          <p:nvPr/>
        </p:nvGrpSpPr>
        <p:grpSpPr>
          <a:xfrm rot="899960" flipH="1">
            <a:off x="370512" y="5327618"/>
            <a:ext cx="689154" cy="1413657"/>
            <a:chOff x="7848875" y="190500"/>
            <a:chExt cx="689175" cy="1060275"/>
          </a:xfrm>
        </p:grpSpPr>
        <p:pic>
          <p:nvPicPr>
            <p:cNvPr id="225" name="Google Shape;225;p14"/>
            <p:cNvPicPr preferRelativeResize="0"/>
            <p:nvPr/>
          </p:nvPicPr>
          <p:blipFill rotWithShape="1">
            <a:blip r:embed="rId4">
              <a:alphaModFix amt="29000"/>
            </a:blip>
            <a:srcRect r="43310" b="35658"/>
            <a:stretch/>
          </p:blipFill>
          <p:spPr>
            <a:xfrm>
              <a:off x="7880425" y="222075"/>
              <a:ext cx="657625" cy="1028700"/>
            </a:xfrm>
            <a:prstGeom prst="rect">
              <a:avLst/>
            </a:prstGeom>
            <a:noFill/>
            <a:ln>
              <a:noFill/>
            </a:ln>
          </p:spPr>
        </p:pic>
        <p:pic>
          <p:nvPicPr>
            <p:cNvPr id="226" name="Google Shape;226;p14"/>
            <p:cNvPicPr preferRelativeResize="0"/>
            <p:nvPr/>
          </p:nvPicPr>
          <p:blipFill rotWithShape="1">
            <a:blip r:embed="rId5">
              <a:alphaModFix/>
            </a:blip>
            <a:srcRect r="43310" b="35658"/>
            <a:stretch/>
          </p:blipFill>
          <p:spPr>
            <a:xfrm>
              <a:off x="7848875" y="190500"/>
              <a:ext cx="657625" cy="1028700"/>
            </a:xfrm>
            <a:prstGeom prst="rect">
              <a:avLst/>
            </a:prstGeom>
            <a:noFill/>
            <a:ln>
              <a:noFill/>
            </a:ln>
          </p:spPr>
        </p:pic>
      </p:grpSp>
      <p:grpSp>
        <p:nvGrpSpPr>
          <p:cNvPr id="227" name="Google Shape;227;p14"/>
          <p:cNvGrpSpPr/>
          <p:nvPr/>
        </p:nvGrpSpPr>
        <p:grpSpPr>
          <a:xfrm rot="-7224987">
            <a:off x="5674067" y="-1047671"/>
            <a:ext cx="2073764" cy="3252633"/>
            <a:chOff x="148387" y="2519350"/>
            <a:chExt cx="1555266" cy="3252513"/>
          </a:xfrm>
        </p:grpSpPr>
        <p:pic>
          <p:nvPicPr>
            <p:cNvPr id="228" name="Google Shape;228;p14"/>
            <p:cNvPicPr preferRelativeResize="0"/>
            <p:nvPr/>
          </p:nvPicPr>
          <p:blipFill>
            <a:blip r:embed="rId6">
              <a:alphaModFix amt="29000"/>
            </a:blip>
            <a:stretch>
              <a:fillRect/>
            </a:stretch>
          </p:blipFill>
          <p:spPr>
            <a:xfrm>
              <a:off x="182203" y="2526114"/>
              <a:ext cx="1521449" cy="3245750"/>
            </a:xfrm>
            <a:prstGeom prst="rect">
              <a:avLst/>
            </a:prstGeom>
            <a:noFill/>
            <a:ln>
              <a:noFill/>
            </a:ln>
          </p:spPr>
        </p:pic>
        <p:pic>
          <p:nvPicPr>
            <p:cNvPr id="229" name="Google Shape;229;p14"/>
            <p:cNvPicPr preferRelativeResize="0"/>
            <p:nvPr/>
          </p:nvPicPr>
          <p:blipFill>
            <a:blip r:embed="rId7">
              <a:alphaModFix/>
            </a:blip>
            <a:stretch>
              <a:fillRect/>
            </a:stretch>
          </p:blipFill>
          <p:spPr>
            <a:xfrm>
              <a:off x="148387" y="2519350"/>
              <a:ext cx="1521449" cy="3245750"/>
            </a:xfrm>
            <a:prstGeom prst="rect">
              <a:avLst/>
            </a:prstGeom>
            <a:noFill/>
            <a:ln>
              <a:noFill/>
            </a:ln>
          </p:spPr>
        </p:pic>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30"/>
        <p:cNvGrpSpPr/>
        <p:nvPr/>
      </p:nvGrpSpPr>
      <p:grpSpPr>
        <a:xfrm>
          <a:off x="0" y="0"/>
          <a:ext cx="0" cy="0"/>
          <a:chOff x="0" y="0"/>
          <a:chExt cx="0" cy="0"/>
        </a:xfrm>
      </p:grpSpPr>
      <p:pic>
        <p:nvPicPr>
          <p:cNvPr id="231" name="Google Shape;231;p15"/>
          <p:cNvPicPr preferRelativeResize="0"/>
          <p:nvPr/>
        </p:nvPicPr>
        <p:blipFill>
          <a:blip r:embed="rId2">
            <a:alphaModFix/>
          </a:blip>
          <a:stretch>
            <a:fillRect/>
          </a:stretch>
        </p:blipFill>
        <p:spPr>
          <a:xfrm rot="10560218">
            <a:off x="6412014" y="-1382524"/>
            <a:ext cx="3235387" cy="4327667"/>
          </a:xfrm>
          <a:prstGeom prst="rect">
            <a:avLst/>
          </a:prstGeom>
          <a:noFill/>
          <a:ln>
            <a:noFill/>
          </a:ln>
        </p:spPr>
      </p:pic>
      <p:pic>
        <p:nvPicPr>
          <p:cNvPr id="232" name="Google Shape;232;p15"/>
          <p:cNvPicPr preferRelativeResize="0"/>
          <p:nvPr/>
        </p:nvPicPr>
        <p:blipFill>
          <a:blip r:embed="rId3">
            <a:alphaModFix/>
          </a:blip>
          <a:stretch>
            <a:fillRect/>
          </a:stretch>
        </p:blipFill>
        <p:spPr>
          <a:xfrm rot="-1233137">
            <a:off x="5492217" y="-1333058"/>
            <a:ext cx="4012567" cy="4327667"/>
          </a:xfrm>
          <a:prstGeom prst="rect">
            <a:avLst/>
          </a:prstGeom>
          <a:noFill/>
          <a:ln>
            <a:noFill/>
          </a:ln>
        </p:spPr>
      </p:pic>
      <p:sp>
        <p:nvSpPr>
          <p:cNvPr id="233" name="Google Shape;233;p15"/>
          <p:cNvSpPr/>
          <p:nvPr/>
        </p:nvSpPr>
        <p:spPr>
          <a:xfrm rot="1521208">
            <a:off x="6516603" y="-2993719"/>
            <a:ext cx="5233793" cy="4619761"/>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 name="Google Shape;234;p15"/>
          <p:cNvGrpSpPr/>
          <p:nvPr/>
        </p:nvGrpSpPr>
        <p:grpSpPr>
          <a:xfrm>
            <a:off x="312233" y="468596"/>
            <a:ext cx="1191613" cy="2173849"/>
            <a:chOff x="7848870" y="190509"/>
            <a:chExt cx="1191613" cy="1630387"/>
          </a:xfrm>
        </p:grpSpPr>
        <p:pic>
          <p:nvPicPr>
            <p:cNvPr id="235" name="Google Shape;235;p15"/>
            <p:cNvPicPr preferRelativeResize="0"/>
            <p:nvPr/>
          </p:nvPicPr>
          <p:blipFill>
            <a:blip r:embed="rId4">
              <a:alphaModFix amt="29000"/>
            </a:blip>
            <a:stretch>
              <a:fillRect/>
            </a:stretch>
          </p:blipFill>
          <p:spPr>
            <a:xfrm>
              <a:off x="7880425" y="222064"/>
              <a:ext cx="1160058" cy="1598832"/>
            </a:xfrm>
            <a:prstGeom prst="rect">
              <a:avLst/>
            </a:prstGeom>
            <a:noFill/>
            <a:ln>
              <a:noFill/>
            </a:ln>
          </p:spPr>
        </p:pic>
        <p:pic>
          <p:nvPicPr>
            <p:cNvPr id="236" name="Google Shape;236;p15"/>
            <p:cNvPicPr preferRelativeResize="0"/>
            <p:nvPr/>
          </p:nvPicPr>
          <p:blipFill>
            <a:blip r:embed="rId5">
              <a:alphaModFix/>
            </a:blip>
            <a:stretch>
              <a:fillRect/>
            </a:stretch>
          </p:blipFill>
          <p:spPr>
            <a:xfrm>
              <a:off x="7848870" y="190509"/>
              <a:ext cx="1160058" cy="1598832"/>
            </a:xfrm>
            <a:prstGeom prst="rect">
              <a:avLst/>
            </a:prstGeom>
            <a:noFill/>
            <a:ln>
              <a:noFill/>
            </a:ln>
          </p:spPr>
        </p:pic>
      </p:grpSp>
      <p:grpSp>
        <p:nvGrpSpPr>
          <p:cNvPr id="237" name="Google Shape;237;p15"/>
          <p:cNvGrpSpPr/>
          <p:nvPr/>
        </p:nvGrpSpPr>
        <p:grpSpPr>
          <a:xfrm flipH="1">
            <a:off x="7252087" y="3676867"/>
            <a:ext cx="1555266" cy="4336684"/>
            <a:chOff x="148387" y="2519350"/>
            <a:chExt cx="1555266" cy="3252513"/>
          </a:xfrm>
        </p:grpSpPr>
        <p:pic>
          <p:nvPicPr>
            <p:cNvPr id="238" name="Google Shape;238;p15"/>
            <p:cNvPicPr preferRelativeResize="0"/>
            <p:nvPr/>
          </p:nvPicPr>
          <p:blipFill>
            <a:blip r:embed="rId6">
              <a:alphaModFix amt="29000"/>
            </a:blip>
            <a:stretch>
              <a:fillRect/>
            </a:stretch>
          </p:blipFill>
          <p:spPr>
            <a:xfrm>
              <a:off x="182203" y="2526114"/>
              <a:ext cx="1521449" cy="3245750"/>
            </a:xfrm>
            <a:prstGeom prst="rect">
              <a:avLst/>
            </a:prstGeom>
            <a:noFill/>
            <a:ln>
              <a:noFill/>
            </a:ln>
          </p:spPr>
        </p:pic>
        <p:pic>
          <p:nvPicPr>
            <p:cNvPr id="239" name="Google Shape;239;p15"/>
            <p:cNvPicPr preferRelativeResize="0"/>
            <p:nvPr/>
          </p:nvPicPr>
          <p:blipFill>
            <a:blip r:embed="rId7">
              <a:alphaModFix/>
            </a:blip>
            <a:stretch>
              <a:fillRect/>
            </a:stretch>
          </p:blipFill>
          <p:spPr>
            <a:xfrm>
              <a:off x="148387" y="2519350"/>
              <a:ext cx="1521449" cy="3245750"/>
            </a:xfrm>
            <a:prstGeom prst="rect">
              <a:avLst/>
            </a:prstGeom>
            <a:noFill/>
            <a:ln>
              <a:noFill/>
            </a:ln>
          </p:spPr>
        </p:pic>
      </p:grpSp>
      <p:pic>
        <p:nvPicPr>
          <p:cNvPr id="240" name="Google Shape;240;p15"/>
          <p:cNvPicPr preferRelativeResize="0"/>
          <p:nvPr/>
        </p:nvPicPr>
        <p:blipFill>
          <a:blip r:embed="rId2">
            <a:alphaModFix/>
          </a:blip>
          <a:stretch>
            <a:fillRect/>
          </a:stretch>
        </p:blipFill>
        <p:spPr>
          <a:xfrm rot="1832817">
            <a:off x="-1427706" y="2459629"/>
            <a:ext cx="3235387" cy="4327665"/>
          </a:xfrm>
          <a:prstGeom prst="rect">
            <a:avLst/>
          </a:prstGeom>
          <a:noFill/>
          <a:ln>
            <a:noFill/>
          </a:ln>
        </p:spPr>
      </p:pic>
      <p:pic>
        <p:nvPicPr>
          <p:cNvPr id="241" name="Google Shape;241;p15"/>
          <p:cNvPicPr preferRelativeResize="0"/>
          <p:nvPr/>
        </p:nvPicPr>
        <p:blipFill>
          <a:blip r:embed="rId3">
            <a:alphaModFix/>
          </a:blip>
          <a:stretch>
            <a:fillRect/>
          </a:stretch>
        </p:blipFill>
        <p:spPr>
          <a:xfrm rot="-9960539">
            <a:off x="-1357707" y="2820495"/>
            <a:ext cx="4012568" cy="4327667"/>
          </a:xfrm>
          <a:prstGeom prst="rect">
            <a:avLst/>
          </a:prstGeom>
          <a:noFill/>
          <a:ln>
            <a:noFill/>
          </a:ln>
        </p:spPr>
      </p:pic>
      <p:sp>
        <p:nvSpPr>
          <p:cNvPr id="242" name="Google Shape;242;p15"/>
          <p:cNvSpPr/>
          <p:nvPr/>
        </p:nvSpPr>
        <p:spPr>
          <a:xfrm rot="3460890">
            <a:off x="-4333475" y="4373567"/>
            <a:ext cx="6978344" cy="3464741"/>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43" name="Google Shape;243;p15"/>
          <p:cNvSpPr txBox="1">
            <a:spLocks noGrp="1"/>
          </p:cNvSpPr>
          <p:nvPr>
            <p:ph type="subTitle" idx="1"/>
          </p:nvPr>
        </p:nvSpPr>
        <p:spPr>
          <a:xfrm>
            <a:off x="2360813" y="3374933"/>
            <a:ext cx="4291800" cy="89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244" name="Google Shape;244;p15"/>
          <p:cNvSpPr txBox="1">
            <a:spLocks noGrp="1"/>
          </p:cNvSpPr>
          <p:nvPr>
            <p:ph type="title"/>
          </p:nvPr>
        </p:nvSpPr>
        <p:spPr>
          <a:xfrm>
            <a:off x="2360813" y="2067067"/>
            <a:ext cx="4291800" cy="142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9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45"/>
        <p:cNvGrpSpPr/>
        <p:nvPr/>
      </p:nvGrpSpPr>
      <p:grpSpPr>
        <a:xfrm>
          <a:off x="0" y="0"/>
          <a:ext cx="0" cy="0"/>
          <a:chOff x="0" y="0"/>
          <a:chExt cx="0" cy="0"/>
        </a:xfrm>
      </p:grpSpPr>
      <p:pic>
        <p:nvPicPr>
          <p:cNvPr id="246" name="Google Shape;246;p16"/>
          <p:cNvPicPr preferRelativeResize="0"/>
          <p:nvPr/>
        </p:nvPicPr>
        <p:blipFill>
          <a:blip r:embed="rId2">
            <a:alphaModFix/>
          </a:blip>
          <a:stretch>
            <a:fillRect/>
          </a:stretch>
        </p:blipFill>
        <p:spPr>
          <a:xfrm rot="10560218">
            <a:off x="6412014" y="-1382524"/>
            <a:ext cx="3235387" cy="4327667"/>
          </a:xfrm>
          <a:prstGeom prst="rect">
            <a:avLst/>
          </a:prstGeom>
          <a:noFill/>
          <a:ln>
            <a:noFill/>
          </a:ln>
        </p:spPr>
      </p:pic>
      <p:pic>
        <p:nvPicPr>
          <p:cNvPr id="247" name="Google Shape;247;p16"/>
          <p:cNvPicPr preferRelativeResize="0"/>
          <p:nvPr/>
        </p:nvPicPr>
        <p:blipFill>
          <a:blip r:embed="rId3">
            <a:alphaModFix/>
          </a:blip>
          <a:stretch>
            <a:fillRect/>
          </a:stretch>
        </p:blipFill>
        <p:spPr>
          <a:xfrm rot="-1233137">
            <a:off x="5492217" y="-1333058"/>
            <a:ext cx="4012567" cy="4327667"/>
          </a:xfrm>
          <a:prstGeom prst="rect">
            <a:avLst/>
          </a:prstGeom>
          <a:noFill/>
          <a:ln>
            <a:noFill/>
          </a:ln>
        </p:spPr>
      </p:pic>
      <p:sp>
        <p:nvSpPr>
          <p:cNvPr id="248" name="Google Shape;248;p16"/>
          <p:cNvSpPr/>
          <p:nvPr/>
        </p:nvSpPr>
        <p:spPr>
          <a:xfrm rot="1521208">
            <a:off x="6510078" y="-2967619"/>
            <a:ext cx="5233793" cy="4619761"/>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 name="Google Shape;249;p16"/>
          <p:cNvGrpSpPr/>
          <p:nvPr/>
        </p:nvGrpSpPr>
        <p:grpSpPr>
          <a:xfrm>
            <a:off x="312233" y="468596"/>
            <a:ext cx="1191613" cy="2173849"/>
            <a:chOff x="7848870" y="190509"/>
            <a:chExt cx="1191613" cy="1630387"/>
          </a:xfrm>
        </p:grpSpPr>
        <p:pic>
          <p:nvPicPr>
            <p:cNvPr id="250" name="Google Shape;250;p16"/>
            <p:cNvPicPr preferRelativeResize="0"/>
            <p:nvPr/>
          </p:nvPicPr>
          <p:blipFill>
            <a:blip r:embed="rId4">
              <a:alphaModFix amt="29000"/>
            </a:blip>
            <a:stretch>
              <a:fillRect/>
            </a:stretch>
          </p:blipFill>
          <p:spPr>
            <a:xfrm>
              <a:off x="7880425" y="222064"/>
              <a:ext cx="1160058" cy="1598832"/>
            </a:xfrm>
            <a:prstGeom prst="rect">
              <a:avLst/>
            </a:prstGeom>
            <a:noFill/>
            <a:ln>
              <a:noFill/>
            </a:ln>
          </p:spPr>
        </p:pic>
        <p:pic>
          <p:nvPicPr>
            <p:cNvPr id="251" name="Google Shape;251;p16"/>
            <p:cNvPicPr preferRelativeResize="0"/>
            <p:nvPr/>
          </p:nvPicPr>
          <p:blipFill>
            <a:blip r:embed="rId5">
              <a:alphaModFix/>
            </a:blip>
            <a:stretch>
              <a:fillRect/>
            </a:stretch>
          </p:blipFill>
          <p:spPr>
            <a:xfrm>
              <a:off x="7848870" y="190509"/>
              <a:ext cx="1160058" cy="1598832"/>
            </a:xfrm>
            <a:prstGeom prst="rect">
              <a:avLst/>
            </a:prstGeom>
            <a:noFill/>
            <a:ln>
              <a:noFill/>
            </a:ln>
          </p:spPr>
        </p:pic>
      </p:grpSp>
      <p:pic>
        <p:nvPicPr>
          <p:cNvPr id="252" name="Google Shape;252;p16"/>
          <p:cNvPicPr preferRelativeResize="0"/>
          <p:nvPr/>
        </p:nvPicPr>
        <p:blipFill>
          <a:blip r:embed="rId2">
            <a:alphaModFix/>
          </a:blip>
          <a:stretch>
            <a:fillRect/>
          </a:stretch>
        </p:blipFill>
        <p:spPr>
          <a:xfrm rot="1832817">
            <a:off x="-1427706" y="2459629"/>
            <a:ext cx="3235387" cy="4327665"/>
          </a:xfrm>
          <a:prstGeom prst="rect">
            <a:avLst/>
          </a:prstGeom>
          <a:noFill/>
          <a:ln>
            <a:noFill/>
          </a:ln>
        </p:spPr>
      </p:pic>
      <p:pic>
        <p:nvPicPr>
          <p:cNvPr id="253" name="Google Shape;253;p16"/>
          <p:cNvPicPr preferRelativeResize="0"/>
          <p:nvPr/>
        </p:nvPicPr>
        <p:blipFill>
          <a:blip r:embed="rId3">
            <a:alphaModFix/>
          </a:blip>
          <a:stretch>
            <a:fillRect/>
          </a:stretch>
        </p:blipFill>
        <p:spPr>
          <a:xfrm rot="-9960539">
            <a:off x="-1357707" y="2820495"/>
            <a:ext cx="4012568" cy="4327667"/>
          </a:xfrm>
          <a:prstGeom prst="rect">
            <a:avLst/>
          </a:prstGeom>
          <a:noFill/>
          <a:ln>
            <a:noFill/>
          </a:ln>
        </p:spPr>
      </p:pic>
      <p:sp>
        <p:nvSpPr>
          <p:cNvPr id="254" name="Google Shape;254;p16"/>
          <p:cNvSpPr txBox="1">
            <a:spLocks noGrp="1"/>
          </p:cNvSpPr>
          <p:nvPr>
            <p:ph type="subTitle" idx="1"/>
          </p:nvPr>
        </p:nvSpPr>
        <p:spPr>
          <a:xfrm>
            <a:off x="1401575" y="5421459"/>
            <a:ext cx="6340800" cy="72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255" name="Google Shape;255;p16"/>
          <p:cNvSpPr txBox="1">
            <a:spLocks noGrp="1"/>
          </p:cNvSpPr>
          <p:nvPr>
            <p:ph type="title"/>
          </p:nvPr>
        </p:nvSpPr>
        <p:spPr>
          <a:xfrm>
            <a:off x="1401575" y="4159067"/>
            <a:ext cx="6340800" cy="122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grpSp>
        <p:nvGrpSpPr>
          <p:cNvPr id="256" name="Google Shape;256;p16"/>
          <p:cNvGrpSpPr/>
          <p:nvPr/>
        </p:nvGrpSpPr>
        <p:grpSpPr>
          <a:xfrm flipH="1">
            <a:off x="8424001" y="1420651"/>
            <a:ext cx="689175" cy="1413700"/>
            <a:chOff x="7848875" y="190500"/>
            <a:chExt cx="689175" cy="1060275"/>
          </a:xfrm>
        </p:grpSpPr>
        <p:pic>
          <p:nvPicPr>
            <p:cNvPr id="257" name="Google Shape;257;p16"/>
            <p:cNvPicPr preferRelativeResize="0"/>
            <p:nvPr/>
          </p:nvPicPr>
          <p:blipFill rotWithShape="1">
            <a:blip r:embed="rId4">
              <a:alphaModFix amt="29000"/>
            </a:blip>
            <a:srcRect r="43310" b="35658"/>
            <a:stretch/>
          </p:blipFill>
          <p:spPr>
            <a:xfrm>
              <a:off x="7880425" y="222075"/>
              <a:ext cx="657625" cy="1028700"/>
            </a:xfrm>
            <a:prstGeom prst="rect">
              <a:avLst/>
            </a:prstGeom>
            <a:noFill/>
            <a:ln>
              <a:noFill/>
            </a:ln>
          </p:spPr>
        </p:pic>
        <p:pic>
          <p:nvPicPr>
            <p:cNvPr id="258" name="Google Shape;258;p16"/>
            <p:cNvPicPr preferRelativeResize="0"/>
            <p:nvPr/>
          </p:nvPicPr>
          <p:blipFill rotWithShape="1">
            <a:blip r:embed="rId5">
              <a:alphaModFix/>
            </a:blip>
            <a:srcRect r="43310" b="35658"/>
            <a:stretch/>
          </p:blipFill>
          <p:spPr>
            <a:xfrm>
              <a:off x="7848875" y="190500"/>
              <a:ext cx="657625" cy="1028700"/>
            </a:xfrm>
            <a:prstGeom prst="rect">
              <a:avLst/>
            </a:prstGeom>
            <a:noFill/>
            <a:ln>
              <a:noFill/>
            </a:ln>
          </p:spPr>
        </p:pic>
      </p:grpSp>
      <p:sp>
        <p:nvSpPr>
          <p:cNvPr id="259" name="Google Shape;259;p16"/>
          <p:cNvSpPr/>
          <p:nvPr/>
        </p:nvSpPr>
        <p:spPr>
          <a:xfrm rot="3823070">
            <a:off x="-3028822" y="5422586"/>
            <a:ext cx="4801412" cy="2921845"/>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6"/>
        <p:cNvGrpSpPr/>
        <p:nvPr/>
      </p:nvGrpSpPr>
      <p:grpSpPr>
        <a:xfrm>
          <a:off x="0" y="0"/>
          <a:ext cx="0" cy="0"/>
          <a:chOff x="0" y="0"/>
          <a:chExt cx="0" cy="0"/>
        </a:xfrm>
      </p:grpSpPr>
      <p:sp>
        <p:nvSpPr>
          <p:cNvPr id="57" name="Google Shape;57;p6"/>
          <p:cNvSpPr txBox="1">
            <a:spLocks noGrp="1"/>
          </p:cNvSpPr>
          <p:nvPr>
            <p:ph type="title"/>
          </p:nvPr>
        </p:nvSpPr>
        <p:spPr>
          <a:xfrm>
            <a:off x="720000" y="720000"/>
            <a:ext cx="7704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
        <p:nvSpPr>
          <p:cNvPr id="58" name="Google Shape;58;p6"/>
          <p:cNvSpPr/>
          <p:nvPr/>
        </p:nvSpPr>
        <p:spPr>
          <a:xfrm>
            <a:off x="-696238" y="-205068"/>
            <a:ext cx="1506595" cy="272737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rot="5108359">
            <a:off x="-914875" y="2087914"/>
            <a:ext cx="1478543" cy="1366230"/>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6"/>
          <p:cNvSpPr/>
          <p:nvPr/>
        </p:nvSpPr>
        <p:spPr>
          <a:xfrm rot="-98339">
            <a:off x="-67486" y="2356137"/>
            <a:ext cx="480267" cy="86945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6"/>
          <p:cNvSpPr/>
          <p:nvPr/>
        </p:nvSpPr>
        <p:spPr>
          <a:xfrm rot="-5665778">
            <a:off x="7514289" y="6112271"/>
            <a:ext cx="1183657" cy="1205354"/>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rot="-243309">
            <a:off x="6594928" y="6192261"/>
            <a:ext cx="1339682" cy="2200775"/>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60"/>
        <p:cNvGrpSpPr/>
        <p:nvPr/>
      </p:nvGrpSpPr>
      <p:grpSpPr>
        <a:xfrm>
          <a:off x="0" y="0"/>
          <a:ext cx="0" cy="0"/>
          <a:chOff x="0" y="0"/>
          <a:chExt cx="0" cy="0"/>
        </a:xfrm>
      </p:grpSpPr>
      <p:pic>
        <p:nvPicPr>
          <p:cNvPr id="261" name="Google Shape;261;p17"/>
          <p:cNvPicPr preferRelativeResize="0"/>
          <p:nvPr/>
        </p:nvPicPr>
        <p:blipFill>
          <a:blip r:embed="rId2">
            <a:alphaModFix/>
          </a:blip>
          <a:stretch>
            <a:fillRect/>
          </a:stretch>
        </p:blipFill>
        <p:spPr>
          <a:xfrm rot="-6426975" flipH="1">
            <a:off x="4939572" y="5423739"/>
            <a:ext cx="4313849" cy="3245749"/>
          </a:xfrm>
          <a:prstGeom prst="rect">
            <a:avLst/>
          </a:prstGeom>
          <a:noFill/>
          <a:ln>
            <a:noFill/>
          </a:ln>
        </p:spPr>
      </p:pic>
      <p:pic>
        <p:nvPicPr>
          <p:cNvPr id="262" name="Google Shape;262;p17"/>
          <p:cNvPicPr preferRelativeResize="0"/>
          <p:nvPr/>
        </p:nvPicPr>
        <p:blipFill>
          <a:blip r:embed="rId3">
            <a:alphaModFix/>
          </a:blip>
          <a:stretch>
            <a:fillRect/>
          </a:stretch>
        </p:blipFill>
        <p:spPr>
          <a:xfrm rot="-10630399" flipH="1">
            <a:off x="5868329" y="4035306"/>
            <a:ext cx="4012567" cy="4327665"/>
          </a:xfrm>
          <a:prstGeom prst="rect">
            <a:avLst/>
          </a:prstGeom>
          <a:noFill/>
          <a:ln>
            <a:noFill/>
          </a:ln>
        </p:spPr>
      </p:pic>
      <p:sp>
        <p:nvSpPr>
          <p:cNvPr id="263" name="Google Shape;263;p17"/>
          <p:cNvSpPr/>
          <p:nvPr/>
        </p:nvSpPr>
        <p:spPr>
          <a:xfrm rot="7996791" flipH="1">
            <a:off x="5860037" y="6227986"/>
            <a:ext cx="5608809" cy="2226777"/>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4" name="Google Shape;264;p17"/>
          <p:cNvPicPr preferRelativeResize="0"/>
          <p:nvPr/>
        </p:nvPicPr>
        <p:blipFill>
          <a:blip r:embed="rId2">
            <a:alphaModFix/>
          </a:blip>
          <a:stretch>
            <a:fillRect/>
          </a:stretch>
        </p:blipFill>
        <p:spPr>
          <a:xfrm rot="1362699" flipH="1">
            <a:off x="-1688779" y="3004661"/>
            <a:ext cx="3235386" cy="4327665"/>
          </a:xfrm>
          <a:prstGeom prst="rect">
            <a:avLst/>
          </a:prstGeom>
          <a:noFill/>
          <a:ln>
            <a:noFill/>
          </a:ln>
        </p:spPr>
      </p:pic>
      <p:pic>
        <p:nvPicPr>
          <p:cNvPr id="265" name="Google Shape;265;p17"/>
          <p:cNvPicPr preferRelativeResize="0"/>
          <p:nvPr/>
        </p:nvPicPr>
        <p:blipFill>
          <a:blip r:embed="rId3">
            <a:alphaModFix/>
          </a:blip>
          <a:stretch>
            <a:fillRect/>
          </a:stretch>
        </p:blipFill>
        <p:spPr>
          <a:xfrm rot="-1290744" flipH="1">
            <a:off x="-1277152" y="-481142"/>
            <a:ext cx="4012568" cy="4327665"/>
          </a:xfrm>
          <a:prstGeom prst="rect">
            <a:avLst/>
          </a:prstGeom>
          <a:noFill/>
          <a:ln>
            <a:noFill/>
          </a:ln>
        </p:spPr>
      </p:pic>
      <p:sp>
        <p:nvSpPr>
          <p:cNvPr id="266" name="Google Shape;266;p17"/>
          <p:cNvSpPr/>
          <p:nvPr/>
        </p:nvSpPr>
        <p:spPr>
          <a:xfrm rot="-4045081" flipH="1">
            <a:off x="-4488365" y="-716105"/>
            <a:ext cx="6978376" cy="3464807"/>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7"/>
          <p:cNvSpPr txBox="1">
            <a:spLocks noGrp="1"/>
          </p:cNvSpPr>
          <p:nvPr>
            <p:ph type="subTitle" idx="1"/>
          </p:nvPr>
        </p:nvSpPr>
        <p:spPr>
          <a:xfrm>
            <a:off x="1811275" y="5493283"/>
            <a:ext cx="5391000" cy="64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268" name="Google Shape;268;p17"/>
          <p:cNvSpPr txBox="1">
            <a:spLocks noGrp="1"/>
          </p:cNvSpPr>
          <p:nvPr>
            <p:ph type="title"/>
          </p:nvPr>
        </p:nvSpPr>
        <p:spPr>
          <a:xfrm>
            <a:off x="720000" y="716500"/>
            <a:ext cx="7704000" cy="59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grpSp>
        <p:nvGrpSpPr>
          <p:cNvPr id="269" name="Google Shape;269;p17"/>
          <p:cNvGrpSpPr/>
          <p:nvPr/>
        </p:nvGrpSpPr>
        <p:grpSpPr>
          <a:xfrm flipH="1">
            <a:off x="8319864" y="1706451"/>
            <a:ext cx="689175" cy="1413700"/>
            <a:chOff x="7848875" y="190500"/>
            <a:chExt cx="689175" cy="1060275"/>
          </a:xfrm>
        </p:grpSpPr>
        <p:pic>
          <p:nvPicPr>
            <p:cNvPr id="270" name="Google Shape;270;p17"/>
            <p:cNvPicPr preferRelativeResize="0"/>
            <p:nvPr/>
          </p:nvPicPr>
          <p:blipFill rotWithShape="1">
            <a:blip r:embed="rId4">
              <a:alphaModFix amt="29000"/>
            </a:blip>
            <a:srcRect r="43310" b="35658"/>
            <a:stretch/>
          </p:blipFill>
          <p:spPr>
            <a:xfrm>
              <a:off x="7880425" y="222075"/>
              <a:ext cx="657625" cy="1028700"/>
            </a:xfrm>
            <a:prstGeom prst="rect">
              <a:avLst/>
            </a:prstGeom>
            <a:noFill/>
            <a:ln>
              <a:noFill/>
            </a:ln>
          </p:spPr>
        </p:pic>
        <p:pic>
          <p:nvPicPr>
            <p:cNvPr id="271" name="Google Shape;271;p17"/>
            <p:cNvPicPr preferRelativeResize="0"/>
            <p:nvPr/>
          </p:nvPicPr>
          <p:blipFill rotWithShape="1">
            <a:blip r:embed="rId5">
              <a:alphaModFix/>
            </a:blip>
            <a:srcRect r="43310" b="35658"/>
            <a:stretch/>
          </p:blipFill>
          <p:spPr>
            <a:xfrm>
              <a:off x="7848875" y="190500"/>
              <a:ext cx="657625" cy="1028700"/>
            </a:xfrm>
            <a:prstGeom prst="rect">
              <a:avLst/>
            </a:prstGeom>
            <a:noFill/>
            <a:ln>
              <a:noFill/>
            </a:ln>
          </p:spPr>
        </p:pic>
      </p:grpSp>
      <p:grpSp>
        <p:nvGrpSpPr>
          <p:cNvPr id="272" name="Google Shape;272;p17"/>
          <p:cNvGrpSpPr/>
          <p:nvPr/>
        </p:nvGrpSpPr>
        <p:grpSpPr>
          <a:xfrm>
            <a:off x="285733" y="4477813"/>
            <a:ext cx="1191613" cy="2173849"/>
            <a:chOff x="7848870" y="190509"/>
            <a:chExt cx="1191613" cy="1630387"/>
          </a:xfrm>
        </p:grpSpPr>
        <p:pic>
          <p:nvPicPr>
            <p:cNvPr id="273" name="Google Shape;273;p17"/>
            <p:cNvPicPr preferRelativeResize="0"/>
            <p:nvPr/>
          </p:nvPicPr>
          <p:blipFill>
            <a:blip r:embed="rId4">
              <a:alphaModFix amt="29000"/>
            </a:blip>
            <a:stretch>
              <a:fillRect/>
            </a:stretch>
          </p:blipFill>
          <p:spPr>
            <a:xfrm>
              <a:off x="7880425" y="222064"/>
              <a:ext cx="1160058" cy="1598832"/>
            </a:xfrm>
            <a:prstGeom prst="rect">
              <a:avLst/>
            </a:prstGeom>
            <a:noFill/>
            <a:ln>
              <a:noFill/>
            </a:ln>
          </p:spPr>
        </p:pic>
        <p:pic>
          <p:nvPicPr>
            <p:cNvPr id="274" name="Google Shape;274;p17"/>
            <p:cNvPicPr preferRelativeResize="0"/>
            <p:nvPr/>
          </p:nvPicPr>
          <p:blipFill>
            <a:blip r:embed="rId5">
              <a:alphaModFix/>
            </a:blip>
            <a:stretch>
              <a:fillRect/>
            </a:stretch>
          </p:blipFill>
          <p:spPr>
            <a:xfrm>
              <a:off x="7848870" y="190509"/>
              <a:ext cx="1160058" cy="1598832"/>
            </a:xfrm>
            <a:prstGeom prst="rect">
              <a:avLst/>
            </a:prstGeom>
            <a:noFill/>
            <a:ln>
              <a:noFill/>
            </a:ln>
          </p:spPr>
        </p:pic>
      </p:gr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275"/>
        <p:cNvGrpSpPr/>
        <p:nvPr/>
      </p:nvGrpSpPr>
      <p:grpSpPr>
        <a:xfrm>
          <a:off x="0" y="0"/>
          <a:ext cx="0" cy="0"/>
          <a:chOff x="0" y="0"/>
          <a:chExt cx="0" cy="0"/>
        </a:xfrm>
      </p:grpSpPr>
      <p:pic>
        <p:nvPicPr>
          <p:cNvPr id="276" name="Google Shape;276;p18"/>
          <p:cNvPicPr preferRelativeResize="0"/>
          <p:nvPr/>
        </p:nvPicPr>
        <p:blipFill>
          <a:blip r:embed="rId2">
            <a:alphaModFix/>
          </a:blip>
          <a:stretch>
            <a:fillRect/>
          </a:stretch>
        </p:blipFill>
        <p:spPr>
          <a:xfrm rot="10630399">
            <a:off x="-1059872" y="3504206"/>
            <a:ext cx="4012567" cy="4327665"/>
          </a:xfrm>
          <a:prstGeom prst="rect">
            <a:avLst/>
          </a:prstGeom>
          <a:noFill/>
          <a:ln>
            <a:noFill/>
          </a:ln>
        </p:spPr>
      </p:pic>
      <p:pic>
        <p:nvPicPr>
          <p:cNvPr id="277" name="Google Shape;277;p18"/>
          <p:cNvPicPr preferRelativeResize="0"/>
          <p:nvPr/>
        </p:nvPicPr>
        <p:blipFill>
          <a:blip r:embed="rId3">
            <a:alphaModFix/>
          </a:blip>
          <a:stretch>
            <a:fillRect/>
          </a:stretch>
        </p:blipFill>
        <p:spPr>
          <a:xfrm rot="-6426975" flipH="1">
            <a:off x="5892072" y="5587006"/>
            <a:ext cx="4313849" cy="3245749"/>
          </a:xfrm>
          <a:prstGeom prst="rect">
            <a:avLst/>
          </a:prstGeom>
          <a:noFill/>
          <a:ln>
            <a:noFill/>
          </a:ln>
        </p:spPr>
      </p:pic>
      <p:pic>
        <p:nvPicPr>
          <p:cNvPr id="278" name="Google Shape;278;p18"/>
          <p:cNvPicPr preferRelativeResize="0"/>
          <p:nvPr/>
        </p:nvPicPr>
        <p:blipFill>
          <a:blip r:embed="rId3">
            <a:alphaModFix/>
          </a:blip>
          <a:stretch>
            <a:fillRect/>
          </a:stretch>
        </p:blipFill>
        <p:spPr>
          <a:xfrm rot="-4927478" flipH="1">
            <a:off x="-3295773" y="-606567"/>
            <a:ext cx="4313848" cy="3245748"/>
          </a:xfrm>
          <a:prstGeom prst="rect">
            <a:avLst/>
          </a:prstGeom>
          <a:noFill/>
          <a:ln>
            <a:noFill/>
          </a:ln>
        </p:spPr>
      </p:pic>
      <p:pic>
        <p:nvPicPr>
          <p:cNvPr id="279" name="Google Shape;279;p18"/>
          <p:cNvPicPr preferRelativeResize="0"/>
          <p:nvPr/>
        </p:nvPicPr>
        <p:blipFill>
          <a:blip r:embed="rId2">
            <a:alphaModFix/>
          </a:blip>
          <a:stretch>
            <a:fillRect/>
          </a:stretch>
        </p:blipFill>
        <p:spPr>
          <a:xfrm rot="5680890" flipH="1">
            <a:off x="6185150" y="-299380"/>
            <a:ext cx="5350089" cy="3245751"/>
          </a:xfrm>
          <a:prstGeom prst="rect">
            <a:avLst/>
          </a:prstGeom>
          <a:noFill/>
          <a:ln>
            <a:noFill/>
          </a:ln>
        </p:spPr>
      </p:pic>
      <p:sp>
        <p:nvSpPr>
          <p:cNvPr id="280" name="Google Shape;280;p18"/>
          <p:cNvSpPr/>
          <p:nvPr/>
        </p:nvSpPr>
        <p:spPr>
          <a:xfrm rot="2926530" flipH="1">
            <a:off x="6672763" y="-2260824"/>
            <a:ext cx="6978273" cy="3464773"/>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8"/>
          <p:cNvSpPr txBox="1">
            <a:spLocks noGrp="1"/>
          </p:cNvSpPr>
          <p:nvPr>
            <p:ph type="subTitle" idx="1"/>
          </p:nvPr>
        </p:nvSpPr>
        <p:spPr>
          <a:xfrm>
            <a:off x="4544550" y="3536467"/>
            <a:ext cx="3126900" cy="137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282" name="Google Shape;282;p18"/>
          <p:cNvSpPr txBox="1">
            <a:spLocks noGrp="1"/>
          </p:cNvSpPr>
          <p:nvPr>
            <p:ph type="title"/>
          </p:nvPr>
        </p:nvSpPr>
        <p:spPr>
          <a:xfrm>
            <a:off x="4544202" y="2429167"/>
            <a:ext cx="3126900" cy="1114400"/>
          </a:xfrm>
          <a:prstGeom prst="rect">
            <a:avLst/>
          </a:prstGeom>
        </p:spPr>
        <p:txBody>
          <a:bodyPr spcFirstLastPara="1" wrap="square" lIns="91425" tIns="91425" rIns="91425" bIns="91425" anchor="ctr" anchorCtr="0">
            <a:noAutofit/>
          </a:bodyPr>
          <a:lstStyle>
            <a:lvl1pPr lvl="0" algn="r" rtl="0">
              <a:lnSpc>
                <a:spcPct val="80000"/>
              </a:lnSpc>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grpSp>
        <p:nvGrpSpPr>
          <p:cNvPr id="283" name="Google Shape;283;p18"/>
          <p:cNvGrpSpPr/>
          <p:nvPr/>
        </p:nvGrpSpPr>
        <p:grpSpPr>
          <a:xfrm flipH="1">
            <a:off x="8319864" y="1706451"/>
            <a:ext cx="689175" cy="1413700"/>
            <a:chOff x="7848875" y="190500"/>
            <a:chExt cx="689175" cy="1060275"/>
          </a:xfrm>
        </p:grpSpPr>
        <p:pic>
          <p:nvPicPr>
            <p:cNvPr id="284" name="Google Shape;284;p18"/>
            <p:cNvPicPr preferRelativeResize="0"/>
            <p:nvPr/>
          </p:nvPicPr>
          <p:blipFill rotWithShape="1">
            <a:blip r:embed="rId4">
              <a:alphaModFix amt="29000"/>
            </a:blip>
            <a:srcRect r="43310" b="35658"/>
            <a:stretch/>
          </p:blipFill>
          <p:spPr>
            <a:xfrm>
              <a:off x="7880425" y="222075"/>
              <a:ext cx="657625" cy="1028700"/>
            </a:xfrm>
            <a:prstGeom prst="rect">
              <a:avLst/>
            </a:prstGeom>
            <a:noFill/>
            <a:ln>
              <a:noFill/>
            </a:ln>
          </p:spPr>
        </p:pic>
        <p:pic>
          <p:nvPicPr>
            <p:cNvPr id="285" name="Google Shape;285;p18"/>
            <p:cNvPicPr preferRelativeResize="0"/>
            <p:nvPr/>
          </p:nvPicPr>
          <p:blipFill rotWithShape="1">
            <a:blip r:embed="rId5">
              <a:alphaModFix/>
            </a:blip>
            <a:srcRect r="43310" b="35658"/>
            <a:stretch/>
          </p:blipFill>
          <p:spPr>
            <a:xfrm>
              <a:off x="7848875" y="190500"/>
              <a:ext cx="657625" cy="1028700"/>
            </a:xfrm>
            <a:prstGeom prst="rect">
              <a:avLst/>
            </a:prstGeom>
            <a:noFill/>
            <a:ln>
              <a:noFill/>
            </a:ln>
          </p:spPr>
        </p:pic>
      </p:grpSp>
      <p:grpSp>
        <p:nvGrpSpPr>
          <p:cNvPr id="286" name="Google Shape;286;p18"/>
          <p:cNvGrpSpPr/>
          <p:nvPr/>
        </p:nvGrpSpPr>
        <p:grpSpPr>
          <a:xfrm>
            <a:off x="7600958" y="4348380"/>
            <a:ext cx="1191613" cy="2173849"/>
            <a:chOff x="7848870" y="190509"/>
            <a:chExt cx="1191613" cy="1630387"/>
          </a:xfrm>
        </p:grpSpPr>
        <p:pic>
          <p:nvPicPr>
            <p:cNvPr id="287" name="Google Shape;287;p18"/>
            <p:cNvPicPr preferRelativeResize="0"/>
            <p:nvPr/>
          </p:nvPicPr>
          <p:blipFill>
            <a:blip r:embed="rId4">
              <a:alphaModFix amt="29000"/>
            </a:blip>
            <a:stretch>
              <a:fillRect/>
            </a:stretch>
          </p:blipFill>
          <p:spPr>
            <a:xfrm>
              <a:off x="7880425" y="222064"/>
              <a:ext cx="1160058" cy="1598832"/>
            </a:xfrm>
            <a:prstGeom prst="rect">
              <a:avLst/>
            </a:prstGeom>
            <a:noFill/>
            <a:ln>
              <a:noFill/>
            </a:ln>
          </p:spPr>
        </p:pic>
        <p:pic>
          <p:nvPicPr>
            <p:cNvPr id="288" name="Google Shape;288;p18"/>
            <p:cNvPicPr preferRelativeResize="0"/>
            <p:nvPr/>
          </p:nvPicPr>
          <p:blipFill>
            <a:blip r:embed="rId5">
              <a:alphaModFix/>
            </a:blip>
            <a:stretch>
              <a:fillRect/>
            </a:stretch>
          </p:blipFill>
          <p:spPr>
            <a:xfrm>
              <a:off x="7848870" y="190509"/>
              <a:ext cx="1160058" cy="1598832"/>
            </a:xfrm>
            <a:prstGeom prst="rect">
              <a:avLst/>
            </a:prstGeom>
            <a:noFill/>
            <a:ln>
              <a:noFill/>
            </a:ln>
          </p:spPr>
        </p:pic>
      </p:grpSp>
      <p:sp>
        <p:nvSpPr>
          <p:cNvPr id="289" name="Google Shape;289;p18"/>
          <p:cNvSpPr/>
          <p:nvPr/>
        </p:nvSpPr>
        <p:spPr>
          <a:xfrm rot="2977104">
            <a:off x="-2876397" y="5696827"/>
            <a:ext cx="5608689" cy="2226755"/>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290"/>
        <p:cNvGrpSpPr/>
        <p:nvPr/>
      </p:nvGrpSpPr>
      <p:grpSpPr>
        <a:xfrm>
          <a:off x="0" y="0"/>
          <a:ext cx="0" cy="0"/>
          <a:chOff x="0" y="0"/>
          <a:chExt cx="0" cy="0"/>
        </a:xfrm>
      </p:grpSpPr>
      <p:pic>
        <p:nvPicPr>
          <p:cNvPr id="291" name="Google Shape;291;p19"/>
          <p:cNvPicPr preferRelativeResize="0"/>
          <p:nvPr/>
        </p:nvPicPr>
        <p:blipFill>
          <a:blip r:embed="rId2">
            <a:alphaModFix/>
          </a:blip>
          <a:stretch>
            <a:fillRect/>
          </a:stretch>
        </p:blipFill>
        <p:spPr>
          <a:xfrm rot="5013452">
            <a:off x="5626484" y="4311062"/>
            <a:ext cx="5350089" cy="3245749"/>
          </a:xfrm>
          <a:prstGeom prst="rect">
            <a:avLst/>
          </a:prstGeom>
          <a:noFill/>
          <a:ln>
            <a:noFill/>
          </a:ln>
        </p:spPr>
      </p:pic>
      <p:pic>
        <p:nvPicPr>
          <p:cNvPr id="292" name="Google Shape;292;p19"/>
          <p:cNvPicPr preferRelativeResize="0"/>
          <p:nvPr/>
        </p:nvPicPr>
        <p:blipFill>
          <a:blip r:embed="rId3">
            <a:alphaModFix/>
          </a:blip>
          <a:stretch>
            <a:fillRect/>
          </a:stretch>
        </p:blipFill>
        <p:spPr>
          <a:xfrm rot="-7208551" flipH="1">
            <a:off x="7111082" y="-1010545"/>
            <a:ext cx="4313848" cy="3245748"/>
          </a:xfrm>
          <a:prstGeom prst="rect">
            <a:avLst/>
          </a:prstGeom>
          <a:noFill/>
          <a:ln>
            <a:noFill/>
          </a:ln>
        </p:spPr>
      </p:pic>
      <p:pic>
        <p:nvPicPr>
          <p:cNvPr id="293" name="Google Shape;293;p19"/>
          <p:cNvPicPr preferRelativeResize="0"/>
          <p:nvPr/>
        </p:nvPicPr>
        <p:blipFill>
          <a:blip r:embed="rId3">
            <a:alphaModFix/>
          </a:blip>
          <a:stretch>
            <a:fillRect/>
          </a:stretch>
        </p:blipFill>
        <p:spPr>
          <a:xfrm rot="-10373476" flipH="1">
            <a:off x="1015358" y="5786676"/>
            <a:ext cx="3235385" cy="4327664"/>
          </a:xfrm>
          <a:prstGeom prst="rect">
            <a:avLst/>
          </a:prstGeom>
          <a:noFill/>
          <a:ln>
            <a:noFill/>
          </a:ln>
        </p:spPr>
      </p:pic>
      <p:pic>
        <p:nvPicPr>
          <p:cNvPr id="294" name="Google Shape;294;p19"/>
          <p:cNvPicPr preferRelativeResize="0"/>
          <p:nvPr/>
        </p:nvPicPr>
        <p:blipFill>
          <a:blip r:embed="rId2">
            <a:alphaModFix/>
          </a:blip>
          <a:stretch>
            <a:fillRect/>
          </a:stretch>
        </p:blipFill>
        <p:spPr>
          <a:xfrm rot="-4597720" flipH="1">
            <a:off x="-1577403" y="4567126"/>
            <a:ext cx="5350089" cy="3245751"/>
          </a:xfrm>
          <a:prstGeom prst="rect">
            <a:avLst/>
          </a:prstGeom>
          <a:noFill/>
          <a:ln>
            <a:noFill/>
          </a:ln>
        </p:spPr>
      </p:pic>
      <p:sp>
        <p:nvSpPr>
          <p:cNvPr id="295" name="Google Shape;295;p19"/>
          <p:cNvSpPr/>
          <p:nvPr/>
        </p:nvSpPr>
        <p:spPr>
          <a:xfrm rot="-7352051" flipH="1">
            <a:off x="-3811884" y="5924381"/>
            <a:ext cx="6978287" cy="3464886"/>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9"/>
          <p:cNvSpPr txBox="1">
            <a:spLocks noGrp="1"/>
          </p:cNvSpPr>
          <p:nvPr>
            <p:ph type="subTitle" idx="1"/>
          </p:nvPr>
        </p:nvSpPr>
        <p:spPr>
          <a:xfrm>
            <a:off x="1537940" y="3421867"/>
            <a:ext cx="3128100" cy="126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297" name="Google Shape;297;p19"/>
          <p:cNvSpPr txBox="1">
            <a:spLocks noGrp="1"/>
          </p:cNvSpPr>
          <p:nvPr>
            <p:ph type="title"/>
          </p:nvPr>
        </p:nvSpPr>
        <p:spPr>
          <a:xfrm>
            <a:off x="1537940" y="2166533"/>
            <a:ext cx="3128100" cy="12696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grpSp>
        <p:nvGrpSpPr>
          <p:cNvPr id="298" name="Google Shape;298;p19"/>
          <p:cNvGrpSpPr/>
          <p:nvPr/>
        </p:nvGrpSpPr>
        <p:grpSpPr>
          <a:xfrm flipH="1">
            <a:off x="8338914" y="2853651"/>
            <a:ext cx="689175" cy="1413700"/>
            <a:chOff x="7848875" y="190500"/>
            <a:chExt cx="689175" cy="1060275"/>
          </a:xfrm>
        </p:grpSpPr>
        <p:pic>
          <p:nvPicPr>
            <p:cNvPr id="299" name="Google Shape;299;p19"/>
            <p:cNvPicPr preferRelativeResize="0"/>
            <p:nvPr/>
          </p:nvPicPr>
          <p:blipFill rotWithShape="1">
            <a:blip r:embed="rId4">
              <a:alphaModFix amt="29000"/>
            </a:blip>
            <a:srcRect r="43310" b="35658"/>
            <a:stretch/>
          </p:blipFill>
          <p:spPr>
            <a:xfrm>
              <a:off x="7880425" y="222075"/>
              <a:ext cx="657625" cy="1028700"/>
            </a:xfrm>
            <a:prstGeom prst="rect">
              <a:avLst/>
            </a:prstGeom>
            <a:noFill/>
            <a:ln>
              <a:noFill/>
            </a:ln>
          </p:spPr>
        </p:pic>
        <p:pic>
          <p:nvPicPr>
            <p:cNvPr id="300" name="Google Shape;300;p19"/>
            <p:cNvPicPr preferRelativeResize="0"/>
            <p:nvPr/>
          </p:nvPicPr>
          <p:blipFill rotWithShape="1">
            <a:blip r:embed="rId5">
              <a:alphaModFix/>
            </a:blip>
            <a:srcRect r="43310" b="35658"/>
            <a:stretch/>
          </p:blipFill>
          <p:spPr>
            <a:xfrm>
              <a:off x="7848875" y="190500"/>
              <a:ext cx="657625" cy="1028700"/>
            </a:xfrm>
            <a:prstGeom prst="rect">
              <a:avLst/>
            </a:prstGeom>
            <a:noFill/>
            <a:ln>
              <a:noFill/>
            </a:ln>
          </p:spPr>
        </p:pic>
      </p:grpSp>
      <p:grpSp>
        <p:nvGrpSpPr>
          <p:cNvPr id="301" name="Google Shape;301;p19"/>
          <p:cNvGrpSpPr/>
          <p:nvPr/>
        </p:nvGrpSpPr>
        <p:grpSpPr>
          <a:xfrm>
            <a:off x="119296" y="532213"/>
            <a:ext cx="1191613" cy="2173849"/>
            <a:chOff x="7848870" y="190509"/>
            <a:chExt cx="1191613" cy="1630387"/>
          </a:xfrm>
        </p:grpSpPr>
        <p:pic>
          <p:nvPicPr>
            <p:cNvPr id="302" name="Google Shape;302;p19"/>
            <p:cNvPicPr preferRelativeResize="0"/>
            <p:nvPr/>
          </p:nvPicPr>
          <p:blipFill>
            <a:blip r:embed="rId4">
              <a:alphaModFix amt="29000"/>
            </a:blip>
            <a:stretch>
              <a:fillRect/>
            </a:stretch>
          </p:blipFill>
          <p:spPr>
            <a:xfrm>
              <a:off x="7880425" y="222064"/>
              <a:ext cx="1160058" cy="1598832"/>
            </a:xfrm>
            <a:prstGeom prst="rect">
              <a:avLst/>
            </a:prstGeom>
            <a:noFill/>
            <a:ln>
              <a:noFill/>
            </a:ln>
          </p:spPr>
        </p:pic>
        <p:pic>
          <p:nvPicPr>
            <p:cNvPr id="303" name="Google Shape;303;p19"/>
            <p:cNvPicPr preferRelativeResize="0"/>
            <p:nvPr/>
          </p:nvPicPr>
          <p:blipFill>
            <a:blip r:embed="rId5">
              <a:alphaModFix/>
            </a:blip>
            <a:stretch>
              <a:fillRect/>
            </a:stretch>
          </p:blipFill>
          <p:spPr>
            <a:xfrm>
              <a:off x="7848870" y="190509"/>
              <a:ext cx="1160058" cy="1598832"/>
            </a:xfrm>
            <a:prstGeom prst="rect">
              <a:avLst/>
            </a:prstGeom>
            <a:noFill/>
            <a:ln>
              <a:noFill/>
            </a:ln>
          </p:spPr>
        </p:pic>
      </p:grpSp>
      <p:sp>
        <p:nvSpPr>
          <p:cNvPr id="304" name="Google Shape;304;p19"/>
          <p:cNvSpPr/>
          <p:nvPr/>
        </p:nvSpPr>
        <p:spPr>
          <a:xfrm rot="-2639769">
            <a:off x="7117448" y="5732655"/>
            <a:ext cx="4206572" cy="2968985"/>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305"/>
        <p:cNvGrpSpPr/>
        <p:nvPr/>
      </p:nvGrpSpPr>
      <p:grpSpPr>
        <a:xfrm>
          <a:off x="0" y="0"/>
          <a:ext cx="0" cy="0"/>
          <a:chOff x="0" y="0"/>
          <a:chExt cx="0" cy="0"/>
        </a:xfrm>
      </p:grpSpPr>
      <p:pic>
        <p:nvPicPr>
          <p:cNvPr id="306" name="Google Shape;306;p20"/>
          <p:cNvPicPr preferRelativeResize="0"/>
          <p:nvPr/>
        </p:nvPicPr>
        <p:blipFill>
          <a:blip r:embed="rId2">
            <a:alphaModFix/>
          </a:blip>
          <a:stretch>
            <a:fillRect/>
          </a:stretch>
        </p:blipFill>
        <p:spPr>
          <a:xfrm rot="1166447">
            <a:off x="283217" y="5378402"/>
            <a:ext cx="3235387" cy="4327669"/>
          </a:xfrm>
          <a:prstGeom prst="rect">
            <a:avLst/>
          </a:prstGeom>
          <a:noFill/>
          <a:ln>
            <a:noFill/>
          </a:ln>
        </p:spPr>
      </p:pic>
      <p:pic>
        <p:nvPicPr>
          <p:cNvPr id="307" name="Google Shape;307;p20"/>
          <p:cNvPicPr preferRelativeResize="0"/>
          <p:nvPr/>
        </p:nvPicPr>
        <p:blipFill>
          <a:blip r:embed="rId3">
            <a:alphaModFix/>
          </a:blip>
          <a:stretch>
            <a:fillRect/>
          </a:stretch>
        </p:blipFill>
        <p:spPr>
          <a:xfrm rot="10478921">
            <a:off x="-1206460" y="3303663"/>
            <a:ext cx="4243858" cy="4577128"/>
          </a:xfrm>
          <a:prstGeom prst="rect">
            <a:avLst/>
          </a:prstGeom>
          <a:noFill/>
          <a:ln>
            <a:noFill/>
          </a:ln>
        </p:spPr>
      </p:pic>
      <p:grpSp>
        <p:nvGrpSpPr>
          <p:cNvPr id="308" name="Google Shape;308;p20"/>
          <p:cNvGrpSpPr/>
          <p:nvPr/>
        </p:nvGrpSpPr>
        <p:grpSpPr>
          <a:xfrm>
            <a:off x="7952396" y="1099613"/>
            <a:ext cx="1191613" cy="2173849"/>
            <a:chOff x="7848870" y="190509"/>
            <a:chExt cx="1191613" cy="1630387"/>
          </a:xfrm>
        </p:grpSpPr>
        <p:pic>
          <p:nvPicPr>
            <p:cNvPr id="309" name="Google Shape;309;p20"/>
            <p:cNvPicPr preferRelativeResize="0"/>
            <p:nvPr/>
          </p:nvPicPr>
          <p:blipFill>
            <a:blip r:embed="rId4">
              <a:alphaModFix amt="29000"/>
            </a:blip>
            <a:stretch>
              <a:fillRect/>
            </a:stretch>
          </p:blipFill>
          <p:spPr>
            <a:xfrm>
              <a:off x="7880425" y="222064"/>
              <a:ext cx="1160058" cy="1598832"/>
            </a:xfrm>
            <a:prstGeom prst="rect">
              <a:avLst/>
            </a:prstGeom>
            <a:noFill/>
            <a:ln>
              <a:noFill/>
            </a:ln>
          </p:spPr>
        </p:pic>
        <p:pic>
          <p:nvPicPr>
            <p:cNvPr id="310" name="Google Shape;310;p20"/>
            <p:cNvPicPr preferRelativeResize="0"/>
            <p:nvPr/>
          </p:nvPicPr>
          <p:blipFill>
            <a:blip r:embed="rId5">
              <a:alphaModFix/>
            </a:blip>
            <a:stretch>
              <a:fillRect/>
            </a:stretch>
          </p:blipFill>
          <p:spPr>
            <a:xfrm>
              <a:off x="7848870" y="190509"/>
              <a:ext cx="1160058" cy="1598832"/>
            </a:xfrm>
            <a:prstGeom prst="rect">
              <a:avLst/>
            </a:prstGeom>
            <a:noFill/>
            <a:ln>
              <a:noFill/>
            </a:ln>
          </p:spPr>
        </p:pic>
      </p:grpSp>
      <p:pic>
        <p:nvPicPr>
          <p:cNvPr id="311" name="Google Shape;311;p20"/>
          <p:cNvPicPr preferRelativeResize="0"/>
          <p:nvPr/>
        </p:nvPicPr>
        <p:blipFill>
          <a:blip r:embed="rId2">
            <a:alphaModFix/>
          </a:blip>
          <a:stretch>
            <a:fillRect/>
          </a:stretch>
        </p:blipFill>
        <p:spPr>
          <a:xfrm rot="-2998595">
            <a:off x="6836557" y="4515109"/>
            <a:ext cx="4313848" cy="3245751"/>
          </a:xfrm>
          <a:prstGeom prst="rect">
            <a:avLst/>
          </a:prstGeom>
          <a:noFill/>
          <a:ln>
            <a:noFill/>
          </a:ln>
        </p:spPr>
      </p:pic>
      <p:pic>
        <p:nvPicPr>
          <p:cNvPr id="312" name="Google Shape;312;p20"/>
          <p:cNvPicPr preferRelativeResize="0"/>
          <p:nvPr/>
        </p:nvPicPr>
        <p:blipFill>
          <a:blip r:embed="rId3">
            <a:alphaModFix/>
          </a:blip>
          <a:stretch>
            <a:fillRect/>
          </a:stretch>
        </p:blipFill>
        <p:spPr>
          <a:xfrm rot="4868910">
            <a:off x="5327834" y="4377775"/>
            <a:ext cx="5350093" cy="3245751"/>
          </a:xfrm>
          <a:prstGeom prst="rect">
            <a:avLst/>
          </a:prstGeom>
          <a:noFill/>
          <a:ln>
            <a:noFill/>
          </a:ln>
        </p:spPr>
      </p:pic>
      <p:sp>
        <p:nvSpPr>
          <p:cNvPr id="313" name="Google Shape;313;p20"/>
          <p:cNvSpPr/>
          <p:nvPr/>
        </p:nvSpPr>
        <p:spPr>
          <a:xfrm rot="7844235">
            <a:off x="6621483" y="6066296"/>
            <a:ext cx="5110727" cy="3464629"/>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0"/>
          <p:cNvSpPr/>
          <p:nvPr/>
        </p:nvSpPr>
        <p:spPr>
          <a:xfrm rot="3275943">
            <a:off x="-2836431" y="5321728"/>
            <a:ext cx="4801701" cy="2921792"/>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5" name="Google Shape;315;p20"/>
          <p:cNvGrpSpPr/>
          <p:nvPr/>
        </p:nvGrpSpPr>
        <p:grpSpPr>
          <a:xfrm flipH="1">
            <a:off x="110326" y="6485"/>
            <a:ext cx="689175" cy="1413700"/>
            <a:chOff x="7848875" y="190500"/>
            <a:chExt cx="689175" cy="1060275"/>
          </a:xfrm>
        </p:grpSpPr>
        <p:pic>
          <p:nvPicPr>
            <p:cNvPr id="316" name="Google Shape;316;p20"/>
            <p:cNvPicPr preferRelativeResize="0"/>
            <p:nvPr/>
          </p:nvPicPr>
          <p:blipFill rotWithShape="1">
            <a:blip r:embed="rId4">
              <a:alphaModFix amt="29000"/>
            </a:blip>
            <a:srcRect r="43310" b="35658"/>
            <a:stretch/>
          </p:blipFill>
          <p:spPr>
            <a:xfrm>
              <a:off x="7880425" y="222075"/>
              <a:ext cx="657625" cy="1028700"/>
            </a:xfrm>
            <a:prstGeom prst="rect">
              <a:avLst/>
            </a:prstGeom>
            <a:noFill/>
            <a:ln>
              <a:noFill/>
            </a:ln>
          </p:spPr>
        </p:pic>
        <p:pic>
          <p:nvPicPr>
            <p:cNvPr id="317" name="Google Shape;317;p20"/>
            <p:cNvPicPr preferRelativeResize="0"/>
            <p:nvPr/>
          </p:nvPicPr>
          <p:blipFill rotWithShape="1">
            <a:blip r:embed="rId5">
              <a:alphaModFix/>
            </a:blip>
            <a:srcRect r="43310" b="35658"/>
            <a:stretch/>
          </p:blipFill>
          <p:spPr>
            <a:xfrm>
              <a:off x="7848875" y="190500"/>
              <a:ext cx="657625" cy="1028700"/>
            </a:xfrm>
            <a:prstGeom prst="rect">
              <a:avLst/>
            </a:prstGeom>
            <a:noFill/>
            <a:ln>
              <a:noFill/>
            </a:ln>
          </p:spPr>
        </p:pic>
      </p:grpSp>
      <p:sp>
        <p:nvSpPr>
          <p:cNvPr id="318" name="Google Shape;318;p20"/>
          <p:cNvSpPr txBox="1">
            <a:spLocks noGrp="1"/>
          </p:cNvSpPr>
          <p:nvPr>
            <p:ph type="title"/>
          </p:nvPr>
        </p:nvSpPr>
        <p:spPr>
          <a:xfrm>
            <a:off x="720000" y="716500"/>
            <a:ext cx="7704000" cy="59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19"/>
        <p:cNvGrpSpPr/>
        <p:nvPr/>
      </p:nvGrpSpPr>
      <p:grpSpPr>
        <a:xfrm>
          <a:off x="0" y="0"/>
          <a:ext cx="0" cy="0"/>
          <a:chOff x="0" y="0"/>
          <a:chExt cx="0" cy="0"/>
        </a:xfrm>
      </p:grpSpPr>
      <p:pic>
        <p:nvPicPr>
          <p:cNvPr id="320" name="Google Shape;320;p21"/>
          <p:cNvPicPr preferRelativeResize="0"/>
          <p:nvPr/>
        </p:nvPicPr>
        <p:blipFill>
          <a:blip r:embed="rId2">
            <a:alphaModFix/>
          </a:blip>
          <a:stretch>
            <a:fillRect/>
          </a:stretch>
        </p:blipFill>
        <p:spPr>
          <a:xfrm rot="1166447">
            <a:off x="283217" y="5480002"/>
            <a:ext cx="3235387" cy="4327669"/>
          </a:xfrm>
          <a:prstGeom prst="rect">
            <a:avLst/>
          </a:prstGeom>
          <a:noFill/>
          <a:ln>
            <a:noFill/>
          </a:ln>
        </p:spPr>
      </p:pic>
      <p:pic>
        <p:nvPicPr>
          <p:cNvPr id="321" name="Google Shape;321;p21"/>
          <p:cNvPicPr preferRelativeResize="0"/>
          <p:nvPr/>
        </p:nvPicPr>
        <p:blipFill>
          <a:blip r:embed="rId3">
            <a:alphaModFix/>
          </a:blip>
          <a:stretch>
            <a:fillRect/>
          </a:stretch>
        </p:blipFill>
        <p:spPr>
          <a:xfrm rot="10478921">
            <a:off x="-1206460" y="4014863"/>
            <a:ext cx="4243858" cy="4577128"/>
          </a:xfrm>
          <a:prstGeom prst="rect">
            <a:avLst/>
          </a:prstGeom>
          <a:noFill/>
          <a:ln>
            <a:noFill/>
          </a:ln>
        </p:spPr>
      </p:pic>
      <p:grpSp>
        <p:nvGrpSpPr>
          <p:cNvPr id="322" name="Google Shape;322;p21"/>
          <p:cNvGrpSpPr/>
          <p:nvPr/>
        </p:nvGrpSpPr>
        <p:grpSpPr>
          <a:xfrm>
            <a:off x="8083258" y="4887613"/>
            <a:ext cx="1191613" cy="2173849"/>
            <a:chOff x="7848870" y="190509"/>
            <a:chExt cx="1191613" cy="1630387"/>
          </a:xfrm>
        </p:grpSpPr>
        <p:pic>
          <p:nvPicPr>
            <p:cNvPr id="323" name="Google Shape;323;p21"/>
            <p:cNvPicPr preferRelativeResize="0"/>
            <p:nvPr/>
          </p:nvPicPr>
          <p:blipFill>
            <a:blip r:embed="rId4">
              <a:alphaModFix amt="29000"/>
            </a:blip>
            <a:stretch>
              <a:fillRect/>
            </a:stretch>
          </p:blipFill>
          <p:spPr>
            <a:xfrm>
              <a:off x="7880425" y="222064"/>
              <a:ext cx="1160058" cy="1598832"/>
            </a:xfrm>
            <a:prstGeom prst="rect">
              <a:avLst/>
            </a:prstGeom>
            <a:noFill/>
            <a:ln>
              <a:noFill/>
            </a:ln>
          </p:spPr>
        </p:pic>
        <p:pic>
          <p:nvPicPr>
            <p:cNvPr id="324" name="Google Shape;324;p21"/>
            <p:cNvPicPr preferRelativeResize="0"/>
            <p:nvPr/>
          </p:nvPicPr>
          <p:blipFill>
            <a:blip r:embed="rId5">
              <a:alphaModFix/>
            </a:blip>
            <a:stretch>
              <a:fillRect/>
            </a:stretch>
          </p:blipFill>
          <p:spPr>
            <a:xfrm>
              <a:off x="7848870" y="190509"/>
              <a:ext cx="1160058" cy="1598832"/>
            </a:xfrm>
            <a:prstGeom prst="rect">
              <a:avLst/>
            </a:prstGeom>
            <a:noFill/>
            <a:ln>
              <a:noFill/>
            </a:ln>
          </p:spPr>
        </p:pic>
      </p:grpSp>
      <p:pic>
        <p:nvPicPr>
          <p:cNvPr id="325" name="Google Shape;325;p21"/>
          <p:cNvPicPr preferRelativeResize="0"/>
          <p:nvPr/>
        </p:nvPicPr>
        <p:blipFill>
          <a:blip r:embed="rId2">
            <a:alphaModFix/>
          </a:blip>
          <a:stretch>
            <a:fillRect/>
          </a:stretch>
        </p:blipFill>
        <p:spPr>
          <a:xfrm rot="-8208681">
            <a:off x="6908974" y="-2044891"/>
            <a:ext cx="3235386" cy="4327667"/>
          </a:xfrm>
          <a:prstGeom prst="rect">
            <a:avLst/>
          </a:prstGeom>
          <a:noFill/>
          <a:ln>
            <a:noFill/>
          </a:ln>
        </p:spPr>
      </p:pic>
      <p:pic>
        <p:nvPicPr>
          <p:cNvPr id="326" name="Google Shape;326;p21"/>
          <p:cNvPicPr preferRelativeResize="0"/>
          <p:nvPr/>
        </p:nvPicPr>
        <p:blipFill>
          <a:blip r:embed="rId3">
            <a:alphaModFix/>
          </a:blip>
          <a:stretch>
            <a:fillRect/>
          </a:stretch>
        </p:blipFill>
        <p:spPr>
          <a:xfrm rot="-341174">
            <a:off x="6379671" y="-1139467"/>
            <a:ext cx="4012570" cy="4327668"/>
          </a:xfrm>
          <a:prstGeom prst="rect">
            <a:avLst/>
          </a:prstGeom>
          <a:noFill/>
          <a:ln>
            <a:noFill/>
          </a:ln>
        </p:spPr>
      </p:pic>
      <p:sp>
        <p:nvSpPr>
          <p:cNvPr id="327" name="Google Shape;327;p21"/>
          <p:cNvSpPr/>
          <p:nvPr/>
        </p:nvSpPr>
        <p:spPr>
          <a:xfrm rot="2634116">
            <a:off x="7880648" y="-2749041"/>
            <a:ext cx="3833056" cy="4619636"/>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1"/>
          <p:cNvSpPr/>
          <p:nvPr/>
        </p:nvSpPr>
        <p:spPr>
          <a:xfrm rot="-7532646">
            <a:off x="-3288923" y="6486426"/>
            <a:ext cx="6541035" cy="2921749"/>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 name="Google Shape;329;p21"/>
          <p:cNvGrpSpPr/>
          <p:nvPr/>
        </p:nvGrpSpPr>
        <p:grpSpPr>
          <a:xfrm flipH="1">
            <a:off x="126076" y="317518"/>
            <a:ext cx="689175" cy="1413700"/>
            <a:chOff x="7848875" y="190500"/>
            <a:chExt cx="689175" cy="1060275"/>
          </a:xfrm>
        </p:grpSpPr>
        <p:pic>
          <p:nvPicPr>
            <p:cNvPr id="330" name="Google Shape;330;p21"/>
            <p:cNvPicPr preferRelativeResize="0"/>
            <p:nvPr/>
          </p:nvPicPr>
          <p:blipFill rotWithShape="1">
            <a:blip r:embed="rId4">
              <a:alphaModFix amt="29000"/>
            </a:blip>
            <a:srcRect r="43310" b="35658"/>
            <a:stretch/>
          </p:blipFill>
          <p:spPr>
            <a:xfrm>
              <a:off x="7880425" y="222075"/>
              <a:ext cx="657625" cy="1028700"/>
            </a:xfrm>
            <a:prstGeom prst="rect">
              <a:avLst/>
            </a:prstGeom>
            <a:noFill/>
            <a:ln>
              <a:noFill/>
            </a:ln>
          </p:spPr>
        </p:pic>
        <p:pic>
          <p:nvPicPr>
            <p:cNvPr id="331" name="Google Shape;331;p21"/>
            <p:cNvPicPr preferRelativeResize="0"/>
            <p:nvPr/>
          </p:nvPicPr>
          <p:blipFill rotWithShape="1">
            <a:blip r:embed="rId5">
              <a:alphaModFix/>
            </a:blip>
            <a:srcRect r="43310" b="35658"/>
            <a:stretch/>
          </p:blipFill>
          <p:spPr>
            <a:xfrm>
              <a:off x="7848875" y="190500"/>
              <a:ext cx="657625" cy="1028700"/>
            </a:xfrm>
            <a:prstGeom prst="rect">
              <a:avLst/>
            </a:prstGeom>
            <a:noFill/>
            <a:ln>
              <a:noFill/>
            </a:ln>
          </p:spPr>
        </p:pic>
      </p:grpSp>
      <p:sp>
        <p:nvSpPr>
          <p:cNvPr id="332" name="Google Shape;332;p21"/>
          <p:cNvSpPr txBox="1">
            <a:spLocks noGrp="1"/>
          </p:cNvSpPr>
          <p:nvPr>
            <p:ph type="title"/>
          </p:nvPr>
        </p:nvSpPr>
        <p:spPr>
          <a:xfrm>
            <a:off x="720000" y="716500"/>
            <a:ext cx="7704000" cy="59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333"/>
        <p:cNvGrpSpPr/>
        <p:nvPr/>
      </p:nvGrpSpPr>
      <p:grpSpPr>
        <a:xfrm>
          <a:off x="0" y="0"/>
          <a:ext cx="0" cy="0"/>
          <a:chOff x="0" y="0"/>
          <a:chExt cx="0" cy="0"/>
        </a:xfrm>
      </p:grpSpPr>
      <p:pic>
        <p:nvPicPr>
          <p:cNvPr id="334" name="Google Shape;334;p22"/>
          <p:cNvPicPr preferRelativeResize="0"/>
          <p:nvPr/>
        </p:nvPicPr>
        <p:blipFill>
          <a:blip r:embed="rId2">
            <a:alphaModFix/>
          </a:blip>
          <a:stretch>
            <a:fillRect/>
          </a:stretch>
        </p:blipFill>
        <p:spPr>
          <a:xfrm rot="6339207">
            <a:off x="-1635176" y="5323149"/>
            <a:ext cx="4313844" cy="3245751"/>
          </a:xfrm>
          <a:prstGeom prst="rect">
            <a:avLst/>
          </a:prstGeom>
          <a:noFill/>
          <a:ln>
            <a:noFill/>
          </a:ln>
        </p:spPr>
      </p:pic>
      <p:pic>
        <p:nvPicPr>
          <p:cNvPr id="335" name="Google Shape;335;p22"/>
          <p:cNvPicPr preferRelativeResize="0"/>
          <p:nvPr/>
        </p:nvPicPr>
        <p:blipFill>
          <a:blip r:embed="rId2">
            <a:alphaModFix/>
          </a:blip>
          <a:stretch>
            <a:fillRect/>
          </a:stretch>
        </p:blipFill>
        <p:spPr>
          <a:xfrm rot="-2798866">
            <a:off x="6802060" y="5051282"/>
            <a:ext cx="4313851" cy="3245750"/>
          </a:xfrm>
          <a:prstGeom prst="rect">
            <a:avLst/>
          </a:prstGeom>
          <a:noFill/>
          <a:ln>
            <a:noFill/>
          </a:ln>
        </p:spPr>
      </p:pic>
      <p:pic>
        <p:nvPicPr>
          <p:cNvPr id="336" name="Google Shape;336;p22"/>
          <p:cNvPicPr preferRelativeResize="0"/>
          <p:nvPr/>
        </p:nvPicPr>
        <p:blipFill>
          <a:blip r:embed="rId3">
            <a:alphaModFix/>
          </a:blip>
          <a:stretch>
            <a:fillRect/>
          </a:stretch>
        </p:blipFill>
        <p:spPr>
          <a:xfrm rot="4515714">
            <a:off x="5190363" y="4869652"/>
            <a:ext cx="5658479" cy="3432849"/>
          </a:xfrm>
          <a:prstGeom prst="rect">
            <a:avLst/>
          </a:prstGeom>
          <a:noFill/>
          <a:ln>
            <a:noFill/>
          </a:ln>
        </p:spPr>
      </p:pic>
      <p:grpSp>
        <p:nvGrpSpPr>
          <p:cNvPr id="337" name="Google Shape;337;p22"/>
          <p:cNvGrpSpPr/>
          <p:nvPr/>
        </p:nvGrpSpPr>
        <p:grpSpPr>
          <a:xfrm>
            <a:off x="-111755" y="4437662"/>
            <a:ext cx="1191613" cy="2173849"/>
            <a:chOff x="7848870" y="190509"/>
            <a:chExt cx="1191613" cy="1630387"/>
          </a:xfrm>
        </p:grpSpPr>
        <p:pic>
          <p:nvPicPr>
            <p:cNvPr id="338" name="Google Shape;338;p22"/>
            <p:cNvPicPr preferRelativeResize="0"/>
            <p:nvPr/>
          </p:nvPicPr>
          <p:blipFill>
            <a:blip r:embed="rId4">
              <a:alphaModFix amt="29000"/>
            </a:blip>
            <a:stretch>
              <a:fillRect/>
            </a:stretch>
          </p:blipFill>
          <p:spPr>
            <a:xfrm>
              <a:off x="7880425" y="222064"/>
              <a:ext cx="1160058" cy="1598832"/>
            </a:xfrm>
            <a:prstGeom prst="rect">
              <a:avLst/>
            </a:prstGeom>
            <a:noFill/>
            <a:ln>
              <a:noFill/>
            </a:ln>
          </p:spPr>
        </p:pic>
        <p:pic>
          <p:nvPicPr>
            <p:cNvPr id="339" name="Google Shape;339;p22"/>
            <p:cNvPicPr preferRelativeResize="0"/>
            <p:nvPr/>
          </p:nvPicPr>
          <p:blipFill>
            <a:blip r:embed="rId5">
              <a:alphaModFix/>
            </a:blip>
            <a:stretch>
              <a:fillRect/>
            </a:stretch>
          </p:blipFill>
          <p:spPr>
            <a:xfrm>
              <a:off x="7848870" y="190509"/>
              <a:ext cx="1160058" cy="1598832"/>
            </a:xfrm>
            <a:prstGeom prst="rect">
              <a:avLst/>
            </a:prstGeom>
            <a:noFill/>
            <a:ln>
              <a:noFill/>
            </a:ln>
          </p:spPr>
        </p:pic>
      </p:grpSp>
      <p:pic>
        <p:nvPicPr>
          <p:cNvPr id="340" name="Google Shape;340;p22"/>
          <p:cNvPicPr preferRelativeResize="0"/>
          <p:nvPr/>
        </p:nvPicPr>
        <p:blipFill>
          <a:blip r:embed="rId3">
            <a:alphaModFix/>
          </a:blip>
          <a:stretch>
            <a:fillRect/>
          </a:stretch>
        </p:blipFill>
        <p:spPr>
          <a:xfrm rot="-6466902">
            <a:off x="-2444833" y="139666"/>
            <a:ext cx="5350093" cy="3245751"/>
          </a:xfrm>
          <a:prstGeom prst="rect">
            <a:avLst/>
          </a:prstGeom>
          <a:noFill/>
          <a:ln>
            <a:noFill/>
          </a:ln>
        </p:spPr>
      </p:pic>
      <p:sp>
        <p:nvSpPr>
          <p:cNvPr id="341" name="Google Shape;341;p22"/>
          <p:cNvSpPr/>
          <p:nvPr/>
        </p:nvSpPr>
        <p:spPr>
          <a:xfrm rot="-4417957">
            <a:off x="-3677918" y="-1567633"/>
            <a:ext cx="5110851" cy="3464949"/>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2"/>
          <p:cNvSpPr/>
          <p:nvPr/>
        </p:nvSpPr>
        <p:spPr>
          <a:xfrm rot="7569304">
            <a:off x="6031936" y="5940729"/>
            <a:ext cx="6540881" cy="2921790"/>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3" name="Google Shape;343;p22"/>
          <p:cNvGrpSpPr/>
          <p:nvPr/>
        </p:nvGrpSpPr>
        <p:grpSpPr>
          <a:xfrm flipH="1">
            <a:off x="8428901" y="309451"/>
            <a:ext cx="689175" cy="1413700"/>
            <a:chOff x="7848875" y="190500"/>
            <a:chExt cx="689175" cy="1060275"/>
          </a:xfrm>
        </p:grpSpPr>
        <p:pic>
          <p:nvPicPr>
            <p:cNvPr id="344" name="Google Shape;344;p22"/>
            <p:cNvPicPr preferRelativeResize="0"/>
            <p:nvPr/>
          </p:nvPicPr>
          <p:blipFill rotWithShape="1">
            <a:blip r:embed="rId4">
              <a:alphaModFix amt="29000"/>
            </a:blip>
            <a:srcRect r="43310" b="35658"/>
            <a:stretch/>
          </p:blipFill>
          <p:spPr>
            <a:xfrm>
              <a:off x="7880425" y="222075"/>
              <a:ext cx="657625" cy="1028700"/>
            </a:xfrm>
            <a:prstGeom prst="rect">
              <a:avLst/>
            </a:prstGeom>
            <a:noFill/>
            <a:ln>
              <a:noFill/>
            </a:ln>
          </p:spPr>
        </p:pic>
        <p:pic>
          <p:nvPicPr>
            <p:cNvPr id="345" name="Google Shape;345;p22"/>
            <p:cNvPicPr preferRelativeResize="0"/>
            <p:nvPr/>
          </p:nvPicPr>
          <p:blipFill rotWithShape="1">
            <a:blip r:embed="rId5">
              <a:alphaModFix/>
            </a:blip>
            <a:srcRect r="43310" b="35658"/>
            <a:stretch/>
          </p:blipFill>
          <p:spPr>
            <a:xfrm>
              <a:off x="7848875" y="190500"/>
              <a:ext cx="657625" cy="1028700"/>
            </a:xfrm>
            <a:prstGeom prst="rect">
              <a:avLst/>
            </a:prstGeom>
            <a:noFill/>
            <a:ln>
              <a:noFill/>
            </a:ln>
          </p:spPr>
        </p:pic>
      </p:grpSp>
      <p:sp>
        <p:nvSpPr>
          <p:cNvPr id="346" name="Google Shape;346;p22"/>
          <p:cNvSpPr txBox="1">
            <a:spLocks noGrp="1"/>
          </p:cNvSpPr>
          <p:nvPr>
            <p:ph type="title"/>
          </p:nvPr>
        </p:nvSpPr>
        <p:spPr>
          <a:xfrm>
            <a:off x="720000" y="716500"/>
            <a:ext cx="7704000" cy="59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347"/>
        <p:cNvGrpSpPr/>
        <p:nvPr/>
      </p:nvGrpSpPr>
      <p:grpSpPr>
        <a:xfrm>
          <a:off x="0" y="0"/>
          <a:ext cx="0" cy="0"/>
          <a:chOff x="0" y="0"/>
          <a:chExt cx="0" cy="0"/>
        </a:xfrm>
      </p:grpSpPr>
      <p:pic>
        <p:nvPicPr>
          <p:cNvPr id="348" name="Google Shape;348;p23"/>
          <p:cNvPicPr preferRelativeResize="0"/>
          <p:nvPr/>
        </p:nvPicPr>
        <p:blipFill>
          <a:blip r:embed="rId2">
            <a:alphaModFix/>
          </a:blip>
          <a:stretch>
            <a:fillRect/>
          </a:stretch>
        </p:blipFill>
        <p:spPr>
          <a:xfrm rot="5710843">
            <a:off x="7130135" y="5762592"/>
            <a:ext cx="4313851" cy="3245750"/>
          </a:xfrm>
          <a:prstGeom prst="rect">
            <a:avLst/>
          </a:prstGeom>
          <a:noFill/>
          <a:ln>
            <a:noFill/>
          </a:ln>
        </p:spPr>
      </p:pic>
      <p:sp>
        <p:nvSpPr>
          <p:cNvPr id="349" name="Google Shape;349;p23"/>
          <p:cNvSpPr txBox="1">
            <a:spLocks noGrp="1"/>
          </p:cNvSpPr>
          <p:nvPr>
            <p:ph type="subTitle" idx="1"/>
          </p:nvPr>
        </p:nvSpPr>
        <p:spPr>
          <a:xfrm>
            <a:off x="1787313" y="4830864"/>
            <a:ext cx="2265000" cy="56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200">
                <a:solidFill>
                  <a:schemeClr val="lt1"/>
                </a:solidFill>
                <a:latin typeface="Courier Prime"/>
                <a:ea typeface="Courier Prime"/>
                <a:cs typeface="Courier Prime"/>
                <a:sym typeface="Courier Prim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r>
              <a:rPr lang="en-US" smtClean="0"/>
              <a:t>Click to edit Master subtitle style</a:t>
            </a:r>
            <a:endParaRPr/>
          </a:p>
        </p:txBody>
      </p:sp>
      <p:sp>
        <p:nvSpPr>
          <p:cNvPr id="350" name="Google Shape;350;p23"/>
          <p:cNvSpPr txBox="1">
            <a:spLocks noGrp="1"/>
          </p:cNvSpPr>
          <p:nvPr>
            <p:ph type="subTitle" idx="2"/>
          </p:nvPr>
        </p:nvSpPr>
        <p:spPr>
          <a:xfrm>
            <a:off x="5091677" y="4830864"/>
            <a:ext cx="2265000" cy="56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200">
                <a:solidFill>
                  <a:schemeClr val="lt1"/>
                </a:solidFill>
                <a:latin typeface="Courier Prime"/>
                <a:ea typeface="Courier Prime"/>
                <a:cs typeface="Courier Prime"/>
                <a:sym typeface="Courier Prim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r>
              <a:rPr lang="en-US" smtClean="0"/>
              <a:t>Click to edit Master subtitle style</a:t>
            </a:r>
            <a:endParaRPr/>
          </a:p>
        </p:txBody>
      </p:sp>
      <p:sp>
        <p:nvSpPr>
          <p:cNvPr id="351" name="Google Shape;351;p23"/>
          <p:cNvSpPr txBox="1">
            <a:spLocks noGrp="1"/>
          </p:cNvSpPr>
          <p:nvPr>
            <p:ph type="subTitle" idx="3"/>
          </p:nvPr>
        </p:nvSpPr>
        <p:spPr>
          <a:xfrm>
            <a:off x="1787313" y="5314264"/>
            <a:ext cx="2265000" cy="82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352" name="Google Shape;352;p23"/>
          <p:cNvSpPr txBox="1">
            <a:spLocks noGrp="1"/>
          </p:cNvSpPr>
          <p:nvPr>
            <p:ph type="subTitle" idx="4"/>
          </p:nvPr>
        </p:nvSpPr>
        <p:spPr>
          <a:xfrm>
            <a:off x="5091677" y="5314264"/>
            <a:ext cx="2265000" cy="82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353" name="Google Shape;353;p23"/>
          <p:cNvSpPr txBox="1">
            <a:spLocks noGrp="1"/>
          </p:cNvSpPr>
          <p:nvPr>
            <p:ph type="title"/>
          </p:nvPr>
        </p:nvSpPr>
        <p:spPr>
          <a:xfrm>
            <a:off x="720000" y="716500"/>
            <a:ext cx="7704000" cy="59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pic>
        <p:nvPicPr>
          <p:cNvPr id="354" name="Google Shape;354;p23"/>
          <p:cNvPicPr preferRelativeResize="0"/>
          <p:nvPr/>
        </p:nvPicPr>
        <p:blipFill>
          <a:blip r:embed="rId2">
            <a:alphaModFix/>
          </a:blip>
          <a:stretch>
            <a:fillRect/>
          </a:stretch>
        </p:blipFill>
        <p:spPr>
          <a:xfrm rot="6386155" flipH="1">
            <a:off x="-2175756" y="-122141"/>
            <a:ext cx="4313847" cy="3245751"/>
          </a:xfrm>
          <a:prstGeom prst="rect">
            <a:avLst/>
          </a:prstGeom>
          <a:noFill/>
          <a:ln>
            <a:noFill/>
          </a:ln>
        </p:spPr>
      </p:pic>
      <p:pic>
        <p:nvPicPr>
          <p:cNvPr id="355" name="Google Shape;355;p23"/>
          <p:cNvPicPr preferRelativeResize="0"/>
          <p:nvPr/>
        </p:nvPicPr>
        <p:blipFill>
          <a:blip r:embed="rId3">
            <a:alphaModFix/>
          </a:blip>
          <a:stretch>
            <a:fillRect/>
          </a:stretch>
        </p:blipFill>
        <p:spPr>
          <a:xfrm rot="-7406202">
            <a:off x="-2079656" y="114537"/>
            <a:ext cx="5350089" cy="3245748"/>
          </a:xfrm>
          <a:prstGeom prst="rect">
            <a:avLst/>
          </a:prstGeom>
          <a:noFill/>
          <a:ln>
            <a:noFill/>
          </a:ln>
        </p:spPr>
      </p:pic>
      <p:sp>
        <p:nvSpPr>
          <p:cNvPr id="356" name="Google Shape;356;p23"/>
          <p:cNvSpPr/>
          <p:nvPr/>
        </p:nvSpPr>
        <p:spPr>
          <a:xfrm rot="5778961" flipH="1">
            <a:off x="-3054075" y="77365"/>
            <a:ext cx="3898939" cy="2921831"/>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7" name="Google Shape;357;p23"/>
          <p:cNvPicPr preferRelativeResize="0"/>
          <p:nvPr/>
        </p:nvPicPr>
        <p:blipFill>
          <a:blip r:embed="rId3">
            <a:alphaModFix/>
          </a:blip>
          <a:stretch>
            <a:fillRect/>
          </a:stretch>
        </p:blipFill>
        <p:spPr>
          <a:xfrm rot="8829576" flipH="1">
            <a:off x="6581449" y="654075"/>
            <a:ext cx="4012570" cy="4327664"/>
          </a:xfrm>
          <a:prstGeom prst="rect">
            <a:avLst/>
          </a:prstGeom>
          <a:noFill/>
          <a:ln>
            <a:noFill/>
          </a:ln>
        </p:spPr>
      </p:pic>
      <p:sp>
        <p:nvSpPr>
          <p:cNvPr id="358" name="Google Shape;358;p23"/>
          <p:cNvSpPr/>
          <p:nvPr/>
        </p:nvSpPr>
        <p:spPr>
          <a:xfrm rot="6255553" flipH="1">
            <a:off x="6901046" y="1037811"/>
            <a:ext cx="6978232" cy="3464792"/>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9" name="Google Shape;359;p23"/>
          <p:cNvGrpSpPr/>
          <p:nvPr/>
        </p:nvGrpSpPr>
        <p:grpSpPr>
          <a:xfrm>
            <a:off x="-418" y="4829480"/>
            <a:ext cx="1191613" cy="2173849"/>
            <a:chOff x="7848870" y="190509"/>
            <a:chExt cx="1191613" cy="1630387"/>
          </a:xfrm>
        </p:grpSpPr>
        <p:pic>
          <p:nvPicPr>
            <p:cNvPr id="360" name="Google Shape;360;p23"/>
            <p:cNvPicPr preferRelativeResize="0"/>
            <p:nvPr/>
          </p:nvPicPr>
          <p:blipFill>
            <a:blip r:embed="rId4">
              <a:alphaModFix amt="29000"/>
            </a:blip>
            <a:stretch>
              <a:fillRect/>
            </a:stretch>
          </p:blipFill>
          <p:spPr>
            <a:xfrm>
              <a:off x="7880425" y="222064"/>
              <a:ext cx="1160058" cy="1598832"/>
            </a:xfrm>
            <a:prstGeom prst="rect">
              <a:avLst/>
            </a:prstGeom>
            <a:noFill/>
            <a:ln>
              <a:noFill/>
            </a:ln>
          </p:spPr>
        </p:pic>
        <p:pic>
          <p:nvPicPr>
            <p:cNvPr id="361" name="Google Shape;361;p23"/>
            <p:cNvPicPr preferRelativeResize="0"/>
            <p:nvPr/>
          </p:nvPicPr>
          <p:blipFill>
            <a:blip r:embed="rId5">
              <a:alphaModFix/>
            </a:blip>
            <a:stretch>
              <a:fillRect/>
            </a:stretch>
          </p:blipFill>
          <p:spPr>
            <a:xfrm>
              <a:off x="7848870" y="190509"/>
              <a:ext cx="1160058" cy="1598832"/>
            </a:xfrm>
            <a:prstGeom prst="rect">
              <a:avLst/>
            </a:prstGeom>
            <a:noFill/>
            <a:ln>
              <a:noFill/>
            </a:ln>
          </p:spPr>
        </p:pic>
      </p:grpSp>
      <p:grpSp>
        <p:nvGrpSpPr>
          <p:cNvPr id="362" name="Google Shape;362;p23"/>
          <p:cNvGrpSpPr/>
          <p:nvPr/>
        </p:nvGrpSpPr>
        <p:grpSpPr>
          <a:xfrm rot="986709" flipH="1">
            <a:off x="8084312" y="101145"/>
            <a:ext cx="689181" cy="1413713"/>
            <a:chOff x="7848875" y="190500"/>
            <a:chExt cx="689175" cy="1060275"/>
          </a:xfrm>
        </p:grpSpPr>
        <p:pic>
          <p:nvPicPr>
            <p:cNvPr id="363" name="Google Shape;363;p23"/>
            <p:cNvPicPr preferRelativeResize="0"/>
            <p:nvPr/>
          </p:nvPicPr>
          <p:blipFill rotWithShape="1">
            <a:blip r:embed="rId4">
              <a:alphaModFix amt="29000"/>
            </a:blip>
            <a:srcRect r="43310" b="35658"/>
            <a:stretch/>
          </p:blipFill>
          <p:spPr>
            <a:xfrm>
              <a:off x="7880425" y="222075"/>
              <a:ext cx="657625" cy="1028700"/>
            </a:xfrm>
            <a:prstGeom prst="rect">
              <a:avLst/>
            </a:prstGeom>
            <a:noFill/>
            <a:ln>
              <a:noFill/>
            </a:ln>
          </p:spPr>
        </p:pic>
        <p:pic>
          <p:nvPicPr>
            <p:cNvPr id="364" name="Google Shape;364;p23"/>
            <p:cNvPicPr preferRelativeResize="0"/>
            <p:nvPr/>
          </p:nvPicPr>
          <p:blipFill rotWithShape="1">
            <a:blip r:embed="rId5">
              <a:alphaModFix/>
            </a:blip>
            <a:srcRect r="43310" b="35658"/>
            <a:stretch/>
          </p:blipFill>
          <p:spPr>
            <a:xfrm>
              <a:off x="7848875" y="190500"/>
              <a:ext cx="657625" cy="1028700"/>
            </a:xfrm>
            <a:prstGeom prst="rect">
              <a:avLst/>
            </a:prstGeom>
            <a:noFill/>
            <a:ln>
              <a:noFill/>
            </a:ln>
          </p:spPr>
        </p:pic>
      </p:gr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365"/>
        <p:cNvGrpSpPr/>
        <p:nvPr/>
      </p:nvGrpSpPr>
      <p:grpSpPr>
        <a:xfrm>
          <a:off x="0" y="0"/>
          <a:ext cx="0" cy="0"/>
          <a:chOff x="0" y="0"/>
          <a:chExt cx="0" cy="0"/>
        </a:xfrm>
      </p:grpSpPr>
      <p:pic>
        <p:nvPicPr>
          <p:cNvPr id="366" name="Google Shape;366;p24"/>
          <p:cNvPicPr preferRelativeResize="0"/>
          <p:nvPr/>
        </p:nvPicPr>
        <p:blipFill>
          <a:blip r:embed="rId2">
            <a:alphaModFix/>
          </a:blip>
          <a:stretch>
            <a:fillRect/>
          </a:stretch>
        </p:blipFill>
        <p:spPr>
          <a:xfrm rot="3920938">
            <a:off x="8223779" y="487954"/>
            <a:ext cx="4313851" cy="3245750"/>
          </a:xfrm>
          <a:prstGeom prst="rect">
            <a:avLst/>
          </a:prstGeom>
          <a:noFill/>
          <a:ln>
            <a:noFill/>
          </a:ln>
        </p:spPr>
      </p:pic>
      <p:sp>
        <p:nvSpPr>
          <p:cNvPr id="367" name="Google Shape;367;p24"/>
          <p:cNvSpPr txBox="1">
            <a:spLocks noGrp="1"/>
          </p:cNvSpPr>
          <p:nvPr>
            <p:ph type="subTitle" idx="1"/>
          </p:nvPr>
        </p:nvSpPr>
        <p:spPr>
          <a:xfrm>
            <a:off x="1135593" y="3127251"/>
            <a:ext cx="2544000" cy="56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200">
                <a:solidFill>
                  <a:schemeClr val="lt1"/>
                </a:solidFill>
                <a:latin typeface="Courier Prime"/>
                <a:ea typeface="Courier Prime"/>
                <a:cs typeface="Courier Prime"/>
                <a:sym typeface="Courier Prim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r>
              <a:rPr lang="en-US" smtClean="0"/>
              <a:t>Click to edit Master subtitle style</a:t>
            </a:r>
            <a:endParaRPr/>
          </a:p>
        </p:txBody>
      </p:sp>
      <p:sp>
        <p:nvSpPr>
          <p:cNvPr id="368" name="Google Shape;368;p24"/>
          <p:cNvSpPr txBox="1">
            <a:spLocks noGrp="1"/>
          </p:cNvSpPr>
          <p:nvPr>
            <p:ph type="subTitle" idx="2"/>
          </p:nvPr>
        </p:nvSpPr>
        <p:spPr>
          <a:xfrm>
            <a:off x="4830493" y="3127251"/>
            <a:ext cx="2544000" cy="56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200">
                <a:solidFill>
                  <a:schemeClr val="lt1"/>
                </a:solidFill>
                <a:latin typeface="Courier Prime"/>
                <a:ea typeface="Courier Prime"/>
                <a:cs typeface="Courier Prime"/>
                <a:sym typeface="Courier Prim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r>
              <a:rPr lang="en-US" smtClean="0"/>
              <a:t>Click to edit Master subtitle style</a:t>
            </a:r>
            <a:endParaRPr/>
          </a:p>
        </p:txBody>
      </p:sp>
      <p:sp>
        <p:nvSpPr>
          <p:cNvPr id="369" name="Google Shape;369;p24"/>
          <p:cNvSpPr txBox="1">
            <a:spLocks noGrp="1"/>
          </p:cNvSpPr>
          <p:nvPr>
            <p:ph type="title"/>
          </p:nvPr>
        </p:nvSpPr>
        <p:spPr>
          <a:xfrm>
            <a:off x="720000" y="716500"/>
            <a:ext cx="7704000" cy="59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pic>
        <p:nvPicPr>
          <p:cNvPr id="370" name="Google Shape;370;p24"/>
          <p:cNvPicPr preferRelativeResize="0"/>
          <p:nvPr/>
        </p:nvPicPr>
        <p:blipFill>
          <a:blip r:embed="rId2">
            <a:alphaModFix/>
          </a:blip>
          <a:stretch>
            <a:fillRect/>
          </a:stretch>
        </p:blipFill>
        <p:spPr>
          <a:xfrm rot="1965119" flipH="1">
            <a:off x="-488192" y="4652316"/>
            <a:ext cx="3235385" cy="4327667"/>
          </a:xfrm>
          <a:prstGeom prst="rect">
            <a:avLst/>
          </a:prstGeom>
          <a:noFill/>
          <a:ln>
            <a:noFill/>
          </a:ln>
        </p:spPr>
      </p:pic>
      <p:pic>
        <p:nvPicPr>
          <p:cNvPr id="371" name="Google Shape;371;p24"/>
          <p:cNvPicPr preferRelativeResize="0"/>
          <p:nvPr/>
        </p:nvPicPr>
        <p:blipFill>
          <a:blip r:embed="rId3">
            <a:alphaModFix/>
          </a:blip>
          <a:stretch>
            <a:fillRect/>
          </a:stretch>
        </p:blipFill>
        <p:spPr>
          <a:xfrm rot="-10521745">
            <a:off x="-1171502" y="3223272"/>
            <a:ext cx="4012566" cy="4327661"/>
          </a:xfrm>
          <a:prstGeom prst="rect">
            <a:avLst/>
          </a:prstGeom>
          <a:noFill/>
          <a:ln>
            <a:noFill/>
          </a:ln>
        </p:spPr>
      </p:pic>
      <p:sp>
        <p:nvSpPr>
          <p:cNvPr id="372" name="Google Shape;372;p24"/>
          <p:cNvSpPr/>
          <p:nvPr/>
        </p:nvSpPr>
        <p:spPr>
          <a:xfrm rot="3956864" flipH="1">
            <a:off x="-2656878" y="4900330"/>
            <a:ext cx="3898907" cy="2921854"/>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3" name="Google Shape;373;p24"/>
          <p:cNvPicPr preferRelativeResize="0"/>
          <p:nvPr/>
        </p:nvPicPr>
        <p:blipFill>
          <a:blip r:embed="rId3">
            <a:alphaModFix/>
          </a:blip>
          <a:stretch>
            <a:fillRect/>
          </a:stretch>
        </p:blipFill>
        <p:spPr>
          <a:xfrm rot="7508833" flipH="1">
            <a:off x="6152982" y="259151"/>
            <a:ext cx="5350093" cy="3245751"/>
          </a:xfrm>
          <a:prstGeom prst="rect">
            <a:avLst/>
          </a:prstGeom>
          <a:noFill/>
          <a:ln>
            <a:noFill/>
          </a:ln>
        </p:spPr>
      </p:pic>
      <p:sp>
        <p:nvSpPr>
          <p:cNvPr id="374" name="Google Shape;374;p24"/>
          <p:cNvSpPr/>
          <p:nvPr/>
        </p:nvSpPr>
        <p:spPr>
          <a:xfrm rot="4465592" flipH="1">
            <a:off x="7113212" y="-579253"/>
            <a:ext cx="6978291" cy="3464841"/>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5" name="Google Shape;375;p24"/>
          <p:cNvGrpSpPr/>
          <p:nvPr/>
        </p:nvGrpSpPr>
        <p:grpSpPr>
          <a:xfrm>
            <a:off x="8075108" y="4641746"/>
            <a:ext cx="1191613" cy="2173849"/>
            <a:chOff x="7848870" y="190509"/>
            <a:chExt cx="1191613" cy="1630387"/>
          </a:xfrm>
        </p:grpSpPr>
        <p:pic>
          <p:nvPicPr>
            <p:cNvPr id="376" name="Google Shape;376;p24"/>
            <p:cNvPicPr preferRelativeResize="0"/>
            <p:nvPr/>
          </p:nvPicPr>
          <p:blipFill>
            <a:blip r:embed="rId4">
              <a:alphaModFix amt="29000"/>
            </a:blip>
            <a:stretch>
              <a:fillRect/>
            </a:stretch>
          </p:blipFill>
          <p:spPr>
            <a:xfrm>
              <a:off x="7880425" y="222064"/>
              <a:ext cx="1160058" cy="1598832"/>
            </a:xfrm>
            <a:prstGeom prst="rect">
              <a:avLst/>
            </a:prstGeom>
            <a:noFill/>
            <a:ln>
              <a:noFill/>
            </a:ln>
          </p:spPr>
        </p:pic>
        <p:pic>
          <p:nvPicPr>
            <p:cNvPr id="377" name="Google Shape;377;p24"/>
            <p:cNvPicPr preferRelativeResize="0"/>
            <p:nvPr/>
          </p:nvPicPr>
          <p:blipFill>
            <a:blip r:embed="rId5">
              <a:alphaModFix/>
            </a:blip>
            <a:stretch>
              <a:fillRect/>
            </a:stretch>
          </p:blipFill>
          <p:spPr>
            <a:xfrm>
              <a:off x="7848870" y="190509"/>
              <a:ext cx="1160058" cy="1598832"/>
            </a:xfrm>
            <a:prstGeom prst="rect">
              <a:avLst/>
            </a:prstGeom>
            <a:noFill/>
            <a:ln>
              <a:noFill/>
            </a:ln>
          </p:spPr>
        </p:pic>
      </p:grpSp>
      <p:grpSp>
        <p:nvGrpSpPr>
          <p:cNvPr id="378" name="Google Shape;378;p24"/>
          <p:cNvGrpSpPr/>
          <p:nvPr/>
        </p:nvGrpSpPr>
        <p:grpSpPr>
          <a:xfrm rot="986709" flipH="1">
            <a:off x="135987" y="1040945"/>
            <a:ext cx="689181" cy="1413713"/>
            <a:chOff x="7848875" y="190500"/>
            <a:chExt cx="689175" cy="1060275"/>
          </a:xfrm>
        </p:grpSpPr>
        <p:pic>
          <p:nvPicPr>
            <p:cNvPr id="379" name="Google Shape;379;p24"/>
            <p:cNvPicPr preferRelativeResize="0"/>
            <p:nvPr/>
          </p:nvPicPr>
          <p:blipFill rotWithShape="1">
            <a:blip r:embed="rId4">
              <a:alphaModFix amt="29000"/>
            </a:blip>
            <a:srcRect r="43310" b="35658"/>
            <a:stretch/>
          </p:blipFill>
          <p:spPr>
            <a:xfrm>
              <a:off x="7880425" y="222075"/>
              <a:ext cx="657625" cy="1028700"/>
            </a:xfrm>
            <a:prstGeom prst="rect">
              <a:avLst/>
            </a:prstGeom>
            <a:noFill/>
            <a:ln>
              <a:noFill/>
            </a:ln>
          </p:spPr>
        </p:pic>
        <p:pic>
          <p:nvPicPr>
            <p:cNvPr id="380" name="Google Shape;380;p24"/>
            <p:cNvPicPr preferRelativeResize="0"/>
            <p:nvPr/>
          </p:nvPicPr>
          <p:blipFill rotWithShape="1">
            <a:blip r:embed="rId5">
              <a:alphaModFix/>
            </a:blip>
            <a:srcRect r="43310" b="35658"/>
            <a:stretch/>
          </p:blipFill>
          <p:spPr>
            <a:xfrm>
              <a:off x="7848875" y="190500"/>
              <a:ext cx="657625" cy="1028700"/>
            </a:xfrm>
            <a:prstGeom prst="rect">
              <a:avLst/>
            </a:prstGeom>
            <a:noFill/>
            <a:ln>
              <a:noFill/>
            </a:ln>
          </p:spPr>
        </p:pic>
      </p:grpSp>
      <p:sp>
        <p:nvSpPr>
          <p:cNvPr id="381" name="Google Shape;381;p24"/>
          <p:cNvSpPr txBox="1">
            <a:spLocks noGrp="1"/>
          </p:cNvSpPr>
          <p:nvPr>
            <p:ph type="body" idx="3"/>
          </p:nvPr>
        </p:nvSpPr>
        <p:spPr>
          <a:xfrm>
            <a:off x="1135600" y="3691671"/>
            <a:ext cx="3177900" cy="1426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1"/>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pPr lvl="0"/>
            <a:r>
              <a:rPr lang="en-US" smtClean="0"/>
              <a:t>Click to edit Master text styles</a:t>
            </a:r>
          </a:p>
        </p:txBody>
      </p:sp>
      <p:sp>
        <p:nvSpPr>
          <p:cNvPr id="382" name="Google Shape;382;p24"/>
          <p:cNvSpPr txBox="1">
            <a:spLocks noGrp="1"/>
          </p:cNvSpPr>
          <p:nvPr>
            <p:ph type="body" idx="4"/>
          </p:nvPr>
        </p:nvSpPr>
        <p:spPr>
          <a:xfrm>
            <a:off x="4830500" y="3691671"/>
            <a:ext cx="3177900" cy="1426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1"/>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pPr lvl="0"/>
            <a:r>
              <a:rPr lang="en-US" smtClean="0"/>
              <a:t>Click to edit Master text styles</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83"/>
        <p:cNvGrpSpPr/>
        <p:nvPr/>
      </p:nvGrpSpPr>
      <p:grpSpPr>
        <a:xfrm>
          <a:off x="0" y="0"/>
          <a:ext cx="0" cy="0"/>
          <a:chOff x="0" y="0"/>
          <a:chExt cx="0" cy="0"/>
        </a:xfrm>
      </p:grpSpPr>
      <p:sp>
        <p:nvSpPr>
          <p:cNvPr id="384" name="Google Shape;384;p25"/>
          <p:cNvSpPr txBox="1">
            <a:spLocks noGrp="1"/>
          </p:cNvSpPr>
          <p:nvPr>
            <p:ph type="title"/>
          </p:nvPr>
        </p:nvSpPr>
        <p:spPr>
          <a:xfrm>
            <a:off x="720000" y="3484427"/>
            <a:ext cx="2336400" cy="40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i="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385" name="Google Shape;385;p25"/>
          <p:cNvSpPr txBox="1">
            <a:spLocks noGrp="1"/>
          </p:cNvSpPr>
          <p:nvPr>
            <p:ph type="subTitle" idx="1"/>
          </p:nvPr>
        </p:nvSpPr>
        <p:spPr>
          <a:xfrm>
            <a:off x="720000" y="3969133"/>
            <a:ext cx="2336400" cy="93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386" name="Google Shape;386;p25"/>
          <p:cNvSpPr txBox="1">
            <a:spLocks noGrp="1"/>
          </p:cNvSpPr>
          <p:nvPr>
            <p:ph type="title" idx="2"/>
          </p:nvPr>
        </p:nvSpPr>
        <p:spPr>
          <a:xfrm>
            <a:off x="3403800" y="3484427"/>
            <a:ext cx="2336400" cy="40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i="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387" name="Google Shape;387;p25"/>
          <p:cNvSpPr txBox="1">
            <a:spLocks noGrp="1"/>
          </p:cNvSpPr>
          <p:nvPr>
            <p:ph type="subTitle" idx="3"/>
          </p:nvPr>
        </p:nvSpPr>
        <p:spPr>
          <a:xfrm>
            <a:off x="3403800" y="3969133"/>
            <a:ext cx="2336400" cy="93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388" name="Google Shape;388;p25"/>
          <p:cNvSpPr txBox="1">
            <a:spLocks noGrp="1"/>
          </p:cNvSpPr>
          <p:nvPr>
            <p:ph type="title" idx="4"/>
          </p:nvPr>
        </p:nvSpPr>
        <p:spPr>
          <a:xfrm>
            <a:off x="6087600" y="3484427"/>
            <a:ext cx="2336400" cy="40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i="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389" name="Google Shape;389;p25"/>
          <p:cNvSpPr txBox="1">
            <a:spLocks noGrp="1"/>
          </p:cNvSpPr>
          <p:nvPr>
            <p:ph type="subTitle" idx="5"/>
          </p:nvPr>
        </p:nvSpPr>
        <p:spPr>
          <a:xfrm>
            <a:off x="6087600" y="3969133"/>
            <a:ext cx="2336400" cy="93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390" name="Google Shape;390;p25"/>
          <p:cNvSpPr txBox="1">
            <a:spLocks noGrp="1"/>
          </p:cNvSpPr>
          <p:nvPr>
            <p:ph type="title" idx="6"/>
          </p:nvPr>
        </p:nvSpPr>
        <p:spPr>
          <a:xfrm>
            <a:off x="720000" y="716500"/>
            <a:ext cx="7704000" cy="59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pic>
        <p:nvPicPr>
          <p:cNvPr id="391" name="Google Shape;391;p25"/>
          <p:cNvPicPr preferRelativeResize="0"/>
          <p:nvPr/>
        </p:nvPicPr>
        <p:blipFill>
          <a:blip r:embed="rId2">
            <a:alphaModFix/>
          </a:blip>
          <a:stretch>
            <a:fillRect/>
          </a:stretch>
        </p:blipFill>
        <p:spPr>
          <a:xfrm rot="-10476142">
            <a:off x="-1070061" y="3905889"/>
            <a:ext cx="4243858" cy="4577128"/>
          </a:xfrm>
          <a:prstGeom prst="rect">
            <a:avLst/>
          </a:prstGeom>
          <a:noFill/>
          <a:ln>
            <a:noFill/>
          </a:ln>
        </p:spPr>
      </p:pic>
      <p:grpSp>
        <p:nvGrpSpPr>
          <p:cNvPr id="392" name="Google Shape;392;p25"/>
          <p:cNvGrpSpPr/>
          <p:nvPr/>
        </p:nvGrpSpPr>
        <p:grpSpPr>
          <a:xfrm>
            <a:off x="-5" y="223413"/>
            <a:ext cx="1191613" cy="2173849"/>
            <a:chOff x="7848870" y="190509"/>
            <a:chExt cx="1191613" cy="1630387"/>
          </a:xfrm>
        </p:grpSpPr>
        <p:pic>
          <p:nvPicPr>
            <p:cNvPr id="393" name="Google Shape;393;p25"/>
            <p:cNvPicPr preferRelativeResize="0"/>
            <p:nvPr/>
          </p:nvPicPr>
          <p:blipFill>
            <a:blip r:embed="rId3">
              <a:alphaModFix amt="29000"/>
            </a:blip>
            <a:stretch>
              <a:fillRect/>
            </a:stretch>
          </p:blipFill>
          <p:spPr>
            <a:xfrm>
              <a:off x="7880425" y="222064"/>
              <a:ext cx="1160058" cy="1598832"/>
            </a:xfrm>
            <a:prstGeom prst="rect">
              <a:avLst/>
            </a:prstGeom>
            <a:noFill/>
            <a:ln>
              <a:noFill/>
            </a:ln>
          </p:spPr>
        </p:pic>
        <p:pic>
          <p:nvPicPr>
            <p:cNvPr id="394" name="Google Shape;394;p25"/>
            <p:cNvPicPr preferRelativeResize="0"/>
            <p:nvPr/>
          </p:nvPicPr>
          <p:blipFill>
            <a:blip r:embed="rId4">
              <a:alphaModFix/>
            </a:blip>
            <a:stretch>
              <a:fillRect/>
            </a:stretch>
          </p:blipFill>
          <p:spPr>
            <a:xfrm>
              <a:off x="7848870" y="190509"/>
              <a:ext cx="1160058" cy="1598832"/>
            </a:xfrm>
            <a:prstGeom prst="rect">
              <a:avLst/>
            </a:prstGeom>
            <a:noFill/>
            <a:ln>
              <a:noFill/>
            </a:ln>
          </p:spPr>
        </p:pic>
      </p:grpSp>
      <p:pic>
        <p:nvPicPr>
          <p:cNvPr id="395" name="Google Shape;395;p25"/>
          <p:cNvPicPr preferRelativeResize="0"/>
          <p:nvPr/>
        </p:nvPicPr>
        <p:blipFill>
          <a:blip r:embed="rId5">
            <a:alphaModFix/>
          </a:blip>
          <a:stretch>
            <a:fillRect/>
          </a:stretch>
        </p:blipFill>
        <p:spPr>
          <a:xfrm rot="-2998595">
            <a:off x="7065157" y="-1479292"/>
            <a:ext cx="4313848" cy="3245751"/>
          </a:xfrm>
          <a:prstGeom prst="rect">
            <a:avLst/>
          </a:prstGeom>
          <a:noFill/>
          <a:ln>
            <a:noFill/>
          </a:ln>
        </p:spPr>
      </p:pic>
      <p:pic>
        <p:nvPicPr>
          <p:cNvPr id="396" name="Google Shape;396;p25"/>
          <p:cNvPicPr preferRelativeResize="0"/>
          <p:nvPr/>
        </p:nvPicPr>
        <p:blipFill>
          <a:blip r:embed="rId5">
            <a:alphaModFix/>
          </a:blip>
          <a:stretch>
            <a:fillRect/>
          </a:stretch>
        </p:blipFill>
        <p:spPr>
          <a:xfrm rot="-1934846">
            <a:off x="-2028036" y="3576627"/>
            <a:ext cx="3235385" cy="4327667"/>
          </a:xfrm>
          <a:prstGeom prst="rect">
            <a:avLst/>
          </a:prstGeom>
          <a:noFill/>
          <a:ln>
            <a:noFill/>
          </a:ln>
        </p:spPr>
      </p:pic>
      <p:pic>
        <p:nvPicPr>
          <p:cNvPr id="397" name="Google Shape;397;p25"/>
          <p:cNvPicPr preferRelativeResize="0"/>
          <p:nvPr/>
        </p:nvPicPr>
        <p:blipFill>
          <a:blip r:embed="rId2">
            <a:alphaModFix/>
          </a:blip>
          <a:stretch>
            <a:fillRect/>
          </a:stretch>
        </p:blipFill>
        <p:spPr>
          <a:xfrm rot="4868910">
            <a:off x="5245859" y="4292175"/>
            <a:ext cx="5350093" cy="3245751"/>
          </a:xfrm>
          <a:prstGeom prst="rect">
            <a:avLst/>
          </a:prstGeom>
          <a:noFill/>
          <a:ln>
            <a:noFill/>
          </a:ln>
        </p:spPr>
      </p:pic>
      <p:sp>
        <p:nvSpPr>
          <p:cNvPr id="398" name="Google Shape;398;p25"/>
          <p:cNvSpPr/>
          <p:nvPr/>
        </p:nvSpPr>
        <p:spPr>
          <a:xfrm rot="-3771894">
            <a:off x="6888201" y="5253428"/>
            <a:ext cx="5110711" cy="3464706"/>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5"/>
          <p:cNvSpPr/>
          <p:nvPr/>
        </p:nvSpPr>
        <p:spPr>
          <a:xfrm rot="3823070">
            <a:off x="-3028822" y="5422586"/>
            <a:ext cx="4801412" cy="2921845"/>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0" name="Google Shape;400;p25"/>
          <p:cNvGrpSpPr/>
          <p:nvPr/>
        </p:nvGrpSpPr>
        <p:grpSpPr>
          <a:xfrm flipH="1">
            <a:off x="8424001" y="1420651"/>
            <a:ext cx="689175" cy="1413700"/>
            <a:chOff x="7848875" y="190500"/>
            <a:chExt cx="689175" cy="1060275"/>
          </a:xfrm>
        </p:grpSpPr>
        <p:pic>
          <p:nvPicPr>
            <p:cNvPr id="401" name="Google Shape;401;p25"/>
            <p:cNvPicPr preferRelativeResize="0"/>
            <p:nvPr/>
          </p:nvPicPr>
          <p:blipFill rotWithShape="1">
            <a:blip r:embed="rId3">
              <a:alphaModFix amt="29000"/>
            </a:blip>
            <a:srcRect r="43310" b="35658"/>
            <a:stretch/>
          </p:blipFill>
          <p:spPr>
            <a:xfrm>
              <a:off x="7880425" y="222075"/>
              <a:ext cx="657625" cy="1028700"/>
            </a:xfrm>
            <a:prstGeom prst="rect">
              <a:avLst/>
            </a:prstGeom>
            <a:noFill/>
            <a:ln>
              <a:noFill/>
            </a:ln>
          </p:spPr>
        </p:pic>
        <p:pic>
          <p:nvPicPr>
            <p:cNvPr id="402" name="Google Shape;402;p25"/>
            <p:cNvPicPr preferRelativeResize="0"/>
            <p:nvPr/>
          </p:nvPicPr>
          <p:blipFill rotWithShape="1">
            <a:blip r:embed="rId4">
              <a:alphaModFix/>
            </a:blip>
            <a:srcRect r="43310" b="35658"/>
            <a:stretch/>
          </p:blipFill>
          <p:spPr>
            <a:xfrm>
              <a:off x="7848875" y="190500"/>
              <a:ext cx="657625" cy="1028700"/>
            </a:xfrm>
            <a:prstGeom prst="rect">
              <a:avLst/>
            </a:prstGeom>
            <a:noFill/>
            <a:ln>
              <a:noFill/>
            </a:ln>
          </p:spPr>
        </p:pic>
      </p:gr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403"/>
        <p:cNvGrpSpPr/>
        <p:nvPr/>
      </p:nvGrpSpPr>
      <p:grpSpPr>
        <a:xfrm>
          <a:off x="0" y="0"/>
          <a:ext cx="0" cy="0"/>
          <a:chOff x="0" y="0"/>
          <a:chExt cx="0" cy="0"/>
        </a:xfrm>
      </p:grpSpPr>
      <p:pic>
        <p:nvPicPr>
          <p:cNvPr id="404" name="Google Shape;404;p26"/>
          <p:cNvPicPr preferRelativeResize="0"/>
          <p:nvPr/>
        </p:nvPicPr>
        <p:blipFill>
          <a:blip r:embed="rId2">
            <a:alphaModFix/>
          </a:blip>
          <a:stretch>
            <a:fillRect/>
          </a:stretch>
        </p:blipFill>
        <p:spPr>
          <a:xfrm rot="6384280">
            <a:off x="4808246" y="4647417"/>
            <a:ext cx="5350093" cy="3245751"/>
          </a:xfrm>
          <a:prstGeom prst="rect">
            <a:avLst/>
          </a:prstGeom>
          <a:noFill/>
          <a:ln>
            <a:noFill/>
          </a:ln>
        </p:spPr>
      </p:pic>
      <p:sp>
        <p:nvSpPr>
          <p:cNvPr id="405" name="Google Shape;405;p26"/>
          <p:cNvSpPr/>
          <p:nvPr/>
        </p:nvSpPr>
        <p:spPr>
          <a:xfrm rot="-2256582">
            <a:off x="6601211" y="5795064"/>
            <a:ext cx="3833046" cy="4619657"/>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6" name="Google Shape;406;p26"/>
          <p:cNvPicPr preferRelativeResize="0"/>
          <p:nvPr/>
        </p:nvPicPr>
        <p:blipFill>
          <a:blip r:embed="rId2">
            <a:alphaModFix/>
          </a:blip>
          <a:stretch>
            <a:fillRect/>
          </a:stretch>
        </p:blipFill>
        <p:spPr>
          <a:xfrm rot="-8071100">
            <a:off x="-2329314" y="384006"/>
            <a:ext cx="5658477" cy="3432846"/>
          </a:xfrm>
          <a:prstGeom prst="rect">
            <a:avLst/>
          </a:prstGeom>
          <a:noFill/>
          <a:ln>
            <a:noFill/>
          </a:ln>
        </p:spPr>
      </p:pic>
      <p:pic>
        <p:nvPicPr>
          <p:cNvPr id="407" name="Google Shape;407;p26"/>
          <p:cNvPicPr preferRelativeResize="0"/>
          <p:nvPr/>
        </p:nvPicPr>
        <p:blipFill>
          <a:blip r:embed="rId3">
            <a:alphaModFix/>
          </a:blip>
          <a:stretch>
            <a:fillRect/>
          </a:stretch>
        </p:blipFill>
        <p:spPr>
          <a:xfrm rot="470198">
            <a:off x="-2398258" y="-1666131"/>
            <a:ext cx="3235386" cy="4327665"/>
          </a:xfrm>
          <a:prstGeom prst="rect">
            <a:avLst/>
          </a:prstGeom>
          <a:noFill/>
          <a:ln>
            <a:noFill/>
          </a:ln>
        </p:spPr>
      </p:pic>
      <p:sp>
        <p:nvSpPr>
          <p:cNvPr id="408" name="Google Shape;408;p26"/>
          <p:cNvSpPr/>
          <p:nvPr/>
        </p:nvSpPr>
        <p:spPr>
          <a:xfrm rot="6228193">
            <a:off x="-3518860" y="-275652"/>
            <a:ext cx="4801305" cy="2921792"/>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6"/>
          <p:cNvSpPr txBox="1">
            <a:spLocks noGrp="1"/>
          </p:cNvSpPr>
          <p:nvPr>
            <p:ph type="subTitle" idx="1"/>
          </p:nvPr>
        </p:nvSpPr>
        <p:spPr>
          <a:xfrm>
            <a:off x="1422329" y="4484385"/>
            <a:ext cx="1995900" cy="59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410" name="Google Shape;410;p26"/>
          <p:cNvSpPr txBox="1">
            <a:spLocks noGrp="1"/>
          </p:cNvSpPr>
          <p:nvPr>
            <p:ph type="subTitle" idx="2"/>
          </p:nvPr>
        </p:nvSpPr>
        <p:spPr>
          <a:xfrm>
            <a:off x="3575106" y="4484385"/>
            <a:ext cx="1995900" cy="59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411" name="Google Shape;411;p26"/>
          <p:cNvSpPr txBox="1">
            <a:spLocks noGrp="1"/>
          </p:cNvSpPr>
          <p:nvPr>
            <p:ph type="subTitle" idx="3"/>
          </p:nvPr>
        </p:nvSpPr>
        <p:spPr>
          <a:xfrm>
            <a:off x="5727883" y="4484385"/>
            <a:ext cx="1995900" cy="59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412" name="Google Shape;412;p26"/>
          <p:cNvSpPr txBox="1">
            <a:spLocks noGrp="1"/>
          </p:cNvSpPr>
          <p:nvPr>
            <p:ph type="title"/>
          </p:nvPr>
        </p:nvSpPr>
        <p:spPr>
          <a:xfrm>
            <a:off x="720000" y="716500"/>
            <a:ext cx="7704000" cy="59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grpSp>
        <p:nvGrpSpPr>
          <p:cNvPr id="413" name="Google Shape;413;p26"/>
          <p:cNvGrpSpPr/>
          <p:nvPr/>
        </p:nvGrpSpPr>
        <p:grpSpPr>
          <a:xfrm>
            <a:off x="252646" y="4828129"/>
            <a:ext cx="1191613" cy="2173849"/>
            <a:chOff x="7848870" y="190509"/>
            <a:chExt cx="1191613" cy="1630387"/>
          </a:xfrm>
        </p:grpSpPr>
        <p:pic>
          <p:nvPicPr>
            <p:cNvPr id="414" name="Google Shape;414;p26"/>
            <p:cNvPicPr preferRelativeResize="0"/>
            <p:nvPr/>
          </p:nvPicPr>
          <p:blipFill>
            <a:blip r:embed="rId4">
              <a:alphaModFix amt="29000"/>
            </a:blip>
            <a:stretch>
              <a:fillRect/>
            </a:stretch>
          </p:blipFill>
          <p:spPr>
            <a:xfrm>
              <a:off x="7880425" y="222064"/>
              <a:ext cx="1160058" cy="1598832"/>
            </a:xfrm>
            <a:prstGeom prst="rect">
              <a:avLst/>
            </a:prstGeom>
            <a:noFill/>
            <a:ln>
              <a:noFill/>
            </a:ln>
          </p:spPr>
        </p:pic>
        <p:pic>
          <p:nvPicPr>
            <p:cNvPr id="415" name="Google Shape;415;p26"/>
            <p:cNvPicPr preferRelativeResize="0"/>
            <p:nvPr/>
          </p:nvPicPr>
          <p:blipFill>
            <a:blip r:embed="rId5">
              <a:alphaModFix/>
            </a:blip>
            <a:stretch>
              <a:fillRect/>
            </a:stretch>
          </p:blipFill>
          <p:spPr>
            <a:xfrm>
              <a:off x="7848870" y="190509"/>
              <a:ext cx="1160058" cy="1598832"/>
            </a:xfrm>
            <a:prstGeom prst="rect">
              <a:avLst/>
            </a:prstGeom>
            <a:noFill/>
            <a:ln>
              <a:noFill/>
            </a:ln>
          </p:spPr>
        </p:pic>
      </p:grpSp>
      <p:pic>
        <p:nvPicPr>
          <p:cNvPr id="416" name="Google Shape;416;p26"/>
          <p:cNvPicPr preferRelativeResize="0"/>
          <p:nvPr/>
        </p:nvPicPr>
        <p:blipFill>
          <a:blip r:embed="rId3">
            <a:alphaModFix/>
          </a:blip>
          <a:stretch>
            <a:fillRect/>
          </a:stretch>
        </p:blipFill>
        <p:spPr>
          <a:xfrm rot="-2998595">
            <a:off x="7674757" y="-176858"/>
            <a:ext cx="4313848" cy="3245751"/>
          </a:xfrm>
          <a:prstGeom prst="rect">
            <a:avLst/>
          </a:prstGeom>
          <a:noFill/>
          <a:ln>
            <a:noFill/>
          </a:ln>
        </p:spPr>
      </p:pic>
      <p:grpSp>
        <p:nvGrpSpPr>
          <p:cNvPr id="417" name="Google Shape;417;p26"/>
          <p:cNvGrpSpPr/>
          <p:nvPr/>
        </p:nvGrpSpPr>
        <p:grpSpPr>
          <a:xfrm flipH="1">
            <a:off x="8424001" y="222485"/>
            <a:ext cx="689175" cy="1413700"/>
            <a:chOff x="7848875" y="190500"/>
            <a:chExt cx="689175" cy="1060275"/>
          </a:xfrm>
        </p:grpSpPr>
        <p:pic>
          <p:nvPicPr>
            <p:cNvPr id="418" name="Google Shape;418;p26"/>
            <p:cNvPicPr preferRelativeResize="0"/>
            <p:nvPr/>
          </p:nvPicPr>
          <p:blipFill rotWithShape="1">
            <a:blip r:embed="rId4">
              <a:alphaModFix amt="29000"/>
            </a:blip>
            <a:srcRect r="43310" b="35658"/>
            <a:stretch/>
          </p:blipFill>
          <p:spPr>
            <a:xfrm>
              <a:off x="7880425" y="222075"/>
              <a:ext cx="657625" cy="1028700"/>
            </a:xfrm>
            <a:prstGeom prst="rect">
              <a:avLst/>
            </a:prstGeom>
            <a:noFill/>
            <a:ln>
              <a:noFill/>
            </a:ln>
          </p:spPr>
        </p:pic>
        <p:pic>
          <p:nvPicPr>
            <p:cNvPr id="419" name="Google Shape;419;p26"/>
            <p:cNvPicPr preferRelativeResize="0"/>
            <p:nvPr/>
          </p:nvPicPr>
          <p:blipFill rotWithShape="1">
            <a:blip r:embed="rId5">
              <a:alphaModFix/>
            </a:blip>
            <a:srcRect r="43310" b="35658"/>
            <a:stretch/>
          </p:blipFill>
          <p:spPr>
            <a:xfrm>
              <a:off x="7848875" y="190500"/>
              <a:ext cx="657625" cy="1028700"/>
            </a:xfrm>
            <a:prstGeom prst="rect">
              <a:avLst/>
            </a:prstGeom>
            <a:noFill/>
            <a:ln>
              <a:noFill/>
            </a:ln>
          </p:spPr>
        </p:pic>
      </p:grpSp>
      <p:sp>
        <p:nvSpPr>
          <p:cNvPr id="420" name="Google Shape;420;p26"/>
          <p:cNvSpPr txBox="1">
            <a:spLocks noGrp="1"/>
          </p:cNvSpPr>
          <p:nvPr>
            <p:ph type="title" idx="4"/>
          </p:nvPr>
        </p:nvSpPr>
        <p:spPr>
          <a:xfrm>
            <a:off x="1422325" y="2180389"/>
            <a:ext cx="1995900" cy="49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200" i="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en-US" smtClean="0"/>
              <a:t>Click to edit Master title style</a:t>
            </a:r>
            <a:endParaRPr/>
          </a:p>
        </p:txBody>
      </p:sp>
      <p:sp>
        <p:nvSpPr>
          <p:cNvPr id="421" name="Google Shape;421;p26"/>
          <p:cNvSpPr txBox="1">
            <a:spLocks noGrp="1"/>
          </p:cNvSpPr>
          <p:nvPr>
            <p:ph type="title" idx="5" hasCustomPrompt="1"/>
          </p:nvPr>
        </p:nvSpPr>
        <p:spPr>
          <a:xfrm>
            <a:off x="1420225" y="3851556"/>
            <a:ext cx="1995900" cy="49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18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22" name="Google Shape;422;p26"/>
          <p:cNvSpPr txBox="1">
            <a:spLocks noGrp="1"/>
          </p:cNvSpPr>
          <p:nvPr>
            <p:ph type="title" idx="6"/>
          </p:nvPr>
        </p:nvSpPr>
        <p:spPr>
          <a:xfrm>
            <a:off x="3575101" y="2180389"/>
            <a:ext cx="1995900" cy="49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200" i="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en-US" smtClean="0"/>
              <a:t>Click to edit Master title style</a:t>
            </a:r>
            <a:endParaRPr/>
          </a:p>
        </p:txBody>
      </p:sp>
      <p:sp>
        <p:nvSpPr>
          <p:cNvPr id="423" name="Google Shape;423;p26"/>
          <p:cNvSpPr txBox="1">
            <a:spLocks noGrp="1"/>
          </p:cNvSpPr>
          <p:nvPr>
            <p:ph type="title" idx="7" hasCustomPrompt="1"/>
          </p:nvPr>
        </p:nvSpPr>
        <p:spPr>
          <a:xfrm>
            <a:off x="3573002" y="3851556"/>
            <a:ext cx="1995900" cy="49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18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24" name="Google Shape;424;p26"/>
          <p:cNvSpPr txBox="1">
            <a:spLocks noGrp="1"/>
          </p:cNvSpPr>
          <p:nvPr>
            <p:ph type="title" idx="8"/>
          </p:nvPr>
        </p:nvSpPr>
        <p:spPr>
          <a:xfrm>
            <a:off x="5727876" y="2180389"/>
            <a:ext cx="1995900" cy="49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200" i="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en-US" smtClean="0"/>
              <a:t>Click to edit Master title style</a:t>
            </a:r>
            <a:endParaRPr/>
          </a:p>
        </p:txBody>
      </p:sp>
      <p:sp>
        <p:nvSpPr>
          <p:cNvPr id="425" name="Google Shape;425;p26"/>
          <p:cNvSpPr txBox="1">
            <a:spLocks noGrp="1"/>
          </p:cNvSpPr>
          <p:nvPr>
            <p:ph type="title" idx="9" hasCustomPrompt="1"/>
          </p:nvPr>
        </p:nvSpPr>
        <p:spPr>
          <a:xfrm>
            <a:off x="5725778" y="3851556"/>
            <a:ext cx="1995900" cy="49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18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3"/>
        <p:cNvGrpSpPr/>
        <p:nvPr/>
      </p:nvGrpSpPr>
      <p:grpSpPr>
        <a:xfrm>
          <a:off x="0" y="0"/>
          <a:ext cx="0" cy="0"/>
          <a:chOff x="0" y="0"/>
          <a:chExt cx="0" cy="0"/>
        </a:xfrm>
      </p:grpSpPr>
      <p:sp>
        <p:nvSpPr>
          <p:cNvPr id="64" name="Google Shape;64;p7"/>
          <p:cNvSpPr txBox="1">
            <a:spLocks noGrp="1"/>
          </p:cNvSpPr>
          <p:nvPr>
            <p:ph type="title"/>
          </p:nvPr>
        </p:nvSpPr>
        <p:spPr>
          <a:xfrm>
            <a:off x="720000" y="720000"/>
            <a:ext cx="7704000" cy="7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
        <p:nvSpPr>
          <p:cNvPr id="65" name="Google Shape;65;p7"/>
          <p:cNvSpPr txBox="1">
            <a:spLocks noGrp="1"/>
          </p:cNvSpPr>
          <p:nvPr>
            <p:ph type="body" idx="1"/>
          </p:nvPr>
        </p:nvSpPr>
        <p:spPr>
          <a:xfrm>
            <a:off x="720000" y="2288400"/>
            <a:ext cx="4614000" cy="34268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2"/>
              </a:buClr>
              <a:buSzPts val="1400"/>
              <a:buChar char="●"/>
              <a:defRPr>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pPr lvl="0"/>
            <a:r>
              <a:rPr lang="en-US" smtClean="0"/>
              <a:t>Click to edit Master text styles</a:t>
            </a:r>
          </a:p>
        </p:txBody>
      </p:sp>
      <p:sp>
        <p:nvSpPr>
          <p:cNvPr id="66" name="Google Shape;66;p7"/>
          <p:cNvSpPr/>
          <p:nvPr/>
        </p:nvSpPr>
        <p:spPr>
          <a:xfrm>
            <a:off x="107373" y="-2124269"/>
            <a:ext cx="2512033" cy="2740260"/>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7"/>
          <p:cNvSpPr/>
          <p:nvPr/>
        </p:nvSpPr>
        <p:spPr>
          <a:xfrm>
            <a:off x="-950592" y="-600377"/>
            <a:ext cx="2805320" cy="1673583"/>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7"/>
          <p:cNvSpPr/>
          <p:nvPr/>
        </p:nvSpPr>
        <p:spPr>
          <a:xfrm>
            <a:off x="-115617" y="2079231"/>
            <a:ext cx="589550" cy="106730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7"/>
          <p:cNvSpPr/>
          <p:nvPr/>
        </p:nvSpPr>
        <p:spPr>
          <a:xfrm rot="-1292913">
            <a:off x="-1169162" y="-114650"/>
            <a:ext cx="1808318" cy="357156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426"/>
        <p:cNvGrpSpPr/>
        <p:nvPr/>
      </p:nvGrpSpPr>
      <p:grpSpPr>
        <a:xfrm>
          <a:off x="0" y="0"/>
          <a:ext cx="0" cy="0"/>
          <a:chOff x="0" y="0"/>
          <a:chExt cx="0" cy="0"/>
        </a:xfrm>
      </p:grpSpPr>
      <p:pic>
        <p:nvPicPr>
          <p:cNvPr id="427" name="Google Shape;427;p27"/>
          <p:cNvPicPr preferRelativeResize="0"/>
          <p:nvPr/>
        </p:nvPicPr>
        <p:blipFill>
          <a:blip r:embed="rId2">
            <a:alphaModFix/>
          </a:blip>
          <a:stretch>
            <a:fillRect/>
          </a:stretch>
        </p:blipFill>
        <p:spPr>
          <a:xfrm rot="2998595" flipH="1">
            <a:off x="-1542838" y="4515109"/>
            <a:ext cx="4313848" cy="3245751"/>
          </a:xfrm>
          <a:prstGeom prst="rect">
            <a:avLst/>
          </a:prstGeom>
          <a:noFill/>
          <a:ln>
            <a:noFill/>
          </a:ln>
        </p:spPr>
      </p:pic>
      <p:pic>
        <p:nvPicPr>
          <p:cNvPr id="428" name="Google Shape;428;p27"/>
          <p:cNvPicPr preferRelativeResize="0"/>
          <p:nvPr/>
        </p:nvPicPr>
        <p:blipFill>
          <a:blip r:embed="rId3">
            <a:alphaModFix/>
          </a:blip>
          <a:stretch>
            <a:fillRect/>
          </a:stretch>
        </p:blipFill>
        <p:spPr>
          <a:xfrm rot="-4868910" flipH="1">
            <a:off x="-1375161" y="4377775"/>
            <a:ext cx="5350093" cy="3245751"/>
          </a:xfrm>
          <a:prstGeom prst="rect">
            <a:avLst/>
          </a:prstGeom>
          <a:noFill/>
          <a:ln>
            <a:noFill/>
          </a:ln>
        </p:spPr>
      </p:pic>
      <p:sp>
        <p:nvSpPr>
          <p:cNvPr id="429" name="Google Shape;429;p27"/>
          <p:cNvSpPr/>
          <p:nvPr/>
        </p:nvSpPr>
        <p:spPr>
          <a:xfrm rot="3437956" flipH="1">
            <a:off x="-2696164" y="5355039"/>
            <a:ext cx="5110728" cy="3464696"/>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7"/>
          <p:cNvSpPr txBox="1">
            <a:spLocks noGrp="1"/>
          </p:cNvSpPr>
          <p:nvPr>
            <p:ph type="title"/>
          </p:nvPr>
        </p:nvSpPr>
        <p:spPr>
          <a:xfrm>
            <a:off x="2452725" y="2135400"/>
            <a:ext cx="1958400" cy="514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i="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431" name="Google Shape;431;p27"/>
          <p:cNvSpPr txBox="1">
            <a:spLocks noGrp="1"/>
          </p:cNvSpPr>
          <p:nvPr>
            <p:ph type="subTitle" idx="1"/>
          </p:nvPr>
        </p:nvSpPr>
        <p:spPr>
          <a:xfrm>
            <a:off x="2452725" y="2721033"/>
            <a:ext cx="19584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432" name="Google Shape;432;p27"/>
          <p:cNvSpPr txBox="1">
            <a:spLocks noGrp="1"/>
          </p:cNvSpPr>
          <p:nvPr>
            <p:ph type="title" idx="2"/>
          </p:nvPr>
        </p:nvSpPr>
        <p:spPr>
          <a:xfrm>
            <a:off x="4725777" y="2135400"/>
            <a:ext cx="1958400" cy="514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200" i="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433" name="Google Shape;433;p27"/>
          <p:cNvSpPr txBox="1">
            <a:spLocks noGrp="1"/>
          </p:cNvSpPr>
          <p:nvPr>
            <p:ph type="subTitle" idx="3"/>
          </p:nvPr>
        </p:nvSpPr>
        <p:spPr>
          <a:xfrm>
            <a:off x="4725779" y="2721033"/>
            <a:ext cx="1958400" cy="646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434" name="Google Shape;434;p27"/>
          <p:cNvSpPr txBox="1">
            <a:spLocks noGrp="1"/>
          </p:cNvSpPr>
          <p:nvPr>
            <p:ph type="title" idx="4"/>
          </p:nvPr>
        </p:nvSpPr>
        <p:spPr>
          <a:xfrm>
            <a:off x="2452725" y="4046600"/>
            <a:ext cx="1958400" cy="514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i="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435" name="Google Shape;435;p27"/>
          <p:cNvSpPr txBox="1">
            <a:spLocks noGrp="1"/>
          </p:cNvSpPr>
          <p:nvPr>
            <p:ph type="subTitle" idx="5"/>
          </p:nvPr>
        </p:nvSpPr>
        <p:spPr>
          <a:xfrm>
            <a:off x="2452725" y="4632233"/>
            <a:ext cx="19584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436" name="Google Shape;436;p27"/>
          <p:cNvSpPr txBox="1">
            <a:spLocks noGrp="1"/>
          </p:cNvSpPr>
          <p:nvPr>
            <p:ph type="title" idx="6"/>
          </p:nvPr>
        </p:nvSpPr>
        <p:spPr>
          <a:xfrm>
            <a:off x="4725777" y="4046600"/>
            <a:ext cx="1958400" cy="514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200" i="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437" name="Google Shape;437;p27"/>
          <p:cNvSpPr txBox="1">
            <a:spLocks noGrp="1"/>
          </p:cNvSpPr>
          <p:nvPr>
            <p:ph type="subTitle" idx="7"/>
          </p:nvPr>
        </p:nvSpPr>
        <p:spPr>
          <a:xfrm>
            <a:off x="4725779" y="4632233"/>
            <a:ext cx="1958400" cy="646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438" name="Google Shape;438;p27"/>
          <p:cNvSpPr txBox="1">
            <a:spLocks noGrp="1"/>
          </p:cNvSpPr>
          <p:nvPr>
            <p:ph type="title" idx="8"/>
          </p:nvPr>
        </p:nvSpPr>
        <p:spPr>
          <a:xfrm>
            <a:off x="720000" y="716500"/>
            <a:ext cx="7704000" cy="59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pic>
        <p:nvPicPr>
          <p:cNvPr id="439" name="Google Shape;439;p27"/>
          <p:cNvPicPr preferRelativeResize="0"/>
          <p:nvPr/>
        </p:nvPicPr>
        <p:blipFill>
          <a:blip r:embed="rId3">
            <a:alphaModFix/>
          </a:blip>
          <a:stretch>
            <a:fillRect/>
          </a:stretch>
        </p:blipFill>
        <p:spPr>
          <a:xfrm rot="6946467" flipH="1">
            <a:off x="5987026" y="419946"/>
            <a:ext cx="5658479" cy="3432847"/>
          </a:xfrm>
          <a:prstGeom prst="rect">
            <a:avLst/>
          </a:prstGeom>
          <a:noFill/>
          <a:ln>
            <a:noFill/>
          </a:ln>
        </p:spPr>
      </p:pic>
      <p:grpSp>
        <p:nvGrpSpPr>
          <p:cNvPr id="440" name="Google Shape;440;p27"/>
          <p:cNvGrpSpPr/>
          <p:nvPr/>
        </p:nvGrpSpPr>
        <p:grpSpPr>
          <a:xfrm>
            <a:off x="7909292" y="4684146"/>
            <a:ext cx="1191613" cy="2173849"/>
            <a:chOff x="7848870" y="190509"/>
            <a:chExt cx="1191613" cy="1630387"/>
          </a:xfrm>
        </p:grpSpPr>
        <p:pic>
          <p:nvPicPr>
            <p:cNvPr id="441" name="Google Shape;441;p27"/>
            <p:cNvPicPr preferRelativeResize="0"/>
            <p:nvPr/>
          </p:nvPicPr>
          <p:blipFill>
            <a:blip r:embed="rId4">
              <a:alphaModFix amt="29000"/>
            </a:blip>
            <a:stretch>
              <a:fillRect/>
            </a:stretch>
          </p:blipFill>
          <p:spPr>
            <a:xfrm>
              <a:off x="7880425" y="222064"/>
              <a:ext cx="1160058" cy="1598832"/>
            </a:xfrm>
            <a:prstGeom prst="rect">
              <a:avLst/>
            </a:prstGeom>
            <a:noFill/>
            <a:ln>
              <a:noFill/>
            </a:ln>
          </p:spPr>
        </p:pic>
        <p:pic>
          <p:nvPicPr>
            <p:cNvPr id="442" name="Google Shape;442;p27"/>
            <p:cNvPicPr preferRelativeResize="0"/>
            <p:nvPr/>
          </p:nvPicPr>
          <p:blipFill>
            <a:blip r:embed="rId5">
              <a:alphaModFix/>
            </a:blip>
            <a:stretch>
              <a:fillRect/>
            </a:stretch>
          </p:blipFill>
          <p:spPr>
            <a:xfrm>
              <a:off x="7848870" y="190509"/>
              <a:ext cx="1160058" cy="1598832"/>
            </a:xfrm>
            <a:prstGeom prst="rect">
              <a:avLst/>
            </a:prstGeom>
            <a:noFill/>
            <a:ln>
              <a:noFill/>
            </a:ln>
          </p:spPr>
        </p:pic>
      </p:grpSp>
      <p:pic>
        <p:nvPicPr>
          <p:cNvPr id="443" name="Google Shape;443;p27"/>
          <p:cNvPicPr preferRelativeResize="0"/>
          <p:nvPr/>
        </p:nvPicPr>
        <p:blipFill>
          <a:blip r:embed="rId2">
            <a:alphaModFix/>
          </a:blip>
          <a:stretch>
            <a:fillRect/>
          </a:stretch>
        </p:blipFill>
        <p:spPr>
          <a:xfrm rot="-4495313" flipH="1">
            <a:off x="8329372" y="-213553"/>
            <a:ext cx="4313848" cy="3245752"/>
          </a:xfrm>
          <a:prstGeom prst="rect">
            <a:avLst/>
          </a:prstGeom>
          <a:noFill/>
          <a:ln>
            <a:noFill/>
          </a:ln>
        </p:spPr>
      </p:pic>
      <p:sp>
        <p:nvSpPr>
          <p:cNvPr id="444" name="Google Shape;444;p27"/>
          <p:cNvSpPr/>
          <p:nvPr/>
        </p:nvSpPr>
        <p:spPr>
          <a:xfrm rot="-6491955" flipH="1">
            <a:off x="7813067" y="-188700"/>
            <a:ext cx="4801704" cy="2921850"/>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5" name="Google Shape;445;p27"/>
          <p:cNvGrpSpPr/>
          <p:nvPr/>
        </p:nvGrpSpPr>
        <p:grpSpPr>
          <a:xfrm flipH="1">
            <a:off x="30822" y="944451"/>
            <a:ext cx="689175" cy="1413700"/>
            <a:chOff x="7848875" y="190500"/>
            <a:chExt cx="689175" cy="1060275"/>
          </a:xfrm>
        </p:grpSpPr>
        <p:pic>
          <p:nvPicPr>
            <p:cNvPr id="446" name="Google Shape;446;p27"/>
            <p:cNvPicPr preferRelativeResize="0"/>
            <p:nvPr/>
          </p:nvPicPr>
          <p:blipFill rotWithShape="1">
            <a:blip r:embed="rId4">
              <a:alphaModFix amt="29000"/>
            </a:blip>
            <a:srcRect r="43310" b="35658"/>
            <a:stretch/>
          </p:blipFill>
          <p:spPr>
            <a:xfrm>
              <a:off x="7880425" y="222075"/>
              <a:ext cx="657625" cy="1028700"/>
            </a:xfrm>
            <a:prstGeom prst="rect">
              <a:avLst/>
            </a:prstGeom>
            <a:noFill/>
            <a:ln>
              <a:noFill/>
            </a:ln>
          </p:spPr>
        </p:pic>
        <p:pic>
          <p:nvPicPr>
            <p:cNvPr id="447" name="Google Shape;447;p27"/>
            <p:cNvPicPr preferRelativeResize="0"/>
            <p:nvPr/>
          </p:nvPicPr>
          <p:blipFill rotWithShape="1">
            <a:blip r:embed="rId5">
              <a:alphaModFix/>
            </a:blip>
            <a:srcRect r="43310" b="35658"/>
            <a:stretch/>
          </p:blipFill>
          <p:spPr>
            <a:xfrm>
              <a:off x="7848875" y="190500"/>
              <a:ext cx="657625" cy="1028700"/>
            </a:xfrm>
            <a:prstGeom prst="rect">
              <a:avLst/>
            </a:prstGeom>
            <a:noFill/>
            <a:ln>
              <a:noFill/>
            </a:ln>
          </p:spPr>
        </p:pic>
      </p:gr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448"/>
        <p:cNvGrpSpPr/>
        <p:nvPr/>
      </p:nvGrpSpPr>
      <p:grpSpPr>
        <a:xfrm>
          <a:off x="0" y="0"/>
          <a:ext cx="0" cy="0"/>
          <a:chOff x="0" y="0"/>
          <a:chExt cx="0" cy="0"/>
        </a:xfrm>
      </p:grpSpPr>
      <p:sp>
        <p:nvSpPr>
          <p:cNvPr id="449" name="Google Shape;449;p28"/>
          <p:cNvSpPr txBox="1">
            <a:spLocks noGrp="1"/>
          </p:cNvSpPr>
          <p:nvPr>
            <p:ph type="title"/>
          </p:nvPr>
        </p:nvSpPr>
        <p:spPr>
          <a:xfrm>
            <a:off x="948600" y="2447000"/>
            <a:ext cx="23055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i="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450" name="Google Shape;450;p28"/>
          <p:cNvSpPr txBox="1">
            <a:spLocks noGrp="1"/>
          </p:cNvSpPr>
          <p:nvPr>
            <p:ph type="subTitle" idx="1"/>
          </p:nvPr>
        </p:nvSpPr>
        <p:spPr>
          <a:xfrm>
            <a:off x="948600" y="3093775"/>
            <a:ext cx="23055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451" name="Google Shape;451;p28"/>
          <p:cNvSpPr txBox="1">
            <a:spLocks noGrp="1"/>
          </p:cNvSpPr>
          <p:nvPr>
            <p:ph type="title" idx="2"/>
          </p:nvPr>
        </p:nvSpPr>
        <p:spPr>
          <a:xfrm>
            <a:off x="3419269" y="2447000"/>
            <a:ext cx="23055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i="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452" name="Google Shape;452;p28"/>
          <p:cNvSpPr txBox="1">
            <a:spLocks noGrp="1"/>
          </p:cNvSpPr>
          <p:nvPr>
            <p:ph type="subTitle" idx="3"/>
          </p:nvPr>
        </p:nvSpPr>
        <p:spPr>
          <a:xfrm>
            <a:off x="3419269" y="3093775"/>
            <a:ext cx="23055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453" name="Google Shape;453;p28"/>
          <p:cNvSpPr txBox="1">
            <a:spLocks noGrp="1"/>
          </p:cNvSpPr>
          <p:nvPr>
            <p:ph type="title" idx="4"/>
          </p:nvPr>
        </p:nvSpPr>
        <p:spPr>
          <a:xfrm>
            <a:off x="948600" y="4866200"/>
            <a:ext cx="23055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i="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454" name="Google Shape;454;p28"/>
          <p:cNvSpPr txBox="1">
            <a:spLocks noGrp="1"/>
          </p:cNvSpPr>
          <p:nvPr>
            <p:ph type="subTitle" idx="5"/>
          </p:nvPr>
        </p:nvSpPr>
        <p:spPr>
          <a:xfrm>
            <a:off x="948600" y="5512975"/>
            <a:ext cx="23055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455" name="Google Shape;455;p28"/>
          <p:cNvSpPr txBox="1">
            <a:spLocks noGrp="1"/>
          </p:cNvSpPr>
          <p:nvPr>
            <p:ph type="title" idx="6"/>
          </p:nvPr>
        </p:nvSpPr>
        <p:spPr>
          <a:xfrm>
            <a:off x="3419269" y="4866200"/>
            <a:ext cx="23055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i="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456" name="Google Shape;456;p28"/>
          <p:cNvSpPr txBox="1">
            <a:spLocks noGrp="1"/>
          </p:cNvSpPr>
          <p:nvPr>
            <p:ph type="subTitle" idx="7"/>
          </p:nvPr>
        </p:nvSpPr>
        <p:spPr>
          <a:xfrm>
            <a:off x="3419269" y="5512975"/>
            <a:ext cx="23055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457" name="Google Shape;457;p28"/>
          <p:cNvSpPr txBox="1">
            <a:spLocks noGrp="1"/>
          </p:cNvSpPr>
          <p:nvPr>
            <p:ph type="title" idx="8"/>
          </p:nvPr>
        </p:nvSpPr>
        <p:spPr>
          <a:xfrm>
            <a:off x="5889945" y="2447000"/>
            <a:ext cx="23055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i="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458" name="Google Shape;458;p28"/>
          <p:cNvSpPr txBox="1">
            <a:spLocks noGrp="1"/>
          </p:cNvSpPr>
          <p:nvPr>
            <p:ph type="subTitle" idx="9"/>
          </p:nvPr>
        </p:nvSpPr>
        <p:spPr>
          <a:xfrm>
            <a:off x="5889945" y="3093775"/>
            <a:ext cx="23055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459" name="Google Shape;459;p28"/>
          <p:cNvSpPr txBox="1">
            <a:spLocks noGrp="1"/>
          </p:cNvSpPr>
          <p:nvPr>
            <p:ph type="title" idx="13"/>
          </p:nvPr>
        </p:nvSpPr>
        <p:spPr>
          <a:xfrm>
            <a:off x="5889945" y="4866200"/>
            <a:ext cx="23055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i="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460" name="Google Shape;460;p28"/>
          <p:cNvSpPr txBox="1">
            <a:spLocks noGrp="1"/>
          </p:cNvSpPr>
          <p:nvPr>
            <p:ph type="subTitle" idx="14"/>
          </p:nvPr>
        </p:nvSpPr>
        <p:spPr>
          <a:xfrm>
            <a:off x="5889945" y="5512975"/>
            <a:ext cx="23055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461" name="Google Shape;461;p28"/>
          <p:cNvSpPr txBox="1">
            <a:spLocks noGrp="1"/>
          </p:cNvSpPr>
          <p:nvPr>
            <p:ph type="title" idx="15"/>
          </p:nvPr>
        </p:nvSpPr>
        <p:spPr>
          <a:xfrm>
            <a:off x="720000" y="716500"/>
            <a:ext cx="7704000" cy="59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pic>
        <p:nvPicPr>
          <p:cNvPr id="462" name="Google Shape;462;p28"/>
          <p:cNvPicPr preferRelativeResize="0"/>
          <p:nvPr/>
        </p:nvPicPr>
        <p:blipFill>
          <a:blip r:embed="rId2">
            <a:alphaModFix/>
          </a:blip>
          <a:stretch>
            <a:fillRect/>
          </a:stretch>
        </p:blipFill>
        <p:spPr>
          <a:xfrm rot="3853533">
            <a:off x="5682226" y="4340031"/>
            <a:ext cx="5658479" cy="3432847"/>
          </a:xfrm>
          <a:prstGeom prst="rect">
            <a:avLst/>
          </a:prstGeom>
          <a:noFill/>
          <a:ln>
            <a:noFill/>
          </a:ln>
        </p:spPr>
      </p:pic>
      <p:grpSp>
        <p:nvGrpSpPr>
          <p:cNvPr id="463" name="Google Shape;463;p28"/>
          <p:cNvGrpSpPr/>
          <p:nvPr/>
        </p:nvGrpSpPr>
        <p:grpSpPr>
          <a:xfrm>
            <a:off x="8044509" y="69961"/>
            <a:ext cx="1191613" cy="2173849"/>
            <a:chOff x="7848870" y="190509"/>
            <a:chExt cx="1191613" cy="1630387"/>
          </a:xfrm>
        </p:grpSpPr>
        <p:pic>
          <p:nvPicPr>
            <p:cNvPr id="464" name="Google Shape;464;p28"/>
            <p:cNvPicPr preferRelativeResize="0"/>
            <p:nvPr/>
          </p:nvPicPr>
          <p:blipFill>
            <a:blip r:embed="rId3">
              <a:alphaModFix amt="29000"/>
            </a:blip>
            <a:stretch>
              <a:fillRect/>
            </a:stretch>
          </p:blipFill>
          <p:spPr>
            <a:xfrm>
              <a:off x="7880425" y="222064"/>
              <a:ext cx="1160058" cy="1598832"/>
            </a:xfrm>
            <a:prstGeom prst="rect">
              <a:avLst/>
            </a:prstGeom>
            <a:noFill/>
            <a:ln>
              <a:noFill/>
            </a:ln>
          </p:spPr>
        </p:pic>
        <p:pic>
          <p:nvPicPr>
            <p:cNvPr id="465" name="Google Shape;465;p28"/>
            <p:cNvPicPr preferRelativeResize="0"/>
            <p:nvPr/>
          </p:nvPicPr>
          <p:blipFill>
            <a:blip r:embed="rId4">
              <a:alphaModFix/>
            </a:blip>
            <a:stretch>
              <a:fillRect/>
            </a:stretch>
          </p:blipFill>
          <p:spPr>
            <a:xfrm>
              <a:off x="7848870" y="190509"/>
              <a:ext cx="1160058" cy="1598832"/>
            </a:xfrm>
            <a:prstGeom prst="rect">
              <a:avLst/>
            </a:prstGeom>
            <a:noFill/>
            <a:ln>
              <a:noFill/>
            </a:ln>
          </p:spPr>
        </p:pic>
      </p:grpSp>
      <p:pic>
        <p:nvPicPr>
          <p:cNvPr id="466" name="Google Shape;466;p28"/>
          <p:cNvPicPr preferRelativeResize="0"/>
          <p:nvPr/>
        </p:nvPicPr>
        <p:blipFill>
          <a:blip r:embed="rId5">
            <a:alphaModFix/>
          </a:blip>
          <a:stretch>
            <a:fillRect/>
          </a:stretch>
        </p:blipFill>
        <p:spPr>
          <a:xfrm rot="9503658">
            <a:off x="-2058075" y="1636132"/>
            <a:ext cx="3235386" cy="4327667"/>
          </a:xfrm>
          <a:prstGeom prst="rect">
            <a:avLst/>
          </a:prstGeom>
          <a:noFill/>
          <a:ln>
            <a:noFill/>
          </a:ln>
        </p:spPr>
      </p:pic>
      <p:pic>
        <p:nvPicPr>
          <p:cNvPr id="467" name="Google Shape;467;p28"/>
          <p:cNvPicPr preferRelativeResize="0"/>
          <p:nvPr/>
        </p:nvPicPr>
        <p:blipFill>
          <a:blip r:embed="rId5">
            <a:alphaModFix/>
          </a:blip>
          <a:stretch>
            <a:fillRect/>
          </a:stretch>
        </p:blipFill>
        <p:spPr>
          <a:xfrm rot="204225">
            <a:off x="6950928" y="5433747"/>
            <a:ext cx="3235387" cy="4327669"/>
          </a:xfrm>
          <a:prstGeom prst="rect">
            <a:avLst/>
          </a:prstGeom>
          <a:noFill/>
          <a:ln>
            <a:noFill/>
          </a:ln>
        </p:spPr>
      </p:pic>
      <p:pic>
        <p:nvPicPr>
          <p:cNvPr id="468" name="Google Shape;468;p28"/>
          <p:cNvPicPr preferRelativeResize="0"/>
          <p:nvPr/>
        </p:nvPicPr>
        <p:blipFill>
          <a:blip r:embed="rId2">
            <a:alphaModFix/>
          </a:blip>
          <a:stretch>
            <a:fillRect/>
          </a:stretch>
        </p:blipFill>
        <p:spPr>
          <a:xfrm rot="-7141443">
            <a:off x="-1908915" y="-179006"/>
            <a:ext cx="5350097" cy="3245750"/>
          </a:xfrm>
          <a:prstGeom prst="rect">
            <a:avLst/>
          </a:prstGeom>
          <a:noFill/>
          <a:ln>
            <a:noFill/>
          </a:ln>
        </p:spPr>
      </p:pic>
      <p:sp>
        <p:nvSpPr>
          <p:cNvPr id="469" name="Google Shape;469;p28"/>
          <p:cNvSpPr/>
          <p:nvPr/>
        </p:nvSpPr>
        <p:spPr>
          <a:xfrm rot="5680239">
            <a:off x="-3555274" y="-363273"/>
            <a:ext cx="5110721" cy="3464636"/>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8"/>
          <p:cNvSpPr/>
          <p:nvPr/>
        </p:nvSpPr>
        <p:spPr>
          <a:xfrm rot="-4308045">
            <a:off x="7508267" y="5459672"/>
            <a:ext cx="4801704" cy="2921850"/>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1" name="Google Shape;471;p28"/>
          <p:cNvGrpSpPr/>
          <p:nvPr/>
        </p:nvGrpSpPr>
        <p:grpSpPr>
          <a:xfrm flipH="1">
            <a:off x="25917" y="5349623"/>
            <a:ext cx="689175" cy="1413700"/>
            <a:chOff x="7848875" y="190500"/>
            <a:chExt cx="689175" cy="1060275"/>
          </a:xfrm>
        </p:grpSpPr>
        <p:pic>
          <p:nvPicPr>
            <p:cNvPr id="472" name="Google Shape;472;p28"/>
            <p:cNvPicPr preferRelativeResize="0"/>
            <p:nvPr/>
          </p:nvPicPr>
          <p:blipFill rotWithShape="1">
            <a:blip r:embed="rId3">
              <a:alphaModFix amt="29000"/>
            </a:blip>
            <a:srcRect r="43310" b="35658"/>
            <a:stretch/>
          </p:blipFill>
          <p:spPr>
            <a:xfrm>
              <a:off x="7880425" y="222075"/>
              <a:ext cx="657625" cy="1028700"/>
            </a:xfrm>
            <a:prstGeom prst="rect">
              <a:avLst/>
            </a:prstGeom>
            <a:noFill/>
            <a:ln>
              <a:noFill/>
            </a:ln>
          </p:spPr>
        </p:pic>
        <p:pic>
          <p:nvPicPr>
            <p:cNvPr id="473" name="Google Shape;473;p28"/>
            <p:cNvPicPr preferRelativeResize="0"/>
            <p:nvPr/>
          </p:nvPicPr>
          <p:blipFill rotWithShape="1">
            <a:blip r:embed="rId4">
              <a:alphaModFix/>
            </a:blip>
            <a:srcRect r="43310" b="35658"/>
            <a:stretch/>
          </p:blipFill>
          <p:spPr>
            <a:xfrm>
              <a:off x="7848875" y="190500"/>
              <a:ext cx="657625" cy="1028700"/>
            </a:xfrm>
            <a:prstGeom prst="rect">
              <a:avLst/>
            </a:prstGeom>
            <a:noFill/>
            <a:ln>
              <a:noFill/>
            </a:ln>
          </p:spPr>
        </p:pic>
      </p:gr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474"/>
        <p:cNvGrpSpPr/>
        <p:nvPr/>
      </p:nvGrpSpPr>
      <p:grpSpPr>
        <a:xfrm>
          <a:off x="0" y="0"/>
          <a:ext cx="0" cy="0"/>
          <a:chOff x="0" y="0"/>
          <a:chExt cx="0" cy="0"/>
        </a:xfrm>
      </p:grpSpPr>
      <p:sp>
        <p:nvSpPr>
          <p:cNvPr id="475" name="Google Shape;475;p29"/>
          <p:cNvSpPr txBox="1">
            <a:spLocks noGrp="1"/>
          </p:cNvSpPr>
          <p:nvPr>
            <p:ph type="title" hasCustomPrompt="1"/>
          </p:nvPr>
        </p:nvSpPr>
        <p:spPr>
          <a:xfrm>
            <a:off x="2650650" y="720000"/>
            <a:ext cx="38427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76" name="Google Shape;476;p29"/>
          <p:cNvSpPr txBox="1">
            <a:spLocks noGrp="1"/>
          </p:cNvSpPr>
          <p:nvPr>
            <p:ph type="subTitle" idx="1"/>
          </p:nvPr>
        </p:nvSpPr>
        <p:spPr>
          <a:xfrm>
            <a:off x="2650650" y="1585015"/>
            <a:ext cx="3842700" cy="59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477" name="Google Shape;477;p29"/>
          <p:cNvSpPr txBox="1">
            <a:spLocks noGrp="1"/>
          </p:cNvSpPr>
          <p:nvPr>
            <p:ph type="title" idx="2" hasCustomPrompt="1"/>
          </p:nvPr>
        </p:nvSpPr>
        <p:spPr>
          <a:xfrm>
            <a:off x="2650650" y="2661523"/>
            <a:ext cx="38427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78" name="Google Shape;478;p29"/>
          <p:cNvSpPr txBox="1">
            <a:spLocks noGrp="1"/>
          </p:cNvSpPr>
          <p:nvPr>
            <p:ph type="subTitle" idx="3"/>
          </p:nvPr>
        </p:nvSpPr>
        <p:spPr>
          <a:xfrm>
            <a:off x="2650650" y="3526537"/>
            <a:ext cx="3842700" cy="59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479" name="Google Shape;479;p29"/>
          <p:cNvSpPr txBox="1">
            <a:spLocks noGrp="1"/>
          </p:cNvSpPr>
          <p:nvPr>
            <p:ph type="title" idx="4" hasCustomPrompt="1"/>
          </p:nvPr>
        </p:nvSpPr>
        <p:spPr>
          <a:xfrm>
            <a:off x="2650650" y="4603063"/>
            <a:ext cx="38427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80" name="Google Shape;480;p29"/>
          <p:cNvSpPr txBox="1">
            <a:spLocks noGrp="1"/>
          </p:cNvSpPr>
          <p:nvPr>
            <p:ph type="subTitle" idx="5"/>
          </p:nvPr>
        </p:nvSpPr>
        <p:spPr>
          <a:xfrm>
            <a:off x="2650650" y="5468077"/>
            <a:ext cx="3842700" cy="59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pic>
        <p:nvPicPr>
          <p:cNvPr id="481" name="Google Shape;481;p29"/>
          <p:cNvPicPr preferRelativeResize="0"/>
          <p:nvPr/>
        </p:nvPicPr>
        <p:blipFill>
          <a:blip r:embed="rId2">
            <a:alphaModFix/>
          </a:blip>
          <a:stretch>
            <a:fillRect/>
          </a:stretch>
        </p:blipFill>
        <p:spPr>
          <a:xfrm>
            <a:off x="6561993" y="2566167"/>
            <a:ext cx="3235387" cy="4327667"/>
          </a:xfrm>
          <a:prstGeom prst="rect">
            <a:avLst/>
          </a:prstGeom>
          <a:noFill/>
          <a:ln>
            <a:noFill/>
          </a:ln>
        </p:spPr>
      </p:pic>
      <p:pic>
        <p:nvPicPr>
          <p:cNvPr id="482" name="Google Shape;482;p29"/>
          <p:cNvPicPr preferRelativeResize="0"/>
          <p:nvPr/>
        </p:nvPicPr>
        <p:blipFill>
          <a:blip r:embed="rId3">
            <a:alphaModFix/>
          </a:blip>
          <a:stretch>
            <a:fillRect/>
          </a:stretch>
        </p:blipFill>
        <p:spPr>
          <a:xfrm rot="3785602">
            <a:off x="5773283" y="3655603"/>
            <a:ext cx="4302229" cy="2610048"/>
          </a:xfrm>
          <a:prstGeom prst="rect">
            <a:avLst/>
          </a:prstGeom>
          <a:noFill/>
          <a:ln>
            <a:noFill/>
          </a:ln>
        </p:spPr>
      </p:pic>
      <p:grpSp>
        <p:nvGrpSpPr>
          <p:cNvPr id="483" name="Google Shape;483;p29"/>
          <p:cNvGrpSpPr/>
          <p:nvPr/>
        </p:nvGrpSpPr>
        <p:grpSpPr>
          <a:xfrm>
            <a:off x="800371" y="3488146"/>
            <a:ext cx="1191613" cy="2173849"/>
            <a:chOff x="7848870" y="190509"/>
            <a:chExt cx="1191613" cy="1630387"/>
          </a:xfrm>
        </p:grpSpPr>
        <p:pic>
          <p:nvPicPr>
            <p:cNvPr id="484" name="Google Shape;484;p29"/>
            <p:cNvPicPr preferRelativeResize="0"/>
            <p:nvPr/>
          </p:nvPicPr>
          <p:blipFill>
            <a:blip r:embed="rId4">
              <a:alphaModFix amt="29000"/>
            </a:blip>
            <a:stretch>
              <a:fillRect/>
            </a:stretch>
          </p:blipFill>
          <p:spPr>
            <a:xfrm>
              <a:off x="7880425" y="222064"/>
              <a:ext cx="1160058" cy="1598832"/>
            </a:xfrm>
            <a:prstGeom prst="rect">
              <a:avLst/>
            </a:prstGeom>
            <a:noFill/>
            <a:ln>
              <a:noFill/>
            </a:ln>
          </p:spPr>
        </p:pic>
        <p:pic>
          <p:nvPicPr>
            <p:cNvPr id="485" name="Google Shape;485;p29"/>
            <p:cNvPicPr preferRelativeResize="0"/>
            <p:nvPr/>
          </p:nvPicPr>
          <p:blipFill>
            <a:blip r:embed="rId5">
              <a:alphaModFix/>
            </a:blip>
            <a:stretch>
              <a:fillRect/>
            </a:stretch>
          </p:blipFill>
          <p:spPr>
            <a:xfrm>
              <a:off x="7848870" y="190509"/>
              <a:ext cx="1160058" cy="1598832"/>
            </a:xfrm>
            <a:prstGeom prst="rect">
              <a:avLst/>
            </a:prstGeom>
            <a:noFill/>
            <a:ln>
              <a:noFill/>
            </a:ln>
          </p:spPr>
        </p:pic>
      </p:grpSp>
      <p:pic>
        <p:nvPicPr>
          <p:cNvPr id="486" name="Google Shape;486;p29"/>
          <p:cNvPicPr preferRelativeResize="0"/>
          <p:nvPr/>
        </p:nvPicPr>
        <p:blipFill>
          <a:blip r:embed="rId2">
            <a:alphaModFix/>
          </a:blip>
          <a:stretch>
            <a:fillRect/>
          </a:stretch>
        </p:blipFill>
        <p:spPr>
          <a:xfrm rot="6251844">
            <a:off x="-493711" y="-624355"/>
            <a:ext cx="4313849" cy="3245749"/>
          </a:xfrm>
          <a:prstGeom prst="rect">
            <a:avLst/>
          </a:prstGeom>
          <a:noFill/>
          <a:ln>
            <a:noFill/>
          </a:ln>
        </p:spPr>
      </p:pic>
      <p:pic>
        <p:nvPicPr>
          <p:cNvPr id="487" name="Google Shape;487;p29"/>
          <p:cNvPicPr preferRelativeResize="0"/>
          <p:nvPr/>
        </p:nvPicPr>
        <p:blipFill>
          <a:blip r:embed="rId3">
            <a:alphaModFix/>
          </a:blip>
          <a:stretch>
            <a:fillRect/>
          </a:stretch>
        </p:blipFill>
        <p:spPr>
          <a:xfrm rot="-5541513">
            <a:off x="-1204412" y="-23650"/>
            <a:ext cx="5350091" cy="3245750"/>
          </a:xfrm>
          <a:prstGeom prst="rect">
            <a:avLst/>
          </a:prstGeom>
          <a:noFill/>
          <a:ln>
            <a:noFill/>
          </a:ln>
        </p:spPr>
      </p:pic>
      <p:sp>
        <p:nvSpPr>
          <p:cNvPr id="488" name="Google Shape;488;p29"/>
          <p:cNvSpPr/>
          <p:nvPr/>
        </p:nvSpPr>
        <p:spPr>
          <a:xfrm rot="7879940">
            <a:off x="-3331758" y="-1689722"/>
            <a:ext cx="6978309" cy="3464783"/>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9"/>
          <p:cNvSpPr/>
          <p:nvPr/>
        </p:nvSpPr>
        <p:spPr>
          <a:xfrm rot="7914294">
            <a:off x="7348861" y="4800320"/>
            <a:ext cx="3898741" cy="2921915"/>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0" name="Google Shape;490;p29"/>
          <p:cNvGrpSpPr/>
          <p:nvPr/>
        </p:nvGrpSpPr>
        <p:grpSpPr>
          <a:xfrm rot="899960" flipH="1">
            <a:off x="370531" y="5134405"/>
            <a:ext cx="689154" cy="1413657"/>
            <a:chOff x="7848875" y="190500"/>
            <a:chExt cx="689175" cy="1060275"/>
          </a:xfrm>
        </p:grpSpPr>
        <p:pic>
          <p:nvPicPr>
            <p:cNvPr id="491" name="Google Shape;491;p29"/>
            <p:cNvPicPr preferRelativeResize="0"/>
            <p:nvPr/>
          </p:nvPicPr>
          <p:blipFill rotWithShape="1">
            <a:blip r:embed="rId4">
              <a:alphaModFix amt="29000"/>
            </a:blip>
            <a:srcRect r="43310" b="35658"/>
            <a:stretch/>
          </p:blipFill>
          <p:spPr>
            <a:xfrm>
              <a:off x="7880425" y="222075"/>
              <a:ext cx="657625" cy="1028700"/>
            </a:xfrm>
            <a:prstGeom prst="rect">
              <a:avLst/>
            </a:prstGeom>
            <a:noFill/>
            <a:ln>
              <a:noFill/>
            </a:ln>
          </p:spPr>
        </p:pic>
        <p:pic>
          <p:nvPicPr>
            <p:cNvPr id="492" name="Google Shape;492;p29"/>
            <p:cNvPicPr preferRelativeResize="0"/>
            <p:nvPr/>
          </p:nvPicPr>
          <p:blipFill rotWithShape="1">
            <a:blip r:embed="rId5">
              <a:alphaModFix/>
            </a:blip>
            <a:srcRect r="43310" b="35658"/>
            <a:stretch/>
          </p:blipFill>
          <p:spPr>
            <a:xfrm>
              <a:off x="7848875" y="190500"/>
              <a:ext cx="657625" cy="1028700"/>
            </a:xfrm>
            <a:prstGeom prst="rect">
              <a:avLst/>
            </a:prstGeom>
            <a:noFill/>
            <a:ln>
              <a:noFill/>
            </a:ln>
          </p:spPr>
        </p:pic>
      </p:grpSp>
      <p:grpSp>
        <p:nvGrpSpPr>
          <p:cNvPr id="493" name="Google Shape;493;p29"/>
          <p:cNvGrpSpPr/>
          <p:nvPr/>
        </p:nvGrpSpPr>
        <p:grpSpPr>
          <a:xfrm rot="10552610">
            <a:off x="6434922" y="-917447"/>
            <a:ext cx="1555247" cy="4336633"/>
            <a:chOff x="148387" y="2519350"/>
            <a:chExt cx="1555266" cy="3252513"/>
          </a:xfrm>
        </p:grpSpPr>
        <p:pic>
          <p:nvPicPr>
            <p:cNvPr id="494" name="Google Shape;494;p29"/>
            <p:cNvPicPr preferRelativeResize="0"/>
            <p:nvPr/>
          </p:nvPicPr>
          <p:blipFill>
            <a:blip r:embed="rId6">
              <a:alphaModFix amt="29000"/>
            </a:blip>
            <a:stretch>
              <a:fillRect/>
            </a:stretch>
          </p:blipFill>
          <p:spPr>
            <a:xfrm>
              <a:off x="182203" y="2526114"/>
              <a:ext cx="1521449" cy="3245750"/>
            </a:xfrm>
            <a:prstGeom prst="rect">
              <a:avLst/>
            </a:prstGeom>
            <a:noFill/>
            <a:ln>
              <a:noFill/>
            </a:ln>
          </p:spPr>
        </p:pic>
        <p:pic>
          <p:nvPicPr>
            <p:cNvPr id="495" name="Google Shape;495;p29"/>
            <p:cNvPicPr preferRelativeResize="0"/>
            <p:nvPr/>
          </p:nvPicPr>
          <p:blipFill>
            <a:blip r:embed="rId7">
              <a:alphaModFix/>
            </a:blip>
            <a:stretch>
              <a:fillRect/>
            </a:stretch>
          </p:blipFill>
          <p:spPr>
            <a:xfrm>
              <a:off x="148387" y="2519350"/>
              <a:ext cx="1521449" cy="3245750"/>
            </a:xfrm>
            <a:prstGeom prst="rect">
              <a:avLst/>
            </a:prstGeom>
            <a:noFill/>
            <a:ln>
              <a:noFill/>
            </a:ln>
          </p:spPr>
        </p:pic>
      </p:gr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496"/>
        <p:cNvGrpSpPr/>
        <p:nvPr/>
      </p:nvGrpSpPr>
      <p:grpSpPr>
        <a:xfrm>
          <a:off x="0" y="0"/>
          <a:ext cx="0" cy="0"/>
          <a:chOff x="0" y="0"/>
          <a:chExt cx="0" cy="0"/>
        </a:xfrm>
      </p:grpSpPr>
      <p:sp>
        <p:nvSpPr>
          <p:cNvPr id="497" name="Google Shape;497;p30"/>
          <p:cNvSpPr txBox="1">
            <a:spLocks noGrp="1"/>
          </p:cNvSpPr>
          <p:nvPr>
            <p:ph type="title" hasCustomPrompt="1"/>
          </p:nvPr>
        </p:nvSpPr>
        <p:spPr>
          <a:xfrm>
            <a:off x="2271450" y="3583712"/>
            <a:ext cx="1837200" cy="59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400">
                <a:solidFill>
                  <a:schemeClr val="accent6"/>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98" name="Google Shape;498;p30"/>
          <p:cNvSpPr txBox="1">
            <a:spLocks noGrp="1"/>
          </p:cNvSpPr>
          <p:nvPr>
            <p:ph type="title" idx="2" hasCustomPrompt="1"/>
          </p:nvPr>
        </p:nvSpPr>
        <p:spPr>
          <a:xfrm>
            <a:off x="5035350" y="3583712"/>
            <a:ext cx="1837200" cy="59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400">
                <a:solidFill>
                  <a:schemeClr val="accent5"/>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pic>
        <p:nvPicPr>
          <p:cNvPr id="499" name="Google Shape;499;p30"/>
          <p:cNvPicPr preferRelativeResize="0"/>
          <p:nvPr/>
        </p:nvPicPr>
        <p:blipFill>
          <a:blip r:embed="rId2">
            <a:alphaModFix/>
          </a:blip>
          <a:stretch>
            <a:fillRect/>
          </a:stretch>
        </p:blipFill>
        <p:spPr>
          <a:xfrm>
            <a:off x="7476393" y="2566167"/>
            <a:ext cx="3235387" cy="4327667"/>
          </a:xfrm>
          <a:prstGeom prst="rect">
            <a:avLst/>
          </a:prstGeom>
          <a:noFill/>
          <a:ln>
            <a:noFill/>
          </a:ln>
        </p:spPr>
      </p:pic>
      <p:pic>
        <p:nvPicPr>
          <p:cNvPr id="500" name="Google Shape;500;p30"/>
          <p:cNvPicPr preferRelativeResize="0"/>
          <p:nvPr/>
        </p:nvPicPr>
        <p:blipFill>
          <a:blip r:embed="rId3">
            <a:alphaModFix/>
          </a:blip>
          <a:stretch>
            <a:fillRect/>
          </a:stretch>
        </p:blipFill>
        <p:spPr>
          <a:xfrm rot="3785601">
            <a:off x="5856998" y="2961365"/>
            <a:ext cx="5046928" cy="3061838"/>
          </a:xfrm>
          <a:prstGeom prst="rect">
            <a:avLst/>
          </a:prstGeom>
          <a:noFill/>
          <a:ln>
            <a:noFill/>
          </a:ln>
        </p:spPr>
      </p:pic>
      <p:grpSp>
        <p:nvGrpSpPr>
          <p:cNvPr id="501" name="Google Shape;501;p30"/>
          <p:cNvGrpSpPr/>
          <p:nvPr/>
        </p:nvGrpSpPr>
        <p:grpSpPr>
          <a:xfrm>
            <a:off x="7734571" y="236946"/>
            <a:ext cx="1191613" cy="2173849"/>
            <a:chOff x="7848870" y="190509"/>
            <a:chExt cx="1191613" cy="1630387"/>
          </a:xfrm>
        </p:grpSpPr>
        <p:pic>
          <p:nvPicPr>
            <p:cNvPr id="502" name="Google Shape;502;p30"/>
            <p:cNvPicPr preferRelativeResize="0"/>
            <p:nvPr/>
          </p:nvPicPr>
          <p:blipFill>
            <a:blip r:embed="rId4">
              <a:alphaModFix amt="29000"/>
            </a:blip>
            <a:stretch>
              <a:fillRect/>
            </a:stretch>
          </p:blipFill>
          <p:spPr>
            <a:xfrm>
              <a:off x="7880425" y="222064"/>
              <a:ext cx="1160058" cy="1598832"/>
            </a:xfrm>
            <a:prstGeom prst="rect">
              <a:avLst/>
            </a:prstGeom>
            <a:noFill/>
            <a:ln>
              <a:noFill/>
            </a:ln>
          </p:spPr>
        </p:pic>
        <p:pic>
          <p:nvPicPr>
            <p:cNvPr id="503" name="Google Shape;503;p30"/>
            <p:cNvPicPr preferRelativeResize="0"/>
            <p:nvPr/>
          </p:nvPicPr>
          <p:blipFill>
            <a:blip r:embed="rId5">
              <a:alphaModFix/>
            </a:blip>
            <a:stretch>
              <a:fillRect/>
            </a:stretch>
          </p:blipFill>
          <p:spPr>
            <a:xfrm>
              <a:off x="7848870" y="190509"/>
              <a:ext cx="1160058" cy="1598832"/>
            </a:xfrm>
            <a:prstGeom prst="rect">
              <a:avLst/>
            </a:prstGeom>
            <a:noFill/>
            <a:ln>
              <a:noFill/>
            </a:ln>
          </p:spPr>
        </p:pic>
      </p:grpSp>
      <p:pic>
        <p:nvPicPr>
          <p:cNvPr id="504" name="Google Shape;504;p30"/>
          <p:cNvPicPr preferRelativeResize="0"/>
          <p:nvPr/>
        </p:nvPicPr>
        <p:blipFill>
          <a:blip r:embed="rId2">
            <a:alphaModFix/>
          </a:blip>
          <a:stretch>
            <a:fillRect/>
          </a:stretch>
        </p:blipFill>
        <p:spPr>
          <a:xfrm rot="4684732">
            <a:off x="-2336160" y="814057"/>
            <a:ext cx="4313852" cy="3245751"/>
          </a:xfrm>
          <a:prstGeom prst="rect">
            <a:avLst/>
          </a:prstGeom>
          <a:noFill/>
          <a:ln>
            <a:noFill/>
          </a:ln>
        </p:spPr>
      </p:pic>
      <p:pic>
        <p:nvPicPr>
          <p:cNvPr id="505" name="Google Shape;505;p30"/>
          <p:cNvPicPr preferRelativeResize="0"/>
          <p:nvPr/>
        </p:nvPicPr>
        <p:blipFill>
          <a:blip r:embed="rId3">
            <a:alphaModFix/>
          </a:blip>
          <a:stretch>
            <a:fillRect/>
          </a:stretch>
        </p:blipFill>
        <p:spPr>
          <a:xfrm rot="-7108624">
            <a:off x="-1685858" y="1466458"/>
            <a:ext cx="5350092" cy="3245750"/>
          </a:xfrm>
          <a:prstGeom prst="rect">
            <a:avLst/>
          </a:prstGeom>
          <a:noFill/>
          <a:ln>
            <a:noFill/>
          </a:ln>
        </p:spPr>
      </p:pic>
      <p:sp>
        <p:nvSpPr>
          <p:cNvPr id="506" name="Google Shape;506;p30"/>
          <p:cNvSpPr/>
          <p:nvPr/>
        </p:nvSpPr>
        <p:spPr>
          <a:xfrm rot="6312824">
            <a:off x="-4040636" y="730167"/>
            <a:ext cx="6978281" cy="3464816"/>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0"/>
          <p:cNvSpPr/>
          <p:nvPr/>
        </p:nvSpPr>
        <p:spPr>
          <a:xfrm rot="8556899">
            <a:off x="6932977" y="5184473"/>
            <a:ext cx="4355109" cy="3895881"/>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8" name="Google Shape;508;p30"/>
          <p:cNvGrpSpPr/>
          <p:nvPr/>
        </p:nvGrpSpPr>
        <p:grpSpPr>
          <a:xfrm rot="899960" flipH="1">
            <a:off x="484831" y="5349505"/>
            <a:ext cx="689154" cy="1413657"/>
            <a:chOff x="7848875" y="190500"/>
            <a:chExt cx="689175" cy="1060275"/>
          </a:xfrm>
        </p:grpSpPr>
        <p:pic>
          <p:nvPicPr>
            <p:cNvPr id="509" name="Google Shape;509;p30"/>
            <p:cNvPicPr preferRelativeResize="0"/>
            <p:nvPr/>
          </p:nvPicPr>
          <p:blipFill rotWithShape="1">
            <a:blip r:embed="rId4">
              <a:alphaModFix amt="29000"/>
            </a:blip>
            <a:srcRect r="43310" b="35658"/>
            <a:stretch/>
          </p:blipFill>
          <p:spPr>
            <a:xfrm>
              <a:off x="7880425" y="222075"/>
              <a:ext cx="657625" cy="1028700"/>
            </a:xfrm>
            <a:prstGeom prst="rect">
              <a:avLst/>
            </a:prstGeom>
            <a:noFill/>
            <a:ln>
              <a:noFill/>
            </a:ln>
          </p:spPr>
        </p:pic>
        <p:pic>
          <p:nvPicPr>
            <p:cNvPr id="510" name="Google Shape;510;p30"/>
            <p:cNvPicPr preferRelativeResize="0"/>
            <p:nvPr/>
          </p:nvPicPr>
          <p:blipFill rotWithShape="1">
            <a:blip r:embed="rId5">
              <a:alphaModFix/>
            </a:blip>
            <a:srcRect r="43310" b="35658"/>
            <a:stretch/>
          </p:blipFill>
          <p:spPr>
            <a:xfrm>
              <a:off x="7848875" y="190500"/>
              <a:ext cx="657625" cy="1028700"/>
            </a:xfrm>
            <a:prstGeom prst="rect">
              <a:avLst/>
            </a:prstGeom>
            <a:noFill/>
            <a:ln>
              <a:noFill/>
            </a:ln>
          </p:spPr>
        </p:pic>
      </p:grpSp>
      <p:sp>
        <p:nvSpPr>
          <p:cNvPr id="511" name="Google Shape;511;p30"/>
          <p:cNvSpPr txBox="1">
            <a:spLocks noGrp="1"/>
          </p:cNvSpPr>
          <p:nvPr>
            <p:ph type="title" idx="3"/>
          </p:nvPr>
        </p:nvSpPr>
        <p:spPr>
          <a:xfrm>
            <a:off x="5035350" y="4275728"/>
            <a:ext cx="1837200" cy="47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i="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512" name="Google Shape;512;p30"/>
          <p:cNvSpPr txBox="1">
            <a:spLocks noGrp="1"/>
          </p:cNvSpPr>
          <p:nvPr>
            <p:ph type="subTitle" idx="1"/>
          </p:nvPr>
        </p:nvSpPr>
        <p:spPr>
          <a:xfrm>
            <a:off x="5035350" y="4709395"/>
            <a:ext cx="18372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513" name="Google Shape;513;p30"/>
          <p:cNvSpPr txBox="1">
            <a:spLocks noGrp="1"/>
          </p:cNvSpPr>
          <p:nvPr>
            <p:ph type="title" idx="4"/>
          </p:nvPr>
        </p:nvSpPr>
        <p:spPr>
          <a:xfrm>
            <a:off x="2271475" y="4275728"/>
            <a:ext cx="1837200" cy="47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i="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514" name="Google Shape;514;p30"/>
          <p:cNvSpPr txBox="1">
            <a:spLocks noGrp="1"/>
          </p:cNvSpPr>
          <p:nvPr>
            <p:ph type="subTitle" idx="5"/>
          </p:nvPr>
        </p:nvSpPr>
        <p:spPr>
          <a:xfrm>
            <a:off x="2271475" y="4709395"/>
            <a:ext cx="18372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515" name="Google Shape;515;p30"/>
          <p:cNvSpPr txBox="1">
            <a:spLocks noGrp="1"/>
          </p:cNvSpPr>
          <p:nvPr>
            <p:ph type="title" idx="6"/>
          </p:nvPr>
        </p:nvSpPr>
        <p:spPr>
          <a:xfrm>
            <a:off x="720000" y="716500"/>
            <a:ext cx="7704000" cy="59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516"/>
        <p:cNvGrpSpPr/>
        <p:nvPr/>
      </p:nvGrpSpPr>
      <p:grpSpPr>
        <a:xfrm>
          <a:off x="0" y="0"/>
          <a:ext cx="0" cy="0"/>
          <a:chOff x="0" y="0"/>
          <a:chExt cx="0" cy="0"/>
        </a:xfrm>
      </p:grpSpPr>
      <p:sp>
        <p:nvSpPr>
          <p:cNvPr id="517" name="Google Shape;517;p31"/>
          <p:cNvSpPr txBox="1">
            <a:spLocks noGrp="1"/>
          </p:cNvSpPr>
          <p:nvPr>
            <p:ph type="ctrTitle"/>
          </p:nvPr>
        </p:nvSpPr>
        <p:spPr>
          <a:xfrm>
            <a:off x="2430000" y="893100"/>
            <a:ext cx="4284000" cy="133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76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r>
              <a:rPr lang="en-US" smtClean="0"/>
              <a:t>Click to edit Master title style</a:t>
            </a:r>
            <a:endParaRPr/>
          </a:p>
        </p:txBody>
      </p:sp>
      <p:sp>
        <p:nvSpPr>
          <p:cNvPr id="518" name="Google Shape;518;p31"/>
          <p:cNvSpPr txBox="1">
            <a:spLocks noGrp="1"/>
          </p:cNvSpPr>
          <p:nvPr>
            <p:ph type="subTitle" idx="1"/>
          </p:nvPr>
        </p:nvSpPr>
        <p:spPr>
          <a:xfrm>
            <a:off x="2009775" y="2280467"/>
            <a:ext cx="5124600" cy="160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r>
              <a:rPr lang="en-US" smtClean="0"/>
              <a:t>Click to edit Master subtitle style</a:t>
            </a:r>
            <a:endParaRPr/>
          </a:p>
        </p:txBody>
      </p:sp>
      <p:pic>
        <p:nvPicPr>
          <p:cNvPr id="519" name="Google Shape;519;p31"/>
          <p:cNvPicPr preferRelativeResize="0"/>
          <p:nvPr/>
        </p:nvPicPr>
        <p:blipFill>
          <a:blip r:embed="rId2">
            <a:alphaModFix/>
          </a:blip>
          <a:stretch>
            <a:fillRect/>
          </a:stretch>
        </p:blipFill>
        <p:spPr>
          <a:xfrm flipH="1">
            <a:off x="-907355" y="2566167"/>
            <a:ext cx="3235387" cy="4327667"/>
          </a:xfrm>
          <a:prstGeom prst="rect">
            <a:avLst/>
          </a:prstGeom>
          <a:noFill/>
          <a:ln>
            <a:noFill/>
          </a:ln>
        </p:spPr>
      </p:pic>
      <p:pic>
        <p:nvPicPr>
          <p:cNvPr id="520" name="Google Shape;520;p31"/>
          <p:cNvPicPr preferRelativeResize="0"/>
          <p:nvPr/>
        </p:nvPicPr>
        <p:blipFill>
          <a:blip r:embed="rId3">
            <a:alphaModFix/>
          </a:blip>
          <a:stretch>
            <a:fillRect/>
          </a:stretch>
        </p:blipFill>
        <p:spPr>
          <a:xfrm rot="-4773835" flipH="1">
            <a:off x="-1312486" y="4303747"/>
            <a:ext cx="4302229" cy="2610048"/>
          </a:xfrm>
          <a:prstGeom prst="rect">
            <a:avLst/>
          </a:prstGeom>
          <a:noFill/>
          <a:ln>
            <a:noFill/>
          </a:ln>
        </p:spPr>
      </p:pic>
      <p:grpSp>
        <p:nvGrpSpPr>
          <p:cNvPr id="521" name="Google Shape;521;p31"/>
          <p:cNvGrpSpPr/>
          <p:nvPr/>
        </p:nvGrpSpPr>
        <p:grpSpPr>
          <a:xfrm>
            <a:off x="242816" y="163946"/>
            <a:ext cx="1191613" cy="2173849"/>
            <a:chOff x="7848870" y="190509"/>
            <a:chExt cx="1191613" cy="1630387"/>
          </a:xfrm>
        </p:grpSpPr>
        <p:pic>
          <p:nvPicPr>
            <p:cNvPr id="522" name="Google Shape;522;p31"/>
            <p:cNvPicPr preferRelativeResize="0"/>
            <p:nvPr/>
          </p:nvPicPr>
          <p:blipFill>
            <a:blip r:embed="rId4">
              <a:alphaModFix amt="29000"/>
            </a:blip>
            <a:stretch>
              <a:fillRect/>
            </a:stretch>
          </p:blipFill>
          <p:spPr>
            <a:xfrm>
              <a:off x="7880425" y="222064"/>
              <a:ext cx="1160058" cy="1598832"/>
            </a:xfrm>
            <a:prstGeom prst="rect">
              <a:avLst/>
            </a:prstGeom>
            <a:noFill/>
            <a:ln>
              <a:noFill/>
            </a:ln>
          </p:spPr>
        </p:pic>
        <p:pic>
          <p:nvPicPr>
            <p:cNvPr id="523" name="Google Shape;523;p31"/>
            <p:cNvPicPr preferRelativeResize="0"/>
            <p:nvPr/>
          </p:nvPicPr>
          <p:blipFill>
            <a:blip r:embed="rId5">
              <a:alphaModFix/>
            </a:blip>
            <a:stretch>
              <a:fillRect/>
            </a:stretch>
          </p:blipFill>
          <p:spPr>
            <a:xfrm>
              <a:off x="7848870" y="190509"/>
              <a:ext cx="1160058" cy="1598832"/>
            </a:xfrm>
            <a:prstGeom prst="rect">
              <a:avLst/>
            </a:prstGeom>
            <a:noFill/>
            <a:ln>
              <a:noFill/>
            </a:ln>
          </p:spPr>
        </p:pic>
      </p:grpSp>
      <p:pic>
        <p:nvPicPr>
          <p:cNvPr id="524" name="Google Shape;524;p31"/>
          <p:cNvPicPr preferRelativeResize="0"/>
          <p:nvPr/>
        </p:nvPicPr>
        <p:blipFill>
          <a:blip r:embed="rId2">
            <a:alphaModFix/>
          </a:blip>
          <a:stretch>
            <a:fillRect/>
          </a:stretch>
        </p:blipFill>
        <p:spPr>
          <a:xfrm rot="-5400000" flipH="1">
            <a:off x="5440190" y="-1017342"/>
            <a:ext cx="4313849" cy="3245750"/>
          </a:xfrm>
          <a:prstGeom prst="rect">
            <a:avLst/>
          </a:prstGeom>
          <a:noFill/>
          <a:ln>
            <a:noFill/>
          </a:ln>
        </p:spPr>
      </p:pic>
      <p:pic>
        <p:nvPicPr>
          <p:cNvPr id="525" name="Google Shape;525;p31"/>
          <p:cNvPicPr preferRelativeResize="0"/>
          <p:nvPr/>
        </p:nvPicPr>
        <p:blipFill>
          <a:blip r:embed="rId3">
            <a:alphaModFix/>
          </a:blip>
          <a:stretch>
            <a:fillRect/>
          </a:stretch>
        </p:blipFill>
        <p:spPr>
          <a:xfrm rot="6393355" flipH="1">
            <a:off x="4998268" y="-372007"/>
            <a:ext cx="5350092" cy="3245750"/>
          </a:xfrm>
          <a:prstGeom prst="rect">
            <a:avLst/>
          </a:prstGeom>
          <a:noFill/>
          <a:ln>
            <a:noFill/>
          </a:ln>
        </p:spPr>
      </p:pic>
      <p:sp>
        <p:nvSpPr>
          <p:cNvPr id="526" name="Google Shape;526;p31"/>
          <p:cNvSpPr/>
          <p:nvPr/>
        </p:nvSpPr>
        <p:spPr>
          <a:xfrm rot="-7028086" flipH="1">
            <a:off x="5743548" y="-1560996"/>
            <a:ext cx="6978369" cy="3464706"/>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1"/>
          <p:cNvSpPr/>
          <p:nvPr/>
        </p:nvSpPr>
        <p:spPr>
          <a:xfrm rot="3278870" flipH="1">
            <a:off x="-2151612" y="5914469"/>
            <a:ext cx="3898761" cy="2921913"/>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8" name="Google Shape;528;p31"/>
          <p:cNvGrpSpPr/>
          <p:nvPr/>
        </p:nvGrpSpPr>
        <p:grpSpPr>
          <a:xfrm rot="899960" flipH="1">
            <a:off x="1960701" y="5437838"/>
            <a:ext cx="689154" cy="1413657"/>
            <a:chOff x="7848875" y="190500"/>
            <a:chExt cx="689175" cy="1060275"/>
          </a:xfrm>
        </p:grpSpPr>
        <p:pic>
          <p:nvPicPr>
            <p:cNvPr id="529" name="Google Shape;529;p31"/>
            <p:cNvPicPr preferRelativeResize="0"/>
            <p:nvPr/>
          </p:nvPicPr>
          <p:blipFill rotWithShape="1">
            <a:blip r:embed="rId4">
              <a:alphaModFix amt="29000"/>
            </a:blip>
            <a:srcRect r="43310" b="35658"/>
            <a:stretch/>
          </p:blipFill>
          <p:spPr>
            <a:xfrm>
              <a:off x="7880425" y="222075"/>
              <a:ext cx="657625" cy="1028700"/>
            </a:xfrm>
            <a:prstGeom prst="rect">
              <a:avLst/>
            </a:prstGeom>
            <a:noFill/>
            <a:ln>
              <a:noFill/>
            </a:ln>
          </p:spPr>
        </p:pic>
        <p:pic>
          <p:nvPicPr>
            <p:cNvPr id="530" name="Google Shape;530;p31"/>
            <p:cNvPicPr preferRelativeResize="0"/>
            <p:nvPr/>
          </p:nvPicPr>
          <p:blipFill rotWithShape="1">
            <a:blip r:embed="rId5">
              <a:alphaModFix/>
            </a:blip>
            <a:srcRect r="43310" b="35658"/>
            <a:stretch/>
          </p:blipFill>
          <p:spPr>
            <a:xfrm>
              <a:off x="7848875" y="190500"/>
              <a:ext cx="657625" cy="1028700"/>
            </a:xfrm>
            <a:prstGeom prst="rect">
              <a:avLst/>
            </a:prstGeom>
            <a:noFill/>
            <a:ln>
              <a:noFill/>
            </a:ln>
          </p:spPr>
        </p:pic>
      </p:grpSp>
      <p:grpSp>
        <p:nvGrpSpPr>
          <p:cNvPr id="531" name="Google Shape;531;p31"/>
          <p:cNvGrpSpPr/>
          <p:nvPr/>
        </p:nvGrpSpPr>
        <p:grpSpPr>
          <a:xfrm flipH="1">
            <a:off x="7186372" y="3359134"/>
            <a:ext cx="1555266" cy="4336684"/>
            <a:chOff x="148387" y="2519350"/>
            <a:chExt cx="1555266" cy="3252513"/>
          </a:xfrm>
        </p:grpSpPr>
        <p:pic>
          <p:nvPicPr>
            <p:cNvPr id="532" name="Google Shape;532;p31"/>
            <p:cNvPicPr preferRelativeResize="0"/>
            <p:nvPr/>
          </p:nvPicPr>
          <p:blipFill>
            <a:blip r:embed="rId6">
              <a:alphaModFix amt="29000"/>
            </a:blip>
            <a:stretch>
              <a:fillRect/>
            </a:stretch>
          </p:blipFill>
          <p:spPr>
            <a:xfrm>
              <a:off x="182203" y="2526114"/>
              <a:ext cx="1521449" cy="3245750"/>
            </a:xfrm>
            <a:prstGeom prst="rect">
              <a:avLst/>
            </a:prstGeom>
            <a:noFill/>
            <a:ln>
              <a:noFill/>
            </a:ln>
          </p:spPr>
        </p:pic>
        <p:pic>
          <p:nvPicPr>
            <p:cNvPr id="533" name="Google Shape;533;p31"/>
            <p:cNvPicPr preferRelativeResize="0"/>
            <p:nvPr/>
          </p:nvPicPr>
          <p:blipFill>
            <a:blip r:embed="rId7">
              <a:alphaModFix/>
            </a:blip>
            <a:stretch>
              <a:fillRect/>
            </a:stretch>
          </p:blipFill>
          <p:spPr>
            <a:xfrm>
              <a:off x="148387" y="2519350"/>
              <a:ext cx="1521449" cy="3245750"/>
            </a:xfrm>
            <a:prstGeom prst="rect">
              <a:avLst/>
            </a:prstGeom>
            <a:noFill/>
            <a:ln>
              <a:noFill/>
            </a:ln>
          </p:spPr>
        </p:pic>
      </p:grpSp>
      <p:sp>
        <p:nvSpPr>
          <p:cNvPr id="534" name="Google Shape;534;p31"/>
          <p:cNvSpPr txBox="1"/>
          <p:nvPr/>
        </p:nvSpPr>
        <p:spPr>
          <a:xfrm>
            <a:off x="2009775" y="5297243"/>
            <a:ext cx="5124600" cy="511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747373"/>
                </a:solidFill>
                <a:latin typeface="Adamina"/>
                <a:ea typeface="Adamina"/>
                <a:cs typeface="Adamina"/>
                <a:sym typeface="Adamina"/>
              </a:rPr>
              <a:t>CREDITS: This presentation template was created by </a:t>
            </a:r>
            <a:r>
              <a:rPr lang="en" sz="1100" b="1">
                <a:solidFill>
                  <a:srgbClr val="9E7059"/>
                </a:solidFill>
                <a:uFill>
                  <a:noFill/>
                </a:uFill>
                <a:latin typeface="Adamina"/>
                <a:ea typeface="Adamina"/>
                <a:cs typeface="Adamina"/>
                <a:sym typeface="Adamina"/>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100">
                <a:solidFill>
                  <a:srgbClr val="747373"/>
                </a:solidFill>
                <a:latin typeface="Adamina"/>
                <a:ea typeface="Adamina"/>
                <a:cs typeface="Adamina"/>
                <a:sym typeface="Adamina"/>
              </a:rPr>
              <a:t>, including icons by </a:t>
            </a:r>
            <a:r>
              <a:rPr lang="en" sz="1100" b="1">
                <a:solidFill>
                  <a:srgbClr val="9E7059"/>
                </a:solidFill>
                <a:uFill>
                  <a:noFill/>
                </a:uFill>
                <a:latin typeface="Adamina"/>
                <a:ea typeface="Adamina"/>
                <a:cs typeface="Adamina"/>
                <a:sym typeface="Adamina"/>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 </a:t>
            </a:r>
            <a:r>
              <a:rPr lang="en" sz="1100">
                <a:solidFill>
                  <a:srgbClr val="747373"/>
                </a:solidFill>
                <a:latin typeface="Adamina"/>
                <a:ea typeface="Adamina"/>
                <a:cs typeface="Adamina"/>
                <a:sym typeface="Adamina"/>
              </a:rPr>
              <a:t>and infographics &amp; images by </a:t>
            </a:r>
            <a:r>
              <a:rPr lang="en" sz="1100" b="1">
                <a:solidFill>
                  <a:srgbClr val="9E7059"/>
                </a:solidFill>
                <a:uFill>
                  <a:noFill/>
                </a:uFill>
                <a:latin typeface="Adamina"/>
                <a:ea typeface="Adamina"/>
                <a:cs typeface="Adamina"/>
                <a:sym typeface="Adamina"/>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endParaRPr sz="1100" b="1">
              <a:solidFill>
                <a:srgbClr val="9E7059"/>
              </a:solidFill>
              <a:latin typeface="Adamina"/>
              <a:ea typeface="Adamina"/>
              <a:cs typeface="Adamina"/>
              <a:sym typeface="Adamina"/>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35"/>
        <p:cNvGrpSpPr/>
        <p:nvPr/>
      </p:nvGrpSpPr>
      <p:grpSpPr>
        <a:xfrm>
          <a:off x="0" y="0"/>
          <a:ext cx="0" cy="0"/>
          <a:chOff x="0" y="0"/>
          <a:chExt cx="0" cy="0"/>
        </a:xfrm>
      </p:grpSpPr>
      <p:pic>
        <p:nvPicPr>
          <p:cNvPr id="536" name="Google Shape;536;p32"/>
          <p:cNvPicPr preferRelativeResize="0"/>
          <p:nvPr/>
        </p:nvPicPr>
        <p:blipFill>
          <a:blip r:embed="rId2">
            <a:alphaModFix/>
          </a:blip>
          <a:stretch>
            <a:fillRect/>
          </a:stretch>
        </p:blipFill>
        <p:spPr>
          <a:xfrm rot="-10494962">
            <a:off x="-762532" y="3524232"/>
            <a:ext cx="4243860" cy="4577129"/>
          </a:xfrm>
          <a:prstGeom prst="rect">
            <a:avLst/>
          </a:prstGeom>
          <a:noFill/>
          <a:ln>
            <a:noFill/>
          </a:ln>
        </p:spPr>
      </p:pic>
      <p:grpSp>
        <p:nvGrpSpPr>
          <p:cNvPr id="537" name="Google Shape;537;p32"/>
          <p:cNvGrpSpPr/>
          <p:nvPr/>
        </p:nvGrpSpPr>
        <p:grpSpPr>
          <a:xfrm>
            <a:off x="119296" y="352080"/>
            <a:ext cx="1191613" cy="2173849"/>
            <a:chOff x="7848870" y="190509"/>
            <a:chExt cx="1191613" cy="1630387"/>
          </a:xfrm>
        </p:grpSpPr>
        <p:pic>
          <p:nvPicPr>
            <p:cNvPr id="538" name="Google Shape;538;p32"/>
            <p:cNvPicPr preferRelativeResize="0"/>
            <p:nvPr/>
          </p:nvPicPr>
          <p:blipFill>
            <a:blip r:embed="rId3">
              <a:alphaModFix amt="29000"/>
            </a:blip>
            <a:stretch>
              <a:fillRect/>
            </a:stretch>
          </p:blipFill>
          <p:spPr>
            <a:xfrm>
              <a:off x="7880425" y="222064"/>
              <a:ext cx="1160058" cy="1598832"/>
            </a:xfrm>
            <a:prstGeom prst="rect">
              <a:avLst/>
            </a:prstGeom>
            <a:noFill/>
            <a:ln>
              <a:noFill/>
            </a:ln>
          </p:spPr>
        </p:pic>
        <p:pic>
          <p:nvPicPr>
            <p:cNvPr id="539" name="Google Shape;539;p32"/>
            <p:cNvPicPr preferRelativeResize="0"/>
            <p:nvPr/>
          </p:nvPicPr>
          <p:blipFill>
            <a:blip r:embed="rId4">
              <a:alphaModFix/>
            </a:blip>
            <a:stretch>
              <a:fillRect/>
            </a:stretch>
          </p:blipFill>
          <p:spPr>
            <a:xfrm>
              <a:off x="7848870" y="190509"/>
              <a:ext cx="1160058" cy="1598832"/>
            </a:xfrm>
            <a:prstGeom prst="rect">
              <a:avLst/>
            </a:prstGeom>
            <a:noFill/>
            <a:ln>
              <a:noFill/>
            </a:ln>
          </p:spPr>
        </p:pic>
      </p:grpSp>
      <p:pic>
        <p:nvPicPr>
          <p:cNvPr id="540" name="Google Shape;540;p32"/>
          <p:cNvPicPr preferRelativeResize="0"/>
          <p:nvPr/>
        </p:nvPicPr>
        <p:blipFill>
          <a:blip r:embed="rId5">
            <a:alphaModFix/>
          </a:blip>
          <a:stretch>
            <a:fillRect/>
          </a:stretch>
        </p:blipFill>
        <p:spPr>
          <a:xfrm rot="-2998595">
            <a:off x="6531757" y="4515109"/>
            <a:ext cx="4313848" cy="3245751"/>
          </a:xfrm>
          <a:prstGeom prst="rect">
            <a:avLst/>
          </a:prstGeom>
          <a:noFill/>
          <a:ln>
            <a:noFill/>
          </a:ln>
        </p:spPr>
      </p:pic>
      <p:pic>
        <p:nvPicPr>
          <p:cNvPr id="541" name="Google Shape;541;p32"/>
          <p:cNvPicPr preferRelativeResize="0"/>
          <p:nvPr/>
        </p:nvPicPr>
        <p:blipFill>
          <a:blip r:embed="rId5">
            <a:alphaModFix/>
          </a:blip>
          <a:stretch>
            <a:fillRect/>
          </a:stretch>
        </p:blipFill>
        <p:spPr>
          <a:xfrm rot="5587564">
            <a:off x="-1842605" y="3743529"/>
            <a:ext cx="4313848" cy="3245751"/>
          </a:xfrm>
          <a:prstGeom prst="rect">
            <a:avLst/>
          </a:prstGeom>
          <a:noFill/>
          <a:ln>
            <a:noFill/>
          </a:ln>
        </p:spPr>
      </p:pic>
      <p:pic>
        <p:nvPicPr>
          <p:cNvPr id="542" name="Google Shape;542;p32"/>
          <p:cNvPicPr preferRelativeResize="0"/>
          <p:nvPr/>
        </p:nvPicPr>
        <p:blipFill>
          <a:blip r:embed="rId2">
            <a:alphaModFix/>
          </a:blip>
          <a:stretch>
            <a:fillRect/>
          </a:stretch>
        </p:blipFill>
        <p:spPr>
          <a:xfrm rot="4868910">
            <a:off x="5327834" y="4377775"/>
            <a:ext cx="5350093" cy="3245751"/>
          </a:xfrm>
          <a:prstGeom prst="rect">
            <a:avLst/>
          </a:prstGeom>
          <a:noFill/>
          <a:ln>
            <a:noFill/>
          </a:ln>
        </p:spPr>
      </p:pic>
      <p:sp>
        <p:nvSpPr>
          <p:cNvPr id="543" name="Google Shape;543;p32"/>
          <p:cNvSpPr/>
          <p:nvPr/>
        </p:nvSpPr>
        <p:spPr>
          <a:xfrm rot="-3771894">
            <a:off x="6888201" y="5253428"/>
            <a:ext cx="5110711" cy="3464706"/>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2"/>
          <p:cNvSpPr/>
          <p:nvPr/>
        </p:nvSpPr>
        <p:spPr>
          <a:xfrm rot="2943453">
            <a:off x="-2467112" y="5508429"/>
            <a:ext cx="4801820" cy="2921857"/>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32"/>
          <p:cNvGrpSpPr/>
          <p:nvPr/>
        </p:nvGrpSpPr>
        <p:grpSpPr>
          <a:xfrm flipH="1">
            <a:off x="7977976" y="352051"/>
            <a:ext cx="689175" cy="1413700"/>
            <a:chOff x="7848875" y="190500"/>
            <a:chExt cx="689175" cy="1060275"/>
          </a:xfrm>
        </p:grpSpPr>
        <p:pic>
          <p:nvPicPr>
            <p:cNvPr id="546" name="Google Shape;546;p32"/>
            <p:cNvPicPr preferRelativeResize="0"/>
            <p:nvPr/>
          </p:nvPicPr>
          <p:blipFill rotWithShape="1">
            <a:blip r:embed="rId3">
              <a:alphaModFix amt="29000"/>
            </a:blip>
            <a:srcRect r="43310" b="35658"/>
            <a:stretch/>
          </p:blipFill>
          <p:spPr>
            <a:xfrm>
              <a:off x="7880425" y="222075"/>
              <a:ext cx="657625" cy="1028700"/>
            </a:xfrm>
            <a:prstGeom prst="rect">
              <a:avLst/>
            </a:prstGeom>
            <a:noFill/>
            <a:ln>
              <a:noFill/>
            </a:ln>
          </p:spPr>
        </p:pic>
        <p:pic>
          <p:nvPicPr>
            <p:cNvPr id="547" name="Google Shape;547;p32"/>
            <p:cNvPicPr preferRelativeResize="0"/>
            <p:nvPr/>
          </p:nvPicPr>
          <p:blipFill rotWithShape="1">
            <a:blip r:embed="rId4">
              <a:alphaModFix/>
            </a:blip>
            <a:srcRect r="43310" b="35658"/>
            <a:stretch/>
          </p:blipFill>
          <p:spPr>
            <a:xfrm>
              <a:off x="7848875" y="190500"/>
              <a:ext cx="657625" cy="1028700"/>
            </a:xfrm>
            <a:prstGeom prst="rect">
              <a:avLst/>
            </a:prstGeom>
            <a:noFill/>
            <a:ln>
              <a:noFill/>
            </a:ln>
          </p:spPr>
        </p:pic>
      </p:gr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48"/>
        <p:cNvGrpSpPr/>
        <p:nvPr/>
      </p:nvGrpSpPr>
      <p:grpSpPr>
        <a:xfrm>
          <a:off x="0" y="0"/>
          <a:ext cx="0" cy="0"/>
          <a:chOff x="0" y="0"/>
          <a:chExt cx="0" cy="0"/>
        </a:xfrm>
      </p:grpSpPr>
      <p:pic>
        <p:nvPicPr>
          <p:cNvPr id="549" name="Google Shape;549;p33"/>
          <p:cNvPicPr preferRelativeResize="0"/>
          <p:nvPr/>
        </p:nvPicPr>
        <p:blipFill>
          <a:blip r:embed="rId2">
            <a:alphaModFix/>
          </a:blip>
          <a:stretch>
            <a:fillRect/>
          </a:stretch>
        </p:blipFill>
        <p:spPr>
          <a:xfrm rot="-4755072">
            <a:off x="5372573" y="-549928"/>
            <a:ext cx="4313851" cy="3245751"/>
          </a:xfrm>
          <a:prstGeom prst="rect">
            <a:avLst/>
          </a:prstGeom>
          <a:noFill/>
          <a:ln>
            <a:noFill/>
          </a:ln>
        </p:spPr>
      </p:pic>
      <p:pic>
        <p:nvPicPr>
          <p:cNvPr id="550" name="Google Shape;550;p33"/>
          <p:cNvPicPr preferRelativeResize="0"/>
          <p:nvPr/>
        </p:nvPicPr>
        <p:blipFill>
          <a:blip r:embed="rId3">
            <a:alphaModFix/>
          </a:blip>
          <a:stretch>
            <a:fillRect/>
          </a:stretch>
        </p:blipFill>
        <p:spPr>
          <a:xfrm rot="18764">
            <a:off x="6539750" y="-335137"/>
            <a:ext cx="3226673" cy="3480065"/>
          </a:xfrm>
          <a:prstGeom prst="rect">
            <a:avLst/>
          </a:prstGeom>
          <a:noFill/>
          <a:ln>
            <a:noFill/>
          </a:ln>
        </p:spPr>
      </p:pic>
      <p:sp>
        <p:nvSpPr>
          <p:cNvPr id="551" name="Google Shape;551;p33"/>
          <p:cNvSpPr/>
          <p:nvPr/>
        </p:nvSpPr>
        <p:spPr>
          <a:xfrm rot="1219689">
            <a:off x="7343216" y="-2055733"/>
            <a:ext cx="3920605" cy="3895989"/>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2" name="Google Shape;552;p33"/>
          <p:cNvGrpSpPr/>
          <p:nvPr/>
        </p:nvGrpSpPr>
        <p:grpSpPr>
          <a:xfrm>
            <a:off x="7753621" y="4440562"/>
            <a:ext cx="1191613" cy="2173849"/>
            <a:chOff x="7848870" y="190509"/>
            <a:chExt cx="1191613" cy="1630387"/>
          </a:xfrm>
        </p:grpSpPr>
        <p:pic>
          <p:nvPicPr>
            <p:cNvPr id="553" name="Google Shape;553;p33"/>
            <p:cNvPicPr preferRelativeResize="0"/>
            <p:nvPr/>
          </p:nvPicPr>
          <p:blipFill>
            <a:blip r:embed="rId4">
              <a:alphaModFix amt="29000"/>
            </a:blip>
            <a:stretch>
              <a:fillRect/>
            </a:stretch>
          </p:blipFill>
          <p:spPr>
            <a:xfrm>
              <a:off x="7880425" y="222064"/>
              <a:ext cx="1160058" cy="1598832"/>
            </a:xfrm>
            <a:prstGeom prst="rect">
              <a:avLst/>
            </a:prstGeom>
            <a:noFill/>
            <a:ln>
              <a:noFill/>
            </a:ln>
          </p:spPr>
        </p:pic>
        <p:pic>
          <p:nvPicPr>
            <p:cNvPr id="554" name="Google Shape;554;p33"/>
            <p:cNvPicPr preferRelativeResize="0"/>
            <p:nvPr/>
          </p:nvPicPr>
          <p:blipFill>
            <a:blip r:embed="rId5">
              <a:alphaModFix/>
            </a:blip>
            <a:stretch>
              <a:fillRect/>
            </a:stretch>
          </p:blipFill>
          <p:spPr>
            <a:xfrm>
              <a:off x="7848870" y="190509"/>
              <a:ext cx="1160058" cy="1598832"/>
            </a:xfrm>
            <a:prstGeom prst="rect">
              <a:avLst/>
            </a:prstGeom>
            <a:noFill/>
            <a:ln>
              <a:noFill/>
            </a:ln>
          </p:spPr>
        </p:pic>
      </p:grpSp>
      <p:pic>
        <p:nvPicPr>
          <p:cNvPr id="555" name="Google Shape;555;p33"/>
          <p:cNvPicPr preferRelativeResize="0"/>
          <p:nvPr/>
        </p:nvPicPr>
        <p:blipFill>
          <a:blip r:embed="rId2">
            <a:alphaModFix/>
          </a:blip>
          <a:stretch>
            <a:fillRect/>
          </a:stretch>
        </p:blipFill>
        <p:spPr>
          <a:xfrm rot="5400000">
            <a:off x="-864014" y="-1017342"/>
            <a:ext cx="4313849" cy="3245750"/>
          </a:xfrm>
          <a:prstGeom prst="rect">
            <a:avLst/>
          </a:prstGeom>
          <a:noFill/>
          <a:ln>
            <a:noFill/>
          </a:ln>
        </p:spPr>
      </p:pic>
      <p:pic>
        <p:nvPicPr>
          <p:cNvPr id="556" name="Google Shape;556;p33"/>
          <p:cNvPicPr preferRelativeResize="0"/>
          <p:nvPr/>
        </p:nvPicPr>
        <p:blipFill>
          <a:blip r:embed="rId3">
            <a:alphaModFix/>
          </a:blip>
          <a:stretch>
            <a:fillRect/>
          </a:stretch>
        </p:blipFill>
        <p:spPr>
          <a:xfrm rot="-6393355">
            <a:off x="-1458334" y="-372007"/>
            <a:ext cx="5350092" cy="3245750"/>
          </a:xfrm>
          <a:prstGeom prst="rect">
            <a:avLst/>
          </a:prstGeom>
          <a:noFill/>
          <a:ln>
            <a:noFill/>
          </a:ln>
        </p:spPr>
      </p:pic>
      <p:sp>
        <p:nvSpPr>
          <p:cNvPr id="557" name="Google Shape;557;p33"/>
          <p:cNvSpPr/>
          <p:nvPr/>
        </p:nvSpPr>
        <p:spPr>
          <a:xfrm rot="7028086">
            <a:off x="-3831891" y="-1560996"/>
            <a:ext cx="6978369" cy="3464706"/>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8" name="Google Shape;558;p33"/>
          <p:cNvGrpSpPr/>
          <p:nvPr/>
        </p:nvGrpSpPr>
        <p:grpSpPr>
          <a:xfrm rot="899960" flipH="1">
            <a:off x="872143" y="1018472"/>
            <a:ext cx="689154" cy="1413657"/>
            <a:chOff x="7848875" y="190500"/>
            <a:chExt cx="689175" cy="1060275"/>
          </a:xfrm>
        </p:grpSpPr>
        <p:pic>
          <p:nvPicPr>
            <p:cNvPr id="559" name="Google Shape;559;p33"/>
            <p:cNvPicPr preferRelativeResize="0"/>
            <p:nvPr/>
          </p:nvPicPr>
          <p:blipFill rotWithShape="1">
            <a:blip r:embed="rId4">
              <a:alphaModFix amt="29000"/>
            </a:blip>
            <a:srcRect r="43310" b="35658"/>
            <a:stretch/>
          </p:blipFill>
          <p:spPr>
            <a:xfrm>
              <a:off x="7880425" y="222075"/>
              <a:ext cx="657625" cy="1028700"/>
            </a:xfrm>
            <a:prstGeom prst="rect">
              <a:avLst/>
            </a:prstGeom>
            <a:noFill/>
            <a:ln>
              <a:noFill/>
            </a:ln>
          </p:spPr>
        </p:pic>
        <p:pic>
          <p:nvPicPr>
            <p:cNvPr id="560" name="Google Shape;560;p33"/>
            <p:cNvPicPr preferRelativeResize="0"/>
            <p:nvPr/>
          </p:nvPicPr>
          <p:blipFill rotWithShape="1">
            <a:blip r:embed="rId5">
              <a:alphaModFix/>
            </a:blip>
            <a:srcRect r="43310" b="35658"/>
            <a:stretch/>
          </p:blipFill>
          <p:spPr>
            <a:xfrm>
              <a:off x="7848875" y="190500"/>
              <a:ext cx="657625" cy="1028700"/>
            </a:xfrm>
            <a:prstGeom prst="rect">
              <a:avLst/>
            </a:prstGeom>
            <a:noFill/>
            <a:ln>
              <a:noFill/>
            </a:ln>
          </p:spPr>
        </p:pic>
      </p:grpSp>
      <p:grpSp>
        <p:nvGrpSpPr>
          <p:cNvPr id="561" name="Google Shape;561;p33"/>
          <p:cNvGrpSpPr/>
          <p:nvPr/>
        </p:nvGrpSpPr>
        <p:grpSpPr>
          <a:xfrm>
            <a:off x="148387" y="3359134"/>
            <a:ext cx="1555266" cy="4336684"/>
            <a:chOff x="148387" y="2519350"/>
            <a:chExt cx="1555266" cy="3252513"/>
          </a:xfrm>
        </p:grpSpPr>
        <p:pic>
          <p:nvPicPr>
            <p:cNvPr id="562" name="Google Shape;562;p33"/>
            <p:cNvPicPr preferRelativeResize="0"/>
            <p:nvPr/>
          </p:nvPicPr>
          <p:blipFill>
            <a:blip r:embed="rId6">
              <a:alphaModFix amt="29000"/>
            </a:blip>
            <a:stretch>
              <a:fillRect/>
            </a:stretch>
          </p:blipFill>
          <p:spPr>
            <a:xfrm>
              <a:off x="182203" y="2526114"/>
              <a:ext cx="1521449" cy="3245750"/>
            </a:xfrm>
            <a:prstGeom prst="rect">
              <a:avLst/>
            </a:prstGeom>
            <a:noFill/>
            <a:ln>
              <a:noFill/>
            </a:ln>
          </p:spPr>
        </p:pic>
        <p:pic>
          <p:nvPicPr>
            <p:cNvPr id="563" name="Google Shape;563;p33"/>
            <p:cNvPicPr preferRelativeResize="0"/>
            <p:nvPr/>
          </p:nvPicPr>
          <p:blipFill>
            <a:blip r:embed="rId7">
              <a:alphaModFix/>
            </a:blip>
            <a:stretch>
              <a:fillRect/>
            </a:stretch>
          </p:blipFill>
          <p:spPr>
            <a:xfrm>
              <a:off x="148387" y="2519350"/>
              <a:ext cx="1521449" cy="3245750"/>
            </a:xfrm>
            <a:prstGeom prst="rect">
              <a:avLst/>
            </a:prstGeom>
            <a:noFill/>
            <a:ln>
              <a:noFill/>
            </a:ln>
          </p:spPr>
        </p:pic>
      </p:gr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564"/>
        <p:cNvGrpSpPr/>
        <p:nvPr/>
      </p:nvGrpSpPr>
      <p:grpSpPr>
        <a:xfrm>
          <a:off x="0" y="0"/>
          <a:ext cx="0" cy="0"/>
          <a:chOff x="0" y="0"/>
          <a:chExt cx="0" cy="0"/>
        </a:xfrm>
      </p:grpSpPr>
      <p:pic>
        <p:nvPicPr>
          <p:cNvPr id="565" name="Google Shape;565;p34"/>
          <p:cNvPicPr preferRelativeResize="0"/>
          <p:nvPr/>
        </p:nvPicPr>
        <p:blipFill>
          <a:blip r:embed="rId2">
            <a:alphaModFix/>
          </a:blip>
          <a:stretch>
            <a:fillRect/>
          </a:stretch>
        </p:blipFill>
        <p:spPr>
          <a:xfrm rot="-4755072">
            <a:off x="4375873" y="737422"/>
            <a:ext cx="4313851" cy="3245751"/>
          </a:xfrm>
          <a:prstGeom prst="rect">
            <a:avLst/>
          </a:prstGeom>
          <a:noFill/>
          <a:ln>
            <a:noFill/>
          </a:ln>
        </p:spPr>
      </p:pic>
      <p:pic>
        <p:nvPicPr>
          <p:cNvPr id="566" name="Google Shape;566;p34"/>
          <p:cNvPicPr preferRelativeResize="0"/>
          <p:nvPr/>
        </p:nvPicPr>
        <p:blipFill>
          <a:blip r:embed="rId3">
            <a:alphaModFix/>
          </a:blip>
          <a:stretch>
            <a:fillRect/>
          </a:stretch>
        </p:blipFill>
        <p:spPr>
          <a:xfrm rot="-1129394">
            <a:off x="5649174" y="-643378"/>
            <a:ext cx="4124723" cy="4448647"/>
          </a:xfrm>
          <a:prstGeom prst="rect">
            <a:avLst/>
          </a:prstGeom>
          <a:noFill/>
          <a:ln>
            <a:noFill/>
          </a:ln>
        </p:spPr>
      </p:pic>
      <p:sp>
        <p:nvSpPr>
          <p:cNvPr id="567" name="Google Shape;567;p34"/>
          <p:cNvSpPr/>
          <p:nvPr/>
        </p:nvSpPr>
        <p:spPr>
          <a:xfrm rot="-8717552">
            <a:off x="6758176" y="-2073768"/>
            <a:ext cx="3920586" cy="3895983"/>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8" name="Google Shape;568;p34"/>
          <p:cNvGrpSpPr/>
          <p:nvPr/>
        </p:nvGrpSpPr>
        <p:grpSpPr>
          <a:xfrm>
            <a:off x="7833096" y="2963796"/>
            <a:ext cx="1191613" cy="2173849"/>
            <a:chOff x="7848870" y="190509"/>
            <a:chExt cx="1191613" cy="1630387"/>
          </a:xfrm>
        </p:grpSpPr>
        <p:pic>
          <p:nvPicPr>
            <p:cNvPr id="569" name="Google Shape;569;p34"/>
            <p:cNvPicPr preferRelativeResize="0"/>
            <p:nvPr/>
          </p:nvPicPr>
          <p:blipFill>
            <a:blip r:embed="rId4">
              <a:alphaModFix amt="29000"/>
            </a:blip>
            <a:stretch>
              <a:fillRect/>
            </a:stretch>
          </p:blipFill>
          <p:spPr>
            <a:xfrm>
              <a:off x="7880425" y="222064"/>
              <a:ext cx="1160058" cy="1598832"/>
            </a:xfrm>
            <a:prstGeom prst="rect">
              <a:avLst/>
            </a:prstGeom>
            <a:noFill/>
            <a:ln>
              <a:noFill/>
            </a:ln>
          </p:spPr>
        </p:pic>
        <p:pic>
          <p:nvPicPr>
            <p:cNvPr id="570" name="Google Shape;570;p34"/>
            <p:cNvPicPr preferRelativeResize="0"/>
            <p:nvPr/>
          </p:nvPicPr>
          <p:blipFill>
            <a:blip r:embed="rId5">
              <a:alphaModFix/>
            </a:blip>
            <a:stretch>
              <a:fillRect/>
            </a:stretch>
          </p:blipFill>
          <p:spPr>
            <a:xfrm>
              <a:off x="7848870" y="190509"/>
              <a:ext cx="1160058" cy="1598832"/>
            </a:xfrm>
            <a:prstGeom prst="rect">
              <a:avLst/>
            </a:prstGeom>
            <a:noFill/>
            <a:ln>
              <a:noFill/>
            </a:ln>
          </p:spPr>
        </p:pic>
      </p:grpSp>
      <p:pic>
        <p:nvPicPr>
          <p:cNvPr id="571" name="Google Shape;571;p34"/>
          <p:cNvPicPr preferRelativeResize="0"/>
          <p:nvPr/>
        </p:nvPicPr>
        <p:blipFill>
          <a:blip r:embed="rId2">
            <a:alphaModFix/>
          </a:blip>
          <a:stretch>
            <a:fillRect/>
          </a:stretch>
        </p:blipFill>
        <p:spPr>
          <a:xfrm rot="1005522">
            <a:off x="-727179" y="2689905"/>
            <a:ext cx="3235388" cy="4327667"/>
          </a:xfrm>
          <a:prstGeom prst="rect">
            <a:avLst/>
          </a:prstGeom>
          <a:noFill/>
          <a:ln>
            <a:noFill/>
          </a:ln>
        </p:spPr>
      </p:pic>
      <p:pic>
        <p:nvPicPr>
          <p:cNvPr id="572" name="Google Shape;572;p34"/>
          <p:cNvPicPr preferRelativeResize="0"/>
          <p:nvPr/>
        </p:nvPicPr>
        <p:blipFill>
          <a:blip r:embed="rId3">
            <a:alphaModFix/>
          </a:blip>
          <a:stretch>
            <a:fillRect/>
          </a:stretch>
        </p:blipFill>
        <p:spPr>
          <a:xfrm rot="-10787835">
            <a:off x="-674298" y="2973267"/>
            <a:ext cx="4012569" cy="4327667"/>
          </a:xfrm>
          <a:prstGeom prst="rect">
            <a:avLst/>
          </a:prstGeom>
          <a:noFill/>
          <a:ln>
            <a:noFill/>
          </a:ln>
        </p:spPr>
      </p:pic>
      <p:sp>
        <p:nvSpPr>
          <p:cNvPr id="573" name="Google Shape;573;p34"/>
          <p:cNvSpPr/>
          <p:nvPr/>
        </p:nvSpPr>
        <p:spPr>
          <a:xfrm rot="2633640">
            <a:off x="-2509810" y="4506942"/>
            <a:ext cx="5233732" cy="4619647"/>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4" name="Google Shape;574;p34"/>
          <p:cNvGrpSpPr/>
          <p:nvPr/>
        </p:nvGrpSpPr>
        <p:grpSpPr>
          <a:xfrm rot="899960" flipH="1">
            <a:off x="545943" y="1653472"/>
            <a:ext cx="689154" cy="1413657"/>
            <a:chOff x="7848875" y="190500"/>
            <a:chExt cx="689175" cy="1060275"/>
          </a:xfrm>
        </p:grpSpPr>
        <p:pic>
          <p:nvPicPr>
            <p:cNvPr id="575" name="Google Shape;575;p34"/>
            <p:cNvPicPr preferRelativeResize="0"/>
            <p:nvPr/>
          </p:nvPicPr>
          <p:blipFill rotWithShape="1">
            <a:blip r:embed="rId4">
              <a:alphaModFix amt="29000"/>
            </a:blip>
            <a:srcRect r="43310" b="35658"/>
            <a:stretch/>
          </p:blipFill>
          <p:spPr>
            <a:xfrm>
              <a:off x="7880425" y="222075"/>
              <a:ext cx="657625" cy="1028700"/>
            </a:xfrm>
            <a:prstGeom prst="rect">
              <a:avLst/>
            </a:prstGeom>
            <a:noFill/>
            <a:ln>
              <a:noFill/>
            </a:ln>
          </p:spPr>
        </p:pic>
        <p:pic>
          <p:nvPicPr>
            <p:cNvPr id="576" name="Google Shape;576;p34"/>
            <p:cNvPicPr preferRelativeResize="0"/>
            <p:nvPr/>
          </p:nvPicPr>
          <p:blipFill rotWithShape="1">
            <a:blip r:embed="rId5">
              <a:alphaModFix/>
            </a:blip>
            <a:srcRect r="43310" b="35658"/>
            <a:stretch/>
          </p:blipFill>
          <p:spPr>
            <a:xfrm>
              <a:off x="7848875" y="190500"/>
              <a:ext cx="657625" cy="1028700"/>
            </a:xfrm>
            <a:prstGeom prst="rect">
              <a:avLst/>
            </a:prstGeom>
            <a:noFill/>
            <a:ln>
              <a:noFill/>
            </a:ln>
          </p:spPr>
        </p:pic>
      </p:gr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580"/>
        <p:cNvGrpSpPr/>
        <p:nvPr/>
      </p:nvGrpSpPr>
      <p:grpSpPr>
        <a:xfrm>
          <a:off x="0" y="0"/>
          <a:ext cx="0" cy="0"/>
          <a:chOff x="0" y="0"/>
          <a:chExt cx="0" cy="0"/>
        </a:xfrm>
      </p:grpSpPr>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only" preserve="1">
  <p:cSld name="Title only">
    <p:spTree>
      <p:nvGrpSpPr>
        <p:cNvPr id="1" name="Shape 581"/>
        <p:cNvGrpSpPr/>
        <p:nvPr/>
      </p:nvGrpSpPr>
      <p:grpSpPr>
        <a:xfrm>
          <a:off x="0" y="0"/>
          <a:ext cx="0" cy="0"/>
          <a:chOff x="0" y="0"/>
          <a:chExt cx="0" cy="0"/>
        </a:xfrm>
      </p:grpSpPr>
      <p:sp>
        <p:nvSpPr>
          <p:cNvPr id="582" name="Google Shape;582;p37"/>
          <p:cNvSpPr txBox="1">
            <a:spLocks noGrp="1"/>
          </p:cNvSpPr>
          <p:nvPr>
            <p:ph type="title"/>
          </p:nvPr>
        </p:nvSpPr>
        <p:spPr>
          <a:xfrm>
            <a:off x="1048350" y="431800"/>
            <a:ext cx="7047300" cy="643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Arial"/>
              <a:buNone/>
              <a:defRPr>
                <a:latin typeface="Arial"/>
                <a:ea typeface="Arial"/>
                <a:cs typeface="Arial"/>
                <a:sym typeface="Arial"/>
              </a:defRPr>
            </a:lvl1pPr>
            <a:lvl2pPr lvl="1" rtl="0">
              <a:spcBef>
                <a:spcPts val="0"/>
              </a:spcBef>
              <a:spcAft>
                <a:spcPts val="0"/>
              </a:spcAft>
              <a:buSzPts val="2400"/>
              <a:buFont typeface="Arial"/>
              <a:buNone/>
              <a:defRPr>
                <a:latin typeface="Arial"/>
                <a:ea typeface="Arial"/>
                <a:cs typeface="Arial"/>
                <a:sym typeface="Arial"/>
              </a:defRPr>
            </a:lvl2pPr>
            <a:lvl3pPr lvl="2" rtl="0">
              <a:spcBef>
                <a:spcPts val="0"/>
              </a:spcBef>
              <a:spcAft>
                <a:spcPts val="0"/>
              </a:spcAft>
              <a:buSzPts val="2400"/>
              <a:buFont typeface="Arial"/>
              <a:buNone/>
              <a:defRPr>
                <a:latin typeface="Arial"/>
                <a:ea typeface="Arial"/>
                <a:cs typeface="Arial"/>
                <a:sym typeface="Arial"/>
              </a:defRPr>
            </a:lvl3pPr>
            <a:lvl4pPr lvl="3" rtl="0">
              <a:spcBef>
                <a:spcPts val="0"/>
              </a:spcBef>
              <a:spcAft>
                <a:spcPts val="0"/>
              </a:spcAft>
              <a:buSzPts val="2400"/>
              <a:buFont typeface="Arial"/>
              <a:buNone/>
              <a:defRPr>
                <a:latin typeface="Arial"/>
                <a:ea typeface="Arial"/>
                <a:cs typeface="Arial"/>
                <a:sym typeface="Arial"/>
              </a:defRPr>
            </a:lvl4pPr>
            <a:lvl5pPr lvl="4" rtl="0">
              <a:spcBef>
                <a:spcPts val="0"/>
              </a:spcBef>
              <a:spcAft>
                <a:spcPts val="0"/>
              </a:spcAft>
              <a:buSzPts val="2400"/>
              <a:buFont typeface="Arial"/>
              <a:buNone/>
              <a:defRPr>
                <a:latin typeface="Arial"/>
                <a:ea typeface="Arial"/>
                <a:cs typeface="Arial"/>
                <a:sym typeface="Arial"/>
              </a:defRPr>
            </a:lvl5pPr>
            <a:lvl6pPr lvl="5" rtl="0">
              <a:spcBef>
                <a:spcPts val="0"/>
              </a:spcBef>
              <a:spcAft>
                <a:spcPts val="0"/>
              </a:spcAft>
              <a:buSzPts val="2400"/>
              <a:buFont typeface="Arial"/>
              <a:buNone/>
              <a:defRPr>
                <a:latin typeface="Arial"/>
                <a:ea typeface="Arial"/>
                <a:cs typeface="Arial"/>
                <a:sym typeface="Arial"/>
              </a:defRPr>
            </a:lvl6pPr>
            <a:lvl7pPr lvl="6" rtl="0">
              <a:spcBef>
                <a:spcPts val="0"/>
              </a:spcBef>
              <a:spcAft>
                <a:spcPts val="0"/>
              </a:spcAft>
              <a:buSzPts val="2400"/>
              <a:buFont typeface="Arial"/>
              <a:buNone/>
              <a:defRPr>
                <a:latin typeface="Arial"/>
                <a:ea typeface="Arial"/>
                <a:cs typeface="Arial"/>
                <a:sym typeface="Arial"/>
              </a:defRPr>
            </a:lvl7pPr>
            <a:lvl8pPr lvl="7" rtl="0">
              <a:spcBef>
                <a:spcPts val="0"/>
              </a:spcBef>
              <a:spcAft>
                <a:spcPts val="0"/>
              </a:spcAft>
              <a:buSzPts val="2400"/>
              <a:buFont typeface="Arial"/>
              <a:buNone/>
              <a:defRPr>
                <a:latin typeface="Arial"/>
                <a:ea typeface="Arial"/>
                <a:cs typeface="Arial"/>
                <a:sym typeface="Arial"/>
              </a:defRPr>
            </a:lvl8pPr>
            <a:lvl9pPr lvl="8" rtl="0">
              <a:spcBef>
                <a:spcPts val="0"/>
              </a:spcBef>
              <a:spcAft>
                <a:spcPts val="0"/>
              </a:spcAft>
              <a:buSzPts val="2400"/>
              <a:buFont typeface="Arial"/>
              <a:buNone/>
              <a:defRPr>
                <a:latin typeface="Arial"/>
                <a:ea typeface="Arial"/>
                <a:cs typeface="Arial"/>
                <a:sym typeface="Arial"/>
              </a:defRPr>
            </a:lvl9pPr>
          </a:lstStyle>
          <a:p>
            <a:r>
              <a:rPr lang="en-US" smtClean="0"/>
              <a:t>Click to edit Master title style</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0"/>
        <p:cNvGrpSpPr/>
        <p:nvPr/>
      </p:nvGrpSpPr>
      <p:grpSpPr>
        <a:xfrm>
          <a:off x="0" y="0"/>
          <a:ext cx="0" cy="0"/>
          <a:chOff x="0" y="0"/>
          <a:chExt cx="0" cy="0"/>
        </a:xfrm>
      </p:grpSpPr>
      <p:sp>
        <p:nvSpPr>
          <p:cNvPr id="71" name="Google Shape;71;p8"/>
          <p:cNvSpPr txBox="1">
            <a:spLocks noGrp="1"/>
          </p:cNvSpPr>
          <p:nvPr>
            <p:ph type="title"/>
          </p:nvPr>
        </p:nvSpPr>
        <p:spPr>
          <a:xfrm>
            <a:off x="1388100" y="1582573"/>
            <a:ext cx="6367800" cy="337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lang="en-US" smtClean="0"/>
              <a:t>Click to edit Master title style</a:t>
            </a:r>
            <a:endParaRPr/>
          </a:p>
        </p:txBody>
      </p:sp>
      <p:sp>
        <p:nvSpPr>
          <p:cNvPr id="72" name="Google Shape;72;p8"/>
          <p:cNvSpPr/>
          <p:nvPr/>
        </p:nvSpPr>
        <p:spPr>
          <a:xfrm flipH="1">
            <a:off x="7839895" y="558791"/>
            <a:ext cx="1923222" cy="2265724"/>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flipH="1">
            <a:off x="8710900" y="2691801"/>
            <a:ext cx="633825" cy="114734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rot="3100277" flipH="1">
            <a:off x="-262319" y="4779652"/>
            <a:ext cx="1120845" cy="1668278"/>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280238" flipH="1">
            <a:off x="1725033" y="-1299775"/>
            <a:ext cx="1839506" cy="2006712"/>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rot="5524765" flipH="1">
            <a:off x="97777" y="5724384"/>
            <a:ext cx="2003903" cy="2040474"/>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10519751" flipH="1">
            <a:off x="2498914" y="-1732650"/>
            <a:ext cx="1572279" cy="258306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rot="-5276853" flipH="1">
            <a:off x="8522941" y="2513603"/>
            <a:ext cx="1503311" cy="1389237"/>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5438852" y="6109448"/>
            <a:ext cx="2317048" cy="2355587"/>
          </a:xfrm>
          <a:custGeom>
            <a:avLst/>
            <a:gdLst/>
            <a:ahLst/>
            <a:cxnLst/>
            <a:rect l="l" t="t" r="r" b="b"/>
            <a:pathLst>
              <a:path w="56707" h="43235" extrusionOk="0">
                <a:moveTo>
                  <a:pt x="14061" y="1"/>
                </a:moveTo>
                <a:cubicBezTo>
                  <a:pt x="12530" y="1"/>
                  <a:pt x="10976" y="454"/>
                  <a:pt x="9513" y="1384"/>
                </a:cubicBezTo>
                <a:cubicBezTo>
                  <a:pt x="3182" y="5443"/>
                  <a:pt x="995" y="14524"/>
                  <a:pt x="465" y="21501"/>
                </a:cubicBezTo>
                <a:cubicBezTo>
                  <a:pt x="1" y="27582"/>
                  <a:pt x="200" y="33730"/>
                  <a:pt x="150" y="39811"/>
                </a:cubicBezTo>
                <a:cubicBezTo>
                  <a:pt x="167" y="40441"/>
                  <a:pt x="680" y="40955"/>
                  <a:pt x="1327" y="40971"/>
                </a:cubicBezTo>
                <a:cubicBezTo>
                  <a:pt x="7957" y="40686"/>
                  <a:pt x="14592" y="40543"/>
                  <a:pt x="21228" y="40543"/>
                </a:cubicBezTo>
                <a:cubicBezTo>
                  <a:pt x="31543" y="40543"/>
                  <a:pt x="41861" y="40889"/>
                  <a:pt x="52166" y="41585"/>
                </a:cubicBezTo>
                <a:cubicBezTo>
                  <a:pt x="52150" y="41651"/>
                  <a:pt x="52133" y="41717"/>
                  <a:pt x="52117" y="41783"/>
                </a:cubicBezTo>
                <a:cubicBezTo>
                  <a:pt x="51937" y="42662"/>
                  <a:pt x="52678" y="43234"/>
                  <a:pt x="53361" y="43234"/>
                </a:cubicBezTo>
                <a:cubicBezTo>
                  <a:pt x="53811" y="43234"/>
                  <a:pt x="54235" y="42986"/>
                  <a:pt x="54354" y="42413"/>
                </a:cubicBezTo>
                <a:cubicBezTo>
                  <a:pt x="55447" y="37276"/>
                  <a:pt x="56143" y="32073"/>
                  <a:pt x="56425" y="26853"/>
                </a:cubicBezTo>
                <a:cubicBezTo>
                  <a:pt x="56690" y="22097"/>
                  <a:pt x="56707" y="17093"/>
                  <a:pt x="54901" y="12602"/>
                </a:cubicBezTo>
                <a:cubicBezTo>
                  <a:pt x="53007" y="7853"/>
                  <a:pt x="48366" y="3144"/>
                  <a:pt x="42947" y="3144"/>
                </a:cubicBezTo>
                <a:cubicBezTo>
                  <a:pt x="42296" y="3144"/>
                  <a:pt x="41634" y="3212"/>
                  <a:pt x="40964" y="3356"/>
                </a:cubicBezTo>
                <a:cubicBezTo>
                  <a:pt x="34932" y="4648"/>
                  <a:pt x="32480" y="11807"/>
                  <a:pt x="31983" y="17209"/>
                </a:cubicBezTo>
                <a:lnTo>
                  <a:pt x="24791" y="17822"/>
                </a:lnTo>
                <a:cubicBezTo>
                  <a:pt x="24625" y="9686"/>
                  <a:pt x="22769" y="5013"/>
                  <a:pt x="19671" y="2245"/>
                </a:cubicBezTo>
                <a:cubicBezTo>
                  <a:pt x="18004" y="766"/>
                  <a:pt x="16051" y="1"/>
                  <a:pt x="14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5292093" y="5948747"/>
            <a:ext cx="1428737" cy="234723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24" name="Google Shape;24;p2"/>
          <p:cNvSpPr txBox="1">
            <a:spLocks noGrp="1"/>
          </p:cNvSpPr>
          <p:nvPr>
            <p:ph type="ctrTitle"/>
          </p:nvPr>
        </p:nvSpPr>
        <p:spPr>
          <a:xfrm>
            <a:off x="2246700" y="2261355"/>
            <a:ext cx="4650600" cy="1814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Clr>
                <a:srgbClr val="191919"/>
              </a:buClr>
              <a:buSzPts val="5200"/>
              <a:buNone/>
              <a:defRPr sz="5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r>
              <a:rPr lang="en-US" smtClean="0"/>
              <a:t>Click to edit Master title style</a:t>
            </a:r>
            <a:endParaRPr/>
          </a:p>
        </p:txBody>
      </p:sp>
      <p:sp>
        <p:nvSpPr>
          <p:cNvPr id="25" name="Google Shape;25;p2"/>
          <p:cNvSpPr txBox="1">
            <a:spLocks noGrp="1"/>
          </p:cNvSpPr>
          <p:nvPr>
            <p:ph type="subTitle" idx="1"/>
          </p:nvPr>
        </p:nvSpPr>
        <p:spPr>
          <a:xfrm>
            <a:off x="2246700" y="3986721"/>
            <a:ext cx="4650600" cy="5460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1400"/>
              <a:buNone/>
              <a:defRPr sz="17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r>
              <a:rPr lang="en-US" smtClean="0"/>
              <a:t>Click to edit Master subtitle style</a:t>
            </a:r>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6"/>
        <p:cNvGrpSpPr/>
        <p:nvPr/>
      </p:nvGrpSpPr>
      <p:grpSpPr>
        <a:xfrm>
          <a:off x="0" y="0"/>
          <a:ext cx="0" cy="0"/>
          <a:chOff x="0" y="0"/>
          <a:chExt cx="0" cy="0"/>
        </a:xfrm>
      </p:grpSpPr>
      <p:sp>
        <p:nvSpPr>
          <p:cNvPr id="41" name="Google Shape;41;p3"/>
          <p:cNvSpPr txBox="1">
            <a:spLocks noGrp="1"/>
          </p:cNvSpPr>
          <p:nvPr>
            <p:ph type="title"/>
          </p:nvPr>
        </p:nvSpPr>
        <p:spPr>
          <a:xfrm>
            <a:off x="2284650" y="3049985"/>
            <a:ext cx="45747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3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n-US" smtClean="0"/>
              <a:t>Click to edit Master title style</a:t>
            </a:r>
            <a:endParaRPr/>
          </a:p>
        </p:txBody>
      </p:sp>
      <p:sp>
        <p:nvSpPr>
          <p:cNvPr id="42" name="Google Shape;42;p3"/>
          <p:cNvSpPr txBox="1">
            <a:spLocks noGrp="1"/>
          </p:cNvSpPr>
          <p:nvPr>
            <p:ph type="title" idx="2" hasCustomPrompt="1"/>
          </p:nvPr>
        </p:nvSpPr>
        <p:spPr>
          <a:xfrm>
            <a:off x="3937350" y="1676033"/>
            <a:ext cx="12693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3" name="Google Shape;43;p3"/>
          <p:cNvSpPr txBox="1">
            <a:spLocks noGrp="1"/>
          </p:cNvSpPr>
          <p:nvPr>
            <p:ph type="subTitle" idx="1"/>
          </p:nvPr>
        </p:nvSpPr>
        <p:spPr>
          <a:xfrm>
            <a:off x="2284650" y="4118485"/>
            <a:ext cx="4574700" cy="54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4"/>
        <p:cNvGrpSpPr/>
        <p:nvPr/>
      </p:nvGrpSpPr>
      <p:grpSpPr>
        <a:xfrm>
          <a:off x="0" y="0"/>
          <a:ext cx="0" cy="0"/>
          <a:chOff x="0" y="0"/>
          <a:chExt cx="0" cy="0"/>
        </a:xfrm>
      </p:grpSpPr>
      <p:sp>
        <p:nvSpPr>
          <p:cNvPr id="46" name="Google Shape;46;p4"/>
          <p:cNvSpPr txBox="1">
            <a:spLocks noGrp="1"/>
          </p:cNvSpPr>
          <p:nvPr>
            <p:ph type="body" idx="1"/>
          </p:nvPr>
        </p:nvSpPr>
        <p:spPr>
          <a:xfrm>
            <a:off x="720000" y="1349967"/>
            <a:ext cx="7704000" cy="4794800"/>
          </a:xfrm>
          <a:prstGeom prst="rect">
            <a:avLst/>
          </a:prstGeom>
        </p:spPr>
        <p:txBody>
          <a:bodyPr spcFirstLastPara="1" wrap="square" lIns="91425" tIns="91425" rIns="91425" bIns="91425" anchor="b" anchorCtr="0">
            <a:noAutofit/>
          </a:bodyPr>
          <a:lstStyle>
            <a:lvl1pPr marL="457200" lvl="0" indent="-317500" rtl="0">
              <a:lnSpc>
                <a:spcPct val="100000"/>
              </a:lnSpc>
              <a:spcBef>
                <a:spcPts val="0"/>
              </a:spcBef>
              <a:spcAft>
                <a:spcPts val="0"/>
              </a:spcAft>
              <a:buClr>
                <a:srgbClr val="434343"/>
              </a:buClr>
              <a:buSzPts val="1400"/>
              <a:buAutoNum type="arabicPeriod"/>
              <a:defRPr sz="1200">
                <a:solidFill>
                  <a:srgbClr val="434343"/>
                </a:solidFill>
              </a:defRPr>
            </a:lvl1pPr>
            <a:lvl2pPr marL="914400" lvl="1" indent="-317500" rtl="0">
              <a:lnSpc>
                <a:spcPct val="115000"/>
              </a:lnSpc>
              <a:spcBef>
                <a:spcPts val="0"/>
              </a:spcBef>
              <a:spcAft>
                <a:spcPts val="0"/>
              </a:spcAft>
              <a:buClr>
                <a:srgbClr val="434343"/>
              </a:buClr>
              <a:buSzPts val="1400"/>
              <a:buAutoNum type="alphaLcPeriod"/>
              <a:defRPr>
                <a:solidFill>
                  <a:srgbClr val="434343"/>
                </a:solidFill>
              </a:defRPr>
            </a:lvl2pPr>
            <a:lvl3pPr marL="1371600" lvl="2" indent="-317500" rtl="0">
              <a:lnSpc>
                <a:spcPct val="115000"/>
              </a:lnSpc>
              <a:spcBef>
                <a:spcPts val="0"/>
              </a:spcBef>
              <a:spcAft>
                <a:spcPts val="0"/>
              </a:spcAft>
              <a:buClr>
                <a:srgbClr val="434343"/>
              </a:buClr>
              <a:buSzPts val="1400"/>
              <a:buAutoNum type="romanLcPeriod"/>
              <a:defRPr>
                <a:solidFill>
                  <a:srgbClr val="434343"/>
                </a:solidFill>
              </a:defRPr>
            </a:lvl3pPr>
            <a:lvl4pPr marL="1828800" lvl="3" indent="-317500" rtl="0">
              <a:lnSpc>
                <a:spcPct val="115000"/>
              </a:lnSpc>
              <a:spcBef>
                <a:spcPts val="0"/>
              </a:spcBef>
              <a:spcAft>
                <a:spcPts val="0"/>
              </a:spcAft>
              <a:buClr>
                <a:srgbClr val="434343"/>
              </a:buClr>
              <a:buSzPts val="1400"/>
              <a:buAutoNum type="arabicPeriod"/>
              <a:defRPr>
                <a:solidFill>
                  <a:srgbClr val="434343"/>
                </a:solidFill>
              </a:defRPr>
            </a:lvl4pPr>
            <a:lvl5pPr marL="2286000" lvl="4" indent="-317500" rtl="0">
              <a:lnSpc>
                <a:spcPct val="115000"/>
              </a:lnSpc>
              <a:spcBef>
                <a:spcPts val="0"/>
              </a:spcBef>
              <a:spcAft>
                <a:spcPts val="0"/>
              </a:spcAft>
              <a:buClr>
                <a:srgbClr val="434343"/>
              </a:buClr>
              <a:buSzPts val="1400"/>
              <a:buAutoNum type="alphaLcPeriod"/>
              <a:defRPr>
                <a:solidFill>
                  <a:srgbClr val="434343"/>
                </a:solidFill>
              </a:defRPr>
            </a:lvl5pPr>
            <a:lvl6pPr marL="2743200" lvl="5" indent="-317500" rtl="0">
              <a:lnSpc>
                <a:spcPct val="115000"/>
              </a:lnSpc>
              <a:spcBef>
                <a:spcPts val="0"/>
              </a:spcBef>
              <a:spcAft>
                <a:spcPts val="0"/>
              </a:spcAft>
              <a:buClr>
                <a:srgbClr val="434343"/>
              </a:buClr>
              <a:buSzPts val="1400"/>
              <a:buAutoNum type="romanLcPeriod"/>
              <a:defRPr>
                <a:solidFill>
                  <a:srgbClr val="434343"/>
                </a:solidFill>
              </a:defRPr>
            </a:lvl6pPr>
            <a:lvl7pPr marL="3200400" lvl="6" indent="-317500" rtl="0">
              <a:lnSpc>
                <a:spcPct val="115000"/>
              </a:lnSpc>
              <a:spcBef>
                <a:spcPts val="0"/>
              </a:spcBef>
              <a:spcAft>
                <a:spcPts val="0"/>
              </a:spcAft>
              <a:buClr>
                <a:srgbClr val="434343"/>
              </a:buClr>
              <a:buSzPts val="1400"/>
              <a:buAutoNum type="arabicPeriod"/>
              <a:defRPr>
                <a:solidFill>
                  <a:srgbClr val="434343"/>
                </a:solidFill>
              </a:defRPr>
            </a:lvl7pPr>
            <a:lvl8pPr marL="3657600" lvl="7" indent="-317500" rtl="0">
              <a:lnSpc>
                <a:spcPct val="115000"/>
              </a:lnSpc>
              <a:spcBef>
                <a:spcPts val="0"/>
              </a:spcBef>
              <a:spcAft>
                <a:spcPts val="0"/>
              </a:spcAft>
              <a:buClr>
                <a:srgbClr val="434343"/>
              </a:buClr>
              <a:buSzPts val="1400"/>
              <a:buAutoNum type="alphaLcPeriod"/>
              <a:defRPr>
                <a:solidFill>
                  <a:srgbClr val="434343"/>
                </a:solidFill>
              </a:defRPr>
            </a:lvl8pPr>
            <a:lvl9pPr marL="4114800" lvl="8" indent="-317500" rtl="0">
              <a:lnSpc>
                <a:spcPct val="115000"/>
              </a:lnSpc>
              <a:spcBef>
                <a:spcPts val="0"/>
              </a:spcBef>
              <a:spcAft>
                <a:spcPts val="0"/>
              </a:spcAft>
              <a:buClr>
                <a:srgbClr val="434343"/>
              </a:buClr>
              <a:buSzPts val="1400"/>
              <a:buAutoNum type="romanLcPeriod"/>
              <a:defRPr>
                <a:solidFill>
                  <a:srgbClr val="434343"/>
                </a:solidFill>
              </a:defRPr>
            </a:lvl9pPr>
          </a:lstStyle>
          <a:p>
            <a:pPr lvl="0"/>
            <a:r>
              <a:rPr lang="en-US" smtClean="0"/>
              <a:t>Click to edit Master text styles</a:t>
            </a:r>
          </a:p>
        </p:txBody>
      </p:sp>
      <p:sp>
        <p:nvSpPr>
          <p:cNvPr id="47" name="Google Shape;47;p4"/>
          <p:cNvSpPr txBox="1">
            <a:spLocks noGrp="1"/>
          </p:cNvSpPr>
          <p:nvPr>
            <p:ph type="title"/>
          </p:nvPr>
        </p:nvSpPr>
        <p:spPr>
          <a:xfrm>
            <a:off x="720000" y="716500"/>
            <a:ext cx="7704000" cy="59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20000" y="1965600"/>
            <a:ext cx="4734000" cy="23672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Clr>
                <a:srgbClr val="191919"/>
              </a:buClr>
              <a:buSzPts val="5200"/>
              <a:buNone/>
              <a:defRPr sz="60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r>
              <a:rPr lang="en-US" smtClean="0"/>
              <a:t>Click to edit Master title style</a:t>
            </a:r>
            <a:endParaRPr/>
          </a:p>
        </p:txBody>
      </p:sp>
      <p:sp>
        <p:nvSpPr>
          <p:cNvPr id="10" name="Google Shape;10;p2"/>
          <p:cNvSpPr txBox="1">
            <a:spLocks noGrp="1"/>
          </p:cNvSpPr>
          <p:nvPr>
            <p:ph type="subTitle" idx="1"/>
          </p:nvPr>
        </p:nvSpPr>
        <p:spPr>
          <a:xfrm>
            <a:off x="820375" y="4332800"/>
            <a:ext cx="2405700" cy="957200"/>
          </a:xfrm>
          <a:prstGeom prst="rect">
            <a:avLst/>
          </a:prstGeom>
          <a:solidFill>
            <a:schemeClr val="accent1"/>
          </a:solid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solidFill>
                  <a:schemeClr val="lt1"/>
                </a:solidFill>
                <a:latin typeface="Anaheim"/>
                <a:ea typeface="Anaheim"/>
                <a:cs typeface="Anaheim"/>
                <a:sym typeface="Anaheim"/>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r>
              <a:rPr lang="en-US" smtClean="0"/>
              <a:t>Click to edit Master subtitle style</a:t>
            </a:r>
            <a:endParaRPr/>
          </a:p>
        </p:txBody>
      </p:sp>
      <p:grpSp>
        <p:nvGrpSpPr>
          <p:cNvPr id="11" name="Google Shape;11;p2"/>
          <p:cNvGrpSpPr/>
          <p:nvPr/>
        </p:nvGrpSpPr>
        <p:grpSpPr>
          <a:xfrm>
            <a:off x="1" y="-12404"/>
            <a:ext cx="9143903" cy="6879447"/>
            <a:chOff x="0" y="-9303"/>
            <a:chExt cx="9143903" cy="5159585"/>
          </a:xfrm>
        </p:grpSpPr>
        <p:sp>
          <p:nvSpPr>
            <p:cNvPr id="12" name="Google Shape;12;p2"/>
            <p:cNvSpPr/>
            <p:nvPr/>
          </p:nvSpPr>
          <p:spPr>
            <a:xfrm>
              <a:off x="1848124" y="3980753"/>
              <a:ext cx="7295739" cy="1169529"/>
            </a:xfrm>
            <a:custGeom>
              <a:avLst/>
              <a:gdLst/>
              <a:ahLst/>
              <a:cxnLst/>
              <a:rect l="l" t="t" r="r" b="b"/>
              <a:pathLst>
                <a:path w="111152" h="17818" extrusionOk="0">
                  <a:moveTo>
                    <a:pt x="8702" y="11734"/>
                  </a:moveTo>
                  <a:lnTo>
                    <a:pt x="7318" y="13391"/>
                  </a:lnTo>
                  <a:lnTo>
                    <a:pt x="4144" y="13391"/>
                  </a:lnTo>
                  <a:cubicBezTo>
                    <a:pt x="4144" y="13391"/>
                    <a:pt x="556" y="15130"/>
                    <a:pt x="1" y="15746"/>
                  </a:cubicBezTo>
                  <a:lnTo>
                    <a:pt x="1" y="17676"/>
                  </a:lnTo>
                  <a:lnTo>
                    <a:pt x="20747" y="17676"/>
                  </a:lnTo>
                  <a:cubicBezTo>
                    <a:pt x="20340" y="17122"/>
                    <a:pt x="18843" y="15130"/>
                    <a:pt x="18364" y="15130"/>
                  </a:cubicBezTo>
                  <a:cubicBezTo>
                    <a:pt x="17818" y="15130"/>
                    <a:pt x="14918" y="13674"/>
                    <a:pt x="14089" y="13119"/>
                  </a:cubicBezTo>
                  <a:cubicBezTo>
                    <a:pt x="13260" y="12562"/>
                    <a:pt x="8702" y="11734"/>
                    <a:pt x="8702" y="11734"/>
                  </a:cubicBezTo>
                  <a:close/>
                  <a:moveTo>
                    <a:pt x="53716" y="1"/>
                  </a:moveTo>
                  <a:cubicBezTo>
                    <a:pt x="52746" y="1"/>
                    <a:pt x="53716" y="2213"/>
                    <a:pt x="53716" y="2213"/>
                  </a:cubicBezTo>
                  <a:lnTo>
                    <a:pt x="48885" y="4003"/>
                  </a:lnTo>
                  <a:lnTo>
                    <a:pt x="44600" y="6772"/>
                  </a:lnTo>
                  <a:cubicBezTo>
                    <a:pt x="44600" y="6772"/>
                    <a:pt x="42821" y="6588"/>
                    <a:pt x="41593" y="6588"/>
                  </a:cubicBezTo>
                  <a:cubicBezTo>
                    <a:pt x="40980" y="6588"/>
                    <a:pt x="40503" y="6634"/>
                    <a:pt x="40456" y="6772"/>
                  </a:cubicBezTo>
                  <a:cubicBezTo>
                    <a:pt x="40325" y="7186"/>
                    <a:pt x="39082" y="8419"/>
                    <a:pt x="39082" y="8419"/>
                  </a:cubicBezTo>
                  <a:cubicBezTo>
                    <a:pt x="39082" y="8419"/>
                    <a:pt x="35625" y="7732"/>
                    <a:pt x="34797" y="7459"/>
                  </a:cubicBezTo>
                  <a:cubicBezTo>
                    <a:pt x="34765" y="7449"/>
                    <a:pt x="34732" y="7444"/>
                    <a:pt x="34697" y="7444"/>
                  </a:cubicBezTo>
                  <a:cubicBezTo>
                    <a:pt x="33813" y="7444"/>
                    <a:pt x="31897" y="10633"/>
                    <a:pt x="31897" y="10633"/>
                  </a:cubicBezTo>
                  <a:lnTo>
                    <a:pt x="23064" y="14776"/>
                  </a:lnTo>
                  <a:lnTo>
                    <a:pt x="20953" y="17676"/>
                  </a:lnTo>
                  <a:lnTo>
                    <a:pt x="111151" y="17676"/>
                  </a:lnTo>
                  <a:lnTo>
                    <a:pt x="111151" y="829"/>
                  </a:lnTo>
                  <a:lnTo>
                    <a:pt x="110332" y="1"/>
                  </a:lnTo>
                  <a:lnTo>
                    <a:pt x="106745" y="1516"/>
                  </a:lnTo>
                  <a:lnTo>
                    <a:pt x="101903" y="971"/>
                  </a:lnTo>
                  <a:lnTo>
                    <a:pt x="99428" y="1658"/>
                  </a:lnTo>
                  <a:lnTo>
                    <a:pt x="95001" y="2345"/>
                  </a:lnTo>
                  <a:lnTo>
                    <a:pt x="89483" y="3042"/>
                  </a:lnTo>
                  <a:lnTo>
                    <a:pt x="84511" y="5660"/>
                  </a:lnTo>
                  <a:lnTo>
                    <a:pt x="80781" y="7873"/>
                  </a:lnTo>
                  <a:lnTo>
                    <a:pt x="77739" y="7590"/>
                  </a:lnTo>
                  <a:lnTo>
                    <a:pt x="75950" y="4973"/>
                  </a:lnTo>
                  <a:lnTo>
                    <a:pt x="70836" y="2901"/>
                  </a:lnTo>
                  <a:lnTo>
                    <a:pt x="68350" y="1"/>
                  </a:lnTo>
                  <a:lnTo>
                    <a:pt x="62277" y="1"/>
                  </a:lnTo>
                  <a:lnTo>
                    <a:pt x="58416" y="829"/>
                  </a:lnTo>
                  <a:cubicBezTo>
                    <a:pt x="58416" y="829"/>
                    <a:pt x="54686" y="1"/>
                    <a:pt x="53716" y="1"/>
                  </a:cubicBezTo>
                  <a:close/>
                  <a:moveTo>
                    <a:pt x="20747" y="17676"/>
                  </a:moveTo>
                  <a:cubicBezTo>
                    <a:pt x="20813" y="17766"/>
                    <a:pt x="20850" y="17818"/>
                    <a:pt x="20850" y="17818"/>
                  </a:cubicBezTo>
                  <a:lnTo>
                    <a:pt x="20953" y="17676"/>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9303"/>
              <a:ext cx="9143829" cy="815349"/>
            </a:xfrm>
            <a:custGeom>
              <a:avLst/>
              <a:gdLst/>
              <a:ahLst/>
              <a:cxnLst/>
              <a:rect l="l" t="t" r="r" b="b"/>
              <a:pathLst>
                <a:path w="139308" h="12422" extrusionOk="0">
                  <a:moveTo>
                    <a:pt x="0" y="0"/>
                  </a:moveTo>
                  <a:lnTo>
                    <a:pt x="0" y="2891"/>
                  </a:lnTo>
                  <a:lnTo>
                    <a:pt x="4133" y="3578"/>
                  </a:lnTo>
                  <a:lnTo>
                    <a:pt x="6205" y="4660"/>
                  </a:lnTo>
                  <a:lnTo>
                    <a:pt x="11865" y="4660"/>
                  </a:lnTo>
                  <a:lnTo>
                    <a:pt x="14765" y="3993"/>
                  </a:lnTo>
                  <a:lnTo>
                    <a:pt x="17808" y="5235"/>
                  </a:lnTo>
                  <a:lnTo>
                    <a:pt x="20425" y="3578"/>
                  </a:lnTo>
                  <a:lnTo>
                    <a:pt x="24568" y="3993"/>
                  </a:lnTo>
                  <a:lnTo>
                    <a:pt x="26782" y="4660"/>
                  </a:lnTo>
                  <a:lnTo>
                    <a:pt x="30501" y="3993"/>
                  </a:lnTo>
                  <a:lnTo>
                    <a:pt x="34099" y="4660"/>
                  </a:lnTo>
                  <a:lnTo>
                    <a:pt x="39072" y="4660"/>
                  </a:lnTo>
                  <a:lnTo>
                    <a:pt x="41689" y="5235"/>
                  </a:lnTo>
                  <a:lnTo>
                    <a:pt x="48733" y="2618"/>
                  </a:lnTo>
                  <a:lnTo>
                    <a:pt x="51220" y="3578"/>
                  </a:lnTo>
                  <a:lnTo>
                    <a:pt x="55363" y="5235"/>
                  </a:lnTo>
                  <a:lnTo>
                    <a:pt x="57980" y="9106"/>
                  </a:lnTo>
                  <a:lnTo>
                    <a:pt x="61852" y="10349"/>
                  </a:lnTo>
                  <a:lnTo>
                    <a:pt x="64479" y="11451"/>
                  </a:lnTo>
                  <a:lnTo>
                    <a:pt x="68612" y="11451"/>
                  </a:lnTo>
                  <a:lnTo>
                    <a:pt x="71513" y="12421"/>
                  </a:lnTo>
                  <a:lnTo>
                    <a:pt x="73999" y="11593"/>
                  </a:lnTo>
                  <a:lnTo>
                    <a:pt x="78285" y="9106"/>
                  </a:lnTo>
                  <a:lnTo>
                    <a:pt x="81730" y="6893"/>
                  </a:lnTo>
                  <a:lnTo>
                    <a:pt x="89887" y="8278"/>
                  </a:lnTo>
                  <a:lnTo>
                    <a:pt x="95819" y="7721"/>
                  </a:lnTo>
                  <a:lnTo>
                    <a:pt x="99821" y="4660"/>
                  </a:lnTo>
                  <a:lnTo>
                    <a:pt x="102176" y="6216"/>
                  </a:lnTo>
                  <a:cubicBezTo>
                    <a:pt x="102176" y="6216"/>
                    <a:pt x="104967" y="4595"/>
                    <a:pt x="105828" y="4595"/>
                  </a:cubicBezTo>
                  <a:cubicBezTo>
                    <a:pt x="105924" y="4595"/>
                    <a:pt x="105995" y="4615"/>
                    <a:pt x="106037" y="4660"/>
                  </a:cubicBezTo>
                  <a:cubicBezTo>
                    <a:pt x="106451" y="5104"/>
                    <a:pt x="109624" y="6216"/>
                    <a:pt x="109624" y="6216"/>
                  </a:cubicBezTo>
                  <a:lnTo>
                    <a:pt x="112667" y="6216"/>
                  </a:lnTo>
                  <a:lnTo>
                    <a:pt x="115982" y="8833"/>
                  </a:lnTo>
                  <a:cubicBezTo>
                    <a:pt x="118326" y="8833"/>
                    <a:pt x="121995" y="8278"/>
                    <a:pt x="121995" y="8278"/>
                  </a:cubicBezTo>
                  <a:lnTo>
                    <a:pt x="125098" y="7863"/>
                  </a:lnTo>
                  <a:lnTo>
                    <a:pt x="128413" y="8550"/>
                  </a:lnTo>
                  <a:lnTo>
                    <a:pt x="130616" y="7176"/>
                  </a:lnTo>
                  <a:lnTo>
                    <a:pt x="134759" y="6216"/>
                  </a:lnTo>
                  <a:lnTo>
                    <a:pt x="139307" y="5518"/>
                  </a:lnTo>
                  <a:lnTo>
                    <a:pt x="13930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941737" y="4476085"/>
              <a:ext cx="5202166" cy="667402"/>
            </a:xfrm>
            <a:custGeom>
              <a:avLst/>
              <a:gdLst/>
              <a:ahLst/>
              <a:cxnLst/>
              <a:rect l="l" t="t" r="r" b="b"/>
              <a:pathLst>
                <a:path w="79256" h="10168" extrusionOk="0">
                  <a:moveTo>
                    <a:pt x="22922" y="0"/>
                  </a:moveTo>
                  <a:lnTo>
                    <a:pt x="18647" y="3315"/>
                  </a:lnTo>
                  <a:lnTo>
                    <a:pt x="15332" y="6489"/>
                  </a:lnTo>
                  <a:lnTo>
                    <a:pt x="11188" y="6216"/>
                  </a:lnTo>
                  <a:lnTo>
                    <a:pt x="7873" y="7318"/>
                  </a:lnTo>
                  <a:lnTo>
                    <a:pt x="3729" y="8015"/>
                  </a:lnTo>
                  <a:lnTo>
                    <a:pt x="698" y="9258"/>
                  </a:lnTo>
                  <a:lnTo>
                    <a:pt x="1" y="10168"/>
                  </a:lnTo>
                  <a:lnTo>
                    <a:pt x="79255" y="10168"/>
                  </a:lnTo>
                  <a:lnTo>
                    <a:pt x="79255" y="2760"/>
                  </a:lnTo>
                  <a:lnTo>
                    <a:pt x="73879" y="4003"/>
                  </a:lnTo>
                  <a:lnTo>
                    <a:pt x="69876" y="2760"/>
                  </a:lnTo>
                  <a:lnTo>
                    <a:pt x="68491" y="3730"/>
                  </a:lnTo>
                  <a:lnTo>
                    <a:pt x="64763" y="3872"/>
                  </a:lnTo>
                  <a:lnTo>
                    <a:pt x="60346" y="3589"/>
                  </a:lnTo>
                  <a:cubicBezTo>
                    <a:pt x="60346" y="3589"/>
                    <a:pt x="57860" y="4973"/>
                    <a:pt x="57446" y="5529"/>
                  </a:cubicBezTo>
                  <a:cubicBezTo>
                    <a:pt x="57031" y="6075"/>
                    <a:pt x="54959" y="7459"/>
                    <a:pt x="54959" y="7459"/>
                  </a:cubicBezTo>
                  <a:lnTo>
                    <a:pt x="51230" y="8561"/>
                  </a:lnTo>
                  <a:lnTo>
                    <a:pt x="49441" y="8844"/>
                  </a:lnTo>
                  <a:lnTo>
                    <a:pt x="48471" y="7045"/>
                  </a:lnTo>
                  <a:lnTo>
                    <a:pt x="46257" y="7045"/>
                  </a:lnTo>
                  <a:lnTo>
                    <a:pt x="45429" y="5529"/>
                  </a:lnTo>
                  <a:lnTo>
                    <a:pt x="43225" y="5529"/>
                  </a:lnTo>
                  <a:lnTo>
                    <a:pt x="40881" y="2760"/>
                  </a:lnTo>
                  <a:lnTo>
                    <a:pt x="38112" y="688"/>
                  </a:lnTo>
                  <a:lnTo>
                    <a:pt x="34938" y="688"/>
                  </a:lnTo>
                  <a:lnTo>
                    <a:pt x="3203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a:off x="6308900" y="1539050"/>
            <a:ext cx="2835090" cy="3779885"/>
            <a:chOff x="-250" y="-6325"/>
            <a:chExt cx="2394299" cy="2394151"/>
          </a:xfrm>
        </p:grpSpPr>
        <p:grpSp>
          <p:nvGrpSpPr>
            <p:cNvPr id="16" name="Google Shape;16;p2"/>
            <p:cNvGrpSpPr/>
            <p:nvPr/>
          </p:nvGrpSpPr>
          <p:grpSpPr>
            <a:xfrm>
              <a:off x="-250" y="-6325"/>
              <a:ext cx="798099" cy="798051"/>
              <a:chOff x="-250" y="-6325"/>
              <a:chExt cx="4105450" cy="4105200"/>
            </a:xfrm>
          </p:grpSpPr>
          <p:sp>
            <p:nvSpPr>
              <p:cNvPr id="17" name="Google Shape;17;p2"/>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33;p2"/>
            <p:cNvGrpSpPr/>
            <p:nvPr/>
          </p:nvGrpSpPr>
          <p:grpSpPr>
            <a:xfrm>
              <a:off x="797850" y="-6325"/>
              <a:ext cx="798099" cy="798051"/>
              <a:chOff x="-250" y="-6325"/>
              <a:chExt cx="4105450" cy="4105200"/>
            </a:xfrm>
          </p:grpSpPr>
          <p:sp>
            <p:nvSpPr>
              <p:cNvPr id="34" name="Google Shape;34;p2"/>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2"/>
            <p:cNvGrpSpPr/>
            <p:nvPr/>
          </p:nvGrpSpPr>
          <p:grpSpPr>
            <a:xfrm>
              <a:off x="1595950" y="-6325"/>
              <a:ext cx="798099" cy="798051"/>
              <a:chOff x="-250" y="-6325"/>
              <a:chExt cx="4105450" cy="4105200"/>
            </a:xfrm>
          </p:grpSpPr>
          <p:sp>
            <p:nvSpPr>
              <p:cNvPr id="51" name="Google Shape;51;p2"/>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2"/>
            <p:cNvGrpSpPr/>
            <p:nvPr/>
          </p:nvGrpSpPr>
          <p:grpSpPr>
            <a:xfrm>
              <a:off x="-250" y="791725"/>
              <a:ext cx="798099" cy="798051"/>
              <a:chOff x="-250" y="-6325"/>
              <a:chExt cx="4105450" cy="4105200"/>
            </a:xfrm>
          </p:grpSpPr>
          <p:sp>
            <p:nvSpPr>
              <p:cNvPr id="68" name="Google Shape;68;p2"/>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84;p2"/>
            <p:cNvGrpSpPr/>
            <p:nvPr/>
          </p:nvGrpSpPr>
          <p:grpSpPr>
            <a:xfrm>
              <a:off x="797850" y="791725"/>
              <a:ext cx="798099" cy="798051"/>
              <a:chOff x="-250" y="-6325"/>
              <a:chExt cx="4105450" cy="4105200"/>
            </a:xfrm>
          </p:grpSpPr>
          <p:sp>
            <p:nvSpPr>
              <p:cNvPr id="85" name="Google Shape;85;p2"/>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101;p2"/>
            <p:cNvGrpSpPr/>
            <p:nvPr/>
          </p:nvGrpSpPr>
          <p:grpSpPr>
            <a:xfrm>
              <a:off x="1595950" y="791725"/>
              <a:ext cx="798099" cy="798051"/>
              <a:chOff x="-250" y="-6325"/>
              <a:chExt cx="4105450" cy="4105200"/>
            </a:xfrm>
          </p:grpSpPr>
          <p:sp>
            <p:nvSpPr>
              <p:cNvPr id="102" name="Google Shape;102;p2"/>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2"/>
            <p:cNvGrpSpPr/>
            <p:nvPr/>
          </p:nvGrpSpPr>
          <p:grpSpPr>
            <a:xfrm>
              <a:off x="-250" y="1589775"/>
              <a:ext cx="798099" cy="798051"/>
              <a:chOff x="-250" y="-6325"/>
              <a:chExt cx="4105450" cy="4105200"/>
            </a:xfrm>
          </p:grpSpPr>
          <p:sp>
            <p:nvSpPr>
              <p:cNvPr id="119" name="Google Shape;119;p2"/>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 name="Google Shape;135;p2"/>
            <p:cNvGrpSpPr/>
            <p:nvPr/>
          </p:nvGrpSpPr>
          <p:grpSpPr>
            <a:xfrm>
              <a:off x="797850" y="1589775"/>
              <a:ext cx="798099" cy="798051"/>
              <a:chOff x="-250" y="-6325"/>
              <a:chExt cx="4105450" cy="4105200"/>
            </a:xfrm>
          </p:grpSpPr>
          <p:sp>
            <p:nvSpPr>
              <p:cNvPr id="136" name="Google Shape;136;p2"/>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152;p2"/>
            <p:cNvGrpSpPr/>
            <p:nvPr/>
          </p:nvGrpSpPr>
          <p:grpSpPr>
            <a:xfrm>
              <a:off x="1595950" y="1589775"/>
              <a:ext cx="798099" cy="798051"/>
              <a:chOff x="-250" y="-6325"/>
              <a:chExt cx="4105450" cy="4105200"/>
            </a:xfrm>
          </p:grpSpPr>
          <p:sp>
            <p:nvSpPr>
              <p:cNvPr id="153" name="Google Shape;153;p2"/>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69"/>
        <p:cNvGrpSpPr/>
        <p:nvPr/>
      </p:nvGrpSpPr>
      <p:grpSpPr>
        <a:xfrm>
          <a:off x="0" y="0"/>
          <a:ext cx="0" cy="0"/>
          <a:chOff x="0" y="0"/>
          <a:chExt cx="0" cy="0"/>
        </a:xfrm>
      </p:grpSpPr>
      <p:sp>
        <p:nvSpPr>
          <p:cNvPr id="170" name="Google Shape;170;p3"/>
          <p:cNvSpPr txBox="1">
            <a:spLocks noGrp="1"/>
          </p:cNvSpPr>
          <p:nvPr>
            <p:ph type="title"/>
          </p:nvPr>
        </p:nvSpPr>
        <p:spPr>
          <a:xfrm>
            <a:off x="720000" y="2914292"/>
            <a:ext cx="3030600" cy="1620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en-US" smtClean="0"/>
              <a:t>Click to edit Master title style</a:t>
            </a:r>
            <a:endParaRPr/>
          </a:p>
        </p:txBody>
      </p:sp>
      <p:sp>
        <p:nvSpPr>
          <p:cNvPr id="171" name="Google Shape;171;p3"/>
          <p:cNvSpPr txBox="1">
            <a:spLocks noGrp="1"/>
          </p:cNvSpPr>
          <p:nvPr>
            <p:ph type="title" idx="2" hasCustomPrompt="1"/>
          </p:nvPr>
        </p:nvSpPr>
        <p:spPr>
          <a:xfrm>
            <a:off x="720000" y="1112984"/>
            <a:ext cx="1372800" cy="1876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9600">
                <a:solidFill>
                  <a:schemeClr val="accent4"/>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2" name="Google Shape;172;p3"/>
          <p:cNvSpPr txBox="1">
            <a:spLocks noGrp="1"/>
          </p:cNvSpPr>
          <p:nvPr>
            <p:ph type="subTitle" idx="1"/>
          </p:nvPr>
        </p:nvSpPr>
        <p:spPr>
          <a:xfrm>
            <a:off x="821425" y="4687217"/>
            <a:ext cx="2929500" cy="951200"/>
          </a:xfrm>
          <a:prstGeom prst="rect">
            <a:avLst/>
          </a:prstGeom>
          <a:solidFill>
            <a:schemeClr val="accent1"/>
          </a:solidFill>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173" name="Google Shape;173;p3"/>
          <p:cNvSpPr/>
          <p:nvPr/>
        </p:nvSpPr>
        <p:spPr>
          <a:xfrm>
            <a:off x="1" y="-12403"/>
            <a:ext cx="9143829" cy="1087132"/>
          </a:xfrm>
          <a:custGeom>
            <a:avLst/>
            <a:gdLst/>
            <a:ahLst/>
            <a:cxnLst/>
            <a:rect l="l" t="t" r="r" b="b"/>
            <a:pathLst>
              <a:path w="139308" h="12422" extrusionOk="0">
                <a:moveTo>
                  <a:pt x="0" y="0"/>
                </a:moveTo>
                <a:lnTo>
                  <a:pt x="0" y="2891"/>
                </a:lnTo>
                <a:lnTo>
                  <a:pt x="4133" y="3578"/>
                </a:lnTo>
                <a:lnTo>
                  <a:pt x="6205" y="4660"/>
                </a:lnTo>
                <a:lnTo>
                  <a:pt x="11865" y="4660"/>
                </a:lnTo>
                <a:lnTo>
                  <a:pt x="14765" y="3993"/>
                </a:lnTo>
                <a:lnTo>
                  <a:pt x="17808" y="5235"/>
                </a:lnTo>
                <a:lnTo>
                  <a:pt x="20425" y="3578"/>
                </a:lnTo>
                <a:lnTo>
                  <a:pt x="24568" y="3993"/>
                </a:lnTo>
                <a:lnTo>
                  <a:pt x="26782" y="4660"/>
                </a:lnTo>
                <a:lnTo>
                  <a:pt x="30501" y="3993"/>
                </a:lnTo>
                <a:lnTo>
                  <a:pt x="34099" y="4660"/>
                </a:lnTo>
                <a:lnTo>
                  <a:pt x="39072" y="4660"/>
                </a:lnTo>
                <a:lnTo>
                  <a:pt x="41689" y="5235"/>
                </a:lnTo>
                <a:lnTo>
                  <a:pt x="48733" y="2618"/>
                </a:lnTo>
                <a:lnTo>
                  <a:pt x="51220" y="3578"/>
                </a:lnTo>
                <a:lnTo>
                  <a:pt x="55363" y="5235"/>
                </a:lnTo>
                <a:lnTo>
                  <a:pt x="57980" y="9106"/>
                </a:lnTo>
                <a:lnTo>
                  <a:pt x="61852" y="10349"/>
                </a:lnTo>
                <a:lnTo>
                  <a:pt x="64479" y="11451"/>
                </a:lnTo>
                <a:lnTo>
                  <a:pt x="68612" y="11451"/>
                </a:lnTo>
                <a:lnTo>
                  <a:pt x="71513" y="12421"/>
                </a:lnTo>
                <a:lnTo>
                  <a:pt x="73999" y="11593"/>
                </a:lnTo>
                <a:lnTo>
                  <a:pt x="78285" y="9106"/>
                </a:lnTo>
                <a:lnTo>
                  <a:pt x="81730" y="6893"/>
                </a:lnTo>
                <a:lnTo>
                  <a:pt x="89887" y="8278"/>
                </a:lnTo>
                <a:lnTo>
                  <a:pt x="95819" y="7721"/>
                </a:lnTo>
                <a:lnTo>
                  <a:pt x="99821" y="4660"/>
                </a:lnTo>
                <a:lnTo>
                  <a:pt x="102176" y="6216"/>
                </a:lnTo>
                <a:cubicBezTo>
                  <a:pt x="102176" y="6216"/>
                  <a:pt x="104967" y="4595"/>
                  <a:pt x="105828" y="4595"/>
                </a:cubicBezTo>
                <a:cubicBezTo>
                  <a:pt x="105924" y="4595"/>
                  <a:pt x="105995" y="4615"/>
                  <a:pt x="106037" y="4660"/>
                </a:cubicBezTo>
                <a:cubicBezTo>
                  <a:pt x="106451" y="5104"/>
                  <a:pt x="109624" y="6216"/>
                  <a:pt x="109624" y="6216"/>
                </a:cubicBezTo>
                <a:lnTo>
                  <a:pt x="112667" y="6216"/>
                </a:lnTo>
                <a:lnTo>
                  <a:pt x="115982" y="8833"/>
                </a:lnTo>
                <a:cubicBezTo>
                  <a:pt x="118326" y="8833"/>
                  <a:pt x="121995" y="8278"/>
                  <a:pt x="121995" y="8278"/>
                </a:cubicBezTo>
                <a:lnTo>
                  <a:pt x="125098" y="7863"/>
                </a:lnTo>
                <a:lnTo>
                  <a:pt x="128413" y="8550"/>
                </a:lnTo>
                <a:lnTo>
                  <a:pt x="130616" y="7176"/>
                </a:lnTo>
                <a:lnTo>
                  <a:pt x="134759" y="6216"/>
                </a:lnTo>
                <a:lnTo>
                  <a:pt x="139307" y="5518"/>
                </a:lnTo>
                <a:lnTo>
                  <a:pt x="13930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 name="Google Shape;174;p3"/>
          <p:cNvGrpSpPr/>
          <p:nvPr/>
        </p:nvGrpSpPr>
        <p:grpSpPr>
          <a:xfrm>
            <a:off x="-29" y="5715993"/>
            <a:ext cx="9143886" cy="1303727"/>
            <a:chOff x="-29" y="4286994"/>
            <a:chExt cx="9143886" cy="977795"/>
          </a:xfrm>
        </p:grpSpPr>
        <p:sp>
          <p:nvSpPr>
            <p:cNvPr id="175" name="Google Shape;175;p3"/>
            <p:cNvSpPr/>
            <p:nvPr/>
          </p:nvSpPr>
          <p:spPr>
            <a:xfrm>
              <a:off x="0" y="4286994"/>
              <a:ext cx="9143857" cy="864329"/>
            </a:xfrm>
            <a:custGeom>
              <a:avLst/>
              <a:gdLst/>
              <a:ahLst/>
              <a:cxnLst/>
              <a:rect l="l" t="t" r="r" b="b"/>
              <a:pathLst>
                <a:path w="140491" h="13280" extrusionOk="0">
                  <a:moveTo>
                    <a:pt x="68007" y="0"/>
                  </a:moveTo>
                  <a:lnTo>
                    <a:pt x="64692" y="707"/>
                  </a:lnTo>
                  <a:cubicBezTo>
                    <a:pt x="64692" y="707"/>
                    <a:pt x="62893" y="162"/>
                    <a:pt x="61932" y="20"/>
                  </a:cubicBezTo>
                  <a:cubicBezTo>
                    <a:pt x="61856" y="9"/>
                    <a:pt x="61781" y="4"/>
                    <a:pt x="61706" y="4"/>
                  </a:cubicBezTo>
                  <a:cubicBezTo>
                    <a:pt x="60837" y="4"/>
                    <a:pt x="60133" y="707"/>
                    <a:pt x="60133" y="707"/>
                  </a:cubicBezTo>
                  <a:lnTo>
                    <a:pt x="55717" y="1536"/>
                  </a:lnTo>
                  <a:lnTo>
                    <a:pt x="52533" y="1536"/>
                  </a:lnTo>
                  <a:lnTo>
                    <a:pt x="47147" y="3659"/>
                  </a:lnTo>
                  <a:lnTo>
                    <a:pt x="36798" y="8894"/>
                  </a:lnTo>
                  <a:lnTo>
                    <a:pt x="31179" y="8722"/>
                  </a:lnTo>
                  <a:lnTo>
                    <a:pt x="27126" y="7065"/>
                  </a:lnTo>
                  <a:lnTo>
                    <a:pt x="24509" y="5255"/>
                  </a:lnTo>
                  <a:cubicBezTo>
                    <a:pt x="24509" y="5255"/>
                    <a:pt x="21873" y="5326"/>
                    <a:pt x="20022" y="5326"/>
                  </a:cubicBezTo>
                  <a:cubicBezTo>
                    <a:pt x="19161" y="5326"/>
                    <a:pt x="18469" y="5311"/>
                    <a:pt x="18293" y="5266"/>
                  </a:cubicBezTo>
                  <a:cubicBezTo>
                    <a:pt x="18255" y="5256"/>
                    <a:pt x="18205" y="5252"/>
                    <a:pt x="18145" y="5252"/>
                  </a:cubicBezTo>
                  <a:cubicBezTo>
                    <a:pt x="17321" y="5252"/>
                    <a:pt x="14564" y="6095"/>
                    <a:pt x="14564" y="6095"/>
                  </a:cubicBezTo>
                  <a:lnTo>
                    <a:pt x="10279" y="6095"/>
                  </a:lnTo>
                  <a:lnTo>
                    <a:pt x="6277" y="7196"/>
                  </a:lnTo>
                  <a:lnTo>
                    <a:pt x="0" y="6095"/>
                  </a:lnTo>
                  <a:lnTo>
                    <a:pt x="0" y="12532"/>
                  </a:lnTo>
                  <a:lnTo>
                    <a:pt x="0" y="13280"/>
                  </a:lnTo>
                  <a:lnTo>
                    <a:pt x="140490" y="13280"/>
                  </a:lnTo>
                  <a:lnTo>
                    <a:pt x="140490" y="6923"/>
                  </a:lnTo>
                  <a:lnTo>
                    <a:pt x="139257" y="7337"/>
                  </a:lnTo>
                  <a:lnTo>
                    <a:pt x="133870" y="6266"/>
                  </a:lnTo>
                  <a:lnTo>
                    <a:pt x="126139" y="5124"/>
                  </a:lnTo>
                  <a:lnTo>
                    <a:pt x="121854" y="6923"/>
                  </a:lnTo>
                  <a:lnTo>
                    <a:pt x="117023" y="6266"/>
                  </a:lnTo>
                  <a:lnTo>
                    <a:pt x="111777" y="8581"/>
                  </a:lnTo>
                  <a:lnTo>
                    <a:pt x="108321" y="8025"/>
                  </a:lnTo>
                  <a:lnTo>
                    <a:pt x="106108" y="8308"/>
                  </a:lnTo>
                  <a:lnTo>
                    <a:pt x="103217" y="6923"/>
                  </a:lnTo>
                  <a:lnTo>
                    <a:pt x="99488" y="6266"/>
                  </a:lnTo>
                  <a:lnTo>
                    <a:pt x="94232" y="4296"/>
                  </a:lnTo>
                  <a:lnTo>
                    <a:pt x="89543" y="4851"/>
                  </a:lnTo>
                  <a:lnTo>
                    <a:pt x="86370" y="3659"/>
                  </a:lnTo>
                  <a:cubicBezTo>
                    <a:pt x="86370" y="3659"/>
                    <a:pt x="84157" y="4296"/>
                    <a:pt x="83469" y="4296"/>
                  </a:cubicBezTo>
                  <a:cubicBezTo>
                    <a:pt x="82772" y="4296"/>
                    <a:pt x="79467" y="3750"/>
                    <a:pt x="79053" y="3659"/>
                  </a:cubicBezTo>
                  <a:cubicBezTo>
                    <a:pt x="78915" y="3628"/>
                    <a:pt x="78500" y="3618"/>
                    <a:pt x="78009" y="3618"/>
                  </a:cubicBezTo>
                  <a:cubicBezTo>
                    <a:pt x="77027" y="3618"/>
                    <a:pt x="75738" y="3659"/>
                    <a:pt x="75738" y="3659"/>
                  </a:cubicBezTo>
                  <a:lnTo>
                    <a:pt x="72281" y="1122"/>
                  </a:lnTo>
                  <a:lnTo>
                    <a:pt x="680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 name="Google Shape;176;p3"/>
            <p:cNvGrpSpPr/>
            <p:nvPr/>
          </p:nvGrpSpPr>
          <p:grpSpPr>
            <a:xfrm>
              <a:off x="-29" y="4487219"/>
              <a:ext cx="8398568" cy="777570"/>
              <a:chOff x="720000" y="1192075"/>
              <a:chExt cx="3226000" cy="298675"/>
            </a:xfrm>
          </p:grpSpPr>
          <p:sp>
            <p:nvSpPr>
              <p:cNvPr id="177" name="Google Shape;177;p3"/>
              <p:cNvSpPr/>
              <p:nvPr/>
            </p:nvSpPr>
            <p:spPr>
              <a:xfrm>
                <a:off x="720000" y="1192075"/>
                <a:ext cx="2322475" cy="298675"/>
              </a:xfrm>
              <a:custGeom>
                <a:avLst/>
                <a:gdLst/>
                <a:ahLst/>
                <a:cxnLst/>
                <a:rect l="l" t="t" r="r" b="b"/>
                <a:pathLst>
                  <a:path w="92899" h="11947" extrusionOk="0">
                    <a:moveTo>
                      <a:pt x="49957" y="1"/>
                    </a:moveTo>
                    <a:lnTo>
                      <a:pt x="46318" y="455"/>
                    </a:lnTo>
                    <a:lnTo>
                      <a:pt x="44762" y="183"/>
                    </a:lnTo>
                    <a:lnTo>
                      <a:pt x="43013" y="1335"/>
                    </a:lnTo>
                    <a:lnTo>
                      <a:pt x="41811" y="870"/>
                    </a:lnTo>
                    <a:lnTo>
                      <a:pt x="39415" y="870"/>
                    </a:lnTo>
                    <a:lnTo>
                      <a:pt x="37020" y="1749"/>
                    </a:lnTo>
                    <a:lnTo>
                      <a:pt x="35181" y="2811"/>
                    </a:lnTo>
                    <a:lnTo>
                      <a:pt x="32836" y="3548"/>
                    </a:lnTo>
                    <a:lnTo>
                      <a:pt x="31179" y="5064"/>
                    </a:lnTo>
                    <a:lnTo>
                      <a:pt x="28369" y="5064"/>
                    </a:lnTo>
                    <a:lnTo>
                      <a:pt x="27267" y="6166"/>
                    </a:lnTo>
                    <a:lnTo>
                      <a:pt x="25196" y="6539"/>
                    </a:lnTo>
                    <a:lnTo>
                      <a:pt x="24276" y="7874"/>
                    </a:lnTo>
                    <a:lnTo>
                      <a:pt x="21648" y="8147"/>
                    </a:lnTo>
                    <a:lnTo>
                      <a:pt x="16706" y="6974"/>
                    </a:lnTo>
                    <a:lnTo>
                      <a:pt x="13674" y="6418"/>
                    </a:lnTo>
                    <a:lnTo>
                      <a:pt x="10905" y="4347"/>
                    </a:lnTo>
                    <a:lnTo>
                      <a:pt x="8146" y="5044"/>
                    </a:lnTo>
                    <a:lnTo>
                      <a:pt x="0" y="5044"/>
                    </a:lnTo>
                    <a:lnTo>
                      <a:pt x="0" y="11947"/>
                    </a:lnTo>
                    <a:lnTo>
                      <a:pt x="92898" y="10451"/>
                    </a:lnTo>
                    <a:lnTo>
                      <a:pt x="90048" y="8288"/>
                    </a:lnTo>
                    <a:lnTo>
                      <a:pt x="89311" y="7177"/>
                    </a:lnTo>
                    <a:cubicBezTo>
                      <a:pt x="89311" y="7177"/>
                      <a:pt x="87421" y="7045"/>
                      <a:pt x="87148" y="7045"/>
                    </a:cubicBezTo>
                    <a:cubicBezTo>
                      <a:pt x="86875" y="7045"/>
                      <a:pt x="84945" y="5974"/>
                      <a:pt x="84945" y="5974"/>
                    </a:cubicBezTo>
                    <a:lnTo>
                      <a:pt x="81165" y="4741"/>
                    </a:lnTo>
                    <a:lnTo>
                      <a:pt x="77527" y="5064"/>
                    </a:lnTo>
                    <a:lnTo>
                      <a:pt x="74717" y="4235"/>
                    </a:lnTo>
                    <a:lnTo>
                      <a:pt x="72049" y="4832"/>
                    </a:lnTo>
                    <a:lnTo>
                      <a:pt x="69472" y="3912"/>
                    </a:lnTo>
                    <a:lnTo>
                      <a:pt x="66622" y="4235"/>
                    </a:lnTo>
                    <a:lnTo>
                      <a:pt x="64186" y="3265"/>
                    </a:lnTo>
                    <a:lnTo>
                      <a:pt x="61791" y="2669"/>
                    </a:lnTo>
                    <a:lnTo>
                      <a:pt x="61417" y="1567"/>
                    </a:lnTo>
                    <a:lnTo>
                      <a:pt x="58476" y="1102"/>
                    </a:lnTo>
                    <a:lnTo>
                      <a:pt x="55899" y="1"/>
                    </a:lnTo>
                    <a:lnTo>
                      <a:pt x="51796" y="455"/>
                    </a:lnTo>
                    <a:lnTo>
                      <a:pt x="499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3162200" y="1337522"/>
                <a:ext cx="783800" cy="114100"/>
              </a:xfrm>
              <a:custGeom>
                <a:avLst/>
                <a:gdLst/>
                <a:ahLst/>
                <a:cxnLst/>
                <a:rect l="l" t="t" r="r" b="b"/>
                <a:pathLst>
                  <a:path w="31352" h="4564" extrusionOk="0">
                    <a:moveTo>
                      <a:pt x="17088" y="0"/>
                    </a:moveTo>
                    <a:cubicBezTo>
                      <a:pt x="15941" y="0"/>
                      <a:pt x="14221" y="86"/>
                      <a:pt x="14221" y="86"/>
                    </a:cubicBezTo>
                    <a:lnTo>
                      <a:pt x="9390" y="2208"/>
                    </a:lnTo>
                    <a:lnTo>
                      <a:pt x="4286" y="2208"/>
                    </a:lnTo>
                    <a:lnTo>
                      <a:pt x="1" y="4563"/>
                    </a:lnTo>
                    <a:lnTo>
                      <a:pt x="31351" y="4563"/>
                    </a:lnTo>
                    <a:lnTo>
                      <a:pt x="25136" y="2279"/>
                    </a:lnTo>
                    <a:cubicBezTo>
                      <a:pt x="25136" y="2279"/>
                      <a:pt x="18091" y="278"/>
                      <a:pt x="18091" y="86"/>
                    </a:cubicBezTo>
                    <a:cubicBezTo>
                      <a:pt x="18091" y="22"/>
                      <a:pt x="17661" y="0"/>
                      <a:pt x="170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9"/>
        <p:cNvGrpSpPr/>
        <p:nvPr/>
      </p:nvGrpSpPr>
      <p:grpSpPr>
        <a:xfrm>
          <a:off x="0" y="0"/>
          <a:ext cx="0" cy="0"/>
          <a:chOff x="0" y="0"/>
          <a:chExt cx="0" cy="0"/>
        </a:xfrm>
      </p:grpSpPr>
      <p:sp>
        <p:nvSpPr>
          <p:cNvPr id="180" name="Google Shape;180;p4"/>
          <p:cNvSpPr txBox="1">
            <a:spLocks noGrp="1"/>
          </p:cNvSpPr>
          <p:nvPr>
            <p:ph type="body" idx="1"/>
          </p:nvPr>
        </p:nvSpPr>
        <p:spPr>
          <a:xfrm>
            <a:off x="720000" y="1536633"/>
            <a:ext cx="7704000" cy="488000"/>
          </a:xfrm>
          <a:prstGeom prst="rect">
            <a:avLst/>
          </a:prstGeom>
        </p:spPr>
        <p:txBody>
          <a:bodyPr spcFirstLastPara="1" wrap="square" lIns="91425" tIns="91425" rIns="91425" bIns="91425" anchor="t" anchorCtr="0">
            <a:noAutofit/>
          </a:bodyPr>
          <a:lstStyle>
            <a:lvl1pPr marL="457200" lvl="0" indent="-317500" algn="ctr" rtl="0">
              <a:lnSpc>
                <a:spcPct val="115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pPr lvl="0"/>
            <a:r>
              <a:rPr lang="en-US" smtClean="0"/>
              <a:t>Click to edit Master text styles</a:t>
            </a:r>
          </a:p>
        </p:txBody>
      </p:sp>
      <p:sp>
        <p:nvSpPr>
          <p:cNvPr id="181" name="Google Shape;181;p4"/>
          <p:cNvSpPr txBox="1">
            <a:spLocks noGrp="1"/>
          </p:cNvSpPr>
          <p:nvPr>
            <p:ph type="title"/>
          </p:nvPr>
        </p:nvSpPr>
        <p:spPr>
          <a:xfrm>
            <a:off x="720000" y="720000"/>
            <a:ext cx="7704000" cy="656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5"/>
              </a:buClr>
              <a:buSzPts val="3000"/>
              <a:buNone/>
              <a:defRPr sz="3000">
                <a:solidFill>
                  <a:schemeClr val="accent5"/>
                </a:solidFill>
              </a:defRPr>
            </a:lvl1pPr>
            <a:lvl2pPr lvl="1" rtl="0">
              <a:spcBef>
                <a:spcPts val="0"/>
              </a:spcBef>
              <a:spcAft>
                <a:spcPts val="0"/>
              </a:spcAft>
              <a:buClr>
                <a:schemeClr val="accent5"/>
              </a:buClr>
              <a:buSzPts val="3100"/>
              <a:buNone/>
              <a:defRPr>
                <a:solidFill>
                  <a:schemeClr val="accent5"/>
                </a:solidFill>
              </a:defRPr>
            </a:lvl2pPr>
            <a:lvl3pPr lvl="2" rtl="0">
              <a:spcBef>
                <a:spcPts val="0"/>
              </a:spcBef>
              <a:spcAft>
                <a:spcPts val="0"/>
              </a:spcAft>
              <a:buClr>
                <a:schemeClr val="accent5"/>
              </a:buClr>
              <a:buSzPts val="3100"/>
              <a:buNone/>
              <a:defRPr>
                <a:solidFill>
                  <a:schemeClr val="accent5"/>
                </a:solidFill>
              </a:defRPr>
            </a:lvl3pPr>
            <a:lvl4pPr lvl="3" rtl="0">
              <a:spcBef>
                <a:spcPts val="0"/>
              </a:spcBef>
              <a:spcAft>
                <a:spcPts val="0"/>
              </a:spcAft>
              <a:buClr>
                <a:schemeClr val="accent5"/>
              </a:buClr>
              <a:buSzPts val="3100"/>
              <a:buNone/>
              <a:defRPr>
                <a:solidFill>
                  <a:schemeClr val="accent5"/>
                </a:solidFill>
              </a:defRPr>
            </a:lvl4pPr>
            <a:lvl5pPr lvl="4" rtl="0">
              <a:spcBef>
                <a:spcPts val="0"/>
              </a:spcBef>
              <a:spcAft>
                <a:spcPts val="0"/>
              </a:spcAft>
              <a:buClr>
                <a:schemeClr val="accent5"/>
              </a:buClr>
              <a:buSzPts val="3100"/>
              <a:buNone/>
              <a:defRPr>
                <a:solidFill>
                  <a:schemeClr val="accent5"/>
                </a:solidFill>
              </a:defRPr>
            </a:lvl5pPr>
            <a:lvl6pPr lvl="5" rtl="0">
              <a:spcBef>
                <a:spcPts val="0"/>
              </a:spcBef>
              <a:spcAft>
                <a:spcPts val="0"/>
              </a:spcAft>
              <a:buClr>
                <a:schemeClr val="accent5"/>
              </a:buClr>
              <a:buSzPts val="3100"/>
              <a:buNone/>
              <a:defRPr>
                <a:solidFill>
                  <a:schemeClr val="accent5"/>
                </a:solidFill>
              </a:defRPr>
            </a:lvl6pPr>
            <a:lvl7pPr lvl="6" rtl="0">
              <a:spcBef>
                <a:spcPts val="0"/>
              </a:spcBef>
              <a:spcAft>
                <a:spcPts val="0"/>
              </a:spcAft>
              <a:buClr>
                <a:schemeClr val="accent5"/>
              </a:buClr>
              <a:buSzPts val="3100"/>
              <a:buNone/>
              <a:defRPr>
                <a:solidFill>
                  <a:schemeClr val="accent5"/>
                </a:solidFill>
              </a:defRPr>
            </a:lvl7pPr>
            <a:lvl8pPr lvl="7" rtl="0">
              <a:spcBef>
                <a:spcPts val="0"/>
              </a:spcBef>
              <a:spcAft>
                <a:spcPts val="0"/>
              </a:spcAft>
              <a:buClr>
                <a:schemeClr val="accent5"/>
              </a:buClr>
              <a:buSzPts val="3100"/>
              <a:buNone/>
              <a:defRPr>
                <a:solidFill>
                  <a:schemeClr val="accent5"/>
                </a:solidFill>
              </a:defRPr>
            </a:lvl8pPr>
            <a:lvl9pPr lvl="8" rtl="0">
              <a:spcBef>
                <a:spcPts val="0"/>
              </a:spcBef>
              <a:spcAft>
                <a:spcPts val="0"/>
              </a:spcAft>
              <a:buClr>
                <a:schemeClr val="accent5"/>
              </a:buClr>
              <a:buSzPts val="3100"/>
              <a:buNone/>
              <a:defRPr>
                <a:solidFill>
                  <a:schemeClr val="accent5"/>
                </a:solidFill>
              </a:defRPr>
            </a:lvl9pPr>
          </a:lstStyle>
          <a:p>
            <a:r>
              <a:rPr lang="en-US" smtClean="0"/>
              <a:t>Click to edit Master title style</a:t>
            </a:r>
            <a:endParaRPr/>
          </a:p>
        </p:txBody>
      </p:sp>
      <p:grpSp>
        <p:nvGrpSpPr>
          <p:cNvPr id="182" name="Google Shape;182;p4"/>
          <p:cNvGrpSpPr/>
          <p:nvPr/>
        </p:nvGrpSpPr>
        <p:grpSpPr>
          <a:xfrm>
            <a:off x="-29" y="5715993"/>
            <a:ext cx="9143886" cy="1303727"/>
            <a:chOff x="-29" y="4286994"/>
            <a:chExt cx="9143886" cy="977795"/>
          </a:xfrm>
        </p:grpSpPr>
        <p:sp>
          <p:nvSpPr>
            <p:cNvPr id="183" name="Google Shape;183;p4"/>
            <p:cNvSpPr/>
            <p:nvPr/>
          </p:nvSpPr>
          <p:spPr>
            <a:xfrm>
              <a:off x="0" y="4286994"/>
              <a:ext cx="9143857" cy="864329"/>
            </a:xfrm>
            <a:custGeom>
              <a:avLst/>
              <a:gdLst/>
              <a:ahLst/>
              <a:cxnLst/>
              <a:rect l="l" t="t" r="r" b="b"/>
              <a:pathLst>
                <a:path w="140491" h="13280" extrusionOk="0">
                  <a:moveTo>
                    <a:pt x="68007" y="0"/>
                  </a:moveTo>
                  <a:lnTo>
                    <a:pt x="64692" y="707"/>
                  </a:lnTo>
                  <a:cubicBezTo>
                    <a:pt x="64692" y="707"/>
                    <a:pt x="62893" y="162"/>
                    <a:pt x="61932" y="20"/>
                  </a:cubicBezTo>
                  <a:cubicBezTo>
                    <a:pt x="61856" y="9"/>
                    <a:pt x="61781" y="4"/>
                    <a:pt x="61706" y="4"/>
                  </a:cubicBezTo>
                  <a:cubicBezTo>
                    <a:pt x="60837" y="4"/>
                    <a:pt x="60133" y="707"/>
                    <a:pt x="60133" y="707"/>
                  </a:cubicBezTo>
                  <a:lnTo>
                    <a:pt x="55717" y="1536"/>
                  </a:lnTo>
                  <a:lnTo>
                    <a:pt x="52533" y="1536"/>
                  </a:lnTo>
                  <a:lnTo>
                    <a:pt x="47147" y="3659"/>
                  </a:lnTo>
                  <a:lnTo>
                    <a:pt x="36798" y="8894"/>
                  </a:lnTo>
                  <a:lnTo>
                    <a:pt x="31179" y="8722"/>
                  </a:lnTo>
                  <a:lnTo>
                    <a:pt x="27126" y="7065"/>
                  </a:lnTo>
                  <a:lnTo>
                    <a:pt x="24509" y="5255"/>
                  </a:lnTo>
                  <a:cubicBezTo>
                    <a:pt x="24509" y="5255"/>
                    <a:pt x="21873" y="5326"/>
                    <a:pt x="20022" y="5326"/>
                  </a:cubicBezTo>
                  <a:cubicBezTo>
                    <a:pt x="19161" y="5326"/>
                    <a:pt x="18469" y="5311"/>
                    <a:pt x="18293" y="5266"/>
                  </a:cubicBezTo>
                  <a:cubicBezTo>
                    <a:pt x="18255" y="5256"/>
                    <a:pt x="18205" y="5252"/>
                    <a:pt x="18145" y="5252"/>
                  </a:cubicBezTo>
                  <a:cubicBezTo>
                    <a:pt x="17321" y="5252"/>
                    <a:pt x="14564" y="6095"/>
                    <a:pt x="14564" y="6095"/>
                  </a:cubicBezTo>
                  <a:lnTo>
                    <a:pt x="10279" y="6095"/>
                  </a:lnTo>
                  <a:lnTo>
                    <a:pt x="6277" y="7196"/>
                  </a:lnTo>
                  <a:lnTo>
                    <a:pt x="0" y="6095"/>
                  </a:lnTo>
                  <a:lnTo>
                    <a:pt x="0" y="12532"/>
                  </a:lnTo>
                  <a:lnTo>
                    <a:pt x="0" y="13280"/>
                  </a:lnTo>
                  <a:lnTo>
                    <a:pt x="140490" y="13280"/>
                  </a:lnTo>
                  <a:lnTo>
                    <a:pt x="140490" y="6923"/>
                  </a:lnTo>
                  <a:lnTo>
                    <a:pt x="139257" y="7337"/>
                  </a:lnTo>
                  <a:lnTo>
                    <a:pt x="133870" y="6266"/>
                  </a:lnTo>
                  <a:lnTo>
                    <a:pt x="126139" y="5124"/>
                  </a:lnTo>
                  <a:lnTo>
                    <a:pt x="121854" y="6923"/>
                  </a:lnTo>
                  <a:lnTo>
                    <a:pt x="117023" y="6266"/>
                  </a:lnTo>
                  <a:lnTo>
                    <a:pt x="111777" y="8581"/>
                  </a:lnTo>
                  <a:lnTo>
                    <a:pt x="108321" y="8025"/>
                  </a:lnTo>
                  <a:lnTo>
                    <a:pt x="106108" y="8308"/>
                  </a:lnTo>
                  <a:lnTo>
                    <a:pt x="103217" y="6923"/>
                  </a:lnTo>
                  <a:lnTo>
                    <a:pt x="99488" y="6266"/>
                  </a:lnTo>
                  <a:lnTo>
                    <a:pt x="94232" y="4296"/>
                  </a:lnTo>
                  <a:lnTo>
                    <a:pt x="89543" y="4851"/>
                  </a:lnTo>
                  <a:lnTo>
                    <a:pt x="86370" y="3659"/>
                  </a:lnTo>
                  <a:cubicBezTo>
                    <a:pt x="86370" y="3659"/>
                    <a:pt x="84157" y="4296"/>
                    <a:pt x="83469" y="4296"/>
                  </a:cubicBezTo>
                  <a:cubicBezTo>
                    <a:pt x="82772" y="4296"/>
                    <a:pt x="79467" y="3750"/>
                    <a:pt x="79053" y="3659"/>
                  </a:cubicBezTo>
                  <a:cubicBezTo>
                    <a:pt x="78915" y="3628"/>
                    <a:pt x="78500" y="3618"/>
                    <a:pt x="78009" y="3618"/>
                  </a:cubicBezTo>
                  <a:cubicBezTo>
                    <a:pt x="77027" y="3618"/>
                    <a:pt x="75738" y="3659"/>
                    <a:pt x="75738" y="3659"/>
                  </a:cubicBezTo>
                  <a:lnTo>
                    <a:pt x="72281" y="1122"/>
                  </a:lnTo>
                  <a:lnTo>
                    <a:pt x="680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 name="Google Shape;184;p4"/>
            <p:cNvGrpSpPr/>
            <p:nvPr/>
          </p:nvGrpSpPr>
          <p:grpSpPr>
            <a:xfrm>
              <a:off x="-29" y="4487219"/>
              <a:ext cx="8398568" cy="777570"/>
              <a:chOff x="720000" y="1192075"/>
              <a:chExt cx="3226000" cy="298675"/>
            </a:xfrm>
          </p:grpSpPr>
          <p:sp>
            <p:nvSpPr>
              <p:cNvPr id="185" name="Google Shape;185;p4"/>
              <p:cNvSpPr/>
              <p:nvPr/>
            </p:nvSpPr>
            <p:spPr>
              <a:xfrm>
                <a:off x="720000" y="1192075"/>
                <a:ext cx="2322475" cy="298675"/>
              </a:xfrm>
              <a:custGeom>
                <a:avLst/>
                <a:gdLst/>
                <a:ahLst/>
                <a:cxnLst/>
                <a:rect l="l" t="t" r="r" b="b"/>
                <a:pathLst>
                  <a:path w="92899" h="11947" extrusionOk="0">
                    <a:moveTo>
                      <a:pt x="49957" y="1"/>
                    </a:moveTo>
                    <a:lnTo>
                      <a:pt x="46318" y="455"/>
                    </a:lnTo>
                    <a:lnTo>
                      <a:pt x="44762" y="183"/>
                    </a:lnTo>
                    <a:lnTo>
                      <a:pt x="43013" y="1335"/>
                    </a:lnTo>
                    <a:lnTo>
                      <a:pt x="41811" y="870"/>
                    </a:lnTo>
                    <a:lnTo>
                      <a:pt x="39415" y="870"/>
                    </a:lnTo>
                    <a:lnTo>
                      <a:pt x="37020" y="1749"/>
                    </a:lnTo>
                    <a:lnTo>
                      <a:pt x="35181" y="2811"/>
                    </a:lnTo>
                    <a:lnTo>
                      <a:pt x="32836" y="3548"/>
                    </a:lnTo>
                    <a:lnTo>
                      <a:pt x="31179" y="5064"/>
                    </a:lnTo>
                    <a:lnTo>
                      <a:pt x="28369" y="5064"/>
                    </a:lnTo>
                    <a:lnTo>
                      <a:pt x="27267" y="6166"/>
                    </a:lnTo>
                    <a:lnTo>
                      <a:pt x="25196" y="6539"/>
                    </a:lnTo>
                    <a:lnTo>
                      <a:pt x="24276" y="7874"/>
                    </a:lnTo>
                    <a:lnTo>
                      <a:pt x="21648" y="8147"/>
                    </a:lnTo>
                    <a:lnTo>
                      <a:pt x="16706" y="6974"/>
                    </a:lnTo>
                    <a:lnTo>
                      <a:pt x="13674" y="6418"/>
                    </a:lnTo>
                    <a:lnTo>
                      <a:pt x="10905" y="4347"/>
                    </a:lnTo>
                    <a:lnTo>
                      <a:pt x="8146" y="5044"/>
                    </a:lnTo>
                    <a:lnTo>
                      <a:pt x="0" y="5044"/>
                    </a:lnTo>
                    <a:lnTo>
                      <a:pt x="0" y="11947"/>
                    </a:lnTo>
                    <a:lnTo>
                      <a:pt x="92898" y="10451"/>
                    </a:lnTo>
                    <a:lnTo>
                      <a:pt x="90048" y="8288"/>
                    </a:lnTo>
                    <a:lnTo>
                      <a:pt x="89311" y="7177"/>
                    </a:lnTo>
                    <a:cubicBezTo>
                      <a:pt x="89311" y="7177"/>
                      <a:pt x="87421" y="7045"/>
                      <a:pt x="87148" y="7045"/>
                    </a:cubicBezTo>
                    <a:cubicBezTo>
                      <a:pt x="86875" y="7045"/>
                      <a:pt x="84945" y="5974"/>
                      <a:pt x="84945" y="5974"/>
                    </a:cubicBezTo>
                    <a:lnTo>
                      <a:pt x="81165" y="4741"/>
                    </a:lnTo>
                    <a:lnTo>
                      <a:pt x="77527" y="5064"/>
                    </a:lnTo>
                    <a:lnTo>
                      <a:pt x="74717" y="4235"/>
                    </a:lnTo>
                    <a:lnTo>
                      <a:pt x="72049" y="4832"/>
                    </a:lnTo>
                    <a:lnTo>
                      <a:pt x="69472" y="3912"/>
                    </a:lnTo>
                    <a:lnTo>
                      <a:pt x="66622" y="4235"/>
                    </a:lnTo>
                    <a:lnTo>
                      <a:pt x="64186" y="3265"/>
                    </a:lnTo>
                    <a:lnTo>
                      <a:pt x="61791" y="2669"/>
                    </a:lnTo>
                    <a:lnTo>
                      <a:pt x="61417" y="1567"/>
                    </a:lnTo>
                    <a:lnTo>
                      <a:pt x="58476" y="1102"/>
                    </a:lnTo>
                    <a:lnTo>
                      <a:pt x="55899" y="1"/>
                    </a:lnTo>
                    <a:lnTo>
                      <a:pt x="51796" y="455"/>
                    </a:lnTo>
                    <a:lnTo>
                      <a:pt x="499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3162200" y="1337522"/>
                <a:ext cx="783800" cy="114100"/>
              </a:xfrm>
              <a:custGeom>
                <a:avLst/>
                <a:gdLst/>
                <a:ahLst/>
                <a:cxnLst/>
                <a:rect l="l" t="t" r="r" b="b"/>
                <a:pathLst>
                  <a:path w="31352" h="4564" extrusionOk="0">
                    <a:moveTo>
                      <a:pt x="17088" y="0"/>
                    </a:moveTo>
                    <a:cubicBezTo>
                      <a:pt x="15941" y="0"/>
                      <a:pt x="14221" y="86"/>
                      <a:pt x="14221" y="86"/>
                    </a:cubicBezTo>
                    <a:lnTo>
                      <a:pt x="9390" y="2208"/>
                    </a:lnTo>
                    <a:lnTo>
                      <a:pt x="4286" y="2208"/>
                    </a:lnTo>
                    <a:lnTo>
                      <a:pt x="1" y="4563"/>
                    </a:lnTo>
                    <a:lnTo>
                      <a:pt x="31351" y="4563"/>
                    </a:lnTo>
                    <a:lnTo>
                      <a:pt x="25136" y="2279"/>
                    </a:lnTo>
                    <a:cubicBezTo>
                      <a:pt x="25136" y="2279"/>
                      <a:pt x="18091" y="278"/>
                      <a:pt x="18091" y="86"/>
                    </a:cubicBezTo>
                    <a:cubicBezTo>
                      <a:pt x="18091" y="22"/>
                      <a:pt x="17661" y="0"/>
                      <a:pt x="170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7" name="Google Shape;187;p4"/>
          <p:cNvSpPr txBox="1">
            <a:spLocks noGrp="1"/>
          </p:cNvSpPr>
          <p:nvPr>
            <p:ph type="subTitle" idx="2"/>
          </p:nvPr>
        </p:nvSpPr>
        <p:spPr>
          <a:xfrm>
            <a:off x="2365700" y="2510067"/>
            <a:ext cx="4412700" cy="618800"/>
          </a:xfrm>
          <a:prstGeom prst="rect">
            <a:avLst/>
          </a:prstGeom>
          <a:solidFill>
            <a:schemeClr val="accent1"/>
          </a:solid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500"/>
              <a:buFont typeface="Bebas Neue"/>
              <a:buNone/>
              <a:defRPr sz="2200">
                <a:solidFill>
                  <a:schemeClr val="lt1"/>
                </a:solidFill>
                <a:latin typeface="Anton"/>
                <a:ea typeface="Anton"/>
                <a:cs typeface="Anton"/>
                <a:sym typeface="Anton"/>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r>
              <a:rPr lang="en-US" smtClean="0"/>
              <a:t>Click to edit Master subtitle style</a:t>
            </a:r>
            <a:endParaRPr/>
          </a:p>
        </p:txBody>
      </p:sp>
      <p:sp>
        <p:nvSpPr>
          <p:cNvPr id="188" name="Google Shape;188;p4"/>
          <p:cNvSpPr txBox="1">
            <a:spLocks noGrp="1"/>
          </p:cNvSpPr>
          <p:nvPr>
            <p:ph type="subTitle" idx="3"/>
          </p:nvPr>
        </p:nvSpPr>
        <p:spPr>
          <a:xfrm>
            <a:off x="2365600" y="3078367"/>
            <a:ext cx="4412700" cy="231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solidFill>
                  <a:schemeClr val="lt1"/>
                </a:solidFill>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r>
              <a:rPr lang="en-US" smtClean="0"/>
              <a:t>Click to edit Master subtitle style</a:t>
            </a:r>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9"/>
        <p:cNvGrpSpPr/>
        <p:nvPr/>
      </p:nvGrpSpPr>
      <p:grpSpPr>
        <a:xfrm>
          <a:off x="0" y="0"/>
          <a:ext cx="0" cy="0"/>
          <a:chOff x="0" y="0"/>
          <a:chExt cx="0" cy="0"/>
        </a:xfrm>
      </p:grpSpPr>
      <p:sp>
        <p:nvSpPr>
          <p:cNvPr id="190" name="Google Shape;190;p5"/>
          <p:cNvSpPr txBox="1">
            <a:spLocks noGrp="1"/>
          </p:cNvSpPr>
          <p:nvPr>
            <p:ph type="subTitle" idx="1"/>
          </p:nvPr>
        </p:nvSpPr>
        <p:spPr>
          <a:xfrm>
            <a:off x="1066450" y="2624817"/>
            <a:ext cx="2214900" cy="618800"/>
          </a:xfrm>
          <a:prstGeom prst="rect">
            <a:avLst/>
          </a:prstGeom>
          <a:solidFill>
            <a:schemeClr val="accent1"/>
          </a:solid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500"/>
              <a:buFont typeface="Bebas Neue"/>
              <a:buNone/>
              <a:defRPr sz="2200">
                <a:solidFill>
                  <a:schemeClr val="lt1"/>
                </a:solidFill>
                <a:latin typeface="Anton"/>
                <a:ea typeface="Anton"/>
                <a:cs typeface="Anton"/>
                <a:sym typeface="Anton"/>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r>
              <a:rPr lang="en-US" smtClean="0"/>
              <a:t>Click to edit Master subtitle style</a:t>
            </a:r>
            <a:endParaRPr/>
          </a:p>
        </p:txBody>
      </p:sp>
      <p:sp>
        <p:nvSpPr>
          <p:cNvPr id="191" name="Google Shape;191;p5"/>
          <p:cNvSpPr txBox="1">
            <a:spLocks noGrp="1"/>
          </p:cNvSpPr>
          <p:nvPr>
            <p:ph type="subTitle" idx="2"/>
          </p:nvPr>
        </p:nvSpPr>
        <p:spPr>
          <a:xfrm>
            <a:off x="5862750" y="2624817"/>
            <a:ext cx="2214900" cy="618800"/>
          </a:xfrm>
          <a:prstGeom prst="rect">
            <a:avLst/>
          </a:prstGeom>
          <a:solidFill>
            <a:schemeClr val="accent1"/>
          </a:solid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500"/>
              <a:buFont typeface="Bebas Neue"/>
              <a:buNone/>
              <a:defRPr sz="2200">
                <a:solidFill>
                  <a:schemeClr val="lt1"/>
                </a:solidFill>
                <a:latin typeface="Anton"/>
                <a:ea typeface="Anton"/>
                <a:cs typeface="Anton"/>
                <a:sym typeface="Anton"/>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r>
              <a:rPr lang="en-US" smtClean="0"/>
              <a:t>Click to edit Master subtitle style</a:t>
            </a:r>
            <a:endParaRPr/>
          </a:p>
        </p:txBody>
      </p:sp>
      <p:sp>
        <p:nvSpPr>
          <p:cNvPr id="192" name="Google Shape;192;p5"/>
          <p:cNvSpPr txBox="1">
            <a:spLocks noGrp="1"/>
          </p:cNvSpPr>
          <p:nvPr>
            <p:ph type="subTitle" idx="3"/>
          </p:nvPr>
        </p:nvSpPr>
        <p:spPr>
          <a:xfrm>
            <a:off x="1066350" y="3193084"/>
            <a:ext cx="2214900" cy="117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193" name="Google Shape;193;p5"/>
          <p:cNvSpPr txBox="1">
            <a:spLocks noGrp="1"/>
          </p:cNvSpPr>
          <p:nvPr>
            <p:ph type="subTitle" idx="4"/>
          </p:nvPr>
        </p:nvSpPr>
        <p:spPr>
          <a:xfrm>
            <a:off x="5862750" y="3193084"/>
            <a:ext cx="2214900" cy="117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194" name="Google Shape;194;p5"/>
          <p:cNvSpPr txBox="1">
            <a:spLocks noGrp="1"/>
          </p:cNvSpPr>
          <p:nvPr>
            <p:ph type="title"/>
          </p:nvPr>
        </p:nvSpPr>
        <p:spPr>
          <a:xfrm>
            <a:off x="720000" y="720000"/>
            <a:ext cx="7704000" cy="656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5"/>
              </a:buClr>
              <a:buSzPts val="3000"/>
              <a:buNone/>
              <a:defRPr sz="3000">
                <a:solidFill>
                  <a:schemeClr val="accent5"/>
                </a:solidFill>
              </a:defRPr>
            </a:lvl1pPr>
            <a:lvl2pPr lvl="1" rtl="0">
              <a:spcBef>
                <a:spcPts val="0"/>
              </a:spcBef>
              <a:spcAft>
                <a:spcPts val="0"/>
              </a:spcAft>
              <a:buClr>
                <a:schemeClr val="accent5"/>
              </a:buClr>
              <a:buSzPts val="3100"/>
              <a:buNone/>
              <a:defRPr>
                <a:solidFill>
                  <a:schemeClr val="accent5"/>
                </a:solidFill>
              </a:defRPr>
            </a:lvl2pPr>
            <a:lvl3pPr lvl="2" rtl="0">
              <a:spcBef>
                <a:spcPts val="0"/>
              </a:spcBef>
              <a:spcAft>
                <a:spcPts val="0"/>
              </a:spcAft>
              <a:buClr>
                <a:schemeClr val="accent5"/>
              </a:buClr>
              <a:buSzPts val="3100"/>
              <a:buNone/>
              <a:defRPr>
                <a:solidFill>
                  <a:schemeClr val="accent5"/>
                </a:solidFill>
              </a:defRPr>
            </a:lvl3pPr>
            <a:lvl4pPr lvl="3" rtl="0">
              <a:spcBef>
                <a:spcPts val="0"/>
              </a:spcBef>
              <a:spcAft>
                <a:spcPts val="0"/>
              </a:spcAft>
              <a:buClr>
                <a:schemeClr val="accent5"/>
              </a:buClr>
              <a:buSzPts val="3100"/>
              <a:buNone/>
              <a:defRPr>
                <a:solidFill>
                  <a:schemeClr val="accent5"/>
                </a:solidFill>
              </a:defRPr>
            </a:lvl4pPr>
            <a:lvl5pPr lvl="4" rtl="0">
              <a:spcBef>
                <a:spcPts val="0"/>
              </a:spcBef>
              <a:spcAft>
                <a:spcPts val="0"/>
              </a:spcAft>
              <a:buClr>
                <a:schemeClr val="accent5"/>
              </a:buClr>
              <a:buSzPts val="3100"/>
              <a:buNone/>
              <a:defRPr>
                <a:solidFill>
                  <a:schemeClr val="accent5"/>
                </a:solidFill>
              </a:defRPr>
            </a:lvl5pPr>
            <a:lvl6pPr lvl="5" rtl="0">
              <a:spcBef>
                <a:spcPts val="0"/>
              </a:spcBef>
              <a:spcAft>
                <a:spcPts val="0"/>
              </a:spcAft>
              <a:buClr>
                <a:schemeClr val="accent5"/>
              </a:buClr>
              <a:buSzPts val="3100"/>
              <a:buNone/>
              <a:defRPr>
                <a:solidFill>
                  <a:schemeClr val="accent5"/>
                </a:solidFill>
              </a:defRPr>
            </a:lvl6pPr>
            <a:lvl7pPr lvl="6" rtl="0">
              <a:spcBef>
                <a:spcPts val="0"/>
              </a:spcBef>
              <a:spcAft>
                <a:spcPts val="0"/>
              </a:spcAft>
              <a:buClr>
                <a:schemeClr val="accent5"/>
              </a:buClr>
              <a:buSzPts val="3100"/>
              <a:buNone/>
              <a:defRPr>
                <a:solidFill>
                  <a:schemeClr val="accent5"/>
                </a:solidFill>
              </a:defRPr>
            </a:lvl7pPr>
            <a:lvl8pPr lvl="7" rtl="0">
              <a:spcBef>
                <a:spcPts val="0"/>
              </a:spcBef>
              <a:spcAft>
                <a:spcPts val="0"/>
              </a:spcAft>
              <a:buClr>
                <a:schemeClr val="accent5"/>
              </a:buClr>
              <a:buSzPts val="3100"/>
              <a:buNone/>
              <a:defRPr>
                <a:solidFill>
                  <a:schemeClr val="accent5"/>
                </a:solidFill>
              </a:defRPr>
            </a:lvl8pPr>
            <a:lvl9pPr lvl="8" rtl="0">
              <a:spcBef>
                <a:spcPts val="0"/>
              </a:spcBef>
              <a:spcAft>
                <a:spcPts val="0"/>
              </a:spcAft>
              <a:buClr>
                <a:schemeClr val="accent5"/>
              </a:buClr>
              <a:buSzPts val="3100"/>
              <a:buNone/>
              <a:defRPr>
                <a:solidFill>
                  <a:schemeClr val="accent5"/>
                </a:solidFill>
              </a:defRPr>
            </a:lvl9pPr>
          </a:lstStyle>
          <a:p>
            <a:r>
              <a:rPr lang="en-US" smtClean="0"/>
              <a:t>Click to edit Master title style</a:t>
            </a:r>
            <a:endParaRPr/>
          </a:p>
        </p:txBody>
      </p:sp>
      <p:grpSp>
        <p:nvGrpSpPr>
          <p:cNvPr id="195" name="Google Shape;195;p5"/>
          <p:cNvGrpSpPr/>
          <p:nvPr/>
        </p:nvGrpSpPr>
        <p:grpSpPr>
          <a:xfrm>
            <a:off x="-29" y="5715993"/>
            <a:ext cx="9143886" cy="1303727"/>
            <a:chOff x="-29" y="4286994"/>
            <a:chExt cx="9143886" cy="977795"/>
          </a:xfrm>
        </p:grpSpPr>
        <p:sp>
          <p:nvSpPr>
            <p:cNvPr id="196" name="Google Shape;196;p5"/>
            <p:cNvSpPr/>
            <p:nvPr/>
          </p:nvSpPr>
          <p:spPr>
            <a:xfrm>
              <a:off x="0" y="4286994"/>
              <a:ext cx="9143857" cy="864329"/>
            </a:xfrm>
            <a:custGeom>
              <a:avLst/>
              <a:gdLst/>
              <a:ahLst/>
              <a:cxnLst/>
              <a:rect l="l" t="t" r="r" b="b"/>
              <a:pathLst>
                <a:path w="140491" h="13280" extrusionOk="0">
                  <a:moveTo>
                    <a:pt x="68007" y="0"/>
                  </a:moveTo>
                  <a:lnTo>
                    <a:pt x="64692" y="707"/>
                  </a:lnTo>
                  <a:cubicBezTo>
                    <a:pt x="64692" y="707"/>
                    <a:pt x="62893" y="162"/>
                    <a:pt x="61932" y="20"/>
                  </a:cubicBezTo>
                  <a:cubicBezTo>
                    <a:pt x="61856" y="9"/>
                    <a:pt x="61781" y="4"/>
                    <a:pt x="61706" y="4"/>
                  </a:cubicBezTo>
                  <a:cubicBezTo>
                    <a:pt x="60837" y="4"/>
                    <a:pt x="60133" y="707"/>
                    <a:pt x="60133" y="707"/>
                  </a:cubicBezTo>
                  <a:lnTo>
                    <a:pt x="55717" y="1536"/>
                  </a:lnTo>
                  <a:lnTo>
                    <a:pt x="52533" y="1536"/>
                  </a:lnTo>
                  <a:lnTo>
                    <a:pt x="47147" y="3659"/>
                  </a:lnTo>
                  <a:lnTo>
                    <a:pt x="36798" y="8894"/>
                  </a:lnTo>
                  <a:lnTo>
                    <a:pt x="31179" y="8722"/>
                  </a:lnTo>
                  <a:lnTo>
                    <a:pt x="27126" y="7065"/>
                  </a:lnTo>
                  <a:lnTo>
                    <a:pt x="24509" y="5255"/>
                  </a:lnTo>
                  <a:cubicBezTo>
                    <a:pt x="24509" y="5255"/>
                    <a:pt x="21873" y="5326"/>
                    <a:pt x="20022" y="5326"/>
                  </a:cubicBezTo>
                  <a:cubicBezTo>
                    <a:pt x="19161" y="5326"/>
                    <a:pt x="18469" y="5311"/>
                    <a:pt x="18293" y="5266"/>
                  </a:cubicBezTo>
                  <a:cubicBezTo>
                    <a:pt x="18255" y="5256"/>
                    <a:pt x="18205" y="5252"/>
                    <a:pt x="18145" y="5252"/>
                  </a:cubicBezTo>
                  <a:cubicBezTo>
                    <a:pt x="17321" y="5252"/>
                    <a:pt x="14564" y="6095"/>
                    <a:pt x="14564" y="6095"/>
                  </a:cubicBezTo>
                  <a:lnTo>
                    <a:pt x="10279" y="6095"/>
                  </a:lnTo>
                  <a:lnTo>
                    <a:pt x="6277" y="7196"/>
                  </a:lnTo>
                  <a:lnTo>
                    <a:pt x="0" y="6095"/>
                  </a:lnTo>
                  <a:lnTo>
                    <a:pt x="0" y="12532"/>
                  </a:lnTo>
                  <a:lnTo>
                    <a:pt x="0" y="13280"/>
                  </a:lnTo>
                  <a:lnTo>
                    <a:pt x="140490" y="13280"/>
                  </a:lnTo>
                  <a:lnTo>
                    <a:pt x="140490" y="6923"/>
                  </a:lnTo>
                  <a:lnTo>
                    <a:pt x="139257" y="7337"/>
                  </a:lnTo>
                  <a:lnTo>
                    <a:pt x="133870" y="6266"/>
                  </a:lnTo>
                  <a:lnTo>
                    <a:pt x="126139" y="5124"/>
                  </a:lnTo>
                  <a:lnTo>
                    <a:pt x="121854" y="6923"/>
                  </a:lnTo>
                  <a:lnTo>
                    <a:pt x="117023" y="6266"/>
                  </a:lnTo>
                  <a:lnTo>
                    <a:pt x="111777" y="8581"/>
                  </a:lnTo>
                  <a:lnTo>
                    <a:pt x="108321" y="8025"/>
                  </a:lnTo>
                  <a:lnTo>
                    <a:pt x="106108" y="8308"/>
                  </a:lnTo>
                  <a:lnTo>
                    <a:pt x="103217" y="6923"/>
                  </a:lnTo>
                  <a:lnTo>
                    <a:pt x="99488" y="6266"/>
                  </a:lnTo>
                  <a:lnTo>
                    <a:pt x="94232" y="4296"/>
                  </a:lnTo>
                  <a:lnTo>
                    <a:pt x="89543" y="4851"/>
                  </a:lnTo>
                  <a:lnTo>
                    <a:pt x="86370" y="3659"/>
                  </a:lnTo>
                  <a:cubicBezTo>
                    <a:pt x="86370" y="3659"/>
                    <a:pt x="84157" y="4296"/>
                    <a:pt x="83469" y="4296"/>
                  </a:cubicBezTo>
                  <a:cubicBezTo>
                    <a:pt x="82772" y="4296"/>
                    <a:pt x="79467" y="3750"/>
                    <a:pt x="79053" y="3659"/>
                  </a:cubicBezTo>
                  <a:cubicBezTo>
                    <a:pt x="78915" y="3628"/>
                    <a:pt x="78500" y="3618"/>
                    <a:pt x="78009" y="3618"/>
                  </a:cubicBezTo>
                  <a:cubicBezTo>
                    <a:pt x="77027" y="3618"/>
                    <a:pt x="75738" y="3659"/>
                    <a:pt x="75738" y="3659"/>
                  </a:cubicBezTo>
                  <a:lnTo>
                    <a:pt x="72281" y="1122"/>
                  </a:lnTo>
                  <a:lnTo>
                    <a:pt x="680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 name="Google Shape;197;p5"/>
            <p:cNvGrpSpPr/>
            <p:nvPr/>
          </p:nvGrpSpPr>
          <p:grpSpPr>
            <a:xfrm>
              <a:off x="-29" y="4487219"/>
              <a:ext cx="8398568" cy="777570"/>
              <a:chOff x="720000" y="1192075"/>
              <a:chExt cx="3226000" cy="298675"/>
            </a:xfrm>
          </p:grpSpPr>
          <p:sp>
            <p:nvSpPr>
              <p:cNvPr id="198" name="Google Shape;198;p5"/>
              <p:cNvSpPr/>
              <p:nvPr/>
            </p:nvSpPr>
            <p:spPr>
              <a:xfrm>
                <a:off x="720000" y="1192075"/>
                <a:ext cx="2322475" cy="298675"/>
              </a:xfrm>
              <a:custGeom>
                <a:avLst/>
                <a:gdLst/>
                <a:ahLst/>
                <a:cxnLst/>
                <a:rect l="l" t="t" r="r" b="b"/>
                <a:pathLst>
                  <a:path w="92899" h="11947" extrusionOk="0">
                    <a:moveTo>
                      <a:pt x="49957" y="1"/>
                    </a:moveTo>
                    <a:lnTo>
                      <a:pt x="46318" y="455"/>
                    </a:lnTo>
                    <a:lnTo>
                      <a:pt x="44762" y="183"/>
                    </a:lnTo>
                    <a:lnTo>
                      <a:pt x="43013" y="1335"/>
                    </a:lnTo>
                    <a:lnTo>
                      <a:pt x="41811" y="870"/>
                    </a:lnTo>
                    <a:lnTo>
                      <a:pt x="39415" y="870"/>
                    </a:lnTo>
                    <a:lnTo>
                      <a:pt x="37020" y="1749"/>
                    </a:lnTo>
                    <a:lnTo>
                      <a:pt x="35181" y="2811"/>
                    </a:lnTo>
                    <a:lnTo>
                      <a:pt x="32836" y="3548"/>
                    </a:lnTo>
                    <a:lnTo>
                      <a:pt x="31179" y="5064"/>
                    </a:lnTo>
                    <a:lnTo>
                      <a:pt x="28369" y="5064"/>
                    </a:lnTo>
                    <a:lnTo>
                      <a:pt x="27267" y="6166"/>
                    </a:lnTo>
                    <a:lnTo>
                      <a:pt x="25196" y="6539"/>
                    </a:lnTo>
                    <a:lnTo>
                      <a:pt x="24276" y="7874"/>
                    </a:lnTo>
                    <a:lnTo>
                      <a:pt x="21648" y="8147"/>
                    </a:lnTo>
                    <a:lnTo>
                      <a:pt x="16706" y="6974"/>
                    </a:lnTo>
                    <a:lnTo>
                      <a:pt x="13674" y="6418"/>
                    </a:lnTo>
                    <a:lnTo>
                      <a:pt x="10905" y="4347"/>
                    </a:lnTo>
                    <a:lnTo>
                      <a:pt x="8146" y="5044"/>
                    </a:lnTo>
                    <a:lnTo>
                      <a:pt x="0" y="5044"/>
                    </a:lnTo>
                    <a:lnTo>
                      <a:pt x="0" y="11947"/>
                    </a:lnTo>
                    <a:lnTo>
                      <a:pt x="92898" y="10451"/>
                    </a:lnTo>
                    <a:lnTo>
                      <a:pt x="90048" y="8288"/>
                    </a:lnTo>
                    <a:lnTo>
                      <a:pt x="89311" y="7177"/>
                    </a:lnTo>
                    <a:cubicBezTo>
                      <a:pt x="89311" y="7177"/>
                      <a:pt x="87421" y="7045"/>
                      <a:pt x="87148" y="7045"/>
                    </a:cubicBezTo>
                    <a:cubicBezTo>
                      <a:pt x="86875" y="7045"/>
                      <a:pt x="84945" y="5974"/>
                      <a:pt x="84945" y="5974"/>
                    </a:cubicBezTo>
                    <a:lnTo>
                      <a:pt x="81165" y="4741"/>
                    </a:lnTo>
                    <a:lnTo>
                      <a:pt x="77527" y="5064"/>
                    </a:lnTo>
                    <a:lnTo>
                      <a:pt x="74717" y="4235"/>
                    </a:lnTo>
                    <a:lnTo>
                      <a:pt x="72049" y="4832"/>
                    </a:lnTo>
                    <a:lnTo>
                      <a:pt x="69472" y="3912"/>
                    </a:lnTo>
                    <a:lnTo>
                      <a:pt x="66622" y="4235"/>
                    </a:lnTo>
                    <a:lnTo>
                      <a:pt x="64186" y="3265"/>
                    </a:lnTo>
                    <a:lnTo>
                      <a:pt x="61791" y="2669"/>
                    </a:lnTo>
                    <a:lnTo>
                      <a:pt x="61417" y="1567"/>
                    </a:lnTo>
                    <a:lnTo>
                      <a:pt x="58476" y="1102"/>
                    </a:lnTo>
                    <a:lnTo>
                      <a:pt x="55899" y="1"/>
                    </a:lnTo>
                    <a:lnTo>
                      <a:pt x="51796" y="455"/>
                    </a:lnTo>
                    <a:lnTo>
                      <a:pt x="499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3162200" y="1337522"/>
                <a:ext cx="783800" cy="114100"/>
              </a:xfrm>
              <a:custGeom>
                <a:avLst/>
                <a:gdLst/>
                <a:ahLst/>
                <a:cxnLst/>
                <a:rect l="l" t="t" r="r" b="b"/>
                <a:pathLst>
                  <a:path w="31352" h="4564" extrusionOk="0">
                    <a:moveTo>
                      <a:pt x="17088" y="0"/>
                    </a:moveTo>
                    <a:cubicBezTo>
                      <a:pt x="15941" y="0"/>
                      <a:pt x="14221" y="86"/>
                      <a:pt x="14221" y="86"/>
                    </a:cubicBezTo>
                    <a:lnTo>
                      <a:pt x="9390" y="2208"/>
                    </a:lnTo>
                    <a:lnTo>
                      <a:pt x="4286" y="2208"/>
                    </a:lnTo>
                    <a:lnTo>
                      <a:pt x="1" y="4563"/>
                    </a:lnTo>
                    <a:lnTo>
                      <a:pt x="31351" y="4563"/>
                    </a:lnTo>
                    <a:lnTo>
                      <a:pt x="25136" y="2279"/>
                    </a:lnTo>
                    <a:cubicBezTo>
                      <a:pt x="25136" y="2279"/>
                      <a:pt x="18091" y="278"/>
                      <a:pt x="18091" y="86"/>
                    </a:cubicBezTo>
                    <a:cubicBezTo>
                      <a:pt x="18091" y="22"/>
                      <a:pt x="17661" y="0"/>
                      <a:pt x="170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00"/>
        <p:cNvGrpSpPr/>
        <p:nvPr/>
      </p:nvGrpSpPr>
      <p:grpSpPr>
        <a:xfrm>
          <a:off x="0" y="0"/>
          <a:ext cx="0" cy="0"/>
          <a:chOff x="0" y="0"/>
          <a:chExt cx="0" cy="0"/>
        </a:xfrm>
      </p:grpSpPr>
      <p:sp>
        <p:nvSpPr>
          <p:cNvPr id="201" name="Google Shape;201;p6"/>
          <p:cNvSpPr txBox="1">
            <a:spLocks noGrp="1"/>
          </p:cNvSpPr>
          <p:nvPr>
            <p:ph type="title"/>
          </p:nvPr>
        </p:nvSpPr>
        <p:spPr>
          <a:xfrm>
            <a:off x="720000" y="720000"/>
            <a:ext cx="7704000" cy="656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3000"/>
              <a:buNone/>
              <a:defRPr sz="3000">
                <a:solidFill>
                  <a:schemeClr val="accent5"/>
                </a:solidFill>
              </a:defRPr>
            </a:lvl1pPr>
            <a:lvl2pPr lvl="1" rtl="0">
              <a:spcBef>
                <a:spcPts val="0"/>
              </a:spcBef>
              <a:spcAft>
                <a:spcPts val="0"/>
              </a:spcAft>
              <a:buClr>
                <a:schemeClr val="accent5"/>
              </a:buClr>
              <a:buSzPts val="3100"/>
              <a:buNone/>
              <a:defRPr>
                <a:solidFill>
                  <a:schemeClr val="accent5"/>
                </a:solidFill>
              </a:defRPr>
            </a:lvl2pPr>
            <a:lvl3pPr lvl="2" rtl="0">
              <a:spcBef>
                <a:spcPts val="0"/>
              </a:spcBef>
              <a:spcAft>
                <a:spcPts val="0"/>
              </a:spcAft>
              <a:buClr>
                <a:schemeClr val="accent5"/>
              </a:buClr>
              <a:buSzPts val="3100"/>
              <a:buNone/>
              <a:defRPr>
                <a:solidFill>
                  <a:schemeClr val="accent5"/>
                </a:solidFill>
              </a:defRPr>
            </a:lvl3pPr>
            <a:lvl4pPr lvl="3" rtl="0">
              <a:spcBef>
                <a:spcPts val="0"/>
              </a:spcBef>
              <a:spcAft>
                <a:spcPts val="0"/>
              </a:spcAft>
              <a:buClr>
                <a:schemeClr val="accent5"/>
              </a:buClr>
              <a:buSzPts val="3100"/>
              <a:buNone/>
              <a:defRPr>
                <a:solidFill>
                  <a:schemeClr val="accent5"/>
                </a:solidFill>
              </a:defRPr>
            </a:lvl4pPr>
            <a:lvl5pPr lvl="4" rtl="0">
              <a:spcBef>
                <a:spcPts val="0"/>
              </a:spcBef>
              <a:spcAft>
                <a:spcPts val="0"/>
              </a:spcAft>
              <a:buClr>
                <a:schemeClr val="accent5"/>
              </a:buClr>
              <a:buSzPts val="3100"/>
              <a:buNone/>
              <a:defRPr>
                <a:solidFill>
                  <a:schemeClr val="accent5"/>
                </a:solidFill>
              </a:defRPr>
            </a:lvl5pPr>
            <a:lvl6pPr lvl="5" rtl="0">
              <a:spcBef>
                <a:spcPts val="0"/>
              </a:spcBef>
              <a:spcAft>
                <a:spcPts val="0"/>
              </a:spcAft>
              <a:buClr>
                <a:schemeClr val="accent5"/>
              </a:buClr>
              <a:buSzPts val="3100"/>
              <a:buNone/>
              <a:defRPr>
                <a:solidFill>
                  <a:schemeClr val="accent5"/>
                </a:solidFill>
              </a:defRPr>
            </a:lvl6pPr>
            <a:lvl7pPr lvl="6" rtl="0">
              <a:spcBef>
                <a:spcPts val="0"/>
              </a:spcBef>
              <a:spcAft>
                <a:spcPts val="0"/>
              </a:spcAft>
              <a:buClr>
                <a:schemeClr val="accent5"/>
              </a:buClr>
              <a:buSzPts val="3100"/>
              <a:buNone/>
              <a:defRPr>
                <a:solidFill>
                  <a:schemeClr val="accent5"/>
                </a:solidFill>
              </a:defRPr>
            </a:lvl7pPr>
            <a:lvl8pPr lvl="7" rtl="0">
              <a:spcBef>
                <a:spcPts val="0"/>
              </a:spcBef>
              <a:spcAft>
                <a:spcPts val="0"/>
              </a:spcAft>
              <a:buClr>
                <a:schemeClr val="accent5"/>
              </a:buClr>
              <a:buSzPts val="3100"/>
              <a:buNone/>
              <a:defRPr>
                <a:solidFill>
                  <a:schemeClr val="accent5"/>
                </a:solidFill>
              </a:defRPr>
            </a:lvl8pPr>
            <a:lvl9pPr lvl="8" rtl="0">
              <a:spcBef>
                <a:spcPts val="0"/>
              </a:spcBef>
              <a:spcAft>
                <a:spcPts val="0"/>
              </a:spcAft>
              <a:buClr>
                <a:schemeClr val="accent5"/>
              </a:buClr>
              <a:buSzPts val="3100"/>
              <a:buNone/>
              <a:defRPr>
                <a:solidFill>
                  <a:schemeClr val="accent5"/>
                </a:solidFill>
              </a:defRPr>
            </a:lvl9pPr>
          </a:lstStyle>
          <a:p>
            <a:r>
              <a:rPr lang="en-US" smtClean="0"/>
              <a:t>Click to edit Master title style</a:t>
            </a:r>
            <a:endParaRPr/>
          </a:p>
        </p:txBody>
      </p:sp>
      <p:grpSp>
        <p:nvGrpSpPr>
          <p:cNvPr id="202" name="Google Shape;202;p6"/>
          <p:cNvGrpSpPr/>
          <p:nvPr/>
        </p:nvGrpSpPr>
        <p:grpSpPr>
          <a:xfrm>
            <a:off x="-29" y="5715993"/>
            <a:ext cx="9143886" cy="1303727"/>
            <a:chOff x="-29" y="4286994"/>
            <a:chExt cx="9143886" cy="977795"/>
          </a:xfrm>
        </p:grpSpPr>
        <p:sp>
          <p:nvSpPr>
            <p:cNvPr id="203" name="Google Shape;203;p6"/>
            <p:cNvSpPr/>
            <p:nvPr/>
          </p:nvSpPr>
          <p:spPr>
            <a:xfrm>
              <a:off x="0" y="4286994"/>
              <a:ext cx="9143857" cy="864329"/>
            </a:xfrm>
            <a:custGeom>
              <a:avLst/>
              <a:gdLst/>
              <a:ahLst/>
              <a:cxnLst/>
              <a:rect l="l" t="t" r="r" b="b"/>
              <a:pathLst>
                <a:path w="140491" h="13280" extrusionOk="0">
                  <a:moveTo>
                    <a:pt x="68007" y="0"/>
                  </a:moveTo>
                  <a:lnTo>
                    <a:pt x="64692" y="707"/>
                  </a:lnTo>
                  <a:cubicBezTo>
                    <a:pt x="64692" y="707"/>
                    <a:pt x="62893" y="162"/>
                    <a:pt x="61932" y="20"/>
                  </a:cubicBezTo>
                  <a:cubicBezTo>
                    <a:pt x="61856" y="9"/>
                    <a:pt x="61781" y="4"/>
                    <a:pt x="61706" y="4"/>
                  </a:cubicBezTo>
                  <a:cubicBezTo>
                    <a:pt x="60837" y="4"/>
                    <a:pt x="60133" y="707"/>
                    <a:pt x="60133" y="707"/>
                  </a:cubicBezTo>
                  <a:lnTo>
                    <a:pt x="55717" y="1536"/>
                  </a:lnTo>
                  <a:lnTo>
                    <a:pt x="52533" y="1536"/>
                  </a:lnTo>
                  <a:lnTo>
                    <a:pt x="47147" y="3659"/>
                  </a:lnTo>
                  <a:lnTo>
                    <a:pt x="36798" y="8894"/>
                  </a:lnTo>
                  <a:lnTo>
                    <a:pt x="31179" y="8722"/>
                  </a:lnTo>
                  <a:lnTo>
                    <a:pt x="27126" y="7065"/>
                  </a:lnTo>
                  <a:lnTo>
                    <a:pt x="24509" y="5255"/>
                  </a:lnTo>
                  <a:cubicBezTo>
                    <a:pt x="24509" y="5255"/>
                    <a:pt x="21873" y="5326"/>
                    <a:pt x="20022" y="5326"/>
                  </a:cubicBezTo>
                  <a:cubicBezTo>
                    <a:pt x="19161" y="5326"/>
                    <a:pt x="18469" y="5311"/>
                    <a:pt x="18293" y="5266"/>
                  </a:cubicBezTo>
                  <a:cubicBezTo>
                    <a:pt x="18255" y="5256"/>
                    <a:pt x="18205" y="5252"/>
                    <a:pt x="18145" y="5252"/>
                  </a:cubicBezTo>
                  <a:cubicBezTo>
                    <a:pt x="17321" y="5252"/>
                    <a:pt x="14564" y="6095"/>
                    <a:pt x="14564" y="6095"/>
                  </a:cubicBezTo>
                  <a:lnTo>
                    <a:pt x="10279" y="6095"/>
                  </a:lnTo>
                  <a:lnTo>
                    <a:pt x="6277" y="7196"/>
                  </a:lnTo>
                  <a:lnTo>
                    <a:pt x="0" y="6095"/>
                  </a:lnTo>
                  <a:lnTo>
                    <a:pt x="0" y="12532"/>
                  </a:lnTo>
                  <a:lnTo>
                    <a:pt x="0" y="13280"/>
                  </a:lnTo>
                  <a:lnTo>
                    <a:pt x="140490" y="13280"/>
                  </a:lnTo>
                  <a:lnTo>
                    <a:pt x="140490" y="6923"/>
                  </a:lnTo>
                  <a:lnTo>
                    <a:pt x="139257" y="7337"/>
                  </a:lnTo>
                  <a:lnTo>
                    <a:pt x="133870" y="6266"/>
                  </a:lnTo>
                  <a:lnTo>
                    <a:pt x="126139" y="5124"/>
                  </a:lnTo>
                  <a:lnTo>
                    <a:pt x="121854" y="6923"/>
                  </a:lnTo>
                  <a:lnTo>
                    <a:pt x="117023" y="6266"/>
                  </a:lnTo>
                  <a:lnTo>
                    <a:pt x="111777" y="8581"/>
                  </a:lnTo>
                  <a:lnTo>
                    <a:pt x="108321" y="8025"/>
                  </a:lnTo>
                  <a:lnTo>
                    <a:pt x="106108" y="8308"/>
                  </a:lnTo>
                  <a:lnTo>
                    <a:pt x="103217" y="6923"/>
                  </a:lnTo>
                  <a:lnTo>
                    <a:pt x="99488" y="6266"/>
                  </a:lnTo>
                  <a:lnTo>
                    <a:pt x="94232" y="4296"/>
                  </a:lnTo>
                  <a:lnTo>
                    <a:pt x="89543" y="4851"/>
                  </a:lnTo>
                  <a:lnTo>
                    <a:pt x="86370" y="3659"/>
                  </a:lnTo>
                  <a:cubicBezTo>
                    <a:pt x="86370" y="3659"/>
                    <a:pt x="84157" y="4296"/>
                    <a:pt x="83469" y="4296"/>
                  </a:cubicBezTo>
                  <a:cubicBezTo>
                    <a:pt x="82772" y="4296"/>
                    <a:pt x="79467" y="3750"/>
                    <a:pt x="79053" y="3659"/>
                  </a:cubicBezTo>
                  <a:cubicBezTo>
                    <a:pt x="78915" y="3628"/>
                    <a:pt x="78500" y="3618"/>
                    <a:pt x="78009" y="3618"/>
                  </a:cubicBezTo>
                  <a:cubicBezTo>
                    <a:pt x="77027" y="3618"/>
                    <a:pt x="75738" y="3659"/>
                    <a:pt x="75738" y="3659"/>
                  </a:cubicBezTo>
                  <a:lnTo>
                    <a:pt x="72281" y="1122"/>
                  </a:lnTo>
                  <a:lnTo>
                    <a:pt x="680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 name="Google Shape;204;p6"/>
            <p:cNvGrpSpPr/>
            <p:nvPr/>
          </p:nvGrpSpPr>
          <p:grpSpPr>
            <a:xfrm>
              <a:off x="-29" y="4487219"/>
              <a:ext cx="8398568" cy="777570"/>
              <a:chOff x="720000" y="1192075"/>
              <a:chExt cx="3226000" cy="298675"/>
            </a:xfrm>
          </p:grpSpPr>
          <p:sp>
            <p:nvSpPr>
              <p:cNvPr id="205" name="Google Shape;205;p6"/>
              <p:cNvSpPr/>
              <p:nvPr/>
            </p:nvSpPr>
            <p:spPr>
              <a:xfrm>
                <a:off x="720000" y="1192075"/>
                <a:ext cx="2322475" cy="298675"/>
              </a:xfrm>
              <a:custGeom>
                <a:avLst/>
                <a:gdLst/>
                <a:ahLst/>
                <a:cxnLst/>
                <a:rect l="l" t="t" r="r" b="b"/>
                <a:pathLst>
                  <a:path w="92899" h="11947" extrusionOk="0">
                    <a:moveTo>
                      <a:pt x="49957" y="1"/>
                    </a:moveTo>
                    <a:lnTo>
                      <a:pt x="46318" y="455"/>
                    </a:lnTo>
                    <a:lnTo>
                      <a:pt x="44762" y="183"/>
                    </a:lnTo>
                    <a:lnTo>
                      <a:pt x="43013" y="1335"/>
                    </a:lnTo>
                    <a:lnTo>
                      <a:pt x="41811" y="870"/>
                    </a:lnTo>
                    <a:lnTo>
                      <a:pt x="39415" y="870"/>
                    </a:lnTo>
                    <a:lnTo>
                      <a:pt x="37020" y="1749"/>
                    </a:lnTo>
                    <a:lnTo>
                      <a:pt x="35181" y="2811"/>
                    </a:lnTo>
                    <a:lnTo>
                      <a:pt x="32836" y="3548"/>
                    </a:lnTo>
                    <a:lnTo>
                      <a:pt x="31179" y="5064"/>
                    </a:lnTo>
                    <a:lnTo>
                      <a:pt x="28369" y="5064"/>
                    </a:lnTo>
                    <a:lnTo>
                      <a:pt x="27267" y="6166"/>
                    </a:lnTo>
                    <a:lnTo>
                      <a:pt x="25196" y="6539"/>
                    </a:lnTo>
                    <a:lnTo>
                      <a:pt x="24276" y="7874"/>
                    </a:lnTo>
                    <a:lnTo>
                      <a:pt x="21648" y="8147"/>
                    </a:lnTo>
                    <a:lnTo>
                      <a:pt x="16706" y="6974"/>
                    </a:lnTo>
                    <a:lnTo>
                      <a:pt x="13674" y="6418"/>
                    </a:lnTo>
                    <a:lnTo>
                      <a:pt x="10905" y="4347"/>
                    </a:lnTo>
                    <a:lnTo>
                      <a:pt x="8146" y="5044"/>
                    </a:lnTo>
                    <a:lnTo>
                      <a:pt x="0" y="5044"/>
                    </a:lnTo>
                    <a:lnTo>
                      <a:pt x="0" y="11947"/>
                    </a:lnTo>
                    <a:lnTo>
                      <a:pt x="92898" y="10451"/>
                    </a:lnTo>
                    <a:lnTo>
                      <a:pt x="90048" y="8288"/>
                    </a:lnTo>
                    <a:lnTo>
                      <a:pt x="89311" y="7177"/>
                    </a:lnTo>
                    <a:cubicBezTo>
                      <a:pt x="89311" y="7177"/>
                      <a:pt x="87421" y="7045"/>
                      <a:pt x="87148" y="7045"/>
                    </a:cubicBezTo>
                    <a:cubicBezTo>
                      <a:pt x="86875" y="7045"/>
                      <a:pt x="84945" y="5974"/>
                      <a:pt x="84945" y="5974"/>
                    </a:cubicBezTo>
                    <a:lnTo>
                      <a:pt x="81165" y="4741"/>
                    </a:lnTo>
                    <a:lnTo>
                      <a:pt x="77527" y="5064"/>
                    </a:lnTo>
                    <a:lnTo>
                      <a:pt x="74717" y="4235"/>
                    </a:lnTo>
                    <a:lnTo>
                      <a:pt x="72049" y="4832"/>
                    </a:lnTo>
                    <a:lnTo>
                      <a:pt x="69472" y="3912"/>
                    </a:lnTo>
                    <a:lnTo>
                      <a:pt x="66622" y="4235"/>
                    </a:lnTo>
                    <a:lnTo>
                      <a:pt x="64186" y="3265"/>
                    </a:lnTo>
                    <a:lnTo>
                      <a:pt x="61791" y="2669"/>
                    </a:lnTo>
                    <a:lnTo>
                      <a:pt x="61417" y="1567"/>
                    </a:lnTo>
                    <a:lnTo>
                      <a:pt x="58476" y="1102"/>
                    </a:lnTo>
                    <a:lnTo>
                      <a:pt x="55899" y="1"/>
                    </a:lnTo>
                    <a:lnTo>
                      <a:pt x="51796" y="455"/>
                    </a:lnTo>
                    <a:lnTo>
                      <a:pt x="499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a:off x="3162200" y="1337522"/>
                <a:ext cx="783800" cy="114100"/>
              </a:xfrm>
              <a:custGeom>
                <a:avLst/>
                <a:gdLst/>
                <a:ahLst/>
                <a:cxnLst/>
                <a:rect l="l" t="t" r="r" b="b"/>
                <a:pathLst>
                  <a:path w="31352" h="4564" extrusionOk="0">
                    <a:moveTo>
                      <a:pt x="17088" y="0"/>
                    </a:moveTo>
                    <a:cubicBezTo>
                      <a:pt x="15941" y="0"/>
                      <a:pt x="14221" y="86"/>
                      <a:pt x="14221" y="86"/>
                    </a:cubicBezTo>
                    <a:lnTo>
                      <a:pt x="9390" y="2208"/>
                    </a:lnTo>
                    <a:lnTo>
                      <a:pt x="4286" y="2208"/>
                    </a:lnTo>
                    <a:lnTo>
                      <a:pt x="1" y="4563"/>
                    </a:lnTo>
                    <a:lnTo>
                      <a:pt x="31351" y="4563"/>
                    </a:lnTo>
                    <a:lnTo>
                      <a:pt x="25136" y="2279"/>
                    </a:lnTo>
                    <a:cubicBezTo>
                      <a:pt x="25136" y="2279"/>
                      <a:pt x="18091" y="278"/>
                      <a:pt x="18091" y="86"/>
                    </a:cubicBezTo>
                    <a:cubicBezTo>
                      <a:pt x="18091" y="22"/>
                      <a:pt x="17661" y="0"/>
                      <a:pt x="170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7" name="Google Shape;207;p6"/>
          <p:cNvSpPr/>
          <p:nvPr/>
        </p:nvSpPr>
        <p:spPr>
          <a:xfrm rot="-1347050">
            <a:off x="505576" y="5580202"/>
            <a:ext cx="674192" cy="1216521"/>
          </a:xfrm>
          <a:custGeom>
            <a:avLst/>
            <a:gdLst/>
            <a:ahLst/>
            <a:cxnLst/>
            <a:rect l="l" t="t" r="r" b="b"/>
            <a:pathLst>
              <a:path w="40245" h="54464" extrusionOk="0">
                <a:moveTo>
                  <a:pt x="11473" y="1"/>
                </a:moveTo>
                <a:lnTo>
                  <a:pt x="18490" y="13746"/>
                </a:lnTo>
                <a:cubicBezTo>
                  <a:pt x="18547" y="13862"/>
                  <a:pt x="18547" y="14000"/>
                  <a:pt x="18478" y="14115"/>
                </a:cubicBezTo>
                <a:cubicBezTo>
                  <a:pt x="18409" y="14231"/>
                  <a:pt x="18293" y="14300"/>
                  <a:pt x="18167" y="14300"/>
                </a:cubicBezTo>
                <a:lnTo>
                  <a:pt x="1" y="14831"/>
                </a:lnTo>
                <a:lnTo>
                  <a:pt x="29639" y="54464"/>
                </a:lnTo>
                <a:lnTo>
                  <a:pt x="19367" y="26880"/>
                </a:lnTo>
                <a:cubicBezTo>
                  <a:pt x="19321" y="26754"/>
                  <a:pt x="19332" y="26626"/>
                  <a:pt x="19413" y="26523"/>
                </a:cubicBezTo>
                <a:cubicBezTo>
                  <a:pt x="19483" y="26418"/>
                  <a:pt x="19609" y="26361"/>
                  <a:pt x="19736" y="26361"/>
                </a:cubicBezTo>
                <a:lnTo>
                  <a:pt x="40245" y="27492"/>
                </a:lnTo>
                <a:lnTo>
                  <a:pt x="27238" y="878"/>
                </a:lnTo>
                <a:lnTo>
                  <a:pt x="11473" y="1"/>
                </a:ln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 name="Google Shape;208;p6"/>
          <p:cNvGrpSpPr/>
          <p:nvPr/>
        </p:nvGrpSpPr>
        <p:grpSpPr>
          <a:xfrm>
            <a:off x="6319653" y="-196645"/>
            <a:ext cx="644899" cy="859865"/>
            <a:chOff x="5421800" y="1141925"/>
            <a:chExt cx="671700" cy="671700"/>
          </a:xfrm>
        </p:grpSpPr>
        <p:sp>
          <p:nvSpPr>
            <p:cNvPr id="209" name="Google Shape;209;p6"/>
            <p:cNvSpPr/>
            <p:nvPr/>
          </p:nvSpPr>
          <p:spPr>
            <a:xfrm>
              <a:off x="5421800" y="1141925"/>
              <a:ext cx="671700" cy="6717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 name="Google Shape;210;p6"/>
            <p:cNvGrpSpPr/>
            <p:nvPr/>
          </p:nvGrpSpPr>
          <p:grpSpPr>
            <a:xfrm>
              <a:off x="5541542" y="1273779"/>
              <a:ext cx="432217" cy="408007"/>
              <a:chOff x="3769405" y="1334654"/>
              <a:chExt cx="432217" cy="408007"/>
            </a:xfrm>
          </p:grpSpPr>
          <p:sp>
            <p:nvSpPr>
              <p:cNvPr id="211" name="Google Shape;211;p6"/>
              <p:cNvSpPr/>
              <p:nvPr/>
            </p:nvSpPr>
            <p:spPr>
              <a:xfrm>
                <a:off x="3909927" y="1334654"/>
                <a:ext cx="71003" cy="99503"/>
              </a:xfrm>
              <a:custGeom>
                <a:avLst/>
                <a:gdLst/>
                <a:ahLst/>
                <a:cxnLst/>
                <a:rect l="l" t="t" r="r" b="b"/>
                <a:pathLst>
                  <a:path w="4467" h="6260" extrusionOk="0">
                    <a:moveTo>
                      <a:pt x="3370" y="1"/>
                    </a:moveTo>
                    <a:cubicBezTo>
                      <a:pt x="2605" y="1"/>
                      <a:pt x="1545" y="996"/>
                      <a:pt x="842" y="2471"/>
                    </a:cubicBezTo>
                    <a:cubicBezTo>
                      <a:pt x="35" y="4156"/>
                      <a:pt x="0" y="5818"/>
                      <a:pt x="762" y="6187"/>
                    </a:cubicBezTo>
                    <a:cubicBezTo>
                      <a:pt x="865" y="6236"/>
                      <a:pt x="977" y="6260"/>
                      <a:pt x="1095" y="6260"/>
                    </a:cubicBezTo>
                    <a:cubicBezTo>
                      <a:pt x="1868" y="6260"/>
                      <a:pt x="2924" y="5258"/>
                      <a:pt x="3624" y="3798"/>
                    </a:cubicBezTo>
                    <a:cubicBezTo>
                      <a:pt x="4432" y="2113"/>
                      <a:pt x="4466" y="440"/>
                      <a:pt x="3694" y="70"/>
                    </a:cubicBezTo>
                    <a:cubicBezTo>
                      <a:pt x="3594" y="23"/>
                      <a:pt x="3485" y="1"/>
                      <a:pt x="3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4077598" y="1415128"/>
                <a:ext cx="71003" cy="99376"/>
              </a:xfrm>
              <a:custGeom>
                <a:avLst/>
                <a:gdLst/>
                <a:ahLst/>
                <a:cxnLst/>
                <a:rect l="l" t="t" r="r" b="b"/>
                <a:pathLst>
                  <a:path w="4467" h="6252" extrusionOk="0">
                    <a:moveTo>
                      <a:pt x="3369" y="0"/>
                    </a:moveTo>
                    <a:cubicBezTo>
                      <a:pt x="2597" y="0"/>
                      <a:pt x="1542" y="993"/>
                      <a:pt x="842" y="2463"/>
                    </a:cubicBezTo>
                    <a:cubicBezTo>
                      <a:pt x="34" y="4148"/>
                      <a:pt x="0" y="5810"/>
                      <a:pt x="773" y="6179"/>
                    </a:cubicBezTo>
                    <a:cubicBezTo>
                      <a:pt x="874" y="6228"/>
                      <a:pt x="985" y="6252"/>
                      <a:pt x="1102" y="6252"/>
                    </a:cubicBezTo>
                    <a:cubicBezTo>
                      <a:pt x="1867" y="6252"/>
                      <a:pt x="2924" y="5250"/>
                      <a:pt x="3624" y="3790"/>
                    </a:cubicBezTo>
                    <a:cubicBezTo>
                      <a:pt x="4432" y="2105"/>
                      <a:pt x="4466" y="432"/>
                      <a:pt x="3704" y="73"/>
                    </a:cubicBezTo>
                    <a:cubicBezTo>
                      <a:pt x="3601" y="24"/>
                      <a:pt x="3488" y="0"/>
                      <a:pt x="33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a:off x="3769405" y="1419754"/>
                <a:ext cx="432217" cy="322907"/>
              </a:xfrm>
              <a:custGeom>
                <a:avLst/>
                <a:gdLst/>
                <a:ahLst/>
                <a:cxnLst/>
                <a:rect l="l" t="t" r="r" b="b"/>
                <a:pathLst>
                  <a:path w="27192" h="20315" extrusionOk="0">
                    <a:moveTo>
                      <a:pt x="1137" y="0"/>
                    </a:moveTo>
                    <a:cubicBezTo>
                      <a:pt x="848" y="0"/>
                      <a:pt x="626" y="90"/>
                      <a:pt x="543" y="267"/>
                    </a:cubicBezTo>
                    <a:cubicBezTo>
                      <a:pt x="404" y="533"/>
                      <a:pt x="647" y="925"/>
                      <a:pt x="1074" y="1237"/>
                    </a:cubicBezTo>
                    <a:cubicBezTo>
                      <a:pt x="786" y="1952"/>
                      <a:pt x="543" y="2691"/>
                      <a:pt x="381" y="3441"/>
                    </a:cubicBezTo>
                    <a:cubicBezTo>
                      <a:pt x="150" y="4399"/>
                      <a:pt x="35" y="5391"/>
                      <a:pt x="24" y="6373"/>
                    </a:cubicBezTo>
                    <a:cubicBezTo>
                      <a:pt x="1" y="8969"/>
                      <a:pt x="704" y="11508"/>
                      <a:pt x="2055" y="13713"/>
                    </a:cubicBezTo>
                    <a:cubicBezTo>
                      <a:pt x="3440" y="15986"/>
                      <a:pt x="5459" y="17810"/>
                      <a:pt x="7872" y="18964"/>
                    </a:cubicBezTo>
                    <a:cubicBezTo>
                      <a:pt x="9742" y="19864"/>
                      <a:pt x="11773" y="20315"/>
                      <a:pt x="13815" y="20315"/>
                    </a:cubicBezTo>
                    <a:cubicBezTo>
                      <a:pt x="14497" y="20315"/>
                      <a:pt x="15166" y="20269"/>
                      <a:pt x="15846" y="20164"/>
                    </a:cubicBezTo>
                    <a:cubicBezTo>
                      <a:pt x="17151" y="19968"/>
                      <a:pt x="18432" y="19587"/>
                      <a:pt x="19644" y="19033"/>
                    </a:cubicBezTo>
                    <a:cubicBezTo>
                      <a:pt x="20855" y="18468"/>
                      <a:pt x="21975" y="17741"/>
                      <a:pt x="22979" y="16852"/>
                    </a:cubicBezTo>
                    <a:cubicBezTo>
                      <a:pt x="24168" y="15791"/>
                      <a:pt x="25161" y="14555"/>
                      <a:pt x="25934" y="13147"/>
                    </a:cubicBezTo>
                    <a:cubicBezTo>
                      <a:pt x="26114" y="13195"/>
                      <a:pt x="26285" y="13220"/>
                      <a:pt x="26438" y="13220"/>
                    </a:cubicBezTo>
                    <a:cubicBezTo>
                      <a:pt x="26726" y="13220"/>
                      <a:pt x="26947" y="13132"/>
                      <a:pt x="27030" y="12951"/>
                    </a:cubicBezTo>
                    <a:cubicBezTo>
                      <a:pt x="27192" y="12616"/>
                      <a:pt x="26776" y="12062"/>
                      <a:pt x="26084" y="11739"/>
                    </a:cubicBezTo>
                    <a:cubicBezTo>
                      <a:pt x="25752" y="11576"/>
                      <a:pt x="25417" y="11495"/>
                      <a:pt x="25142" y="11495"/>
                    </a:cubicBezTo>
                    <a:cubicBezTo>
                      <a:pt x="24854" y="11495"/>
                      <a:pt x="24631" y="11585"/>
                      <a:pt x="24549" y="11762"/>
                    </a:cubicBezTo>
                    <a:cubicBezTo>
                      <a:pt x="24422" y="12028"/>
                      <a:pt x="24641" y="12408"/>
                      <a:pt x="25056" y="12721"/>
                    </a:cubicBezTo>
                    <a:cubicBezTo>
                      <a:pt x="24341" y="14001"/>
                      <a:pt x="23430" y="15144"/>
                      <a:pt x="22333" y="16125"/>
                    </a:cubicBezTo>
                    <a:cubicBezTo>
                      <a:pt x="21398" y="16945"/>
                      <a:pt x="20360" y="17625"/>
                      <a:pt x="19229" y="18145"/>
                    </a:cubicBezTo>
                    <a:cubicBezTo>
                      <a:pt x="18109" y="18664"/>
                      <a:pt x="16920" y="19022"/>
                      <a:pt x="15697" y="19207"/>
                    </a:cubicBezTo>
                    <a:cubicBezTo>
                      <a:pt x="15074" y="19298"/>
                      <a:pt x="14448" y="19343"/>
                      <a:pt x="13825" y="19343"/>
                    </a:cubicBezTo>
                    <a:cubicBezTo>
                      <a:pt x="11920" y="19343"/>
                      <a:pt x="10035" y="18919"/>
                      <a:pt x="8287" y="18076"/>
                    </a:cubicBezTo>
                    <a:cubicBezTo>
                      <a:pt x="6048" y="17002"/>
                      <a:pt x="4179" y="15317"/>
                      <a:pt x="2886" y="13205"/>
                    </a:cubicBezTo>
                    <a:cubicBezTo>
                      <a:pt x="1628" y="11151"/>
                      <a:pt x="981" y="8797"/>
                      <a:pt x="1004" y="6384"/>
                    </a:cubicBezTo>
                    <a:cubicBezTo>
                      <a:pt x="1016" y="4757"/>
                      <a:pt x="1340" y="3164"/>
                      <a:pt x="1963" y="1652"/>
                    </a:cubicBezTo>
                    <a:cubicBezTo>
                      <a:pt x="2134" y="1695"/>
                      <a:pt x="2296" y="1717"/>
                      <a:pt x="2440" y="1717"/>
                    </a:cubicBezTo>
                    <a:cubicBezTo>
                      <a:pt x="2724" y="1717"/>
                      <a:pt x="2940" y="1632"/>
                      <a:pt x="3025" y="1456"/>
                    </a:cubicBezTo>
                    <a:cubicBezTo>
                      <a:pt x="3186" y="1110"/>
                      <a:pt x="2759" y="567"/>
                      <a:pt x="2078" y="244"/>
                    </a:cubicBezTo>
                    <a:cubicBezTo>
                      <a:pt x="1746" y="81"/>
                      <a:pt x="1411" y="0"/>
                      <a:pt x="1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14"/>
        <p:cNvGrpSpPr/>
        <p:nvPr/>
      </p:nvGrpSpPr>
      <p:grpSpPr>
        <a:xfrm>
          <a:off x="0" y="0"/>
          <a:ext cx="0" cy="0"/>
          <a:chOff x="0" y="0"/>
          <a:chExt cx="0" cy="0"/>
        </a:xfrm>
      </p:grpSpPr>
      <p:sp>
        <p:nvSpPr>
          <p:cNvPr id="215" name="Google Shape;215;p7"/>
          <p:cNvSpPr txBox="1">
            <a:spLocks noGrp="1"/>
          </p:cNvSpPr>
          <p:nvPr>
            <p:ph type="body" idx="1"/>
          </p:nvPr>
        </p:nvSpPr>
        <p:spPr>
          <a:xfrm>
            <a:off x="720000" y="2880133"/>
            <a:ext cx="3892200" cy="1829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1"/>
              </a:buClr>
              <a:buSzPts val="1400"/>
              <a:buChar char="●"/>
              <a:defRPr sz="1400">
                <a:solidFill>
                  <a:schemeClr val="lt1"/>
                </a:solidFill>
              </a:defRPr>
            </a:lvl1pPr>
            <a:lvl2pPr marL="914400" lvl="1" indent="-317500" rtl="0">
              <a:lnSpc>
                <a:spcPct val="115000"/>
              </a:lnSpc>
              <a:spcBef>
                <a:spcPts val="0"/>
              </a:spcBef>
              <a:spcAft>
                <a:spcPts val="0"/>
              </a:spcAft>
              <a:buClr>
                <a:schemeClr val="lt1"/>
              </a:buClr>
              <a:buSzPts val="1400"/>
              <a:buChar char="○"/>
              <a:defRPr>
                <a:solidFill>
                  <a:schemeClr val="lt1"/>
                </a:solidFill>
              </a:defRPr>
            </a:lvl2pPr>
            <a:lvl3pPr marL="1371600" lvl="2" indent="-317500" rtl="0">
              <a:lnSpc>
                <a:spcPct val="115000"/>
              </a:lnSpc>
              <a:spcBef>
                <a:spcPts val="0"/>
              </a:spcBef>
              <a:spcAft>
                <a:spcPts val="0"/>
              </a:spcAft>
              <a:buClr>
                <a:schemeClr val="lt1"/>
              </a:buClr>
              <a:buSzPts val="1400"/>
              <a:buChar char="■"/>
              <a:defRPr>
                <a:solidFill>
                  <a:schemeClr val="lt1"/>
                </a:solidFill>
              </a:defRPr>
            </a:lvl3pPr>
            <a:lvl4pPr marL="1828800" lvl="3" indent="-317500" rtl="0">
              <a:lnSpc>
                <a:spcPct val="115000"/>
              </a:lnSpc>
              <a:spcBef>
                <a:spcPts val="0"/>
              </a:spcBef>
              <a:spcAft>
                <a:spcPts val="0"/>
              </a:spcAft>
              <a:buClr>
                <a:schemeClr val="lt1"/>
              </a:buClr>
              <a:buSzPts val="1400"/>
              <a:buChar char="●"/>
              <a:defRPr>
                <a:solidFill>
                  <a:schemeClr val="lt1"/>
                </a:solidFill>
              </a:defRPr>
            </a:lvl4pPr>
            <a:lvl5pPr marL="2286000" lvl="4" indent="-317500" rtl="0">
              <a:lnSpc>
                <a:spcPct val="115000"/>
              </a:lnSpc>
              <a:spcBef>
                <a:spcPts val="0"/>
              </a:spcBef>
              <a:spcAft>
                <a:spcPts val="0"/>
              </a:spcAft>
              <a:buClr>
                <a:schemeClr val="lt1"/>
              </a:buClr>
              <a:buSzPts val="1400"/>
              <a:buChar char="○"/>
              <a:defRPr>
                <a:solidFill>
                  <a:schemeClr val="lt1"/>
                </a:solidFill>
              </a:defRPr>
            </a:lvl5pPr>
            <a:lvl6pPr marL="2743200" lvl="5" indent="-317500" rtl="0">
              <a:lnSpc>
                <a:spcPct val="115000"/>
              </a:lnSpc>
              <a:spcBef>
                <a:spcPts val="0"/>
              </a:spcBef>
              <a:spcAft>
                <a:spcPts val="0"/>
              </a:spcAft>
              <a:buClr>
                <a:schemeClr val="lt1"/>
              </a:buClr>
              <a:buSzPts val="1400"/>
              <a:buChar char="■"/>
              <a:defRPr>
                <a:solidFill>
                  <a:schemeClr val="lt1"/>
                </a:solidFill>
              </a:defRPr>
            </a:lvl6pPr>
            <a:lvl7pPr marL="3200400" lvl="6" indent="-317500" rtl="0">
              <a:lnSpc>
                <a:spcPct val="115000"/>
              </a:lnSpc>
              <a:spcBef>
                <a:spcPts val="0"/>
              </a:spcBef>
              <a:spcAft>
                <a:spcPts val="0"/>
              </a:spcAft>
              <a:buClr>
                <a:schemeClr val="lt1"/>
              </a:buClr>
              <a:buSzPts val="1400"/>
              <a:buChar char="●"/>
              <a:defRPr>
                <a:solidFill>
                  <a:schemeClr val="lt1"/>
                </a:solidFill>
              </a:defRPr>
            </a:lvl7pPr>
            <a:lvl8pPr marL="3657600" lvl="7" indent="-317500" rtl="0">
              <a:lnSpc>
                <a:spcPct val="115000"/>
              </a:lnSpc>
              <a:spcBef>
                <a:spcPts val="0"/>
              </a:spcBef>
              <a:spcAft>
                <a:spcPts val="0"/>
              </a:spcAft>
              <a:buClr>
                <a:schemeClr val="lt1"/>
              </a:buClr>
              <a:buSzPts val="1400"/>
              <a:buChar char="○"/>
              <a:defRPr>
                <a:solidFill>
                  <a:schemeClr val="lt1"/>
                </a:solidFill>
              </a:defRPr>
            </a:lvl8pPr>
            <a:lvl9pPr marL="4114800" lvl="8" indent="-317500" rtl="0">
              <a:lnSpc>
                <a:spcPct val="115000"/>
              </a:lnSpc>
              <a:spcBef>
                <a:spcPts val="0"/>
              </a:spcBef>
              <a:spcAft>
                <a:spcPts val="0"/>
              </a:spcAft>
              <a:buClr>
                <a:schemeClr val="lt1"/>
              </a:buClr>
              <a:buSzPts val="1400"/>
              <a:buChar char="■"/>
              <a:defRPr>
                <a:solidFill>
                  <a:schemeClr val="lt1"/>
                </a:solidFill>
              </a:defRPr>
            </a:lvl9pPr>
          </a:lstStyle>
          <a:p>
            <a:pPr lvl="0"/>
            <a:r>
              <a:rPr lang="en-US" smtClean="0"/>
              <a:t>Click to edit Master text styles</a:t>
            </a:r>
          </a:p>
        </p:txBody>
      </p:sp>
      <p:sp>
        <p:nvSpPr>
          <p:cNvPr id="216" name="Google Shape;216;p7"/>
          <p:cNvSpPr txBox="1">
            <a:spLocks noGrp="1"/>
          </p:cNvSpPr>
          <p:nvPr>
            <p:ph type="title"/>
          </p:nvPr>
        </p:nvSpPr>
        <p:spPr>
          <a:xfrm>
            <a:off x="720000" y="2148667"/>
            <a:ext cx="4455000" cy="656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3000"/>
              <a:buNone/>
              <a:defRPr sz="3000">
                <a:solidFill>
                  <a:schemeClr val="accent5"/>
                </a:solidFill>
              </a:defRPr>
            </a:lvl1pPr>
            <a:lvl2pPr lvl="1" rtl="0">
              <a:spcBef>
                <a:spcPts val="0"/>
              </a:spcBef>
              <a:spcAft>
                <a:spcPts val="0"/>
              </a:spcAft>
              <a:buClr>
                <a:schemeClr val="accent5"/>
              </a:buClr>
              <a:buSzPts val="3100"/>
              <a:buNone/>
              <a:defRPr>
                <a:solidFill>
                  <a:schemeClr val="accent5"/>
                </a:solidFill>
              </a:defRPr>
            </a:lvl2pPr>
            <a:lvl3pPr lvl="2" rtl="0">
              <a:spcBef>
                <a:spcPts val="0"/>
              </a:spcBef>
              <a:spcAft>
                <a:spcPts val="0"/>
              </a:spcAft>
              <a:buClr>
                <a:schemeClr val="accent5"/>
              </a:buClr>
              <a:buSzPts val="3100"/>
              <a:buNone/>
              <a:defRPr>
                <a:solidFill>
                  <a:schemeClr val="accent5"/>
                </a:solidFill>
              </a:defRPr>
            </a:lvl3pPr>
            <a:lvl4pPr lvl="3" rtl="0">
              <a:spcBef>
                <a:spcPts val="0"/>
              </a:spcBef>
              <a:spcAft>
                <a:spcPts val="0"/>
              </a:spcAft>
              <a:buClr>
                <a:schemeClr val="accent5"/>
              </a:buClr>
              <a:buSzPts val="3100"/>
              <a:buNone/>
              <a:defRPr>
                <a:solidFill>
                  <a:schemeClr val="accent5"/>
                </a:solidFill>
              </a:defRPr>
            </a:lvl4pPr>
            <a:lvl5pPr lvl="4" rtl="0">
              <a:spcBef>
                <a:spcPts val="0"/>
              </a:spcBef>
              <a:spcAft>
                <a:spcPts val="0"/>
              </a:spcAft>
              <a:buClr>
                <a:schemeClr val="accent5"/>
              </a:buClr>
              <a:buSzPts val="3100"/>
              <a:buNone/>
              <a:defRPr>
                <a:solidFill>
                  <a:schemeClr val="accent5"/>
                </a:solidFill>
              </a:defRPr>
            </a:lvl5pPr>
            <a:lvl6pPr lvl="5" rtl="0">
              <a:spcBef>
                <a:spcPts val="0"/>
              </a:spcBef>
              <a:spcAft>
                <a:spcPts val="0"/>
              </a:spcAft>
              <a:buClr>
                <a:schemeClr val="accent5"/>
              </a:buClr>
              <a:buSzPts val="3100"/>
              <a:buNone/>
              <a:defRPr>
                <a:solidFill>
                  <a:schemeClr val="accent5"/>
                </a:solidFill>
              </a:defRPr>
            </a:lvl6pPr>
            <a:lvl7pPr lvl="6" rtl="0">
              <a:spcBef>
                <a:spcPts val="0"/>
              </a:spcBef>
              <a:spcAft>
                <a:spcPts val="0"/>
              </a:spcAft>
              <a:buClr>
                <a:schemeClr val="accent5"/>
              </a:buClr>
              <a:buSzPts val="3100"/>
              <a:buNone/>
              <a:defRPr>
                <a:solidFill>
                  <a:schemeClr val="accent5"/>
                </a:solidFill>
              </a:defRPr>
            </a:lvl7pPr>
            <a:lvl8pPr lvl="7" rtl="0">
              <a:spcBef>
                <a:spcPts val="0"/>
              </a:spcBef>
              <a:spcAft>
                <a:spcPts val="0"/>
              </a:spcAft>
              <a:buClr>
                <a:schemeClr val="accent5"/>
              </a:buClr>
              <a:buSzPts val="3100"/>
              <a:buNone/>
              <a:defRPr>
                <a:solidFill>
                  <a:schemeClr val="accent5"/>
                </a:solidFill>
              </a:defRPr>
            </a:lvl8pPr>
            <a:lvl9pPr lvl="8" rtl="0">
              <a:spcBef>
                <a:spcPts val="0"/>
              </a:spcBef>
              <a:spcAft>
                <a:spcPts val="0"/>
              </a:spcAft>
              <a:buClr>
                <a:schemeClr val="accent5"/>
              </a:buClr>
              <a:buSzPts val="3100"/>
              <a:buNone/>
              <a:defRPr>
                <a:solidFill>
                  <a:schemeClr val="accent5"/>
                </a:solidFill>
              </a:defRPr>
            </a:lvl9pPr>
          </a:lstStyle>
          <a:p>
            <a:r>
              <a:rPr lang="en-US" smtClean="0"/>
              <a:t>Click to edit Master title style</a:t>
            </a:r>
            <a:endParaRPr/>
          </a:p>
        </p:txBody>
      </p:sp>
      <p:grpSp>
        <p:nvGrpSpPr>
          <p:cNvPr id="217" name="Google Shape;217;p7"/>
          <p:cNvGrpSpPr/>
          <p:nvPr/>
        </p:nvGrpSpPr>
        <p:grpSpPr>
          <a:xfrm>
            <a:off x="-29" y="5715993"/>
            <a:ext cx="9143886" cy="1303727"/>
            <a:chOff x="-29" y="4286994"/>
            <a:chExt cx="9143886" cy="977795"/>
          </a:xfrm>
        </p:grpSpPr>
        <p:sp>
          <p:nvSpPr>
            <p:cNvPr id="218" name="Google Shape;218;p7"/>
            <p:cNvSpPr/>
            <p:nvPr/>
          </p:nvSpPr>
          <p:spPr>
            <a:xfrm>
              <a:off x="0" y="4286994"/>
              <a:ext cx="9143857" cy="864329"/>
            </a:xfrm>
            <a:custGeom>
              <a:avLst/>
              <a:gdLst/>
              <a:ahLst/>
              <a:cxnLst/>
              <a:rect l="l" t="t" r="r" b="b"/>
              <a:pathLst>
                <a:path w="140491" h="13280" extrusionOk="0">
                  <a:moveTo>
                    <a:pt x="68007" y="0"/>
                  </a:moveTo>
                  <a:lnTo>
                    <a:pt x="64692" y="707"/>
                  </a:lnTo>
                  <a:cubicBezTo>
                    <a:pt x="64692" y="707"/>
                    <a:pt x="62893" y="162"/>
                    <a:pt x="61932" y="20"/>
                  </a:cubicBezTo>
                  <a:cubicBezTo>
                    <a:pt x="61856" y="9"/>
                    <a:pt x="61781" y="4"/>
                    <a:pt x="61706" y="4"/>
                  </a:cubicBezTo>
                  <a:cubicBezTo>
                    <a:pt x="60837" y="4"/>
                    <a:pt x="60133" y="707"/>
                    <a:pt x="60133" y="707"/>
                  </a:cubicBezTo>
                  <a:lnTo>
                    <a:pt x="55717" y="1536"/>
                  </a:lnTo>
                  <a:lnTo>
                    <a:pt x="52533" y="1536"/>
                  </a:lnTo>
                  <a:lnTo>
                    <a:pt x="47147" y="3659"/>
                  </a:lnTo>
                  <a:lnTo>
                    <a:pt x="36798" y="8894"/>
                  </a:lnTo>
                  <a:lnTo>
                    <a:pt x="31179" y="8722"/>
                  </a:lnTo>
                  <a:lnTo>
                    <a:pt x="27126" y="7065"/>
                  </a:lnTo>
                  <a:lnTo>
                    <a:pt x="24509" y="5255"/>
                  </a:lnTo>
                  <a:cubicBezTo>
                    <a:pt x="24509" y="5255"/>
                    <a:pt x="21873" y="5326"/>
                    <a:pt x="20022" y="5326"/>
                  </a:cubicBezTo>
                  <a:cubicBezTo>
                    <a:pt x="19161" y="5326"/>
                    <a:pt x="18469" y="5311"/>
                    <a:pt x="18293" y="5266"/>
                  </a:cubicBezTo>
                  <a:cubicBezTo>
                    <a:pt x="18255" y="5256"/>
                    <a:pt x="18205" y="5252"/>
                    <a:pt x="18145" y="5252"/>
                  </a:cubicBezTo>
                  <a:cubicBezTo>
                    <a:pt x="17321" y="5252"/>
                    <a:pt x="14564" y="6095"/>
                    <a:pt x="14564" y="6095"/>
                  </a:cubicBezTo>
                  <a:lnTo>
                    <a:pt x="10279" y="6095"/>
                  </a:lnTo>
                  <a:lnTo>
                    <a:pt x="6277" y="7196"/>
                  </a:lnTo>
                  <a:lnTo>
                    <a:pt x="0" y="6095"/>
                  </a:lnTo>
                  <a:lnTo>
                    <a:pt x="0" y="12532"/>
                  </a:lnTo>
                  <a:lnTo>
                    <a:pt x="0" y="13280"/>
                  </a:lnTo>
                  <a:lnTo>
                    <a:pt x="140490" y="13280"/>
                  </a:lnTo>
                  <a:lnTo>
                    <a:pt x="140490" y="6923"/>
                  </a:lnTo>
                  <a:lnTo>
                    <a:pt x="139257" y="7337"/>
                  </a:lnTo>
                  <a:lnTo>
                    <a:pt x="133870" y="6266"/>
                  </a:lnTo>
                  <a:lnTo>
                    <a:pt x="126139" y="5124"/>
                  </a:lnTo>
                  <a:lnTo>
                    <a:pt x="121854" y="6923"/>
                  </a:lnTo>
                  <a:lnTo>
                    <a:pt x="117023" y="6266"/>
                  </a:lnTo>
                  <a:lnTo>
                    <a:pt x="111777" y="8581"/>
                  </a:lnTo>
                  <a:lnTo>
                    <a:pt x="108321" y="8025"/>
                  </a:lnTo>
                  <a:lnTo>
                    <a:pt x="106108" y="8308"/>
                  </a:lnTo>
                  <a:lnTo>
                    <a:pt x="103217" y="6923"/>
                  </a:lnTo>
                  <a:lnTo>
                    <a:pt x="99488" y="6266"/>
                  </a:lnTo>
                  <a:lnTo>
                    <a:pt x="94232" y="4296"/>
                  </a:lnTo>
                  <a:lnTo>
                    <a:pt x="89543" y="4851"/>
                  </a:lnTo>
                  <a:lnTo>
                    <a:pt x="86370" y="3659"/>
                  </a:lnTo>
                  <a:cubicBezTo>
                    <a:pt x="86370" y="3659"/>
                    <a:pt x="84157" y="4296"/>
                    <a:pt x="83469" y="4296"/>
                  </a:cubicBezTo>
                  <a:cubicBezTo>
                    <a:pt x="82772" y="4296"/>
                    <a:pt x="79467" y="3750"/>
                    <a:pt x="79053" y="3659"/>
                  </a:cubicBezTo>
                  <a:cubicBezTo>
                    <a:pt x="78915" y="3628"/>
                    <a:pt x="78500" y="3618"/>
                    <a:pt x="78009" y="3618"/>
                  </a:cubicBezTo>
                  <a:cubicBezTo>
                    <a:pt x="77027" y="3618"/>
                    <a:pt x="75738" y="3659"/>
                    <a:pt x="75738" y="3659"/>
                  </a:cubicBezTo>
                  <a:lnTo>
                    <a:pt x="72281" y="1122"/>
                  </a:lnTo>
                  <a:lnTo>
                    <a:pt x="680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 name="Google Shape;219;p7"/>
            <p:cNvGrpSpPr/>
            <p:nvPr/>
          </p:nvGrpSpPr>
          <p:grpSpPr>
            <a:xfrm>
              <a:off x="-29" y="4487219"/>
              <a:ext cx="8398568" cy="777570"/>
              <a:chOff x="720000" y="1192075"/>
              <a:chExt cx="3226000" cy="298675"/>
            </a:xfrm>
          </p:grpSpPr>
          <p:sp>
            <p:nvSpPr>
              <p:cNvPr id="220" name="Google Shape;220;p7"/>
              <p:cNvSpPr/>
              <p:nvPr/>
            </p:nvSpPr>
            <p:spPr>
              <a:xfrm>
                <a:off x="720000" y="1192075"/>
                <a:ext cx="2322475" cy="298675"/>
              </a:xfrm>
              <a:custGeom>
                <a:avLst/>
                <a:gdLst/>
                <a:ahLst/>
                <a:cxnLst/>
                <a:rect l="l" t="t" r="r" b="b"/>
                <a:pathLst>
                  <a:path w="92899" h="11947" extrusionOk="0">
                    <a:moveTo>
                      <a:pt x="49957" y="1"/>
                    </a:moveTo>
                    <a:lnTo>
                      <a:pt x="46318" y="455"/>
                    </a:lnTo>
                    <a:lnTo>
                      <a:pt x="44762" y="183"/>
                    </a:lnTo>
                    <a:lnTo>
                      <a:pt x="43013" y="1335"/>
                    </a:lnTo>
                    <a:lnTo>
                      <a:pt x="41811" y="870"/>
                    </a:lnTo>
                    <a:lnTo>
                      <a:pt x="39415" y="870"/>
                    </a:lnTo>
                    <a:lnTo>
                      <a:pt x="37020" y="1749"/>
                    </a:lnTo>
                    <a:lnTo>
                      <a:pt x="35181" y="2811"/>
                    </a:lnTo>
                    <a:lnTo>
                      <a:pt x="32836" y="3548"/>
                    </a:lnTo>
                    <a:lnTo>
                      <a:pt x="31179" y="5064"/>
                    </a:lnTo>
                    <a:lnTo>
                      <a:pt x="28369" y="5064"/>
                    </a:lnTo>
                    <a:lnTo>
                      <a:pt x="27267" y="6166"/>
                    </a:lnTo>
                    <a:lnTo>
                      <a:pt x="25196" y="6539"/>
                    </a:lnTo>
                    <a:lnTo>
                      <a:pt x="24276" y="7874"/>
                    </a:lnTo>
                    <a:lnTo>
                      <a:pt x="21648" y="8147"/>
                    </a:lnTo>
                    <a:lnTo>
                      <a:pt x="16706" y="6974"/>
                    </a:lnTo>
                    <a:lnTo>
                      <a:pt x="13674" y="6418"/>
                    </a:lnTo>
                    <a:lnTo>
                      <a:pt x="10905" y="4347"/>
                    </a:lnTo>
                    <a:lnTo>
                      <a:pt x="8146" y="5044"/>
                    </a:lnTo>
                    <a:lnTo>
                      <a:pt x="0" y="5044"/>
                    </a:lnTo>
                    <a:lnTo>
                      <a:pt x="0" y="11947"/>
                    </a:lnTo>
                    <a:lnTo>
                      <a:pt x="92898" y="10451"/>
                    </a:lnTo>
                    <a:lnTo>
                      <a:pt x="90048" y="8288"/>
                    </a:lnTo>
                    <a:lnTo>
                      <a:pt x="89311" y="7177"/>
                    </a:lnTo>
                    <a:cubicBezTo>
                      <a:pt x="89311" y="7177"/>
                      <a:pt x="87421" y="7045"/>
                      <a:pt x="87148" y="7045"/>
                    </a:cubicBezTo>
                    <a:cubicBezTo>
                      <a:pt x="86875" y="7045"/>
                      <a:pt x="84945" y="5974"/>
                      <a:pt x="84945" y="5974"/>
                    </a:cubicBezTo>
                    <a:lnTo>
                      <a:pt x="81165" y="4741"/>
                    </a:lnTo>
                    <a:lnTo>
                      <a:pt x="77527" y="5064"/>
                    </a:lnTo>
                    <a:lnTo>
                      <a:pt x="74717" y="4235"/>
                    </a:lnTo>
                    <a:lnTo>
                      <a:pt x="72049" y="4832"/>
                    </a:lnTo>
                    <a:lnTo>
                      <a:pt x="69472" y="3912"/>
                    </a:lnTo>
                    <a:lnTo>
                      <a:pt x="66622" y="4235"/>
                    </a:lnTo>
                    <a:lnTo>
                      <a:pt x="64186" y="3265"/>
                    </a:lnTo>
                    <a:lnTo>
                      <a:pt x="61791" y="2669"/>
                    </a:lnTo>
                    <a:lnTo>
                      <a:pt x="61417" y="1567"/>
                    </a:lnTo>
                    <a:lnTo>
                      <a:pt x="58476" y="1102"/>
                    </a:lnTo>
                    <a:lnTo>
                      <a:pt x="55899" y="1"/>
                    </a:lnTo>
                    <a:lnTo>
                      <a:pt x="51796" y="455"/>
                    </a:lnTo>
                    <a:lnTo>
                      <a:pt x="499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7"/>
              <p:cNvSpPr/>
              <p:nvPr/>
            </p:nvSpPr>
            <p:spPr>
              <a:xfrm>
                <a:off x="3162200" y="1337522"/>
                <a:ext cx="783800" cy="114100"/>
              </a:xfrm>
              <a:custGeom>
                <a:avLst/>
                <a:gdLst/>
                <a:ahLst/>
                <a:cxnLst/>
                <a:rect l="l" t="t" r="r" b="b"/>
                <a:pathLst>
                  <a:path w="31352" h="4564" extrusionOk="0">
                    <a:moveTo>
                      <a:pt x="17088" y="0"/>
                    </a:moveTo>
                    <a:cubicBezTo>
                      <a:pt x="15941" y="0"/>
                      <a:pt x="14221" y="86"/>
                      <a:pt x="14221" y="86"/>
                    </a:cubicBezTo>
                    <a:lnTo>
                      <a:pt x="9390" y="2208"/>
                    </a:lnTo>
                    <a:lnTo>
                      <a:pt x="4286" y="2208"/>
                    </a:lnTo>
                    <a:lnTo>
                      <a:pt x="1" y="4563"/>
                    </a:lnTo>
                    <a:lnTo>
                      <a:pt x="31351" y="4563"/>
                    </a:lnTo>
                    <a:lnTo>
                      <a:pt x="25136" y="2279"/>
                    </a:lnTo>
                    <a:cubicBezTo>
                      <a:pt x="25136" y="2279"/>
                      <a:pt x="18091" y="278"/>
                      <a:pt x="18091" y="86"/>
                    </a:cubicBezTo>
                    <a:cubicBezTo>
                      <a:pt x="18091" y="22"/>
                      <a:pt x="17661" y="0"/>
                      <a:pt x="170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22"/>
        <p:cNvGrpSpPr/>
        <p:nvPr/>
      </p:nvGrpSpPr>
      <p:grpSpPr>
        <a:xfrm>
          <a:off x="0" y="0"/>
          <a:ext cx="0" cy="0"/>
          <a:chOff x="0" y="0"/>
          <a:chExt cx="0" cy="0"/>
        </a:xfrm>
      </p:grpSpPr>
      <p:sp>
        <p:nvSpPr>
          <p:cNvPr id="223" name="Google Shape;223;p8"/>
          <p:cNvSpPr txBox="1">
            <a:spLocks noGrp="1"/>
          </p:cNvSpPr>
          <p:nvPr>
            <p:ph type="title"/>
          </p:nvPr>
        </p:nvSpPr>
        <p:spPr>
          <a:xfrm>
            <a:off x="2499900" y="1742800"/>
            <a:ext cx="4144200" cy="337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lang="en-US" smtClean="0"/>
              <a:t>Click to edit Master title style</a:t>
            </a:r>
            <a:endParaRPr/>
          </a:p>
        </p:txBody>
      </p:sp>
      <p:grpSp>
        <p:nvGrpSpPr>
          <p:cNvPr id="224" name="Google Shape;224;p8"/>
          <p:cNvGrpSpPr/>
          <p:nvPr/>
        </p:nvGrpSpPr>
        <p:grpSpPr>
          <a:xfrm>
            <a:off x="1" y="5116800"/>
            <a:ext cx="9143999" cy="1741251"/>
            <a:chOff x="0" y="3837600"/>
            <a:chExt cx="9143999" cy="1305938"/>
          </a:xfrm>
        </p:grpSpPr>
        <p:sp>
          <p:nvSpPr>
            <p:cNvPr id="225" name="Google Shape;225;p8"/>
            <p:cNvSpPr/>
            <p:nvPr/>
          </p:nvSpPr>
          <p:spPr>
            <a:xfrm>
              <a:off x="0" y="3837600"/>
              <a:ext cx="5117464" cy="1305938"/>
            </a:xfrm>
            <a:custGeom>
              <a:avLst/>
              <a:gdLst/>
              <a:ahLst/>
              <a:cxnLst/>
              <a:rect l="l" t="t" r="r" b="b"/>
              <a:pathLst>
                <a:path w="149546" h="38163" extrusionOk="0">
                  <a:moveTo>
                    <a:pt x="0" y="0"/>
                  </a:moveTo>
                  <a:lnTo>
                    <a:pt x="0" y="38162"/>
                  </a:lnTo>
                  <a:lnTo>
                    <a:pt x="149545" y="38162"/>
                  </a:lnTo>
                  <a:lnTo>
                    <a:pt x="145876" y="35333"/>
                  </a:lnTo>
                  <a:lnTo>
                    <a:pt x="139540" y="32664"/>
                  </a:lnTo>
                  <a:lnTo>
                    <a:pt x="139378" y="30996"/>
                  </a:lnTo>
                  <a:cubicBezTo>
                    <a:pt x="139206" y="29329"/>
                    <a:pt x="133537" y="28986"/>
                    <a:pt x="133537" y="28986"/>
                  </a:cubicBezTo>
                  <a:lnTo>
                    <a:pt x="128372" y="25317"/>
                  </a:lnTo>
                  <a:lnTo>
                    <a:pt x="122510" y="22770"/>
                  </a:lnTo>
                  <a:lnTo>
                    <a:pt x="116679" y="24781"/>
                  </a:lnTo>
                  <a:lnTo>
                    <a:pt x="113010" y="22356"/>
                  </a:lnTo>
                  <a:cubicBezTo>
                    <a:pt x="112278" y="21709"/>
                    <a:pt x="111420" y="21501"/>
                    <a:pt x="110658" y="21501"/>
                  </a:cubicBezTo>
                  <a:cubicBezTo>
                    <a:pt x="109704" y="21501"/>
                    <a:pt x="108900" y="21826"/>
                    <a:pt x="108675" y="22022"/>
                  </a:cubicBezTo>
                  <a:cubicBezTo>
                    <a:pt x="107907" y="22699"/>
                    <a:pt x="102005" y="23780"/>
                    <a:pt x="102005" y="23780"/>
                  </a:cubicBezTo>
                  <a:lnTo>
                    <a:pt x="102005" y="20941"/>
                  </a:lnTo>
                  <a:cubicBezTo>
                    <a:pt x="102005" y="20941"/>
                    <a:pt x="99842" y="20112"/>
                    <a:pt x="99337" y="19778"/>
                  </a:cubicBezTo>
                  <a:cubicBezTo>
                    <a:pt x="98841" y="19445"/>
                    <a:pt x="96698" y="17656"/>
                    <a:pt x="96698" y="17656"/>
                  </a:cubicBezTo>
                  <a:lnTo>
                    <a:pt x="91524" y="17494"/>
                  </a:lnTo>
                  <a:lnTo>
                    <a:pt x="86117" y="12512"/>
                  </a:lnTo>
                  <a:lnTo>
                    <a:pt x="83115" y="14685"/>
                  </a:lnTo>
                  <a:lnTo>
                    <a:pt x="79275" y="11845"/>
                  </a:lnTo>
                  <a:lnTo>
                    <a:pt x="74687" y="12158"/>
                  </a:lnTo>
                  <a:lnTo>
                    <a:pt x="73019" y="8681"/>
                  </a:lnTo>
                  <a:lnTo>
                    <a:pt x="69523" y="7156"/>
                  </a:lnTo>
                  <a:lnTo>
                    <a:pt x="66349" y="3871"/>
                  </a:lnTo>
                  <a:lnTo>
                    <a:pt x="61346" y="3871"/>
                  </a:lnTo>
                  <a:lnTo>
                    <a:pt x="56687" y="2972"/>
                  </a:lnTo>
                  <a:lnTo>
                    <a:pt x="53039" y="1840"/>
                  </a:lnTo>
                  <a:cubicBezTo>
                    <a:pt x="53039" y="1840"/>
                    <a:pt x="51210" y="455"/>
                    <a:pt x="50704" y="50"/>
                  </a:cubicBezTo>
                  <a:cubicBezTo>
                    <a:pt x="50663" y="16"/>
                    <a:pt x="50601" y="1"/>
                    <a:pt x="50522" y="1"/>
                  </a:cubicBezTo>
                  <a:cubicBezTo>
                    <a:pt x="49670" y="1"/>
                    <a:pt x="46874" y="1840"/>
                    <a:pt x="46874" y="1840"/>
                  </a:cubicBezTo>
                  <a:lnTo>
                    <a:pt x="42872" y="5124"/>
                  </a:lnTo>
                  <a:lnTo>
                    <a:pt x="38202" y="5791"/>
                  </a:lnTo>
                  <a:lnTo>
                    <a:pt x="32037" y="8459"/>
                  </a:lnTo>
                  <a:lnTo>
                    <a:pt x="25529" y="8288"/>
                  </a:lnTo>
                  <a:lnTo>
                    <a:pt x="25529" y="5791"/>
                  </a:lnTo>
                  <a:lnTo>
                    <a:pt x="22528" y="5791"/>
                  </a:lnTo>
                  <a:lnTo>
                    <a:pt x="20527" y="1840"/>
                  </a:lnTo>
                  <a:lnTo>
                    <a:pt x="17504" y="2972"/>
                  </a:lnTo>
                  <a:lnTo>
                    <a:pt x="11339" y="2082"/>
                  </a:lnTo>
                  <a:lnTo>
                    <a:pt x="7166" y="2082"/>
                  </a:lnTo>
                  <a:lnTo>
                    <a:pt x="54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sp>
          <p:nvSpPr>
            <p:cNvPr id="226" name="Google Shape;226;p8"/>
            <p:cNvSpPr/>
            <p:nvPr/>
          </p:nvSpPr>
          <p:spPr>
            <a:xfrm>
              <a:off x="0" y="4061698"/>
              <a:ext cx="4238660" cy="1081831"/>
            </a:xfrm>
            <a:custGeom>
              <a:avLst/>
              <a:gdLst/>
              <a:ahLst/>
              <a:cxnLst/>
              <a:rect l="l" t="t" r="r" b="b"/>
              <a:pathLst>
                <a:path w="123865" h="31614" extrusionOk="0">
                  <a:moveTo>
                    <a:pt x="0" y="1"/>
                  </a:moveTo>
                  <a:lnTo>
                    <a:pt x="0" y="31614"/>
                  </a:lnTo>
                  <a:lnTo>
                    <a:pt x="123865" y="31614"/>
                  </a:lnTo>
                  <a:lnTo>
                    <a:pt x="120823" y="29260"/>
                  </a:lnTo>
                  <a:lnTo>
                    <a:pt x="115577" y="27056"/>
                  </a:lnTo>
                  <a:lnTo>
                    <a:pt x="115436" y="25671"/>
                  </a:lnTo>
                  <a:cubicBezTo>
                    <a:pt x="115294" y="24297"/>
                    <a:pt x="110605" y="24004"/>
                    <a:pt x="110605" y="24004"/>
                  </a:cubicBezTo>
                  <a:lnTo>
                    <a:pt x="106320" y="20972"/>
                  </a:lnTo>
                  <a:lnTo>
                    <a:pt x="102176" y="20972"/>
                  </a:lnTo>
                  <a:lnTo>
                    <a:pt x="97345" y="22639"/>
                  </a:lnTo>
                  <a:lnTo>
                    <a:pt x="92373" y="22771"/>
                  </a:lnTo>
                  <a:cubicBezTo>
                    <a:pt x="92373" y="22771"/>
                    <a:pt x="89614" y="22639"/>
                    <a:pt x="88785" y="22498"/>
                  </a:cubicBezTo>
                  <a:cubicBezTo>
                    <a:pt x="87957" y="22356"/>
                    <a:pt x="85197" y="21811"/>
                    <a:pt x="85197" y="21811"/>
                  </a:cubicBezTo>
                  <a:lnTo>
                    <a:pt x="85197" y="19456"/>
                  </a:lnTo>
                  <a:cubicBezTo>
                    <a:pt x="85197" y="19456"/>
                    <a:pt x="83398" y="18769"/>
                    <a:pt x="82984" y="18496"/>
                  </a:cubicBezTo>
                  <a:cubicBezTo>
                    <a:pt x="82570" y="18213"/>
                    <a:pt x="80083" y="14625"/>
                    <a:pt x="80083" y="14625"/>
                  </a:cubicBezTo>
                  <a:lnTo>
                    <a:pt x="75809" y="14484"/>
                  </a:lnTo>
                  <a:lnTo>
                    <a:pt x="71524" y="12007"/>
                  </a:lnTo>
                  <a:lnTo>
                    <a:pt x="69037" y="13797"/>
                  </a:lnTo>
                  <a:lnTo>
                    <a:pt x="65864" y="11452"/>
                  </a:lnTo>
                  <a:lnTo>
                    <a:pt x="61862" y="10067"/>
                  </a:lnTo>
                  <a:lnTo>
                    <a:pt x="60477" y="7187"/>
                  </a:lnTo>
                  <a:lnTo>
                    <a:pt x="57577" y="5923"/>
                  </a:lnTo>
                  <a:lnTo>
                    <a:pt x="54959" y="3205"/>
                  </a:lnTo>
                  <a:lnTo>
                    <a:pt x="50815" y="3205"/>
                  </a:lnTo>
                  <a:lnTo>
                    <a:pt x="46945" y="2467"/>
                  </a:lnTo>
                  <a:lnTo>
                    <a:pt x="44185" y="3205"/>
                  </a:lnTo>
                  <a:cubicBezTo>
                    <a:pt x="44185" y="3205"/>
                    <a:pt x="42669" y="2063"/>
                    <a:pt x="42255" y="1730"/>
                  </a:cubicBezTo>
                  <a:cubicBezTo>
                    <a:pt x="42220" y="1700"/>
                    <a:pt x="42166" y="1686"/>
                    <a:pt x="42099" y="1686"/>
                  </a:cubicBezTo>
                  <a:cubicBezTo>
                    <a:pt x="41383" y="1686"/>
                    <a:pt x="39071" y="3205"/>
                    <a:pt x="39071" y="3205"/>
                  </a:cubicBezTo>
                  <a:lnTo>
                    <a:pt x="35767" y="5923"/>
                  </a:lnTo>
                  <a:lnTo>
                    <a:pt x="31896" y="6480"/>
                  </a:lnTo>
                  <a:lnTo>
                    <a:pt x="26782" y="8692"/>
                  </a:lnTo>
                  <a:lnTo>
                    <a:pt x="21405" y="8551"/>
                  </a:lnTo>
                  <a:lnTo>
                    <a:pt x="21405" y="6480"/>
                  </a:lnTo>
                  <a:lnTo>
                    <a:pt x="18919" y="6480"/>
                  </a:lnTo>
                  <a:lnTo>
                    <a:pt x="17262" y="3205"/>
                  </a:lnTo>
                  <a:lnTo>
                    <a:pt x="14493" y="2467"/>
                  </a:lnTo>
                  <a:lnTo>
                    <a:pt x="9389" y="1730"/>
                  </a:lnTo>
                  <a:lnTo>
                    <a:pt x="5933" y="1730"/>
                  </a:lnTo>
                  <a:lnTo>
                    <a:pt x="45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8"/>
            <p:cNvSpPr/>
            <p:nvPr/>
          </p:nvSpPr>
          <p:spPr>
            <a:xfrm flipH="1">
              <a:off x="4766040" y="4026250"/>
              <a:ext cx="4377959" cy="1117222"/>
            </a:xfrm>
            <a:custGeom>
              <a:avLst/>
              <a:gdLst/>
              <a:ahLst/>
              <a:cxnLst/>
              <a:rect l="l" t="t" r="r" b="b"/>
              <a:pathLst>
                <a:path w="149546" h="38163" extrusionOk="0">
                  <a:moveTo>
                    <a:pt x="0" y="0"/>
                  </a:moveTo>
                  <a:lnTo>
                    <a:pt x="0" y="38162"/>
                  </a:lnTo>
                  <a:lnTo>
                    <a:pt x="149545" y="38162"/>
                  </a:lnTo>
                  <a:lnTo>
                    <a:pt x="145876" y="35333"/>
                  </a:lnTo>
                  <a:lnTo>
                    <a:pt x="139540" y="32664"/>
                  </a:lnTo>
                  <a:lnTo>
                    <a:pt x="139378" y="30996"/>
                  </a:lnTo>
                  <a:cubicBezTo>
                    <a:pt x="139206" y="29329"/>
                    <a:pt x="133537" y="28986"/>
                    <a:pt x="133537" y="28986"/>
                  </a:cubicBezTo>
                  <a:lnTo>
                    <a:pt x="128372" y="25317"/>
                  </a:lnTo>
                  <a:lnTo>
                    <a:pt x="122510" y="22770"/>
                  </a:lnTo>
                  <a:lnTo>
                    <a:pt x="116679" y="24781"/>
                  </a:lnTo>
                  <a:lnTo>
                    <a:pt x="113010" y="22356"/>
                  </a:lnTo>
                  <a:cubicBezTo>
                    <a:pt x="112278" y="21709"/>
                    <a:pt x="111420" y="21501"/>
                    <a:pt x="110658" y="21501"/>
                  </a:cubicBezTo>
                  <a:cubicBezTo>
                    <a:pt x="109704" y="21501"/>
                    <a:pt x="108900" y="21826"/>
                    <a:pt x="108675" y="22022"/>
                  </a:cubicBezTo>
                  <a:cubicBezTo>
                    <a:pt x="107907" y="22699"/>
                    <a:pt x="102005" y="23780"/>
                    <a:pt x="102005" y="23780"/>
                  </a:cubicBezTo>
                  <a:lnTo>
                    <a:pt x="102005" y="20941"/>
                  </a:lnTo>
                  <a:cubicBezTo>
                    <a:pt x="102005" y="20941"/>
                    <a:pt x="99842" y="20112"/>
                    <a:pt x="99337" y="19778"/>
                  </a:cubicBezTo>
                  <a:cubicBezTo>
                    <a:pt x="98841" y="19445"/>
                    <a:pt x="96698" y="17656"/>
                    <a:pt x="96698" y="17656"/>
                  </a:cubicBezTo>
                  <a:lnTo>
                    <a:pt x="91524" y="17494"/>
                  </a:lnTo>
                  <a:lnTo>
                    <a:pt x="86117" y="12512"/>
                  </a:lnTo>
                  <a:lnTo>
                    <a:pt x="83115" y="14685"/>
                  </a:lnTo>
                  <a:lnTo>
                    <a:pt x="79275" y="11845"/>
                  </a:lnTo>
                  <a:lnTo>
                    <a:pt x="74687" y="12158"/>
                  </a:lnTo>
                  <a:lnTo>
                    <a:pt x="73019" y="8681"/>
                  </a:lnTo>
                  <a:lnTo>
                    <a:pt x="69523" y="7156"/>
                  </a:lnTo>
                  <a:lnTo>
                    <a:pt x="66349" y="3871"/>
                  </a:lnTo>
                  <a:lnTo>
                    <a:pt x="61346" y="3871"/>
                  </a:lnTo>
                  <a:lnTo>
                    <a:pt x="56687" y="2972"/>
                  </a:lnTo>
                  <a:lnTo>
                    <a:pt x="53039" y="1840"/>
                  </a:lnTo>
                  <a:cubicBezTo>
                    <a:pt x="53039" y="1840"/>
                    <a:pt x="51210" y="455"/>
                    <a:pt x="50704" y="50"/>
                  </a:cubicBezTo>
                  <a:cubicBezTo>
                    <a:pt x="50663" y="16"/>
                    <a:pt x="50601" y="1"/>
                    <a:pt x="50522" y="1"/>
                  </a:cubicBezTo>
                  <a:cubicBezTo>
                    <a:pt x="49670" y="1"/>
                    <a:pt x="46874" y="1840"/>
                    <a:pt x="46874" y="1840"/>
                  </a:cubicBezTo>
                  <a:lnTo>
                    <a:pt x="42872" y="5124"/>
                  </a:lnTo>
                  <a:lnTo>
                    <a:pt x="38202" y="5791"/>
                  </a:lnTo>
                  <a:lnTo>
                    <a:pt x="32037" y="8459"/>
                  </a:lnTo>
                  <a:lnTo>
                    <a:pt x="25529" y="8288"/>
                  </a:lnTo>
                  <a:lnTo>
                    <a:pt x="25529" y="5791"/>
                  </a:lnTo>
                  <a:lnTo>
                    <a:pt x="22528" y="5791"/>
                  </a:lnTo>
                  <a:lnTo>
                    <a:pt x="20527" y="1840"/>
                  </a:lnTo>
                  <a:lnTo>
                    <a:pt x="17504" y="2972"/>
                  </a:lnTo>
                  <a:lnTo>
                    <a:pt x="11339" y="2082"/>
                  </a:lnTo>
                  <a:lnTo>
                    <a:pt x="7166" y="2082"/>
                  </a:lnTo>
                  <a:lnTo>
                    <a:pt x="54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sp>
          <p:nvSpPr>
            <p:cNvPr id="228" name="Google Shape;228;p8"/>
            <p:cNvSpPr/>
            <p:nvPr/>
          </p:nvSpPr>
          <p:spPr>
            <a:xfrm flipH="1">
              <a:off x="5517851" y="4217976"/>
              <a:ext cx="3626148" cy="925500"/>
            </a:xfrm>
            <a:custGeom>
              <a:avLst/>
              <a:gdLst/>
              <a:ahLst/>
              <a:cxnLst/>
              <a:rect l="l" t="t" r="r" b="b"/>
              <a:pathLst>
                <a:path w="123865" h="31614" extrusionOk="0">
                  <a:moveTo>
                    <a:pt x="0" y="1"/>
                  </a:moveTo>
                  <a:lnTo>
                    <a:pt x="0" y="31614"/>
                  </a:lnTo>
                  <a:lnTo>
                    <a:pt x="123865" y="31614"/>
                  </a:lnTo>
                  <a:lnTo>
                    <a:pt x="120823" y="29260"/>
                  </a:lnTo>
                  <a:lnTo>
                    <a:pt x="115577" y="27056"/>
                  </a:lnTo>
                  <a:lnTo>
                    <a:pt x="115436" y="25671"/>
                  </a:lnTo>
                  <a:cubicBezTo>
                    <a:pt x="115294" y="24297"/>
                    <a:pt x="110605" y="24004"/>
                    <a:pt x="110605" y="24004"/>
                  </a:cubicBezTo>
                  <a:lnTo>
                    <a:pt x="106320" y="20972"/>
                  </a:lnTo>
                  <a:lnTo>
                    <a:pt x="102176" y="20972"/>
                  </a:lnTo>
                  <a:lnTo>
                    <a:pt x="97345" y="22639"/>
                  </a:lnTo>
                  <a:lnTo>
                    <a:pt x="92373" y="22771"/>
                  </a:lnTo>
                  <a:cubicBezTo>
                    <a:pt x="92373" y="22771"/>
                    <a:pt x="89614" y="22639"/>
                    <a:pt x="88785" y="22498"/>
                  </a:cubicBezTo>
                  <a:cubicBezTo>
                    <a:pt x="87957" y="22356"/>
                    <a:pt x="85197" y="21811"/>
                    <a:pt x="85197" y="21811"/>
                  </a:cubicBezTo>
                  <a:lnTo>
                    <a:pt x="85197" y="19456"/>
                  </a:lnTo>
                  <a:cubicBezTo>
                    <a:pt x="85197" y="19456"/>
                    <a:pt x="83398" y="18769"/>
                    <a:pt x="82984" y="18496"/>
                  </a:cubicBezTo>
                  <a:cubicBezTo>
                    <a:pt x="82570" y="18213"/>
                    <a:pt x="80083" y="14625"/>
                    <a:pt x="80083" y="14625"/>
                  </a:cubicBezTo>
                  <a:lnTo>
                    <a:pt x="75809" y="14484"/>
                  </a:lnTo>
                  <a:lnTo>
                    <a:pt x="71524" y="12007"/>
                  </a:lnTo>
                  <a:lnTo>
                    <a:pt x="69037" y="13797"/>
                  </a:lnTo>
                  <a:lnTo>
                    <a:pt x="65864" y="11452"/>
                  </a:lnTo>
                  <a:lnTo>
                    <a:pt x="61862" y="10067"/>
                  </a:lnTo>
                  <a:lnTo>
                    <a:pt x="60477" y="7187"/>
                  </a:lnTo>
                  <a:lnTo>
                    <a:pt x="57577" y="5923"/>
                  </a:lnTo>
                  <a:lnTo>
                    <a:pt x="54959" y="3205"/>
                  </a:lnTo>
                  <a:lnTo>
                    <a:pt x="50815" y="3205"/>
                  </a:lnTo>
                  <a:lnTo>
                    <a:pt x="46945" y="2467"/>
                  </a:lnTo>
                  <a:lnTo>
                    <a:pt x="44185" y="3205"/>
                  </a:lnTo>
                  <a:cubicBezTo>
                    <a:pt x="44185" y="3205"/>
                    <a:pt x="42669" y="2063"/>
                    <a:pt x="42255" y="1730"/>
                  </a:cubicBezTo>
                  <a:cubicBezTo>
                    <a:pt x="42220" y="1700"/>
                    <a:pt x="42166" y="1686"/>
                    <a:pt x="42099" y="1686"/>
                  </a:cubicBezTo>
                  <a:cubicBezTo>
                    <a:pt x="41383" y="1686"/>
                    <a:pt x="39071" y="3205"/>
                    <a:pt x="39071" y="3205"/>
                  </a:cubicBezTo>
                  <a:lnTo>
                    <a:pt x="35767" y="5923"/>
                  </a:lnTo>
                  <a:lnTo>
                    <a:pt x="31896" y="6480"/>
                  </a:lnTo>
                  <a:lnTo>
                    <a:pt x="26782" y="8692"/>
                  </a:lnTo>
                  <a:lnTo>
                    <a:pt x="21405" y="8551"/>
                  </a:lnTo>
                  <a:lnTo>
                    <a:pt x="21405" y="6480"/>
                  </a:lnTo>
                  <a:lnTo>
                    <a:pt x="18919" y="6480"/>
                  </a:lnTo>
                  <a:lnTo>
                    <a:pt x="17262" y="3205"/>
                  </a:lnTo>
                  <a:lnTo>
                    <a:pt x="14493" y="2467"/>
                  </a:lnTo>
                  <a:lnTo>
                    <a:pt x="9389" y="1730"/>
                  </a:lnTo>
                  <a:lnTo>
                    <a:pt x="5933" y="1730"/>
                  </a:lnTo>
                  <a:lnTo>
                    <a:pt x="45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1"/>
        <p:cNvGrpSpPr/>
        <p:nvPr/>
      </p:nvGrpSpPr>
      <p:grpSpPr>
        <a:xfrm>
          <a:off x="0" y="0"/>
          <a:ext cx="0" cy="0"/>
          <a:chOff x="0" y="0"/>
          <a:chExt cx="0" cy="0"/>
        </a:xfrm>
      </p:grpSpPr>
      <p:sp>
        <p:nvSpPr>
          <p:cNvPr id="82" name="Google Shape;82;p9"/>
          <p:cNvSpPr/>
          <p:nvPr/>
        </p:nvSpPr>
        <p:spPr>
          <a:xfrm rot="-5400000" flipH="1">
            <a:off x="-465248" y="6302746"/>
            <a:ext cx="3114088" cy="2183593"/>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9"/>
          <p:cNvSpPr txBox="1">
            <a:spLocks noGrp="1"/>
          </p:cNvSpPr>
          <p:nvPr>
            <p:ph type="title"/>
          </p:nvPr>
        </p:nvSpPr>
        <p:spPr>
          <a:xfrm>
            <a:off x="720000" y="2054033"/>
            <a:ext cx="2936400" cy="763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en-US" smtClean="0"/>
              <a:t>Click to edit Master title style</a:t>
            </a:r>
            <a:endParaRPr/>
          </a:p>
        </p:txBody>
      </p:sp>
      <p:sp>
        <p:nvSpPr>
          <p:cNvPr id="84" name="Google Shape;84;p9"/>
          <p:cNvSpPr txBox="1">
            <a:spLocks noGrp="1"/>
          </p:cNvSpPr>
          <p:nvPr>
            <p:ph type="subTitle" idx="1"/>
          </p:nvPr>
        </p:nvSpPr>
        <p:spPr>
          <a:xfrm>
            <a:off x="720000" y="2880800"/>
            <a:ext cx="2936400" cy="1966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85" name="Google Shape;85;p9"/>
          <p:cNvSpPr/>
          <p:nvPr/>
        </p:nvSpPr>
        <p:spPr>
          <a:xfrm rot="5400000" flipH="1">
            <a:off x="2050043" y="6335186"/>
            <a:ext cx="962145" cy="979781"/>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9"/>
          <p:cNvSpPr/>
          <p:nvPr/>
        </p:nvSpPr>
        <p:spPr>
          <a:xfrm rot="123244" flipH="1">
            <a:off x="1938189" y="6145186"/>
            <a:ext cx="1283669" cy="210891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9"/>
          <p:cNvSpPr/>
          <p:nvPr/>
        </p:nvSpPr>
        <p:spPr>
          <a:xfrm rot="5400000">
            <a:off x="2582909" y="-622694"/>
            <a:ext cx="2433088" cy="1612345"/>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29"/>
        <p:cNvGrpSpPr/>
        <p:nvPr/>
      </p:nvGrpSpPr>
      <p:grpSpPr>
        <a:xfrm>
          <a:off x="0" y="0"/>
          <a:ext cx="0" cy="0"/>
          <a:chOff x="0" y="0"/>
          <a:chExt cx="0" cy="0"/>
        </a:xfrm>
      </p:grpSpPr>
      <p:sp>
        <p:nvSpPr>
          <p:cNvPr id="230" name="Google Shape;230;p9"/>
          <p:cNvSpPr txBox="1">
            <a:spLocks noGrp="1"/>
          </p:cNvSpPr>
          <p:nvPr>
            <p:ph type="subTitle" idx="1"/>
          </p:nvPr>
        </p:nvSpPr>
        <p:spPr>
          <a:xfrm>
            <a:off x="2399550" y="3315967"/>
            <a:ext cx="4344900" cy="19020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231" name="Google Shape;231;p9"/>
          <p:cNvSpPr txBox="1">
            <a:spLocks noGrp="1"/>
          </p:cNvSpPr>
          <p:nvPr>
            <p:ph type="title"/>
          </p:nvPr>
        </p:nvSpPr>
        <p:spPr>
          <a:xfrm>
            <a:off x="2254375" y="2007233"/>
            <a:ext cx="4635000" cy="153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6000"/>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r>
              <a:rPr lang="en-US" smtClean="0"/>
              <a:t>Click to edit Master title style</a:t>
            </a:r>
            <a:endParaRPr/>
          </a:p>
        </p:txBody>
      </p:sp>
      <p:grpSp>
        <p:nvGrpSpPr>
          <p:cNvPr id="232" name="Google Shape;232;p9"/>
          <p:cNvGrpSpPr/>
          <p:nvPr/>
        </p:nvGrpSpPr>
        <p:grpSpPr>
          <a:xfrm>
            <a:off x="-29" y="5715993"/>
            <a:ext cx="9143886" cy="1303727"/>
            <a:chOff x="-29" y="4286994"/>
            <a:chExt cx="9143886" cy="977795"/>
          </a:xfrm>
        </p:grpSpPr>
        <p:sp>
          <p:nvSpPr>
            <p:cNvPr id="233" name="Google Shape;233;p9"/>
            <p:cNvSpPr/>
            <p:nvPr/>
          </p:nvSpPr>
          <p:spPr>
            <a:xfrm>
              <a:off x="0" y="4286994"/>
              <a:ext cx="9143857" cy="864329"/>
            </a:xfrm>
            <a:custGeom>
              <a:avLst/>
              <a:gdLst/>
              <a:ahLst/>
              <a:cxnLst/>
              <a:rect l="l" t="t" r="r" b="b"/>
              <a:pathLst>
                <a:path w="140491" h="13280" extrusionOk="0">
                  <a:moveTo>
                    <a:pt x="68007" y="0"/>
                  </a:moveTo>
                  <a:lnTo>
                    <a:pt x="64692" y="707"/>
                  </a:lnTo>
                  <a:cubicBezTo>
                    <a:pt x="64692" y="707"/>
                    <a:pt x="62893" y="162"/>
                    <a:pt x="61932" y="20"/>
                  </a:cubicBezTo>
                  <a:cubicBezTo>
                    <a:pt x="61856" y="9"/>
                    <a:pt x="61781" y="4"/>
                    <a:pt x="61706" y="4"/>
                  </a:cubicBezTo>
                  <a:cubicBezTo>
                    <a:pt x="60837" y="4"/>
                    <a:pt x="60133" y="707"/>
                    <a:pt x="60133" y="707"/>
                  </a:cubicBezTo>
                  <a:lnTo>
                    <a:pt x="55717" y="1536"/>
                  </a:lnTo>
                  <a:lnTo>
                    <a:pt x="52533" y="1536"/>
                  </a:lnTo>
                  <a:lnTo>
                    <a:pt x="47147" y="3659"/>
                  </a:lnTo>
                  <a:lnTo>
                    <a:pt x="36798" y="8894"/>
                  </a:lnTo>
                  <a:lnTo>
                    <a:pt x="31179" y="8722"/>
                  </a:lnTo>
                  <a:lnTo>
                    <a:pt x="27126" y="7065"/>
                  </a:lnTo>
                  <a:lnTo>
                    <a:pt x="24509" y="5255"/>
                  </a:lnTo>
                  <a:cubicBezTo>
                    <a:pt x="24509" y="5255"/>
                    <a:pt x="21873" y="5326"/>
                    <a:pt x="20022" y="5326"/>
                  </a:cubicBezTo>
                  <a:cubicBezTo>
                    <a:pt x="19161" y="5326"/>
                    <a:pt x="18469" y="5311"/>
                    <a:pt x="18293" y="5266"/>
                  </a:cubicBezTo>
                  <a:cubicBezTo>
                    <a:pt x="18255" y="5256"/>
                    <a:pt x="18205" y="5252"/>
                    <a:pt x="18145" y="5252"/>
                  </a:cubicBezTo>
                  <a:cubicBezTo>
                    <a:pt x="17321" y="5252"/>
                    <a:pt x="14564" y="6095"/>
                    <a:pt x="14564" y="6095"/>
                  </a:cubicBezTo>
                  <a:lnTo>
                    <a:pt x="10279" y="6095"/>
                  </a:lnTo>
                  <a:lnTo>
                    <a:pt x="6277" y="7196"/>
                  </a:lnTo>
                  <a:lnTo>
                    <a:pt x="0" y="6095"/>
                  </a:lnTo>
                  <a:lnTo>
                    <a:pt x="0" y="12532"/>
                  </a:lnTo>
                  <a:lnTo>
                    <a:pt x="0" y="13280"/>
                  </a:lnTo>
                  <a:lnTo>
                    <a:pt x="140490" y="13280"/>
                  </a:lnTo>
                  <a:lnTo>
                    <a:pt x="140490" y="6923"/>
                  </a:lnTo>
                  <a:lnTo>
                    <a:pt x="139257" y="7337"/>
                  </a:lnTo>
                  <a:lnTo>
                    <a:pt x="133870" y="6266"/>
                  </a:lnTo>
                  <a:lnTo>
                    <a:pt x="126139" y="5124"/>
                  </a:lnTo>
                  <a:lnTo>
                    <a:pt x="121854" y="6923"/>
                  </a:lnTo>
                  <a:lnTo>
                    <a:pt x="117023" y="6266"/>
                  </a:lnTo>
                  <a:lnTo>
                    <a:pt x="111777" y="8581"/>
                  </a:lnTo>
                  <a:lnTo>
                    <a:pt x="108321" y="8025"/>
                  </a:lnTo>
                  <a:lnTo>
                    <a:pt x="106108" y="8308"/>
                  </a:lnTo>
                  <a:lnTo>
                    <a:pt x="103217" y="6923"/>
                  </a:lnTo>
                  <a:lnTo>
                    <a:pt x="99488" y="6266"/>
                  </a:lnTo>
                  <a:lnTo>
                    <a:pt x="94232" y="4296"/>
                  </a:lnTo>
                  <a:lnTo>
                    <a:pt x="89543" y="4851"/>
                  </a:lnTo>
                  <a:lnTo>
                    <a:pt x="86370" y="3659"/>
                  </a:lnTo>
                  <a:cubicBezTo>
                    <a:pt x="86370" y="3659"/>
                    <a:pt x="84157" y="4296"/>
                    <a:pt x="83469" y="4296"/>
                  </a:cubicBezTo>
                  <a:cubicBezTo>
                    <a:pt x="82772" y="4296"/>
                    <a:pt x="79467" y="3750"/>
                    <a:pt x="79053" y="3659"/>
                  </a:cubicBezTo>
                  <a:cubicBezTo>
                    <a:pt x="78915" y="3628"/>
                    <a:pt x="78500" y="3618"/>
                    <a:pt x="78009" y="3618"/>
                  </a:cubicBezTo>
                  <a:cubicBezTo>
                    <a:pt x="77027" y="3618"/>
                    <a:pt x="75738" y="3659"/>
                    <a:pt x="75738" y="3659"/>
                  </a:cubicBezTo>
                  <a:lnTo>
                    <a:pt x="72281" y="1122"/>
                  </a:lnTo>
                  <a:lnTo>
                    <a:pt x="680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 name="Google Shape;234;p9"/>
            <p:cNvGrpSpPr/>
            <p:nvPr/>
          </p:nvGrpSpPr>
          <p:grpSpPr>
            <a:xfrm>
              <a:off x="-29" y="4487219"/>
              <a:ext cx="8398568" cy="777570"/>
              <a:chOff x="720000" y="1192075"/>
              <a:chExt cx="3226000" cy="298675"/>
            </a:xfrm>
          </p:grpSpPr>
          <p:sp>
            <p:nvSpPr>
              <p:cNvPr id="235" name="Google Shape;235;p9"/>
              <p:cNvSpPr/>
              <p:nvPr/>
            </p:nvSpPr>
            <p:spPr>
              <a:xfrm>
                <a:off x="720000" y="1192075"/>
                <a:ext cx="2322475" cy="298675"/>
              </a:xfrm>
              <a:custGeom>
                <a:avLst/>
                <a:gdLst/>
                <a:ahLst/>
                <a:cxnLst/>
                <a:rect l="l" t="t" r="r" b="b"/>
                <a:pathLst>
                  <a:path w="92899" h="11947" extrusionOk="0">
                    <a:moveTo>
                      <a:pt x="49957" y="1"/>
                    </a:moveTo>
                    <a:lnTo>
                      <a:pt x="46318" y="455"/>
                    </a:lnTo>
                    <a:lnTo>
                      <a:pt x="44762" y="183"/>
                    </a:lnTo>
                    <a:lnTo>
                      <a:pt x="43013" y="1335"/>
                    </a:lnTo>
                    <a:lnTo>
                      <a:pt x="41811" y="870"/>
                    </a:lnTo>
                    <a:lnTo>
                      <a:pt x="39415" y="870"/>
                    </a:lnTo>
                    <a:lnTo>
                      <a:pt x="37020" y="1749"/>
                    </a:lnTo>
                    <a:lnTo>
                      <a:pt x="35181" y="2811"/>
                    </a:lnTo>
                    <a:lnTo>
                      <a:pt x="32836" y="3548"/>
                    </a:lnTo>
                    <a:lnTo>
                      <a:pt x="31179" y="5064"/>
                    </a:lnTo>
                    <a:lnTo>
                      <a:pt x="28369" y="5064"/>
                    </a:lnTo>
                    <a:lnTo>
                      <a:pt x="27267" y="6166"/>
                    </a:lnTo>
                    <a:lnTo>
                      <a:pt x="25196" y="6539"/>
                    </a:lnTo>
                    <a:lnTo>
                      <a:pt x="24276" y="7874"/>
                    </a:lnTo>
                    <a:lnTo>
                      <a:pt x="21648" y="8147"/>
                    </a:lnTo>
                    <a:lnTo>
                      <a:pt x="16706" y="6974"/>
                    </a:lnTo>
                    <a:lnTo>
                      <a:pt x="13674" y="6418"/>
                    </a:lnTo>
                    <a:lnTo>
                      <a:pt x="10905" y="4347"/>
                    </a:lnTo>
                    <a:lnTo>
                      <a:pt x="8146" y="5044"/>
                    </a:lnTo>
                    <a:lnTo>
                      <a:pt x="0" y="5044"/>
                    </a:lnTo>
                    <a:lnTo>
                      <a:pt x="0" y="11947"/>
                    </a:lnTo>
                    <a:lnTo>
                      <a:pt x="92898" y="10451"/>
                    </a:lnTo>
                    <a:lnTo>
                      <a:pt x="90048" y="8288"/>
                    </a:lnTo>
                    <a:lnTo>
                      <a:pt x="89311" y="7177"/>
                    </a:lnTo>
                    <a:cubicBezTo>
                      <a:pt x="89311" y="7177"/>
                      <a:pt x="87421" y="7045"/>
                      <a:pt x="87148" y="7045"/>
                    </a:cubicBezTo>
                    <a:cubicBezTo>
                      <a:pt x="86875" y="7045"/>
                      <a:pt x="84945" y="5974"/>
                      <a:pt x="84945" y="5974"/>
                    </a:cubicBezTo>
                    <a:lnTo>
                      <a:pt x="81165" y="4741"/>
                    </a:lnTo>
                    <a:lnTo>
                      <a:pt x="77527" y="5064"/>
                    </a:lnTo>
                    <a:lnTo>
                      <a:pt x="74717" y="4235"/>
                    </a:lnTo>
                    <a:lnTo>
                      <a:pt x="72049" y="4832"/>
                    </a:lnTo>
                    <a:lnTo>
                      <a:pt x="69472" y="3912"/>
                    </a:lnTo>
                    <a:lnTo>
                      <a:pt x="66622" y="4235"/>
                    </a:lnTo>
                    <a:lnTo>
                      <a:pt x="64186" y="3265"/>
                    </a:lnTo>
                    <a:lnTo>
                      <a:pt x="61791" y="2669"/>
                    </a:lnTo>
                    <a:lnTo>
                      <a:pt x="61417" y="1567"/>
                    </a:lnTo>
                    <a:lnTo>
                      <a:pt x="58476" y="1102"/>
                    </a:lnTo>
                    <a:lnTo>
                      <a:pt x="55899" y="1"/>
                    </a:lnTo>
                    <a:lnTo>
                      <a:pt x="51796" y="455"/>
                    </a:lnTo>
                    <a:lnTo>
                      <a:pt x="499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9"/>
              <p:cNvSpPr/>
              <p:nvPr/>
            </p:nvSpPr>
            <p:spPr>
              <a:xfrm>
                <a:off x="3162200" y="1337522"/>
                <a:ext cx="783800" cy="114100"/>
              </a:xfrm>
              <a:custGeom>
                <a:avLst/>
                <a:gdLst/>
                <a:ahLst/>
                <a:cxnLst/>
                <a:rect l="l" t="t" r="r" b="b"/>
                <a:pathLst>
                  <a:path w="31352" h="4564" extrusionOk="0">
                    <a:moveTo>
                      <a:pt x="17088" y="0"/>
                    </a:moveTo>
                    <a:cubicBezTo>
                      <a:pt x="15941" y="0"/>
                      <a:pt x="14221" y="86"/>
                      <a:pt x="14221" y="86"/>
                    </a:cubicBezTo>
                    <a:lnTo>
                      <a:pt x="9390" y="2208"/>
                    </a:lnTo>
                    <a:lnTo>
                      <a:pt x="4286" y="2208"/>
                    </a:lnTo>
                    <a:lnTo>
                      <a:pt x="1" y="4563"/>
                    </a:lnTo>
                    <a:lnTo>
                      <a:pt x="31351" y="4563"/>
                    </a:lnTo>
                    <a:lnTo>
                      <a:pt x="25136" y="2279"/>
                    </a:lnTo>
                    <a:cubicBezTo>
                      <a:pt x="25136" y="2279"/>
                      <a:pt x="18091" y="278"/>
                      <a:pt x="18091" y="86"/>
                    </a:cubicBezTo>
                    <a:cubicBezTo>
                      <a:pt x="18091" y="22"/>
                      <a:pt x="17661" y="0"/>
                      <a:pt x="170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7" name="Google Shape;237;p9"/>
          <p:cNvGrpSpPr/>
          <p:nvPr/>
        </p:nvGrpSpPr>
        <p:grpSpPr>
          <a:xfrm rot="10800000">
            <a:off x="745288" y="-156267"/>
            <a:ext cx="8398568" cy="1036760"/>
            <a:chOff x="720000" y="1192075"/>
            <a:chExt cx="3226000" cy="298675"/>
          </a:xfrm>
        </p:grpSpPr>
        <p:sp>
          <p:nvSpPr>
            <p:cNvPr id="238" name="Google Shape;238;p9"/>
            <p:cNvSpPr/>
            <p:nvPr/>
          </p:nvSpPr>
          <p:spPr>
            <a:xfrm>
              <a:off x="720000" y="1192075"/>
              <a:ext cx="2322475" cy="298675"/>
            </a:xfrm>
            <a:custGeom>
              <a:avLst/>
              <a:gdLst/>
              <a:ahLst/>
              <a:cxnLst/>
              <a:rect l="l" t="t" r="r" b="b"/>
              <a:pathLst>
                <a:path w="92899" h="11947" extrusionOk="0">
                  <a:moveTo>
                    <a:pt x="49957" y="1"/>
                  </a:moveTo>
                  <a:lnTo>
                    <a:pt x="46318" y="455"/>
                  </a:lnTo>
                  <a:lnTo>
                    <a:pt x="44762" y="183"/>
                  </a:lnTo>
                  <a:lnTo>
                    <a:pt x="43013" y="1335"/>
                  </a:lnTo>
                  <a:lnTo>
                    <a:pt x="41811" y="870"/>
                  </a:lnTo>
                  <a:lnTo>
                    <a:pt x="39415" y="870"/>
                  </a:lnTo>
                  <a:lnTo>
                    <a:pt x="37020" y="1749"/>
                  </a:lnTo>
                  <a:lnTo>
                    <a:pt x="35181" y="2811"/>
                  </a:lnTo>
                  <a:lnTo>
                    <a:pt x="32836" y="3548"/>
                  </a:lnTo>
                  <a:lnTo>
                    <a:pt x="31179" y="5064"/>
                  </a:lnTo>
                  <a:lnTo>
                    <a:pt x="28369" y="5064"/>
                  </a:lnTo>
                  <a:lnTo>
                    <a:pt x="27267" y="6166"/>
                  </a:lnTo>
                  <a:lnTo>
                    <a:pt x="25196" y="6539"/>
                  </a:lnTo>
                  <a:lnTo>
                    <a:pt x="24276" y="7874"/>
                  </a:lnTo>
                  <a:lnTo>
                    <a:pt x="21648" y="8147"/>
                  </a:lnTo>
                  <a:lnTo>
                    <a:pt x="16706" y="6974"/>
                  </a:lnTo>
                  <a:lnTo>
                    <a:pt x="13674" y="6418"/>
                  </a:lnTo>
                  <a:lnTo>
                    <a:pt x="10905" y="4347"/>
                  </a:lnTo>
                  <a:lnTo>
                    <a:pt x="8146" y="5044"/>
                  </a:lnTo>
                  <a:lnTo>
                    <a:pt x="0" y="5044"/>
                  </a:lnTo>
                  <a:lnTo>
                    <a:pt x="0" y="11947"/>
                  </a:lnTo>
                  <a:lnTo>
                    <a:pt x="92898" y="10451"/>
                  </a:lnTo>
                  <a:lnTo>
                    <a:pt x="90048" y="8288"/>
                  </a:lnTo>
                  <a:lnTo>
                    <a:pt x="89311" y="7177"/>
                  </a:lnTo>
                  <a:cubicBezTo>
                    <a:pt x="89311" y="7177"/>
                    <a:pt x="87421" y="7045"/>
                    <a:pt x="87148" y="7045"/>
                  </a:cubicBezTo>
                  <a:cubicBezTo>
                    <a:pt x="86875" y="7045"/>
                    <a:pt x="84945" y="5974"/>
                    <a:pt x="84945" y="5974"/>
                  </a:cubicBezTo>
                  <a:lnTo>
                    <a:pt x="81165" y="4741"/>
                  </a:lnTo>
                  <a:lnTo>
                    <a:pt x="77527" y="5064"/>
                  </a:lnTo>
                  <a:lnTo>
                    <a:pt x="74717" y="4235"/>
                  </a:lnTo>
                  <a:lnTo>
                    <a:pt x="72049" y="4832"/>
                  </a:lnTo>
                  <a:lnTo>
                    <a:pt x="69472" y="3912"/>
                  </a:lnTo>
                  <a:lnTo>
                    <a:pt x="66622" y="4235"/>
                  </a:lnTo>
                  <a:lnTo>
                    <a:pt x="64186" y="3265"/>
                  </a:lnTo>
                  <a:lnTo>
                    <a:pt x="61791" y="2669"/>
                  </a:lnTo>
                  <a:lnTo>
                    <a:pt x="61417" y="1567"/>
                  </a:lnTo>
                  <a:lnTo>
                    <a:pt x="58476" y="1102"/>
                  </a:lnTo>
                  <a:lnTo>
                    <a:pt x="55899" y="1"/>
                  </a:lnTo>
                  <a:lnTo>
                    <a:pt x="51796" y="455"/>
                  </a:lnTo>
                  <a:lnTo>
                    <a:pt x="499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a:off x="3162200" y="1337522"/>
              <a:ext cx="783800" cy="114100"/>
            </a:xfrm>
            <a:custGeom>
              <a:avLst/>
              <a:gdLst/>
              <a:ahLst/>
              <a:cxnLst/>
              <a:rect l="l" t="t" r="r" b="b"/>
              <a:pathLst>
                <a:path w="31352" h="4564" extrusionOk="0">
                  <a:moveTo>
                    <a:pt x="17088" y="0"/>
                  </a:moveTo>
                  <a:cubicBezTo>
                    <a:pt x="15941" y="0"/>
                    <a:pt x="14221" y="86"/>
                    <a:pt x="14221" y="86"/>
                  </a:cubicBezTo>
                  <a:lnTo>
                    <a:pt x="9390" y="2208"/>
                  </a:lnTo>
                  <a:lnTo>
                    <a:pt x="4286" y="2208"/>
                  </a:lnTo>
                  <a:lnTo>
                    <a:pt x="1" y="4563"/>
                  </a:lnTo>
                  <a:lnTo>
                    <a:pt x="31351" y="4563"/>
                  </a:lnTo>
                  <a:lnTo>
                    <a:pt x="25136" y="2279"/>
                  </a:lnTo>
                  <a:cubicBezTo>
                    <a:pt x="25136" y="2279"/>
                    <a:pt x="18091" y="278"/>
                    <a:pt x="18091" y="86"/>
                  </a:cubicBezTo>
                  <a:cubicBezTo>
                    <a:pt x="18091" y="22"/>
                    <a:pt x="17661" y="0"/>
                    <a:pt x="170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40"/>
        <p:cNvGrpSpPr/>
        <p:nvPr/>
      </p:nvGrpSpPr>
      <p:grpSpPr>
        <a:xfrm>
          <a:off x="0" y="0"/>
          <a:ext cx="0" cy="0"/>
          <a:chOff x="0" y="0"/>
          <a:chExt cx="0" cy="0"/>
        </a:xfrm>
      </p:grpSpPr>
      <p:sp>
        <p:nvSpPr>
          <p:cNvPr id="241" name="Google Shape;241;p10"/>
          <p:cNvSpPr/>
          <p:nvPr/>
        </p:nvSpPr>
        <p:spPr>
          <a:xfrm>
            <a:off x="-25" y="67"/>
            <a:ext cx="9144000" cy="6858000"/>
          </a:xfrm>
          <a:prstGeom prst="rect">
            <a:avLst/>
          </a:prstGeom>
          <a:solidFill>
            <a:srgbClr val="7C689A">
              <a:alpha val="2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 name="Google Shape;242;p10"/>
          <p:cNvGrpSpPr/>
          <p:nvPr/>
        </p:nvGrpSpPr>
        <p:grpSpPr>
          <a:xfrm>
            <a:off x="-29" y="5715993"/>
            <a:ext cx="9143886" cy="1303727"/>
            <a:chOff x="-29" y="4286994"/>
            <a:chExt cx="9143886" cy="977795"/>
          </a:xfrm>
        </p:grpSpPr>
        <p:sp>
          <p:nvSpPr>
            <p:cNvPr id="243" name="Google Shape;243;p10"/>
            <p:cNvSpPr/>
            <p:nvPr/>
          </p:nvSpPr>
          <p:spPr>
            <a:xfrm>
              <a:off x="0" y="4286994"/>
              <a:ext cx="9143857" cy="864329"/>
            </a:xfrm>
            <a:custGeom>
              <a:avLst/>
              <a:gdLst/>
              <a:ahLst/>
              <a:cxnLst/>
              <a:rect l="l" t="t" r="r" b="b"/>
              <a:pathLst>
                <a:path w="140491" h="13280" extrusionOk="0">
                  <a:moveTo>
                    <a:pt x="68007" y="0"/>
                  </a:moveTo>
                  <a:lnTo>
                    <a:pt x="64692" y="707"/>
                  </a:lnTo>
                  <a:cubicBezTo>
                    <a:pt x="64692" y="707"/>
                    <a:pt x="62893" y="162"/>
                    <a:pt x="61932" y="20"/>
                  </a:cubicBezTo>
                  <a:cubicBezTo>
                    <a:pt x="61856" y="9"/>
                    <a:pt x="61781" y="4"/>
                    <a:pt x="61706" y="4"/>
                  </a:cubicBezTo>
                  <a:cubicBezTo>
                    <a:pt x="60837" y="4"/>
                    <a:pt x="60133" y="707"/>
                    <a:pt x="60133" y="707"/>
                  </a:cubicBezTo>
                  <a:lnTo>
                    <a:pt x="55717" y="1536"/>
                  </a:lnTo>
                  <a:lnTo>
                    <a:pt x="52533" y="1536"/>
                  </a:lnTo>
                  <a:lnTo>
                    <a:pt x="47147" y="3659"/>
                  </a:lnTo>
                  <a:lnTo>
                    <a:pt x="36798" y="8894"/>
                  </a:lnTo>
                  <a:lnTo>
                    <a:pt x="31179" y="8722"/>
                  </a:lnTo>
                  <a:lnTo>
                    <a:pt x="27126" y="7065"/>
                  </a:lnTo>
                  <a:lnTo>
                    <a:pt x="24509" y="5255"/>
                  </a:lnTo>
                  <a:cubicBezTo>
                    <a:pt x="24509" y="5255"/>
                    <a:pt x="21873" y="5326"/>
                    <a:pt x="20022" y="5326"/>
                  </a:cubicBezTo>
                  <a:cubicBezTo>
                    <a:pt x="19161" y="5326"/>
                    <a:pt x="18469" y="5311"/>
                    <a:pt x="18293" y="5266"/>
                  </a:cubicBezTo>
                  <a:cubicBezTo>
                    <a:pt x="18255" y="5256"/>
                    <a:pt x="18205" y="5252"/>
                    <a:pt x="18145" y="5252"/>
                  </a:cubicBezTo>
                  <a:cubicBezTo>
                    <a:pt x="17321" y="5252"/>
                    <a:pt x="14564" y="6095"/>
                    <a:pt x="14564" y="6095"/>
                  </a:cubicBezTo>
                  <a:lnTo>
                    <a:pt x="10279" y="6095"/>
                  </a:lnTo>
                  <a:lnTo>
                    <a:pt x="6277" y="7196"/>
                  </a:lnTo>
                  <a:lnTo>
                    <a:pt x="0" y="6095"/>
                  </a:lnTo>
                  <a:lnTo>
                    <a:pt x="0" y="12532"/>
                  </a:lnTo>
                  <a:lnTo>
                    <a:pt x="0" y="13280"/>
                  </a:lnTo>
                  <a:lnTo>
                    <a:pt x="140490" y="13280"/>
                  </a:lnTo>
                  <a:lnTo>
                    <a:pt x="140490" y="6923"/>
                  </a:lnTo>
                  <a:lnTo>
                    <a:pt x="139257" y="7337"/>
                  </a:lnTo>
                  <a:lnTo>
                    <a:pt x="133870" y="6266"/>
                  </a:lnTo>
                  <a:lnTo>
                    <a:pt x="126139" y="5124"/>
                  </a:lnTo>
                  <a:lnTo>
                    <a:pt x="121854" y="6923"/>
                  </a:lnTo>
                  <a:lnTo>
                    <a:pt x="117023" y="6266"/>
                  </a:lnTo>
                  <a:lnTo>
                    <a:pt x="111777" y="8581"/>
                  </a:lnTo>
                  <a:lnTo>
                    <a:pt x="108321" y="8025"/>
                  </a:lnTo>
                  <a:lnTo>
                    <a:pt x="106108" y="8308"/>
                  </a:lnTo>
                  <a:lnTo>
                    <a:pt x="103217" y="6923"/>
                  </a:lnTo>
                  <a:lnTo>
                    <a:pt x="99488" y="6266"/>
                  </a:lnTo>
                  <a:lnTo>
                    <a:pt x="94232" y="4296"/>
                  </a:lnTo>
                  <a:lnTo>
                    <a:pt x="89543" y="4851"/>
                  </a:lnTo>
                  <a:lnTo>
                    <a:pt x="86370" y="3659"/>
                  </a:lnTo>
                  <a:cubicBezTo>
                    <a:pt x="86370" y="3659"/>
                    <a:pt x="84157" y="4296"/>
                    <a:pt x="83469" y="4296"/>
                  </a:cubicBezTo>
                  <a:cubicBezTo>
                    <a:pt x="82772" y="4296"/>
                    <a:pt x="79467" y="3750"/>
                    <a:pt x="79053" y="3659"/>
                  </a:cubicBezTo>
                  <a:cubicBezTo>
                    <a:pt x="78915" y="3628"/>
                    <a:pt x="78500" y="3618"/>
                    <a:pt x="78009" y="3618"/>
                  </a:cubicBezTo>
                  <a:cubicBezTo>
                    <a:pt x="77027" y="3618"/>
                    <a:pt x="75738" y="3659"/>
                    <a:pt x="75738" y="3659"/>
                  </a:cubicBezTo>
                  <a:lnTo>
                    <a:pt x="72281" y="1122"/>
                  </a:lnTo>
                  <a:lnTo>
                    <a:pt x="680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4" name="Google Shape;244;p10"/>
            <p:cNvGrpSpPr/>
            <p:nvPr/>
          </p:nvGrpSpPr>
          <p:grpSpPr>
            <a:xfrm>
              <a:off x="-29" y="4487219"/>
              <a:ext cx="8398568" cy="777570"/>
              <a:chOff x="720000" y="1192075"/>
              <a:chExt cx="3226000" cy="298675"/>
            </a:xfrm>
          </p:grpSpPr>
          <p:sp>
            <p:nvSpPr>
              <p:cNvPr id="245" name="Google Shape;245;p10"/>
              <p:cNvSpPr/>
              <p:nvPr/>
            </p:nvSpPr>
            <p:spPr>
              <a:xfrm>
                <a:off x="720000" y="1192075"/>
                <a:ext cx="2322475" cy="298675"/>
              </a:xfrm>
              <a:custGeom>
                <a:avLst/>
                <a:gdLst/>
                <a:ahLst/>
                <a:cxnLst/>
                <a:rect l="l" t="t" r="r" b="b"/>
                <a:pathLst>
                  <a:path w="92899" h="11947" extrusionOk="0">
                    <a:moveTo>
                      <a:pt x="49957" y="1"/>
                    </a:moveTo>
                    <a:lnTo>
                      <a:pt x="46318" y="455"/>
                    </a:lnTo>
                    <a:lnTo>
                      <a:pt x="44762" y="183"/>
                    </a:lnTo>
                    <a:lnTo>
                      <a:pt x="43013" y="1335"/>
                    </a:lnTo>
                    <a:lnTo>
                      <a:pt x="41811" y="870"/>
                    </a:lnTo>
                    <a:lnTo>
                      <a:pt x="39415" y="870"/>
                    </a:lnTo>
                    <a:lnTo>
                      <a:pt x="37020" y="1749"/>
                    </a:lnTo>
                    <a:lnTo>
                      <a:pt x="35181" y="2811"/>
                    </a:lnTo>
                    <a:lnTo>
                      <a:pt x="32836" y="3548"/>
                    </a:lnTo>
                    <a:lnTo>
                      <a:pt x="31179" y="5064"/>
                    </a:lnTo>
                    <a:lnTo>
                      <a:pt x="28369" y="5064"/>
                    </a:lnTo>
                    <a:lnTo>
                      <a:pt x="27267" y="6166"/>
                    </a:lnTo>
                    <a:lnTo>
                      <a:pt x="25196" y="6539"/>
                    </a:lnTo>
                    <a:lnTo>
                      <a:pt x="24276" y="7874"/>
                    </a:lnTo>
                    <a:lnTo>
                      <a:pt x="21648" y="8147"/>
                    </a:lnTo>
                    <a:lnTo>
                      <a:pt x="16706" y="6974"/>
                    </a:lnTo>
                    <a:lnTo>
                      <a:pt x="13674" y="6418"/>
                    </a:lnTo>
                    <a:lnTo>
                      <a:pt x="10905" y="4347"/>
                    </a:lnTo>
                    <a:lnTo>
                      <a:pt x="8146" y="5044"/>
                    </a:lnTo>
                    <a:lnTo>
                      <a:pt x="0" y="5044"/>
                    </a:lnTo>
                    <a:lnTo>
                      <a:pt x="0" y="11947"/>
                    </a:lnTo>
                    <a:lnTo>
                      <a:pt x="92898" y="10451"/>
                    </a:lnTo>
                    <a:lnTo>
                      <a:pt x="90048" y="8288"/>
                    </a:lnTo>
                    <a:lnTo>
                      <a:pt x="89311" y="7177"/>
                    </a:lnTo>
                    <a:cubicBezTo>
                      <a:pt x="89311" y="7177"/>
                      <a:pt x="87421" y="7045"/>
                      <a:pt x="87148" y="7045"/>
                    </a:cubicBezTo>
                    <a:cubicBezTo>
                      <a:pt x="86875" y="7045"/>
                      <a:pt x="84945" y="5974"/>
                      <a:pt x="84945" y="5974"/>
                    </a:cubicBezTo>
                    <a:lnTo>
                      <a:pt x="81165" y="4741"/>
                    </a:lnTo>
                    <a:lnTo>
                      <a:pt x="77527" y="5064"/>
                    </a:lnTo>
                    <a:lnTo>
                      <a:pt x="74717" y="4235"/>
                    </a:lnTo>
                    <a:lnTo>
                      <a:pt x="72049" y="4832"/>
                    </a:lnTo>
                    <a:lnTo>
                      <a:pt x="69472" y="3912"/>
                    </a:lnTo>
                    <a:lnTo>
                      <a:pt x="66622" y="4235"/>
                    </a:lnTo>
                    <a:lnTo>
                      <a:pt x="64186" y="3265"/>
                    </a:lnTo>
                    <a:lnTo>
                      <a:pt x="61791" y="2669"/>
                    </a:lnTo>
                    <a:lnTo>
                      <a:pt x="61417" y="1567"/>
                    </a:lnTo>
                    <a:lnTo>
                      <a:pt x="58476" y="1102"/>
                    </a:lnTo>
                    <a:lnTo>
                      <a:pt x="55899" y="1"/>
                    </a:lnTo>
                    <a:lnTo>
                      <a:pt x="51796" y="455"/>
                    </a:lnTo>
                    <a:lnTo>
                      <a:pt x="499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0"/>
              <p:cNvSpPr/>
              <p:nvPr/>
            </p:nvSpPr>
            <p:spPr>
              <a:xfrm>
                <a:off x="3162200" y="1337522"/>
                <a:ext cx="783800" cy="114100"/>
              </a:xfrm>
              <a:custGeom>
                <a:avLst/>
                <a:gdLst/>
                <a:ahLst/>
                <a:cxnLst/>
                <a:rect l="l" t="t" r="r" b="b"/>
                <a:pathLst>
                  <a:path w="31352" h="4564" extrusionOk="0">
                    <a:moveTo>
                      <a:pt x="17088" y="0"/>
                    </a:moveTo>
                    <a:cubicBezTo>
                      <a:pt x="15941" y="0"/>
                      <a:pt x="14221" y="86"/>
                      <a:pt x="14221" y="86"/>
                    </a:cubicBezTo>
                    <a:lnTo>
                      <a:pt x="9390" y="2208"/>
                    </a:lnTo>
                    <a:lnTo>
                      <a:pt x="4286" y="2208"/>
                    </a:lnTo>
                    <a:lnTo>
                      <a:pt x="1" y="4563"/>
                    </a:lnTo>
                    <a:lnTo>
                      <a:pt x="31351" y="4563"/>
                    </a:lnTo>
                    <a:lnTo>
                      <a:pt x="25136" y="2279"/>
                    </a:lnTo>
                    <a:cubicBezTo>
                      <a:pt x="25136" y="2279"/>
                      <a:pt x="18091" y="278"/>
                      <a:pt x="18091" y="86"/>
                    </a:cubicBezTo>
                    <a:cubicBezTo>
                      <a:pt x="18091" y="22"/>
                      <a:pt x="17661" y="0"/>
                      <a:pt x="170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7" name="Google Shape;247;p10"/>
          <p:cNvSpPr txBox="1">
            <a:spLocks noGrp="1"/>
          </p:cNvSpPr>
          <p:nvPr>
            <p:ph type="title"/>
          </p:nvPr>
        </p:nvSpPr>
        <p:spPr>
          <a:xfrm>
            <a:off x="720000" y="720000"/>
            <a:ext cx="7704000" cy="656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5"/>
              </a:buClr>
              <a:buSzPts val="3000"/>
              <a:buNone/>
              <a:defRPr sz="3000">
                <a:solidFill>
                  <a:schemeClr val="accent5"/>
                </a:solidFill>
              </a:defRPr>
            </a:lvl1pPr>
            <a:lvl2pPr lvl="1" rtl="0">
              <a:spcBef>
                <a:spcPts val="0"/>
              </a:spcBef>
              <a:spcAft>
                <a:spcPts val="0"/>
              </a:spcAft>
              <a:buClr>
                <a:schemeClr val="accent5"/>
              </a:buClr>
              <a:buSzPts val="3100"/>
              <a:buNone/>
              <a:defRPr>
                <a:solidFill>
                  <a:schemeClr val="accent5"/>
                </a:solidFill>
              </a:defRPr>
            </a:lvl2pPr>
            <a:lvl3pPr lvl="2" rtl="0">
              <a:spcBef>
                <a:spcPts val="0"/>
              </a:spcBef>
              <a:spcAft>
                <a:spcPts val="0"/>
              </a:spcAft>
              <a:buClr>
                <a:schemeClr val="accent5"/>
              </a:buClr>
              <a:buSzPts val="3100"/>
              <a:buNone/>
              <a:defRPr>
                <a:solidFill>
                  <a:schemeClr val="accent5"/>
                </a:solidFill>
              </a:defRPr>
            </a:lvl3pPr>
            <a:lvl4pPr lvl="3" rtl="0">
              <a:spcBef>
                <a:spcPts val="0"/>
              </a:spcBef>
              <a:spcAft>
                <a:spcPts val="0"/>
              </a:spcAft>
              <a:buClr>
                <a:schemeClr val="accent5"/>
              </a:buClr>
              <a:buSzPts val="3100"/>
              <a:buNone/>
              <a:defRPr>
                <a:solidFill>
                  <a:schemeClr val="accent5"/>
                </a:solidFill>
              </a:defRPr>
            </a:lvl4pPr>
            <a:lvl5pPr lvl="4" rtl="0">
              <a:spcBef>
                <a:spcPts val="0"/>
              </a:spcBef>
              <a:spcAft>
                <a:spcPts val="0"/>
              </a:spcAft>
              <a:buClr>
                <a:schemeClr val="accent5"/>
              </a:buClr>
              <a:buSzPts val="3100"/>
              <a:buNone/>
              <a:defRPr>
                <a:solidFill>
                  <a:schemeClr val="accent5"/>
                </a:solidFill>
              </a:defRPr>
            </a:lvl5pPr>
            <a:lvl6pPr lvl="5" rtl="0">
              <a:spcBef>
                <a:spcPts val="0"/>
              </a:spcBef>
              <a:spcAft>
                <a:spcPts val="0"/>
              </a:spcAft>
              <a:buClr>
                <a:schemeClr val="accent5"/>
              </a:buClr>
              <a:buSzPts val="3100"/>
              <a:buNone/>
              <a:defRPr>
                <a:solidFill>
                  <a:schemeClr val="accent5"/>
                </a:solidFill>
              </a:defRPr>
            </a:lvl6pPr>
            <a:lvl7pPr lvl="6" rtl="0">
              <a:spcBef>
                <a:spcPts val="0"/>
              </a:spcBef>
              <a:spcAft>
                <a:spcPts val="0"/>
              </a:spcAft>
              <a:buClr>
                <a:schemeClr val="accent5"/>
              </a:buClr>
              <a:buSzPts val="3100"/>
              <a:buNone/>
              <a:defRPr>
                <a:solidFill>
                  <a:schemeClr val="accent5"/>
                </a:solidFill>
              </a:defRPr>
            </a:lvl7pPr>
            <a:lvl8pPr lvl="7" rtl="0">
              <a:spcBef>
                <a:spcPts val="0"/>
              </a:spcBef>
              <a:spcAft>
                <a:spcPts val="0"/>
              </a:spcAft>
              <a:buClr>
                <a:schemeClr val="accent5"/>
              </a:buClr>
              <a:buSzPts val="3100"/>
              <a:buNone/>
              <a:defRPr>
                <a:solidFill>
                  <a:schemeClr val="accent5"/>
                </a:solidFill>
              </a:defRPr>
            </a:lvl8pPr>
            <a:lvl9pPr lvl="8" rtl="0">
              <a:spcBef>
                <a:spcPts val="0"/>
              </a:spcBef>
              <a:spcAft>
                <a:spcPts val="0"/>
              </a:spcAft>
              <a:buClr>
                <a:schemeClr val="accent5"/>
              </a:buClr>
              <a:buSzPts val="3100"/>
              <a:buNone/>
              <a:defRPr>
                <a:solidFill>
                  <a:schemeClr val="accent5"/>
                </a:solidFill>
              </a:defRPr>
            </a:lvl9pPr>
          </a:lstStyle>
          <a:p>
            <a:r>
              <a:rPr lang="en-US" smtClean="0"/>
              <a:t>Click to edit Master title style</a:t>
            </a:r>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48"/>
        <p:cNvGrpSpPr/>
        <p:nvPr/>
      </p:nvGrpSpPr>
      <p:grpSpPr>
        <a:xfrm>
          <a:off x="0" y="0"/>
          <a:ext cx="0" cy="0"/>
          <a:chOff x="0" y="0"/>
          <a:chExt cx="0" cy="0"/>
        </a:xfrm>
      </p:grpSpPr>
      <p:sp>
        <p:nvSpPr>
          <p:cNvPr id="249" name="Google Shape;249;p11"/>
          <p:cNvSpPr txBox="1">
            <a:spLocks noGrp="1"/>
          </p:cNvSpPr>
          <p:nvPr>
            <p:ph type="title" hasCustomPrompt="1"/>
          </p:nvPr>
        </p:nvSpPr>
        <p:spPr>
          <a:xfrm>
            <a:off x="2519250" y="1945967"/>
            <a:ext cx="4105500" cy="178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9600"/>
              <a:buNone/>
              <a:defRPr sz="86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250" name="Google Shape;250;p11"/>
          <p:cNvSpPr txBox="1">
            <a:spLocks noGrp="1"/>
          </p:cNvSpPr>
          <p:nvPr>
            <p:ph type="subTitle" idx="1"/>
          </p:nvPr>
        </p:nvSpPr>
        <p:spPr>
          <a:xfrm>
            <a:off x="2972975" y="3960833"/>
            <a:ext cx="3198000" cy="951200"/>
          </a:xfrm>
          <a:prstGeom prst="rect">
            <a:avLst/>
          </a:prstGeom>
          <a:solidFill>
            <a:schemeClr val="accent1"/>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r>
              <a:rPr lang="en-US" smtClean="0"/>
              <a:t>Click to edit Master subtitle style</a:t>
            </a:r>
            <a:endParaRPr/>
          </a:p>
        </p:txBody>
      </p:sp>
      <p:grpSp>
        <p:nvGrpSpPr>
          <p:cNvPr id="251" name="Google Shape;251;p11"/>
          <p:cNvGrpSpPr/>
          <p:nvPr/>
        </p:nvGrpSpPr>
        <p:grpSpPr>
          <a:xfrm rot="10800000">
            <a:off x="745288" y="-156267"/>
            <a:ext cx="8398568" cy="1036760"/>
            <a:chOff x="720000" y="1192075"/>
            <a:chExt cx="3226000" cy="298675"/>
          </a:xfrm>
        </p:grpSpPr>
        <p:sp>
          <p:nvSpPr>
            <p:cNvPr id="252" name="Google Shape;252;p11"/>
            <p:cNvSpPr/>
            <p:nvPr/>
          </p:nvSpPr>
          <p:spPr>
            <a:xfrm>
              <a:off x="720000" y="1192075"/>
              <a:ext cx="2322475" cy="298675"/>
            </a:xfrm>
            <a:custGeom>
              <a:avLst/>
              <a:gdLst/>
              <a:ahLst/>
              <a:cxnLst/>
              <a:rect l="l" t="t" r="r" b="b"/>
              <a:pathLst>
                <a:path w="92899" h="11947" extrusionOk="0">
                  <a:moveTo>
                    <a:pt x="49957" y="1"/>
                  </a:moveTo>
                  <a:lnTo>
                    <a:pt x="46318" y="455"/>
                  </a:lnTo>
                  <a:lnTo>
                    <a:pt x="44762" y="183"/>
                  </a:lnTo>
                  <a:lnTo>
                    <a:pt x="43013" y="1335"/>
                  </a:lnTo>
                  <a:lnTo>
                    <a:pt x="41811" y="870"/>
                  </a:lnTo>
                  <a:lnTo>
                    <a:pt x="39415" y="870"/>
                  </a:lnTo>
                  <a:lnTo>
                    <a:pt x="37020" y="1749"/>
                  </a:lnTo>
                  <a:lnTo>
                    <a:pt x="35181" y="2811"/>
                  </a:lnTo>
                  <a:lnTo>
                    <a:pt x="32836" y="3548"/>
                  </a:lnTo>
                  <a:lnTo>
                    <a:pt x="31179" y="5064"/>
                  </a:lnTo>
                  <a:lnTo>
                    <a:pt x="28369" y="5064"/>
                  </a:lnTo>
                  <a:lnTo>
                    <a:pt x="27267" y="6166"/>
                  </a:lnTo>
                  <a:lnTo>
                    <a:pt x="25196" y="6539"/>
                  </a:lnTo>
                  <a:lnTo>
                    <a:pt x="24276" y="7874"/>
                  </a:lnTo>
                  <a:lnTo>
                    <a:pt x="21648" y="8147"/>
                  </a:lnTo>
                  <a:lnTo>
                    <a:pt x="16706" y="6974"/>
                  </a:lnTo>
                  <a:lnTo>
                    <a:pt x="13674" y="6418"/>
                  </a:lnTo>
                  <a:lnTo>
                    <a:pt x="10905" y="4347"/>
                  </a:lnTo>
                  <a:lnTo>
                    <a:pt x="8146" y="5044"/>
                  </a:lnTo>
                  <a:lnTo>
                    <a:pt x="0" y="5044"/>
                  </a:lnTo>
                  <a:lnTo>
                    <a:pt x="0" y="11947"/>
                  </a:lnTo>
                  <a:lnTo>
                    <a:pt x="92898" y="10451"/>
                  </a:lnTo>
                  <a:lnTo>
                    <a:pt x="90048" y="8288"/>
                  </a:lnTo>
                  <a:lnTo>
                    <a:pt x="89311" y="7177"/>
                  </a:lnTo>
                  <a:cubicBezTo>
                    <a:pt x="89311" y="7177"/>
                    <a:pt x="87421" y="7045"/>
                    <a:pt x="87148" y="7045"/>
                  </a:cubicBezTo>
                  <a:cubicBezTo>
                    <a:pt x="86875" y="7045"/>
                    <a:pt x="84945" y="5974"/>
                    <a:pt x="84945" y="5974"/>
                  </a:cubicBezTo>
                  <a:lnTo>
                    <a:pt x="81165" y="4741"/>
                  </a:lnTo>
                  <a:lnTo>
                    <a:pt x="77527" y="5064"/>
                  </a:lnTo>
                  <a:lnTo>
                    <a:pt x="74717" y="4235"/>
                  </a:lnTo>
                  <a:lnTo>
                    <a:pt x="72049" y="4832"/>
                  </a:lnTo>
                  <a:lnTo>
                    <a:pt x="69472" y="3912"/>
                  </a:lnTo>
                  <a:lnTo>
                    <a:pt x="66622" y="4235"/>
                  </a:lnTo>
                  <a:lnTo>
                    <a:pt x="64186" y="3265"/>
                  </a:lnTo>
                  <a:lnTo>
                    <a:pt x="61791" y="2669"/>
                  </a:lnTo>
                  <a:lnTo>
                    <a:pt x="61417" y="1567"/>
                  </a:lnTo>
                  <a:lnTo>
                    <a:pt x="58476" y="1102"/>
                  </a:lnTo>
                  <a:lnTo>
                    <a:pt x="55899" y="1"/>
                  </a:lnTo>
                  <a:lnTo>
                    <a:pt x="51796" y="455"/>
                  </a:lnTo>
                  <a:lnTo>
                    <a:pt x="499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a:off x="3162200" y="1337522"/>
              <a:ext cx="783800" cy="114100"/>
            </a:xfrm>
            <a:custGeom>
              <a:avLst/>
              <a:gdLst/>
              <a:ahLst/>
              <a:cxnLst/>
              <a:rect l="l" t="t" r="r" b="b"/>
              <a:pathLst>
                <a:path w="31352" h="4564" extrusionOk="0">
                  <a:moveTo>
                    <a:pt x="17088" y="0"/>
                  </a:moveTo>
                  <a:cubicBezTo>
                    <a:pt x="15941" y="0"/>
                    <a:pt x="14221" y="86"/>
                    <a:pt x="14221" y="86"/>
                  </a:cubicBezTo>
                  <a:lnTo>
                    <a:pt x="9390" y="2208"/>
                  </a:lnTo>
                  <a:lnTo>
                    <a:pt x="4286" y="2208"/>
                  </a:lnTo>
                  <a:lnTo>
                    <a:pt x="1" y="4563"/>
                  </a:lnTo>
                  <a:lnTo>
                    <a:pt x="31351" y="4563"/>
                  </a:lnTo>
                  <a:lnTo>
                    <a:pt x="25136" y="2279"/>
                  </a:lnTo>
                  <a:cubicBezTo>
                    <a:pt x="25136" y="2279"/>
                    <a:pt x="18091" y="278"/>
                    <a:pt x="18091" y="86"/>
                  </a:cubicBezTo>
                  <a:cubicBezTo>
                    <a:pt x="18091" y="22"/>
                    <a:pt x="17661" y="0"/>
                    <a:pt x="170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29" y="5715993"/>
            <a:ext cx="9143886" cy="1303727"/>
            <a:chOff x="-29" y="4286994"/>
            <a:chExt cx="9143886" cy="977795"/>
          </a:xfrm>
        </p:grpSpPr>
        <p:sp>
          <p:nvSpPr>
            <p:cNvPr id="255" name="Google Shape;255;p11"/>
            <p:cNvSpPr/>
            <p:nvPr/>
          </p:nvSpPr>
          <p:spPr>
            <a:xfrm>
              <a:off x="0" y="4286994"/>
              <a:ext cx="9143857" cy="864329"/>
            </a:xfrm>
            <a:custGeom>
              <a:avLst/>
              <a:gdLst/>
              <a:ahLst/>
              <a:cxnLst/>
              <a:rect l="l" t="t" r="r" b="b"/>
              <a:pathLst>
                <a:path w="140491" h="13280" extrusionOk="0">
                  <a:moveTo>
                    <a:pt x="68007" y="0"/>
                  </a:moveTo>
                  <a:lnTo>
                    <a:pt x="64692" y="707"/>
                  </a:lnTo>
                  <a:cubicBezTo>
                    <a:pt x="64692" y="707"/>
                    <a:pt x="62893" y="162"/>
                    <a:pt x="61932" y="20"/>
                  </a:cubicBezTo>
                  <a:cubicBezTo>
                    <a:pt x="61856" y="9"/>
                    <a:pt x="61781" y="4"/>
                    <a:pt x="61706" y="4"/>
                  </a:cubicBezTo>
                  <a:cubicBezTo>
                    <a:pt x="60837" y="4"/>
                    <a:pt x="60133" y="707"/>
                    <a:pt x="60133" y="707"/>
                  </a:cubicBezTo>
                  <a:lnTo>
                    <a:pt x="55717" y="1536"/>
                  </a:lnTo>
                  <a:lnTo>
                    <a:pt x="52533" y="1536"/>
                  </a:lnTo>
                  <a:lnTo>
                    <a:pt x="47147" y="3659"/>
                  </a:lnTo>
                  <a:lnTo>
                    <a:pt x="36798" y="8894"/>
                  </a:lnTo>
                  <a:lnTo>
                    <a:pt x="31179" y="8722"/>
                  </a:lnTo>
                  <a:lnTo>
                    <a:pt x="27126" y="7065"/>
                  </a:lnTo>
                  <a:lnTo>
                    <a:pt x="24509" y="5255"/>
                  </a:lnTo>
                  <a:cubicBezTo>
                    <a:pt x="24509" y="5255"/>
                    <a:pt x="21873" y="5326"/>
                    <a:pt x="20022" y="5326"/>
                  </a:cubicBezTo>
                  <a:cubicBezTo>
                    <a:pt x="19161" y="5326"/>
                    <a:pt x="18469" y="5311"/>
                    <a:pt x="18293" y="5266"/>
                  </a:cubicBezTo>
                  <a:cubicBezTo>
                    <a:pt x="18255" y="5256"/>
                    <a:pt x="18205" y="5252"/>
                    <a:pt x="18145" y="5252"/>
                  </a:cubicBezTo>
                  <a:cubicBezTo>
                    <a:pt x="17321" y="5252"/>
                    <a:pt x="14564" y="6095"/>
                    <a:pt x="14564" y="6095"/>
                  </a:cubicBezTo>
                  <a:lnTo>
                    <a:pt x="10279" y="6095"/>
                  </a:lnTo>
                  <a:lnTo>
                    <a:pt x="6277" y="7196"/>
                  </a:lnTo>
                  <a:lnTo>
                    <a:pt x="0" y="6095"/>
                  </a:lnTo>
                  <a:lnTo>
                    <a:pt x="0" y="12532"/>
                  </a:lnTo>
                  <a:lnTo>
                    <a:pt x="0" y="13280"/>
                  </a:lnTo>
                  <a:lnTo>
                    <a:pt x="140490" y="13280"/>
                  </a:lnTo>
                  <a:lnTo>
                    <a:pt x="140490" y="6923"/>
                  </a:lnTo>
                  <a:lnTo>
                    <a:pt x="139257" y="7337"/>
                  </a:lnTo>
                  <a:lnTo>
                    <a:pt x="133870" y="6266"/>
                  </a:lnTo>
                  <a:lnTo>
                    <a:pt x="126139" y="5124"/>
                  </a:lnTo>
                  <a:lnTo>
                    <a:pt x="121854" y="6923"/>
                  </a:lnTo>
                  <a:lnTo>
                    <a:pt x="117023" y="6266"/>
                  </a:lnTo>
                  <a:lnTo>
                    <a:pt x="111777" y="8581"/>
                  </a:lnTo>
                  <a:lnTo>
                    <a:pt x="108321" y="8025"/>
                  </a:lnTo>
                  <a:lnTo>
                    <a:pt x="106108" y="8308"/>
                  </a:lnTo>
                  <a:lnTo>
                    <a:pt x="103217" y="6923"/>
                  </a:lnTo>
                  <a:lnTo>
                    <a:pt x="99488" y="6266"/>
                  </a:lnTo>
                  <a:lnTo>
                    <a:pt x="94232" y="4296"/>
                  </a:lnTo>
                  <a:lnTo>
                    <a:pt x="89543" y="4851"/>
                  </a:lnTo>
                  <a:lnTo>
                    <a:pt x="86370" y="3659"/>
                  </a:lnTo>
                  <a:cubicBezTo>
                    <a:pt x="86370" y="3659"/>
                    <a:pt x="84157" y="4296"/>
                    <a:pt x="83469" y="4296"/>
                  </a:cubicBezTo>
                  <a:cubicBezTo>
                    <a:pt x="82772" y="4296"/>
                    <a:pt x="79467" y="3750"/>
                    <a:pt x="79053" y="3659"/>
                  </a:cubicBezTo>
                  <a:cubicBezTo>
                    <a:pt x="78915" y="3628"/>
                    <a:pt x="78500" y="3618"/>
                    <a:pt x="78009" y="3618"/>
                  </a:cubicBezTo>
                  <a:cubicBezTo>
                    <a:pt x="77027" y="3618"/>
                    <a:pt x="75738" y="3659"/>
                    <a:pt x="75738" y="3659"/>
                  </a:cubicBezTo>
                  <a:lnTo>
                    <a:pt x="72281" y="1122"/>
                  </a:lnTo>
                  <a:lnTo>
                    <a:pt x="680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6" name="Google Shape;256;p11"/>
            <p:cNvGrpSpPr/>
            <p:nvPr/>
          </p:nvGrpSpPr>
          <p:grpSpPr>
            <a:xfrm>
              <a:off x="-29" y="4487219"/>
              <a:ext cx="8398568" cy="777570"/>
              <a:chOff x="720000" y="1192075"/>
              <a:chExt cx="3226000" cy="298675"/>
            </a:xfrm>
          </p:grpSpPr>
          <p:sp>
            <p:nvSpPr>
              <p:cNvPr id="257" name="Google Shape;257;p11"/>
              <p:cNvSpPr/>
              <p:nvPr/>
            </p:nvSpPr>
            <p:spPr>
              <a:xfrm>
                <a:off x="720000" y="1192075"/>
                <a:ext cx="2322475" cy="298675"/>
              </a:xfrm>
              <a:custGeom>
                <a:avLst/>
                <a:gdLst/>
                <a:ahLst/>
                <a:cxnLst/>
                <a:rect l="l" t="t" r="r" b="b"/>
                <a:pathLst>
                  <a:path w="92899" h="11947" extrusionOk="0">
                    <a:moveTo>
                      <a:pt x="49957" y="1"/>
                    </a:moveTo>
                    <a:lnTo>
                      <a:pt x="46318" y="455"/>
                    </a:lnTo>
                    <a:lnTo>
                      <a:pt x="44762" y="183"/>
                    </a:lnTo>
                    <a:lnTo>
                      <a:pt x="43013" y="1335"/>
                    </a:lnTo>
                    <a:lnTo>
                      <a:pt x="41811" y="870"/>
                    </a:lnTo>
                    <a:lnTo>
                      <a:pt x="39415" y="870"/>
                    </a:lnTo>
                    <a:lnTo>
                      <a:pt x="37020" y="1749"/>
                    </a:lnTo>
                    <a:lnTo>
                      <a:pt x="35181" y="2811"/>
                    </a:lnTo>
                    <a:lnTo>
                      <a:pt x="32836" y="3548"/>
                    </a:lnTo>
                    <a:lnTo>
                      <a:pt x="31179" y="5064"/>
                    </a:lnTo>
                    <a:lnTo>
                      <a:pt x="28369" y="5064"/>
                    </a:lnTo>
                    <a:lnTo>
                      <a:pt x="27267" y="6166"/>
                    </a:lnTo>
                    <a:lnTo>
                      <a:pt x="25196" y="6539"/>
                    </a:lnTo>
                    <a:lnTo>
                      <a:pt x="24276" y="7874"/>
                    </a:lnTo>
                    <a:lnTo>
                      <a:pt x="21648" y="8147"/>
                    </a:lnTo>
                    <a:lnTo>
                      <a:pt x="16706" y="6974"/>
                    </a:lnTo>
                    <a:lnTo>
                      <a:pt x="13674" y="6418"/>
                    </a:lnTo>
                    <a:lnTo>
                      <a:pt x="10905" y="4347"/>
                    </a:lnTo>
                    <a:lnTo>
                      <a:pt x="8146" y="5044"/>
                    </a:lnTo>
                    <a:lnTo>
                      <a:pt x="0" y="5044"/>
                    </a:lnTo>
                    <a:lnTo>
                      <a:pt x="0" y="11947"/>
                    </a:lnTo>
                    <a:lnTo>
                      <a:pt x="92898" y="10451"/>
                    </a:lnTo>
                    <a:lnTo>
                      <a:pt x="90048" y="8288"/>
                    </a:lnTo>
                    <a:lnTo>
                      <a:pt x="89311" y="7177"/>
                    </a:lnTo>
                    <a:cubicBezTo>
                      <a:pt x="89311" y="7177"/>
                      <a:pt x="87421" y="7045"/>
                      <a:pt x="87148" y="7045"/>
                    </a:cubicBezTo>
                    <a:cubicBezTo>
                      <a:pt x="86875" y="7045"/>
                      <a:pt x="84945" y="5974"/>
                      <a:pt x="84945" y="5974"/>
                    </a:cubicBezTo>
                    <a:lnTo>
                      <a:pt x="81165" y="4741"/>
                    </a:lnTo>
                    <a:lnTo>
                      <a:pt x="77527" y="5064"/>
                    </a:lnTo>
                    <a:lnTo>
                      <a:pt x="74717" y="4235"/>
                    </a:lnTo>
                    <a:lnTo>
                      <a:pt x="72049" y="4832"/>
                    </a:lnTo>
                    <a:lnTo>
                      <a:pt x="69472" y="3912"/>
                    </a:lnTo>
                    <a:lnTo>
                      <a:pt x="66622" y="4235"/>
                    </a:lnTo>
                    <a:lnTo>
                      <a:pt x="64186" y="3265"/>
                    </a:lnTo>
                    <a:lnTo>
                      <a:pt x="61791" y="2669"/>
                    </a:lnTo>
                    <a:lnTo>
                      <a:pt x="61417" y="1567"/>
                    </a:lnTo>
                    <a:lnTo>
                      <a:pt x="58476" y="1102"/>
                    </a:lnTo>
                    <a:lnTo>
                      <a:pt x="55899" y="1"/>
                    </a:lnTo>
                    <a:lnTo>
                      <a:pt x="51796" y="455"/>
                    </a:lnTo>
                    <a:lnTo>
                      <a:pt x="499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a:off x="3162200" y="1337522"/>
                <a:ext cx="783800" cy="114100"/>
              </a:xfrm>
              <a:custGeom>
                <a:avLst/>
                <a:gdLst/>
                <a:ahLst/>
                <a:cxnLst/>
                <a:rect l="l" t="t" r="r" b="b"/>
                <a:pathLst>
                  <a:path w="31352" h="4564" extrusionOk="0">
                    <a:moveTo>
                      <a:pt x="17088" y="0"/>
                    </a:moveTo>
                    <a:cubicBezTo>
                      <a:pt x="15941" y="0"/>
                      <a:pt x="14221" y="86"/>
                      <a:pt x="14221" y="86"/>
                    </a:cubicBezTo>
                    <a:lnTo>
                      <a:pt x="9390" y="2208"/>
                    </a:lnTo>
                    <a:lnTo>
                      <a:pt x="4286" y="2208"/>
                    </a:lnTo>
                    <a:lnTo>
                      <a:pt x="1" y="4563"/>
                    </a:lnTo>
                    <a:lnTo>
                      <a:pt x="31351" y="4563"/>
                    </a:lnTo>
                    <a:lnTo>
                      <a:pt x="25136" y="2279"/>
                    </a:lnTo>
                    <a:cubicBezTo>
                      <a:pt x="25136" y="2279"/>
                      <a:pt x="18091" y="278"/>
                      <a:pt x="18091" y="86"/>
                    </a:cubicBezTo>
                    <a:cubicBezTo>
                      <a:pt x="18091" y="22"/>
                      <a:pt x="17661" y="0"/>
                      <a:pt x="170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9"/>
        <p:cNvGrpSpPr/>
        <p:nvPr/>
      </p:nvGrpSpPr>
      <p:grpSpPr>
        <a:xfrm>
          <a:off x="0" y="0"/>
          <a:ext cx="0" cy="0"/>
          <a:chOff x="0" y="0"/>
          <a:chExt cx="0" cy="0"/>
        </a:xfrm>
      </p:grpSpPr>
      <p:sp>
        <p:nvSpPr>
          <p:cNvPr id="260" name="Google Shape;260;p12"/>
          <p:cNvSpPr/>
          <p:nvPr/>
        </p:nvSpPr>
        <p:spPr>
          <a:xfrm>
            <a:off x="-26150" y="-8700"/>
            <a:ext cx="9170100" cy="6858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61"/>
        <p:cNvGrpSpPr/>
        <p:nvPr/>
      </p:nvGrpSpPr>
      <p:grpSpPr>
        <a:xfrm>
          <a:off x="0" y="0"/>
          <a:ext cx="0" cy="0"/>
          <a:chOff x="0" y="0"/>
          <a:chExt cx="0" cy="0"/>
        </a:xfrm>
      </p:grpSpPr>
      <p:sp>
        <p:nvSpPr>
          <p:cNvPr id="262" name="Google Shape;262;p13"/>
          <p:cNvSpPr txBox="1">
            <a:spLocks noGrp="1"/>
          </p:cNvSpPr>
          <p:nvPr>
            <p:ph type="title" hasCustomPrompt="1"/>
          </p:nvPr>
        </p:nvSpPr>
        <p:spPr>
          <a:xfrm>
            <a:off x="1991200" y="1544800"/>
            <a:ext cx="598200" cy="6100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63" name="Google Shape;263;p13"/>
          <p:cNvSpPr txBox="1">
            <a:spLocks noGrp="1"/>
          </p:cNvSpPr>
          <p:nvPr>
            <p:ph type="title" idx="2"/>
          </p:nvPr>
        </p:nvSpPr>
        <p:spPr>
          <a:xfrm>
            <a:off x="720000" y="720000"/>
            <a:ext cx="1416300" cy="656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3000"/>
              <a:buNone/>
              <a:defRPr sz="3000">
                <a:solidFill>
                  <a:schemeClr val="accent5"/>
                </a:solidFill>
              </a:defRPr>
            </a:lvl1pPr>
            <a:lvl2pPr lvl="1" rtl="0">
              <a:spcBef>
                <a:spcPts val="0"/>
              </a:spcBef>
              <a:spcAft>
                <a:spcPts val="0"/>
              </a:spcAft>
              <a:buClr>
                <a:schemeClr val="accent5"/>
              </a:buClr>
              <a:buSzPts val="3100"/>
              <a:buNone/>
              <a:defRPr>
                <a:solidFill>
                  <a:schemeClr val="accent5"/>
                </a:solidFill>
              </a:defRPr>
            </a:lvl2pPr>
            <a:lvl3pPr lvl="2" rtl="0">
              <a:spcBef>
                <a:spcPts val="0"/>
              </a:spcBef>
              <a:spcAft>
                <a:spcPts val="0"/>
              </a:spcAft>
              <a:buClr>
                <a:schemeClr val="accent5"/>
              </a:buClr>
              <a:buSzPts val="3100"/>
              <a:buNone/>
              <a:defRPr>
                <a:solidFill>
                  <a:schemeClr val="accent5"/>
                </a:solidFill>
              </a:defRPr>
            </a:lvl3pPr>
            <a:lvl4pPr lvl="3" rtl="0">
              <a:spcBef>
                <a:spcPts val="0"/>
              </a:spcBef>
              <a:spcAft>
                <a:spcPts val="0"/>
              </a:spcAft>
              <a:buClr>
                <a:schemeClr val="accent5"/>
              </a:buClr>
              <a:buSzPts val="3100"/>
              <a:buNone/>
              <a:defRPr>
                <a:solidFill>
                  <a:schemeClr val="accent5"/>
                </a:solidFill>
              </a:defRPr>
            </a:lvl4pPr>
            <a:lvl5pPr lvl="4" rtl="0">
              <a:spcBef>
                <a:spcPts val="0"/>
              </a:spcBef>
              <a:spcAft>
                <a:spcPts val="0"/>
              </a:spcAft>
              <a:buClr>
                <a:schemeClr val="accent5"/>
              </a:buClr>
              <a:buSzPts val="3100"/>
              <a:buNone/>
              <a:defRPr>
                <a:solidFill>
                  <a:schemeClr val="accent5"/>
                </a:solidFill>
              </a:defRPr>
            </a:lvl5pPr>
            <a:lvl6pPr lvl="5" rtl="0">
              <a:spcBef>
                <a:spcPts val="0"/>
              </a:spcBef>
              <a:spcAft>
                <a:spcPts val="0"/>
              </a:spcAft>
              <a:buClr>
                <a:schemeClr val="accent5"/>
              </a:buClr>
              <a:buSzPts val="3100"/>
              <a:buNone/>
              <a:defRPr>
                <a:solidFill>
                  <a:schemeClr val="accent5"/>
                </a:solidFill>
              </a:defRPr>
            </a:lvl6pPr>
            <a:lvl7pPr lvl="6" rtl="0">
              <a:spcBef>
                <a:spcPts val="0"/>
              </a:spcBef>
              <a:spcAft>
                <a:spcPts val="0"/>
              </a:spcAft>
              <a:buClr>
                <a:schemeClr val="accent5"/>
              </a:buClr>
              <a:buSzPts val="3100"/>
              <a:buNone/>
              <a:defRPr>
                <a:solidFill>
                  <a:schemeClr val="accent5"/>
                </a:solidFill>
              </a:defRPr>
            </a:lvl7pPr>
            <a:lvl8pPr lvl="7" rtl="0">
              <a:spcBef>
                <a:spcPts val="0"/>
              </a:spcBef>
              <a:spcAft>
                <a:spcPts val="0"/>
              </a:spcAft>
              <a:buClr>
                <a:schemeClr val="accent5"/>
              </a:buClr>
              <a:buSzPts val="3100"/>
              <a:buNone/>
              <a:defRPr>
                <a:solidFill>
                  <a:schemeClr val="accent5"/>
                </a:solidFill>
              </a:defRPr>
            </a:lvl8pPr>
            <a:lvl9pPr lvl="8" rtl="0">
              <a:spcBef>
                <a:spcPts val="0"/>
              </a:spcBef>
              <a:spcAft>
                <a:spcPts val="0"/>
              </a:spcAft>
              <a:buClr>
                <a:schemeClr val="accent5"/>
              </a:buClr>
              <a:buSzPts val="3100"/>
              <a:buNone/>
              <a:defRPr>
                <a:solidFill>
                  <a:schemeClr val="accent5"/>
                </a:solidFill>
              </a:defRPr>
            </a:lvl9pPr>
          </a:lstStyle>
          <a:p>
            <a:r>
              <a:rPr lang="en-US" smtClean="0"/>
              <a:t>Click to edit Master title style</a:t>
            </a:r>
            <a:endParaRPr/>
          </a:p>
        </p:txBody>
      </p:sp>
      <p:grpSp>
        <p:nvGrpSpPr>
          <p:cNvPr id="264" name="Google Shape;264;p13"/>
          <p:cNvGrpSpPr/>
          <p:nvPr/>
        </p:nvGrpSpPr>
        <p:grpSpPr>
          <a:xfrm>
            <a:off x="-29" y="5715993"/>
            <a:ext cx="9143886" cy="1303727"/>
            <a:chOff x="-29" y="4286994"/>
            <a:chExt cx="9143886" cy="977795"/>
          </a:xfrm>
        </p:grpSpPr>
        <p:sp>
          <p:nvSpPr>
            <p:cNvPr id="265" name="Google Shape;265;p13"/>
            <p:cNvSpPr/>
            <p:nvPr/>
          </p:nvSpPr>
          <p:spPr>
            <a:xfrm>
              <a:off x="0" y="4286994"/>
              <a:ext cx="9143857" cy="864329"/>
            </a:xfrm>
            <a:custGeom>
              <a:avLst/>
              <a:gdLst/>
              <a:ahLst/>
              <a:cxnLst/>
              <a:rect l="l" t="t" r="r" b="b"/>
              <a:pathLst>
                <a:path w="140491" h="13280" extrusionOk="0">
                  <a:moveTo>
                    <a:pt x="68007" y="0"/>
                  </a:moveTo>
                  <a:lnTo>
                    <a:pt x="64692" y="707"/>
                  </a:lnTo>
                  <a:cubicBezTo>
                    <a:pt x="64692" y="707"/>
                    <a:pt x="62893" y="162"/>
                    <a:pt x="61932" y="20"/>
                  </a:cubicBezTo>
                  <a:cubicBezTo>
                    <a:pt x="61856" y="9"/>
                    <a:pt x="61781" y="4"/>
                    <a:pt x="61706" y="4"/>
                  </a:cubicBezTo>
                  <a:cubicBezTo>
                    <a:pt x="60837" y="4"/>
                    <a:pt x="60133" y="707"/>
                    <a:pt x="60133" y="707"/>
                  </a:cubicBezTo>
                  <a:lnTo>
                    <a:pt x="55717" y="1536"/>
                  </a:lnTo>
                  <a:lnTo>
                    <a:pt x="52533" y="1536"/>
                  </a:lnTo>
                  <a:lnTo>
                    <a:pt x="47147" y="3659"/>
                  </a:lnTo>
                  <a:lnTo>
                    <a:pt x="36798" y="8894"/>
                  </a:lnTo>
                  <a:lnTo>
                    <a:pt x="31179" y="8722"/>
                  </a:lnTo>
                  <a:lnTo>
                    <a:pt x="27126" y="7065"/>
                  </a:lnTo>
                  <a:lnTo>
                    <a:pt x="24509" y="5255"/>
                  </a:lnTo>
                  <a:cubicBezTo>
                    <a:pt x="24509" y="5255"/>
                    <a:pt x="21873" y="5326"/>
                    <a:pt x="20022" y="5326"/>
                  </a:cubicBezTo>
                  <a:cubicBezTo>
                    <a:pt x="19161" y="5326"/>
                    <a:pt x="18469" y="5311"/>
                    <a:pt x="18293" y="5266"/>
                  </a:cubicBezTo>
                  <a:cubicBezTo>
                    <a:pt x="18255" y="5256"/>
                    <a:pt x="18205" y="5252"/>
                    <a:pt x="18145" y="5252"/>
                  </a:cubicBezTo>
                  <a:cubicBezTo>
                    <a:pt x="17321" y="5252"/>
                    <a:pt x="14564" y="6095"/>
                    <a:pt x="14564" y="6095"/>
                  </a:cubicBezTo>
                  <a:lnTo>
                    <a:pt x="10279" y="6095"/>
                  </a:lnTo>
                  <a:lnTo>
                    <a:pt x="6277" y="7196"/>
                  </a:lnTo>
                  <a:lnTo>
                    <a:pt x="0" y="6095"/>
                  </a:lnTo>
                  <a:lnTo>
                    <a:pt x="0" y="12532"/>
                  </a:lnTo>
                  <a:lnTo>
                    <a:pt x="0" y="13280"/>
                  </a:lnTo>
                  <a:lnTo>
                    <a:pt x="140490" y="13280"/>
                  </a:lnTo>
                  <a:lnTo>
                    <a:pt x="140490" y="6923"/>
                  </a:lnTo>
                  <a:lnTo>
                    <a:pt x="139257" y="7337"/>
                  </a:lnTo>
                  <a:lnTo>
                    <a:pt x="133870" y="6266"/>
                  </a:lnTo>
                  <a:lnTo>
                    <a:pt x="126139" y="5124"/>
                  </a:lnTo>
                  <a:lnTo>
                    <a:pt x="121854" y="6923"/>
                  </a:lnTo>
                  <a:lnTo>
                    <a:pt x="117023" y="6266"/>
                  </a:lnTo>
                  <a:lnTo>
                    <a:pt x="111777" y="8581"/>
                  </a:lnTo>
                  <a:lnTo>
                    <a:pt x="108321" y="8025"/>
                  </a:lnTo>
                  <a:lnTo>
                    <a:pt x="106108" y="8308"/>
                  </a:lnTo>
                  <a:lnTo>
                    <a:pt x="103217" y="6923"/>
                  </a:lnTo>
                  <a:lnTo>
                    <a:pt x="99488" y="6266"/>
                  </a:lnTo>
                  <a:lnTo>
                    <a:pt x="94232" y="4296"/>
                  </a:lnTo>
                  <a:lnTo>
                    <a:pt x="89543" y="4851"/>
                  </a:lnTo>
                  <a:lnTo>
                    <a:pt x="86370" y="3659"/>
                  </a:lnTo>
                  <a:cubicBezTo>
                    <a:pt x="86370" y="3659"/>
                    <a:pt x="84157" y="4296"/>
                    <a:pt x="83469" y="4296"/>
                  </a:cubicBezTo>
                  <a:cubicBezTo>
                    <a:pt x="82772" y="4296"/>
                    <a:pt x="79467" y="3750"/>
                    <a:pt x="79053" y="3659"/>
                  </a:cubicBezTo>
                  <a:cubicBezTo>
                    <a:pt x="78915" y="3628"/>
                    <a:pt x="78500" y="3618"/>
                    <a:pt x="78009" y="3618"/>
                  </a:cubicBezTo>
                  <a:cubicBezTo>
                    <a:pt x="77027" y="3618"/>
                    <a:pt x="75738" y="3659"/>
                    <a:pt x="75738" y="3659"/>
                  </a:cubicBezTo>
                  <a:lnTo>
                    <a:pt x="72281" y="1122"/>
                  </a:lnTo>
                  <a:lnTo>
                    <a:pt x="680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6" name="Google Shape;266;p13"/>
            <p:cNvGrpSpPr/>
            <p:nvPr/>
          </p:nvGrpSpPr>
          <p:grpSpPr>
            <a:xfrm>
              <a:off x="-29" y="4487219"/>
              <a:ext cx="8398568" cy="777570"/>
              <a:chOff x="720000" y="1192075"/>
              <a:chExt cx="3226000" cy="298675"/>
            </a:xfrm>
          </p:grpSpPr>
          <p:sp>
            <p:nvSpPr>
              <p:cNvPr id="267" name="Google Shape;267;p13"/>
              <p:cNvSpPr/>
              <p:nvPr/>
            </p:nvSpPr>
            <p:spPr>
              <a:xfrm>
                <a:off x="720000" y="1192075"/>
                <a:ext cx="2322475" cy="298675"/>
              </a:xfrm>
              <a:custGeom>
                <a:avLst/>
                <a:gdLst/>
                <a:ahLst/>
                <a:cxnLst/>
                <a:rect l="l" t="t" r="r" b="b"/>
                <a:pathLst>
                  <a:path w="92899" h="11947" extrusionOk="0">
                    <a:moveTo>
                      <a:pt x="49957" y="1"/>
                    </a:moveTo>
                    <a:lnTo>
                      <a:pt x="46318" y="455"/>
                    </a:lnTo>
                    <a:lnTo>
                      <a:pt x="44762" y="183"/>
                    </a:lnTo>
                    <a:lnTo>
                      <a:pt x="43013" y="1335"/>
                    </a:lnTo>
                    <a:lnTo>
                      <a:pt x="41811" y="870"/>
                    </a:lnTo>
                    <a:lnTo>
                      <a:pt x="39415" y="870"/>
                    </a:lnTo>
                    <a:lnTo>
                      <a:pt x="37020" y="1749"/>
                    </a:lnTo>
                    <a:lnTo>
                      <a:pt x="35181" y="2811"/>
                    </a:lnTo>
                    <a:lnTo>
                      <a:pt x="32836" y="3548"/>
                    </a:lnTo>
                    <a:lnTo>
                      <a:pt x="31179" y="5064"/>
                    </a:lnTo>
                    <a:lnTo>
                      <a:pt x="28369" y="5064"/>
                    </a:lnTo>
                    <a:lnTo>
                      <a:pt x="27267" y="6166"/>
                    </a:lnTo>
                    <a:lnTo>
                      <a:pt x="25196" y="6539"/>
                    </a:lnTo>
                    <a:lnTo>
                      <a:pt x="24276" y="7874"/>
                    </a:lnTo>
                    <a:lnTo>
                      <a:pt x="21648" y="8147"/>
                    </a:lnTo>
                    <a:lnTo>
                      <a:pt x="16706" y="6974"/>
                    </a:lnTo>
                    <a:lnTo>
                      <a:pt x="13674" y="6418"/>
                    </a:lnTo>
                    <a:lnTo>
                      <a:pt x="10905" y="4347"/>
                    </a:lnTo>
                    <a:lnTo>
                      <a:pt x="8146" y="5044"/>
                    </a:lnTo>
                    <a:lnTo>
                      <a:pt x="0" y="5044"/>
                    </a:lnTo>
                    <a:lnTo>
                      <a:pt x="0" y="11947"/>
                    </a:lnTo>
                    <a:lnTo>
                      <a:pt x="92898" y="10451"/>
                    </a:lnTo>
                    <a:lnTo>
                      <a:pt x="90048" y="8288"/>
                    </a:lnTo>
                    <a:lnTo>
                      <a:pt x="89311" y="7177"/>
                    </a:lnTo>
                    <a:cubicBezTo>
                      <a:pt x="89311" y="7177"/>
                      <a:pt x="87421" y="7045"/>
                      <a:pt x="87148" y="7045"/>
                    </a:cubicBezTo>
                    <a:cubicBezTo>
                      <a:pt x="86875" y="7045"/>
                      <a:pt x="84945" y="5974"/>
                      <a:pt x="84945" y="5974"/>
                    </a:cubicBezTo>
                    <a:lnTo>
                      <a:pt x="81165" y="4741"/>
                    </a:lnTo>
                    <a:lnTo>
                      <a:pt x="77527" y="5064"/>
                    </a:lnTo>
                    <a:lnTo>
                      <a:pt x="74717" y="4235"/>
                    </a:lnTo>
                    <a:lnTo>
                      <a:pt x="72049" y="4832"/>
                    </a:lnTo>
                    <a:lnTo>
                      <a:pt x="69472" y="3912"/>
                    </a:lnTo>
                    <a:lnTo>
                      <a:pt x="66622" y="4235"/>
                    </a:lnTo>
                    <a:lnTo>
                      <a:pt x="64186" y="3265"/>
                    </a:lnTo>
                    <a:lnTo>
                      <a:pt x="61791" y="2669"/>
                    </a:lnTo>
                    <a:lnTo>
                      <a:pt x="61417" y="1567"/>
                    </a:lnTo>
                    <a:lnTo>
                      <a:pt x="58476" y="1102"/>
                    </a:lnTo>
                    <a:lnTo>
                      <a:pt x="55899" y="1"/>
                    </a:lnTo>
                    <a:lnTo>
                      <a:pt x="51796" y="455"/>
                    </a:lnTo>
                    <a:lnTo>
                      <a:pt x="499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3"/>
              <p:cNvSpPr/>
              <p:nvPr/>
            </p:nvSpPr>
            <p:spPr>
              <a:xfrm>
                <a:off x="3162200" y="1337522"/>
                <a:ext cx="783800" cy="114100"/>
              </a:xfrm>
              <a:custGeom>
                <a:avLst/>
                <a:gdLst/>
                <a:ahLst/>
                <a:cxnLst/>
                <a:rect l="l" t="t" r="r" b="b"/>
                <a:pathLst>
                  <a:path w="31352" h="4564" extrusionOk="0">
                    <a:moveTo>
                      <a:pt x="17088" y="0"/>
                    </a:moveTo>
                    <a:cubicBezTo>
                      <a:pt x="15941" y="0"/>
                      <a:pt x="14221" y="86"/>
                      <a:pt x="14221" y="86"/>
                    </a:cubicBezTo>
                    <a:lnTo>
                      <a:pt x="9390" y="2208"/>
                    </a:lnTo>
                    <a:lnTo>
                      <a:pt x="4286" y="2208"/>
                    </a:lnTo>
                    <a:lnTo>
                      <a:pt x="1" y="4563"/>
                    </a:lnTo>
                    <a:lnTo>
                      <a:pt x="31351" y="4563"/>
                    </a:lnTo>
                    <a:lnTo>
                      <a:pt x="25136" y="2279"/>
                    </a:lnTo>
                    <a:cubicBezTo>
                      <a:pt x="25136" y="2279"/>
                      <a:pt x="18091" y="278"/>
                      <a:pt x="18091" y="86"/>
                    </a:cubicBezTo>
                    <a:cubicBezTo>
                      <a:pt x="18091" y="22"/>
                      <a:pt x="17661" y="0"/>
                      <a:pt x="170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9" name="Google Shape;269;p13"/>
          <p:cNvSpPr txBox="1">
            <a:spLocks noGrp="1"/>
          </p:cNvSpPr>
          <p:nvPr>
            <p:ph type="subTitle" idx="1"/>
          </p:nvPr>
        </p:nvSpPr>
        <p:spPr>
          <a:xfrm>
            <a:off x="2645350" y="2611160"/>
            <a:ext cx="2336400" cy="686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270" name="Google Shape;270;p13"/>
          <p:cNvSpPr txBox="1">
            <a:spLocks noGrp="1"/>
          </p:cNvSpPr>
          <p:nvPr>
            <p:ph type="subTitle" idx="3"/>
          </p:nvPr>
        </p:nvSpPr>
        <p:spPr>
          <a:xfrm>
            <a:off x="2640450" y="1553200"/>
            <a:ext cx="2336400" cy="1058800"/>
          </a:xfrm>
          <a:prstGeom prst="rect">
            <a:avLst/>
          </a:prstGeom>
          <a:solidFill>
            <a:schemeClr val="accent1"/>
          </a:solid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Anton"/>
              <a:buNone/>
              <a:defRPr sz="2200">
                <a:latin typeface="Anton"/>
                <a:ea typeface="Anton"/>
                <a:cs typeface="Anton"/>
                <a:sym typeface="Anton"/>
              </a:defRPr>
            </a:lvl1pPr>
            <a:lvl2pPr lvl="1" rtl="0">
              <a:lnSpc>
                <a:spcPct val="100000"/>
              </a:lnSpc>
              <a:spcBef>
                <a:spcPts val="0"/>
              </a:spcBef>
              <a:spcAft>
                <a:spcPts val="0"/>
              </a:spcAft>
              <a:buSzPts val="2200"/>
              <a:buFont typeface="Anton"/>
              <a:buNone/>
              <a:defRPr sz="2200">
                <a:latin typeface="Anton"/>
                <a:ea typeface="Anton"/>
                <a:cs typeface="Anton"/>
                <a:sym typeface="Anton"/>
              </a:defRPr>
            </a:lvl2pPr>
            <a:lvl3pPr lvl="2" rtl="0">
              <a:lnSpc>
                <a:spcPct val="100000"/>
              </a:lnSpc>
              <a:spcBef>
                <a:spcPts val="0"/>
              </a:spcBef>
              <a:spcAft>
                <a:spcPts val="0"/>
              </a:spcAft>
              <a:buSzPts val="2200"/>
              <a:buFont typeface="Anton"/>
              <a:buNone/>
              <a:defRPr sz="2200">
                <a:latin typeface="Anton"/>
                <a:ea typeface="Anton"/>
                <a:cs typeface="Anton"/>
                <a:sym typeface="Anton"/>
              </a:defRPr>
            </a:lvl3pPr>
            <a:lvl4pPr lvl="3" rtl="0">
              <a:lnSpc>
                <a:spcPct val="100000"/>
              </a:lnSpc>
              <a:spcBef>
                <a:spcPts val="0"/>
              </a:spcBef>
              <a:spcAft>
                <a:spcPts val="0"/>
              </a:spcAft>
              <a:buSzPts val="2200"/>
              <a:buFont typeface="Anton"/>
              <a:buNone/>
              <a:defRPr sz="2200">
                <a:latin typeface="Anton"/>
                <a:ea typeface="Anton"/>
                <a:cs typeface="Anton"/>
                <a:sym typeface="Anton"/>
              </a:defRPr>
            </a:lvl4pPr>
            <a:lvl5pPr lvl="4" rtl="0">
              <a:lnSpc>
                <a:spcPct val="100000"/>
              </a:lnSpc>
              <a:spcBef>
                <a:spcPts val="0"/>
              </a:spcBef>
              <a:spcAft>
                <a:spcPts val="0"/>
              </a:spcAft>
              <a:buSzPts val="2200"/>
              <a:buFont typeface="Anton"/>
              <a:buNone/>
              <a:defRPr sz="2200">
                <a:latin typeface="Anton"/>
                <a:ea typeface="Anton"/>
                <a:cs typeface="Anton"/>
                <a:sym typeface="Anton"/>
              </a:defRPr>
            </a:lvl5pPr>
            <a:lvl6pPr lvl="5" rtl="0">
              <a:lnSpc>
                <a:spcPct val="100000"/>
              </a:lnSpc>
              <a:spcBef>
                <a:spcPts val="0"/>
              </a:spcBef>
              <a:spcAft>
                <a:spcPts val="0"/>
              </a:spcAft>
              <a:buSzPts val="2200"/>
              <a:buFont typeface="Anton"/>
              <a:buNone/>
              <a:defRPr sz="2200">
                <a:latin typeface="Anton"/>
                <a:ea typeface="Anton"/>
                <a:cs typeface="Anton"/>
                <a:sym typeface="Anton"/>
              </a:defRPr>
            </a:lvl6pPr>
            <a:lvl7pPr lvl="6" rtl="0">
              <a:lnSpc>
                <a:spcPct val="100000"/>
              </a:lnSpc>
              <a:spcBef>
                <a:spcPts val="0"/>
              </a:spcBef>
              <a:spcAft>
                <a:spcPts val="0"/>
              </a:spcAft>
              <a:buSzPts val="2200"/>
              <a:buFont typeface="Anton"/>
              <a:buNone/>
              <a:defRPr sz="2200">
                <a:latin typeface="Anton"/>
                <a:ea typeface="Anton"/>
                <a:cs typeface="Anton"/>
                <a:sym typeface="Anton"/>
              </a:defRPr>
            </a:lvl7pPr>
            <a:lvl8pPr lvl="7" rtl="0">
              <a:lnSpc>
                <a:spcPct val="100000"/>
              </a:lnSpc>
              <a:spcBef>
                <a:spcPts val="0"/>
              </a:spcBef>
              <a:spcAft>
                <a:spcPts val="0"/>
              </a:spcAft>
              <a:buSzPts val="2200"/>
              <a:buFont typeface="Anton"/>
              <a:buNone/>
              <a:defRPr sz="2200">
                <a:latin typeface="Anton"/>
                <a:ea typeface="Anton"/>
                <a:cs typeface="Anton"/>
                <a:sym typeface="Anton"/>
              </a:defRPr>
            </a:lvl8pPr>
            <a:lvl9pPr lvl="8" rtl="0">
              <a:lnSpc>
                <a:spcPct val="100000"/>
              </a:lnSpc>
              <a:spcBef>
                <a:spcPts val="0"/>
              </a:spcBef>
              <a:spcAft>
                <a:spcPts val="0"/>
              </a:spcAft>
              <a:buSzPts val="2200"/>
              <a:buFont typeface="Anton"/>
              <a:buNone/>
              <a:defRPr sz="2200">
                <a:latin typeface="Anton"/>
                <a:ea typeface="Anton"/>
                <a:cs typeface="Anton"/>
                <a:sym typeface="Anton"/>
              </a:defRPr>
            </a:lvl9pPr>
          </a:lstStyle>
          <a:p>
            <a:r>
              <a:rPr lang="en-US" smtClean="0"/>
              <a:t>Click to edit Master subtitle style</a:t>
            </a:r>
            <a:endParaRPr/>
          </a:p>
        </p:txBody>
      </p:sp>
      <p:sp>
        <p:nvSpPr>
          <p:cNvPr id="271" name="Google Shape;271;p13"/>
          <p:cNvSpPr txBox="1">
            <a:spLocks noGrp="1"/>
          </p:cNvSpPr>
          <p:nvPr>
            <p:ph type="title" idx="4" hasCustomPrompt="1"/>
          </p:nvPr>
        </p:nvSpPr>
        <p:spPr>
          <a:xfrm>
            <a:off x="1991200" y="3480767"/>
            <a:ext cx="598200" cy="6100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72" name="Google Shape;272;p13"/>
          <p:cNvSpPr txBox="1">
            <a:spLocks noGrp="1"/>
          </p:cNvSpPr>
          <p:nvPr>
            <p:ph type="subTitle" idx="5"/>
          </p:nvPr>
        </p:nvSpPr>
        <p:spPr>
          <a:xfrm>
            <a:off x="2645350" y="4626367"/>
            <a:ext cx="2336400" cy="686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273" name="Google Shape;273;p13"/>
          <p:cNvSpPr txBox="1">
            <a:spLocks noGrp="1"/>
          </p:cNvSpPr>
          <p:nvPr>
            <p:ph type="subTitle" idx="6"/>
          </p:nvPr>
        </p:nvSpPr>
        <p:spPr>
          <a:xfrm>
            <a:off x="2640450" y="3489167"/>
            <a:ext cx="2336400" cy="1137200"/>
          </a:xfrm>
          <a:prstGeom prst="rect">
            <a:avLst/>
          </a:prstGeom>
          <a:solidFill>
            <a:schemeClr val="accent1"/>
          </a:solid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Anton"/>
              <a:buNone/>
              <a:defRPr sz="2200">
                <a:latin typeface="Anton"/>
                <a:ea typeface="Anton"/>
                <a:cs typeface="Anton"/>
                <a:sym typeface="Anton"/>
              </a:defRPr>
            </a:lvl1pPr>
            <a:lvl2pPr lvl="1" rtl="0">
              <a:lnSpc>
                <a:spcPct val="100000"/>
              </a:lnSpc>
              <a:spcBef>
                <a:spcPts val="0"/>
              </a:spcBef>
              <a:spcAft>
                <a:spcPts val="0"/>
              </a:spcAft>
              <a:buSzPts val="2200"/>
              <a:buFont typeface="Anton"/>
              <a:buNone/>
              <a:defRPr sz="2200">
                <a:latin typeface="Anton"/>
                <a:ea typeface="Anton"/>
                <a:cs typeface="Anton"/>
                <a:sym typeface="Anton"/>
              </a:defRPr>
            </a:lvl2pPr>
            <a:lvl3pPr lvl="2" rtl="0">
              <a:lnSpc>
                <a:spcPct val="100000"/>
              </a:lnSpc>
              <a:spcBef>
                <a:spcPts val="0"/>
              </a:spcBef>
              <a:spcAft>
                <a:spcPts val="0"/>
              </a:spcAft>
              <a:buSzPts val="2200"/>
              <a:buFont typeface="Anton"/>
              <a:buNone/>
              <a:defRPr sz="2200">
                <a:latin typeface="Anton"/>
                <a:ea typeface="Anton"/>
                <a:cs typeface="Anton"/>
                <a:sym typeface="Anton"/>
              </a:defRPr>
            </a:lvl3pPr>
            <a:lvl4pPr lvl="3" rtl="0">
              <a:lnSpc>
                <a:spcPct val="100000"/>
              </a:lnSpc>
              <a:spcBef>
                <a:spcPts val="0"/>
              </a:spcBef>
              <a:spcAft>
                <a:spcPts val="0"/>
              </a:spcAft>
              <a:buSzPts val="2200"/>
              <a:buFont typeface="Anton"/>
              <a:buNone/>
              <a:defRPr sz="2200">
                <a:latin typeface="Anton"/>
                <a:ea typeface="Anton"/>
                <a:cs typeface="Anton"/>
                <a:sym typeface="Anton"/>
              </a:defRPr>
            </a:lvl4pPr>
            <a:lvl5pPr lvl="4" rtl="0">
              <a:lnSpc>
                <a:spcPct val="100000"/>
              </a:lnSpc>
              <a:spcBef>
                <a:spcPts val="0"/>
              </a:spcBef>
              <a:spcAft>
                <a:spcPts val="0"/>
              </a:spcAft>
              <a:buSzPts val="2200"/>
              <a:buFont typeface="Anton"/>
              <a:buNone/>
              <a:defRPr sz="2200">
                <a:latin typeface="Anton"/>
                <a:ea typeface="Anton"/>
                <a:cs typeface="Anton"/>
                <a:sym typeface="Anton"/>
              </a:defRPr>
            </a:lvl5pPr>
            <a:lvl6pPr lvl="5" rtl="0">
              <a:lnSpc>
                <a:spcPct val="100000"/>
              </a:lnSpc>
              <a:spcBef>
                <a:spcPts val="0"/>
              </a:spcBef>
              <a:spcAft>
                <a:spcPts val="0"/>
              </a:spcAft>
              <a:buSzPts val="2200"/>
              <a:buFont typeface="Anton"/>
              <a:buNone/>
              <a:defRPr sz="2200">
                <a:latin typeface="Anton"/>
                <a:ea typeface="Anton"/>
                <a:cs typeface="Anton"/>
                <a:sym typeface="Anton"/>
              </a:defRPr>
            </a:lvl6pPr>
            <a:lvl7pPr lvl="6" rtl="0">
              <a:lnSpc>
                <a:spcPct val="100000"/>
              </a:lnSpc>
              <a:spcBef>
                <a:spcPts val="0"/>
              </a:spcBef>
              <a:spcAft>
                <a:spcPts val="0"/>
              </a:spcAft>
              <a:buSzPts val="2200"/>
              <a:buFont typeface="Anton"/>
              <a:buNone/>
              <a:defRPr sz="2200">
                <a:latin typeface="Anton"/>
                <a:ea typeface="Anton"/>
                <a:cs typeface="Anton"/>
                <a:sym typeface="Anton"/>
              </a:defRPr>
            </a:lvl7pPr>
            <a:lvl8pPr lvl="7" rtl="0">
              <a:lnSpc>
                <a:spcPct val="100000"/>
              </a:lnSpc>
              <a:spcBef>
                <a:spcPts val="0"/>
              </a:spcBef>
              <a:spcAft>
                <a:spcPts val="0"/>
              </a:spcAft>
              <a:buSzPts val="2200"/>
              <a:buFont typeface="Anton"/>
              <a:buNone/>
              <a:defRPr sz="2200">
                <a:latin typeface="Anton"/>
                <a:ea typeface="Anton"/>
                <a:cs typeface="Anton"/>
                <a:sym typeface="Anton"/>
              </a:defRPr>
            </a:lvl8pPr>
            <a:lvl9pPr lvl="8" rtl="0">
              <a:lnSpc>
                <a:spcPct val="100000"/>
              </a:lnSpc>
              <a:spcBef>
                <a:spcPts val="0"/>
              </a:spcBef>
              <a:spcAft>
                <a:spcPts val="0"/>
              </a:spcAft>
              <a:buSzPts val="2200"/>
              <a:buFont typeface="Anton"/>
              <a:buNone/>
              <a:defRPr sz="2200">
                <a:latin typeface="Anton"/>
                <a:ea typeface="Anton"/>
                <a:cs typeface="Anton"/>
                <a:sym typeface="Anton"/>
              </a:defRPr>
            </a:lvl9pPr>
          </a:lstStyle>
          <a:p>
            <a:r>
              <a:rPr lang="en-US" smtClean="0"/>
              <a:t>Click to edit Master subtitle style</a:t>
            </a:r>
            <a:endParaRPr/>
          </a:p>
        </p:txBody>
      </p:sp>
      <p:sp>
        <p:nvSpPr>
          <p:cNvPr id="274" name="Google Shape;274;p13"/>
          <p:cNvSpPr txBox="1">
            <a:spLocks noGrp="1"/>
          </p:cNvSpPr>
          <p:nvPr>
            <p:ph type="title" idx="7" hasCustomPrompt="1"/>
          </p:nvPr>
        </p:nvSpPr>
        <p:spPr>
          <a:xfrm>
            <a:off x="5433450" y="1553200"/>
            <a:ext cx="598200" cy="6100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75" name="Google Shape;275;p13"/>
          <p:cNvSpPr txBox="1">
            <a:spLocks noGrp="1"/>
          </p:cNvSpPr>
          <p:nvPr>
            <p:ph type="subTitle" idx="8"/>
          </p:nvPr>
        </p:nvSpPr>
        <p:spPr>
          <a:xfrm>
            <a:off x="6087600" y="2603700"/>
            <a:ext cx="2336400" cy="686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276" name="Google Shape;276;p13"/>
          <p:cNvSpPr txBox="1">
            <a:spLocks noGrp="1"/>
          </p:cNvSpPr>
          <p:nvPr>
            <p:ph type="subTitle" idx="9"/>
          </p:nvPr>
        </p:nvSpPr>
        <p:spPr>
          <a:xfrm>
            <a:off x="6082700" y="1544800"/>
            <a:ext cx="2336400" cy="1058800"/>
          </a:xfrm>
          <a:prstGeom prst="rect">
            <a:avLst/>
          </a:prstGeom>
          <a:solidFill>
            <a:schemeClr val="accent1"/>
          </a:solid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Anton"/>
              <a:buNone/>
              <a:defRPr sz="2200">
                <a:latin typeface="Anton"/>
                <a:ea typeface="Anton"/>
                <a:cs typeface="Anton"/>
                <a:sym typeface="Anton"/>
              </a:defRPr>
            </a:lvl1pPr>
            <a:lvl2pPr lvl="1" rtl="0">
              <a:lnSpc>
                <a:spcPct val="100000"/>
              </a:lnSpc>
              <a:spcBef>
                <a:spcPts val="0"/>
              </a:spcBef>
              <a:spcAft>
                <a:spcPts val="0"/>
              </a:spcAft>
              <a:buSzPts val="2200"/>
              <a:buFont typeface="Anton"/>
              <a:buNone/>
              <a:defRPr sz="2200">
                <a:latin typeface="Anton"/>
                <a:ea typeface="Anton"/>
                <a:cs typeface="Anton"/>
                <a:sym typeface="Anton"/>
              </a:defRPr>
            </a:lvl2pPr>
            <a:lvl3pPr lvl="2" rtl="0">
              <a:lnSpc>
                <a:spcPct val="100000"/>
              </a:lnSpc>
              <a:spcBef>
                <a:spcPts val="0"/>
              </a:spcBef>
              <a:spcAft>
                <a:spcPts val="0"/>
              </a:spcAft>
              <a:buSzPts val="2200"/>
              <a:buFont typeface="Anton"/>
              <a:buNone/>
              <a:defRPr sz="2200">
                <a:latin typeface="Anton"/>
                <a:ea typeface="Anton"/>
                <a:cs typeface="Anton"/>
                <a:sym typeface="Anton"/>
              </a:defRPr>
            </a:lvl3pPr>
            <a:lvl4pPr lvl="3" rtl="0">
              <a:lnSpc>
                <a:spcPct val="100000"/>
              </a:lnSpc>
              <a:spcBef>
                <a:spcPts val="0"/>
              </a:spcBef>
              <a:spcAft>
                <a:spcPts val="0"/>
              </a:spcAft>
              <a:buSzPts val="2200"/>
              <a:buFont typeface="Anton"/>
              <a:buNone/>
              <a:defRPr sz="2200">
                <a:latin typeface="Anton"/>
                <a:ea typeface="Anton"/>
                <a:cs typeface="Anton"/>
                <a:sym typeface="Anton"/>
              </a:defRPr>
            </a:lvl4pPr>
            <a:lvl5pPr lvl="4" rtl="0">
              <a:lnSpc>
                <a:spcPct val="100000"/>
              </a:lnSpc>
              <a:spcBef>
                <a:spcPts val="0"/>
              </a:spcBef>
              <a:spcAft>
                <a:spcPts val="0"/>
              </a:spcAft>
              <a:buSzPts val="2200"/>
              <a:buFont typeface="Anton"/>
              <a:buNone/>
              <a:defRPr sz="2200">
                <a:latin typeface="Anton"/>
                <a:ea typeface="Anton"/>
                <a:cs typeface="Anton"/>
                <a:sym typeface="Anton"/>
              </a:defRPr>
            </a:lvl5pPr>
            <a:lvl6pPr lvl="5" rtl="0">
              <a:lnSpc>
                <a:spcPct val="100000"/>
              </a:lnSpc>
              <a:spcBef>
                <a:spcPts val="0"/>
              </a:spcBef>
              <a:spcAft>
                <a:spcPts val="0"/>
              </a:spcAft>
              <a:buSzPts val="2200"/>
              <a:buFont typeface="Anton"/>
              <a:buNone/>
              <a:defRPr sz="2200">
                <a:latin typeface="Anton"/>
                <a:ea typeface="Anton"/>
                <a:cs typeface="Anton"/>
                <a:sym typeface="Anton"/>
              </a:defRPr>
            </a:lvl6pPr>
            <a:lvl7pPr lvl="6" rtl="0">
              <a:lnSpc>
                <a:spcPct val="100000"/>
              </a:lnSpc>
              <a:spcBef>
                <a:spcPts val="0"/>
              </a:spcBef>
              <a:spcAft>
                <a:spcPts val="0"/>
              </a:spcAft>
              <a:buSzPts val="2200"/>
              <a:buFont typeface="Anton"/>
              <a:buNone/>
              <a:defRPr sz="2200">
                <a:latin typeface="Anton"/>
                <a:ea typeface="Anton"/>
                <a:cs typeface="Anton"/>
                <a:sym typeface="Anton"/>
              </a:defRPr>
            </a:lvl7pPr>
            <a:lvl8pPr lvl="7" rtl="0">
              <a:lnSpc>
                <a:spcPct val="100000"/>
              </a:lnSpc>
              <a:spcBef>
                <a:spcPts val="0"/>
              </a:spcBef>
              <a:spcAft>
                <a:spcPts val="0"/>
              </a:spcAft>
              <a:buSzPts val="2200"/>
              <a:buFont typeface="Anton"/>
              <a:buNone/>
              <a:defRPr sz="2200">
                <a:latin typeface="Anton"/>
                <a:ea typeface="Anton"/>
                <a:cs typeface="Anton"/>
                <a:sym typeface="Anton"/>
              </a:defRPr>
            </a:lvl8pPr>
            <a:lvl9pPr lvl="8" rtl="0">
              <a:lnSpc>
                <a:spcPct val="100000"/>
              </a:lnSpc>
              <a:spcBef>
                <a:spcPts val="0"/>
              </a:spcBef>
              <a:spcAft>
                <a:spcPts val="0"/>
              </a:spcAft>
              <a:buSzPts val="2200"/>
              <a:buFont typeface="Anton"/>
              <a:buNone/>
              <a:defRPr sz="2200">
                <a:latin typeface="Anton"/>
                <a:ea typeface="Anton"/>
                <a:cs typeface="Anton"/>
                <a:sym typeface="Anton"/>
              </a:defRPr>
            </a:lvl9pPr>
          </a:lstStyle>
          <a:p>
            <a:r>
              <a:rPr lang="en-US" smtClean="0"/>
              <a:t>Click to edit Master subtitle style</a:t>
            </a:r>
            <a:endParaRPr/>
          </a:p>
        </p:txBody>
      </p:sp>
      <p:sp>
        <p:nvSpPr>
          <p:cNvPr id="277" name="Google Shape;277;p13"/>
          <p:cNvSpPr txBox="1">
            <a:spLocks noGrp="1"/>
          </p:cNvSpPr>
          <p:nvPr>
            <p:ph type="title" idx="13" hasCustomPrompt="1"/>
          </p:nvPr>
        </p:nvSpPr>
        <p:spPr>
          <a:xfrm>
            <a:off x="5433450" y="3480767"/>
            <a:ext cx="598200" cy="610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78" name="Google Shape;278;p13"/>
          <p:cNvSpPr txBox="1">
            <a:spLocks noGrp="1"/>
          </p:cNvSpPr>
          <p:nvPr>
            <p:ph type="subTitle" idx="14"/>
          </p:nvPr>
        </p:nvSpPr>
        <p:spPr>
          <a:xfrm>
            <a:off x="6087600" y="4626367"/>
            <a:ext cx="2336400" cy="686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279" name="Google Shape;279;p13"/>
          <p:cNvSpPr txBox="1">
            <a:spLocks noGrp="1"/>
          </p:cNvSpPr>
          <p:nvPr>
            <p:ph type="subTitle" idx="15"/>
          </p:nvPr>
        </p:nvSpPr>
        <p:spPr>
          <a:xfrm>
            <a:off x="6082700" y="3489167"/>
            <a:ext cx="2336400" cy="1137200"/>
          </a:xfrm>
          <a:prstGeom prst="rect">
            <a:avLst/>
          </a:prstGeom>
          <a:solidFill>
            <a:schemeClr val="accent1"/>
          </a:solid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Anton"/>
              <a:buNone/>
              <a:defRPr sz="2200">
                <a:latin typeface="Anton"/>
                <a:ea typeface="Anton"/>
                <a:cs typeface="Anton"/>
                <a:sym typeface="Anton"/>
              </a:defRPr>
            </a:lvl1pPr>
            <a:lvl2pPr lvl="1" rtl="0">
              <a:lnSpc>
                <a:spcPct val="100000"/>
              </a:lnSpc>
              <a:spcBef>
                <a:spcPts val="0"/>
              </a:spcBef>
              <a:spcAft>
                <a:spcPts val="0"/>
              </a:spcAft>
              <a:buSzPts val="2200"/>
              <a:buFont typeface="Anton"/>
              <a:buNone/>
              <a:defRPr sz="2200">
                <a:latin typeface="Anton"/>
                <a:ea typeface="Anton"/>
                <a:cs typeface="Anton"/>
                <a:sym typeface="Anton"/>
              </a:defRPr>
            </a:lvl2pPr>
            <a:lvl3pPr lvl="2" rtl="0">
              <a:lnSpc>
                <a:spcPct val="100000"/>
              </a:lnSpc>
              <a:spcBef>
                <a:spcPts val="0"/>
              </a:spcBef>
              <a:spcAft>
                <a:spcPts val="0"/>
              </a:spcAft>
              <a:buSzPts val="2200"/>
              <a:buFont typeface="Anton"/>
              <a:buNone/>
              <a:defRPr sz="2200">
                <a:latin typeface="Anton"/>
                <a:ea typeface="Anton"/>
                <a:cs typeface="Anton"/>
                <a:sym typeface="Anton"/>
              </a:defRPr>
            </a:lvl3pPr>
            <a:lvl4pPr lvl="3" rtl="0">
              <a:lnSpc>
                <a:spcPct val="100000"/>
              </a:lnSpc>
              <a:spcBef>
                <a:spcPts val="0"/>
              </a:spcBef>
              <a:spcAft>
                <a:spcPts val="0"/>
              </a:spcAft>
              <a:buSzPts val="2200"/>
              <a:buFont typeface="Anton"/>
              <a:buNone/>
              <a:defRPr sz="2200">
                <a:latin typeface="Anton"/>
                <a:ea typeface="Anton"/>
                <a:cs typeface="Anton"/>
                <a:sym typeface="Anton"/>
              </a:defRPr>
            </a:lvl4pPr>
            <a:lvl5pPr lvl="4" rtl="0">
              <a:lnSpc>
                <a:spcPct val="100000"/>
              </a:lnSpc>
              <a:spcBef>
                <a:spcPts val="0"/>
              </a:spcBef>
              <a:spcAft>
                <a:spcPts val="0"/>
              </a:spcAft>
              <a:buSzPts val="2200"/>
              <a:buFont typeface="Anton"/>
              <a:buNone/>
              <a:defRPr sz="2200">
                <a:latin typeface="Anton"/>
                <a:ea typeface="Anton"/>
                <a:cs typeface="Anton"/>
                <a:sym typeface="Anton"/>
              </a:defRPr>
            </a:lvl5pPr>
            <a:lvl6pPr lvl="5" rtl="0">
              <a:lnSpc>
                <a:spcPct val="100000"/>
              </a:lnSpc>
              <a:spcBef>
                <a:spcPts val="0"/>
              </a:spcBef>
              <a:spcAft>
                <a:spcPts val="0"/>
              </a:spcAft>
              <a:buSzPts val="2200"/>
              <a:buFont typeface="Anton"/>
              <a:buNone/>
              <a:defRPr sz="2200">
                <a:latin typeface="Anton"/>
                <a:ea typeface="Anton"/>
                <a:cs typeface="Anton"/>
                <a:sym typeface="Anton"/>
              </a:defRPr>
            </a:lvl6pPr>
            <a:lvl7pPr lvl="6" rtl="0">
              <a:lnSpc>
                <a:spcPct val="100000"/>
              </a:lnSpc>
              <a:spcBef>
                <a:spcPts val="0"/>
              </a:spcBef>
              <a:spcAft>
                <a:spcPts val="0"/>
              </a:spcAft>
              <a:buSzPts val="2200"/>
              <a:buFont typeface="Anton"/>
              <a:buNone/>
              <a:defRPr sz="2200">
                <a:latin typeface="Anton"/>
                <a:ea typeface="Anton"/>
                <a:cs typeface="Anton"/>
                <a:sym typeface="Anton"/>
              </a:defRPr>
            </a:lvl7pPr>
            <a:lvl8pPr lvl="7" rtl="0">
              <a:lnSpc>
                <a:spcPct val="100000"/>
              </a:lnSpc>
              <a:spcBef>
                <a:spcPts val="0"/>
              </a:spcBef>
              <a:spcAft>
                <a:spcPts val="0"/>
              </a:spcAft>
              <a:buSzPts val="2200"/>
              <a:buFont typeface="Anton"/>
              <a:buNone/>
              <a:defRPr sz="2200">
                <a:latin typeface="Anton"/>
                <a:ea typeface="Anton"/>
                <a:cs typeface="Anton"/>
                <a:sym typeface="Anton"/>
              </a:defRPr>
            </a:lvl8pPr>
            <a:lvl9pPr lvl="8" rtl="0">
              <a:lnSpc>
                <a:spcPct val="100000"/>
              </a:lnSpc>
              <a:spcBef>
                <a:spcPts val="0"/>
              </a:spcBef>
              <a:spcAft>
                <a:spcPts val="0"/>
              </a:spcAft>
              <a:buSzPts val="2200"/>
              <a:buFont typeface="Anton"/>
              <a:buNone/>
              <a:defRPr sz="2200">
                <a:latin typeface="Anton"/>
                <a:ea typeface="Anton"/>
                <a:cs typeface="Anton"/>
                <a:sym typeface="Anton"/>
              </a:defRPr>
            </a:lvl9pPr>
          </a:lstStyle>
          <a:p>
            <a:r>
              <a:rPr lang="en-US" smtClean="0"/>
              <a:t>Click to edit Master subtitle style</a:t>
            </a:r>
            <a:endParaRPr/>
          </a:p>
        </p:txBody>
      </p:sp>
      <p:grpSp>
        <p:nvGrpSpPr>
          <p:cNvPr id="280" name="Google Shape;280;p13"/>
          <p:cNvGrpSpPr/>
          <p:nvPr/>
        </p:nvGrpSpPr>
        <p:grpSpPr>
          <a:xfrm>
            <a:off x="6308900" y="-3059884"/>
            <a:ext cx="2835090" cy="3779885"/>
            <a:chOff x="-250" y="-6325"/>
            <a:chExt cx="2394299" cy="2394151"/>
          </a:xfrm>
        </p:grpSpPr>
        <p:grpSp>
          <p:nvGrpSpPr>
            <p:cNvPr id="281" name="Google Shape;281;p13"/>
            <p:cNvGrpSpPr/>
            <p:nvPr/>
          </p:nvGrpSpPr>
          <p:grpSpPr>
            <a:xfrm>
              <a:off x="-250" y="-6325"/>
              <a:ext cx="798099" cy="798051"/>
              <a:chOff x="-250" y="-6325"/>
              <a:chExt cx="4105450" cy="4105200"/>
            </a:xfrm>
          </p:grpSpPr>
          <p:sp>
            <p:nvSpPr>
              <p:cNvPr id="282" name="Google Shape;282;p13"/>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3"/>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3"/>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3"/>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3"/>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3"/>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3"/>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3"/>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3"/>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3"/>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3"/>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3"/>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3"/>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3"/>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3"/>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3"/>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 name="Google Shape;298;p13"/>
            <p:cNvGrpSpPr/>
            <p:nvPr/>
          </p:nvGrpSpPr>
          <p:grpSpPr>
            <a:xfrm>
              <a:off x="797850" y="-6325"/>
              <a:ext cx="798099" cy="798051"/>
              <a:chOff x="-250" y="-6325"/>
              <a:chExt cx="4105450" cy="4105200"/>
            </a:xfrm>
          </p:grpSpPr>
          <p:sp>
            <p:nvSpPr>
              <p:cNvPr id="299" name="Google Shape;299;p13"/>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3"/>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3"/>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3"/>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3"/>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3"/>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 name="Google Shape;315;p13"/>
            <p:cNvGrpSpPr/>
            <p:nvPr/>
          </p:nvGrpSpPr>
          <p:grpSpPr>
            <a:xfrm>
              <a:off x="1595950" y="-6325"/>
              <a:ext cx="798099" cy="798051"/>
              <a:chOff x="-250" y="-6325"/>
              <a:chExt cx="4105450" cy="4105200"/>
            </a:xfrm>
          </p:grpSpPr>
          <p:sp>
            <p:nvSpPr>
              <p:cNvPr id="316" name="Google Shape;316;p13"/>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3"/>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3"/>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3"/>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3"/>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3"/>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3"/>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3"/>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3"/>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3"/>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3"/>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3"/>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3"/>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3"/>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3"/>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3"/>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 name="Google Shape;332;p13"/>
            <p:cNvGrpSpPr/>
            <p:nvPr/>
          </p:nvGrpSpPr>
          <p:grpSpPr>
            <a:xfrm>
              <a:off x="-250" y="791725"/>
              <a:ext cx="798099" cy="798051"/>
              <a:chOff x="-250" y="-6325"/>
              <a:chExt cx="4105450" cy="4105200"/>
            </a:xfrm>
          </p:grpSpPr>
          <p:sp>
            <p:nvSpPr>
              <p:cNvPr id="333" name="Google Shape;333;p13"/>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3"/>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3"/>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3"/>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3"/>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3"/>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3"/>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3"/>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3"/>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3"/>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3"/>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13"/>
            <p:cNvGrpSpPr/>
            <p:nvPr/>
          </p:nvGrpSpPr>
          <p:grpSpPr>
            <a:xfrm>
              <a:off x="797850" y="791725"/>
              <a:ext cx="798099" cy="798051"/>
              <a:chOff x="-250" y="-6325"/>
              <a:chExt cx="4105450" cy="4105200"/>
            </a:xfrm>
          </p:grpSpPr>
          <p:sp>
            <p:nvSpPr>
              <p:cNvPr id="350" name="Google Shape;350;p13"/>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3"/>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3"/>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3"/>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3"/>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3"/>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3"/>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3"/>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3"/>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3"/>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3"/>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366;p13"/>
            <p:cNvGrpSpPr/>
            <p:nvPr/>
          </p:nvGrpSpPr>
          <p:grpSpPr>
            <a:xfrm>
              <a:off x="1595950" y="791725"/>
              <a:ext cx="798099" cy="798051"/>
              <a:chOff x="-250" y="-6325"/>
              <a:chExt cx="4105450" cy="4105200"/>
            </a:xfrm>
          </p:grpSpPr>
          <p:sp>
            <p:nvSpPr>
              <p:cNvPr id="367" name="Google Shape;367;p13"/>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3"/>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3"/>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3"/>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3"/>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3"/>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3"/>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3"/>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3"/>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3"/>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3"/>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3"/>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3"/>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3"/>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3"/>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3"/>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13"/>
            <p:cNvGrpSpPr/>
            <p:nvPr/>
          </p:nvGrpSpPr>
          <p:grpSpPr>
            <a:xfrm>
              <a:off x="-250" y="1589775"/>
              <a:ext cx="798099" cy="798051"/>
              <a:chOff x="-250" y="-6325"/>
              <a:chExt cx="4105450" cy="4105200"/>
            </a:xfrm>
          </p:grpSpPr>
          <p:sp>
            <p:nvSpPr>
              <p:cNvPr id="384" name="Google Shape;384;p13"/>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3"/>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3"/>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3"/>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3"/>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3"/>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3"/>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3"/>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3"/>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3"/>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3"/>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3"/>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3"/>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3"/>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3"/>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3"/>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 name="Google Shape;400;p13"/>
            <p:cNvGrpSpPr/>
            <p:nvPr/>
          </p:nvGrpSpPr>
          <p:grpSpPr>
            <a:xfrm>
              <a:off x="797850" y="1589775"/>
              <a:ext cx="798099" cy="798051"/>
              <a:chOff x="-250" y="-6325"/>
              <a:chExt cx="4105450" cy="4105200"/>
            </a:xfrm>
          </p:grpSpPr>
          <p:sp>
            <p:nvSpPr>
              <p:cNvPr id="401" name="Google Shape;401;p13"/>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3"/>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3"/>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3"/>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3"/>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3"/>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3"/>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3"/>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3"/>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3"/>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3"/>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3"/>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3"/>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3"/>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3"/>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3"/>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 name="Google Shape;417;p13"/>
            <p:cNvGrpSpPr/>
            <p:nvPr/>
          </p:nvGrpSpPr>
          <p:grpSpPr>
            <a:xfrm>
              <a:off x="1595950" y="1589775"/>
              <a:ext cx="798099" cy="798051"/>
              <a:chOff x="-250" y="-6325"/>
              <a:chExt cx="4105450" cy="4105200"/>
            </a:xfrm>
          </p:grpSpPr>
          <p:sp>
            <p:nvSpPr>
              <p:cNvPr id="418" name="Google Shape;418;p13"/>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3"/>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3"/>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3"/>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3"/>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3"/>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3"/>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3"/>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3"/>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3"/>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3"/>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34" name="Google Shape;434;p13"/>
          <p:cNvSpPr/>
          <p:nvPr/>
        </p:nvSpPr>
        <p:spPr>
          <a:xfrm>
            <a:off x="-182963" y="2785701"/>
            <a:ext cx="964950" cy="1286577"/>
          </a:xfrm>
          <a:custGeom>
            <a:avLst/>
            <a:gdLst/>
            <a:ahLst/>
            <a:cxnLst/>
            <a:rect l="l" t="t" r="r" b="b"/>
            <a:pathLst>
              <a:path w="56946" h="56945" extrusionOk="0">
                <a:moveTo>
                  <a:pt x="28472" y="0"/>
                </a:moveTo>
                <a:lnTo>
                  <a:pt x="25933" y="9695"/>
                </a:lnTo>
                <a:cubicBezTo>
                  <a:pt x="24918" y="13596"/>
                  <a:pt x="22875" y="17162"/>
                  <a:pt x="20024" y="20013"/>
                </a:cubicBezTo>
                <a:cubicBezTo>
                  <a:pt x="17162" y="22863"/>
                  <a:pt x="13596" y="24917"/>
                  <a:pt x="9695" y="25933"/>
                </a:cubicBezTo>
                <a:lnTo>
                  <a:pt x="1" y="28472"/>
                </a:lnTo>
                <a:lnTo>
                  <a:pt x="9695" y="31011"/>
                </a:lnTo>
                <a:cubicBezTo>
                  <a:pt x="13596" y="32027"/>
                  <a:pt x="17162" y="34070"/>
                  <a:pt x="20024" y="36920"/>
                </a:cubicBezTo>
                <a:cubicBezTo>
                  <a:pt x="22875" y="39771"/>
                  <a:pt x="24918" y="43349"/>
                  <a:pt x="25933" y="47250"/>
                </a:cubicBezTo>
                <a:lnTo>
                  <a:pt x="28472" y="56945"/>
                </a:lnTo>
                <a:lnTo>
                  <a:pt x="31011" y="47250"/>
                </a:lnTo>
                <a:cubicBezTo>
                  <a:pt x="32027" y="43349"/>
                  <a:pt x="34070" y="39771"/>
                  <a:pt x="36921" y="36920"/>
                </a:cubicBezTo>
                <a:cubicBezTo>
                  <a:pt x="39783" y="34070"/>
                  <a:pt x="43350" y="32027"/>
                  <a:pt x="47250" y="31011"/>
                </a:cubicBezTo>
                <a:lnTo>
                  <a:pt x="56945" y="28472"/>
                </a:lnTo>
                <a:lnTo>
                  <a:pt x="47250" y="25933"/>
                </a:lnTo>
                <a:cubicBezTo>
                  <a:pt x="43350" y="24917"/>
                  <a:pt x="39783" y="22863"/>
                  <a:pt x="36921" y="20013"/>
                </a:cubicBezTo>
                <a:cubicBezTo>
                  <a:pt x="34070" y="17162"/>
                  <a:pt x="32027" y="13596"/>
                  <a:pt x="31011" y="9695"/>
                </a:cubicBezTo>
                <a:lnTo>
                  <a:pt x="28472"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3"/>
          <p:cNvSpPr/>
          <p:nvPr/>
        </p:nvSpPr>
        <p:spPr>
          <a:xfrm>
            <a:off x="237199" y="5481167"/>
            <a:ext cx="674204" cy="1216544"/>
          </a:xfrm>
          <a:custGeom>
            <a:avLst/>
            <a:gdLst/>
            <a:ahLst/>
            <a:cxnLst/>
            <a:rect l="l" t="t" r="r" b="b"/>
            <a:pathLst>
              <a:path w="40245" h="54464" extrusionOk="0">
                <a:moveTo>
                  <a:pt x="11473" y="1"/>
                </a:moveTo>
                <a:lnTo>
                  <a:pt x="18490" y="13746"/>
                </a:lnTo>
                <a:cubicBezTo>
                  <a:pt x="18547" y="13862"/>
                  <a:pt x="18547" y="14000"/>
                  <a:pt x="18478" y="14115"/>
                </a:cubicBezTo>
                <a:cubicBezTo>
                  <a:pt x="18409" y="14231"/>
                  <a:pt x="18293" y="14300"/>
                  <a:pt x="18167" y="14300"/>
                </a:cubicBezTo>
                <a:lnTo>
                  <a:pt x="1" y="14831"/>
                </a:lnTo>
                <a:lnTo>
                  <a:pt x="29639" y="54464"/>
                </a:lnTo>
                <a:lnTo>
                  <a:pt x="19367" y="26880"/>
                </a:lnTo>
                <a:cubicBezTo>
                  <a:pt x="19321" y="26754"/>
                  <a:pt x="19332" y="26626"/>
                  <a:pt x="19413" y="26523"/>
                </a:cubicBezTo>
                <a:cubicBezTo>
                  <a:pt x="19483" y="26418"/>
                  <a:pt x="19609" y="26361"/>
                  <a:pt x="19736" y="26361"/>
                </a:cubicBezTo>
                <a:lnTo>
                  <a:pt x="40245" y="27492"/>
                </a:lnTo>
                <a:lnTo>
                  <a:pt x="27238" y="878"/>
                </a:lnTo>
                <a:lnTo>
                  <a:pt x="11473" y="1"/>
                </a:ln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6" name="Google Shape;436;p13"/>
          <p:cNvGrpSpPr/>
          <p:nvPr/>
        </p:nvGrpSpPr>
        <p:grpSpPr>
          <a:xfrm>
            <a:off x="7937778" y="290072"/>
            <a:ext cx="644899" cy="859865"/>
            <a:chOff x="5421800" y="1141925"/>
            <a:chExt cx="671700" cy="671700"/>
          </a:xfrm>
        </p:grpSpPr>
        <p:sp>
          <p:nvSpPr>
            <p:cNvPr id="437" name="Google Shape;437;p13"/>
            <p:cNvSpPr/>
            <p:nvPr/>
          </p:nvSpPr>
          <p:spPr>
            <a:xfrm>
              <a:off x="5421800" y="1141925"/>
              <a:ext cx="671700" cy="6717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8" name="Google Shape;438;p13"/>
            <p:cNvGrpSpPr/>
            <p:nvPr/>
          </p:nvGrpSpPr>
          <p:grpSpPr>
            <a:xfrm>
              <a:off x="5541542" y="1273779"/>
              <a:ext cx="432217" cy="408007"/>
              <a:chOff x="3769405" y="1334654"/>
              <a:chExt cx="432217" cy="408007"/>
            </a:xfrm>
          </p:grpSpPr>
          <p:sp>
            <p:nvSpPr>
              <p:cNvPr id="439" name="Google Shape;439;p13"/>
              <p:cNvSpPr/>
              <p:nvPr/>
            </p:nvSpPr>
            <p:spPr>
              <a:xfrm>
                <a:off x="3909927" y="1334654"/>
                <a:ext cx="71003" cy="99503"/>
              </a:xfrm>
              <a:custGeom>
                <a:avLst/>
                <a:gdLst/>
                <a:ahLst/>
                <a:cxnLst/>
                <a:rect l="l" t="t" r="r" b="b"/>
                <a:pathLst>
                  <a:path w="4467" h="6260" extrusionOk="0">
                    <a:moveTo>
                      <a:pt x="3370" y="1"/>
                    </a:moveTo>
                    <a:cubicBezTo>
                      <a:pt x="2605" y="1"/>
                      <a:pt x="1545" y="996"/>
                      <a:pt x="842" y="2471"/>
                    </a:cubicBezTo>
                    <a:cubicBezTo>
                      <a:pt x="35" y="4156"/>
                      <a:pt x="0" y="5818"/>
                      <a:pt x="762" y="6187"/>
                    </a:cubicBezTo>
                    <a:cubicBezTo>
                      <a:pt x="865" y="6236"/>
                      <a:pt x="977" y="6260"/>
                      <a:pt x="1095" y="6260"/>
                    </a:cubicBezTo>
                    <a:cubicBezTo>
                      <a:pt x="1868" y="6260"/>
                      <a:pt x="2924" y="5258"/>
                      <a:pt x="3624" y="3798"/>
                    </a:cubicBezTo>
                    <a:cubicBezTo>
                      <a:pt x="4432" y="2113"/>
                      <a:pt x="4466" y="440"/>
                      <a:pt x="3694" y="70"/>
                    </a:cubicBezTo>
                    <a:cubicBezTo>
                      <a:pt x="3594" y="23"/>
                      <a:pt x="3485" y="1"/>
                      <a:pt x="3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3"/>
              <p:cNvSpPr/>
              <p:nvPr/>
            </p:nvSpPr>
            <p:spPr>
              <a:xfrm>
                <a:off x="4077598" y="1415128"/>
                <a:ext cx="71003" cy="99376"/>
              </a:xfrm>
              <a:custGeom>
                <a:avLst/>
                <a:gdLst/>
                <a:ahLst/>
                <a:cxnLst/>
                <a:rect l="l" t="t" r="r" b="b"/>
                <a:pathLst>
                  <a:path w="4467" h="6252" extrusionOk="0">
                    <a:moveTo>
                      <a:pt x="3369" y="0"/>
                    </a:moveTo>
                    <a:cubicBezTo>
                      <a:pt x="2597" y="0"/>
                      <a:pt x="1542" y="993"/>
                      <a:pt x="842" y="2463"/>
                    </a:cubicBezTo>
                    <a:cubicBezTo>
                      <a:pt x="34" y="4148"/>
                      <a:pt x="0" y="5810"/>
                      <a:pt x="773" y="6179"/>
                    </a:cubicBezTo>
                    <a:cubicBezTo>
                      <a:pt x="874" y="6228"/>
                      <a:pt x="985" y="6252"/>
                      <a:pt x="1102" y="6252"/>
                    </a:cubicBezTo>
                    <a:cubicBezTo>
                      <a:pt x="1867" y="6252"/>
                      <a:pt x="2924" y="5250"/>
                      <a:pt x="3624" y="3790"/>
                    </a:cubicBezTo>
                    <a:cubicBezTo>
                      <a:pt x="4432" y="2105"/>
                      <a:pt x="4466" y="432"/>
                      <a:pt x="3704" y="73"/>
                    </a:cubicBezTo>
                    <a:cubicBezTo>
                      <a:pt x="3601" y="24"/>
                      <a:pt x="3488" y="0"/>
                      <a:pt x="33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3"/>
              <p:cNvSpPr/>
              <p:nvPr/>
            </p:nvSpPr>
            <p:spPr>
              <a:xfrm>
                <a:off x="3769405" y="1419754"/>
                <a:ext cx="432217" cy="322907"/>
              </a:xfrm>
              <a:custGeom>
                <a:avLst/>
                <a:gdLst/>
                <a:ahLst/>
                <a:cxnLst/>
                <a:rect l="l" t="t" r="r" b="b"/>
                <a:pathLst>
                  <a:path w="27192" h="20315" extrusionOk="0">
                    <a:moveTo>
                      <a:pt x="1137" y="0"/>
                    </a:moveTo>
                    <a:cubicBezTo>
                      <a:pt x="848" y="0"/>
                      <a:pt x="626" y="90"/>
                      <a:pt x="543" y="267"/>
                    </a:cubicBezTo>
                    <a:cubicBezTo>
                      <a:pt x="404" y="533"/>
                      <a:pt x="647" y="925"/>
                      <a:pt x="1074" y="1237"/>
                    </a:cubicBezTo>
                    <a:cubicBezTo>
                      <a:pt x="786" y="1952"/>
                      <a:pt x="543" y="2691"/>
                      <a:pt x="381" y="3441"/>
                    </a:cubicBezTo>
                    <a:cubicBezTo>
                      <a:pt x="150" y="4399"/>
                      <a:pt x="35" y="5391"/>
                      <a:pt x="24" y="6373"/>
                    </a:cubicBezTo>
                    <a:cubicBezTo>
                      <a:pt x="1" y="8969"/>
                      <a:pt x="704" y="11508"/>
                      <a:pt x="2055" y="13713"/>
                    </a:cubicBezTo>
                    <a:cubicBezTo>
                      <a:pt x="3440" y="15986"/>
                      <a:pt x="5459" y="17810"/>
                      <a:pt x="7872" y="18964"/>
                    </a:cubicBezTo>
                    <a:cubicBezTo>
                      <a:pt x="9742" y="19864"/>
                      <a:pt x="11773" y="20315"/>
                      <a:pt x="13815" y="20315"/>
                    </a:cubicBezTo>
                    <a:cubicBezTo>
                      <a:pt x="14497" y="20315"/>
                      <a:pt x="15166" y="20269"/>
                      <a:pt x="15846" y="20164"/>
                    </a:cubicBezTo>
                    <a:cubicBezTo>
                      <a:pt x="17151" y="19968"/>
                      <a:pt x="18432" y="19587"/>
                      <a:pt x="19644" y="19033"/>
                    </a:cubicBezTo>
                    <a:cubicBezTo>
                      <a:pt x="20855" y="18468"/>
                      <a:pt x="21975" y="17741"/>
                      <a:pt x="22979" y="16852"/>
                    </a:cubicBezTo>
                    <a:cubicBezTo>
                      <a:pt x="24168" y="15791"/>
                      <a:pt x="25161" y="14555"/>
                      <a:pt x="25934" y="13147"/>
                    </a:cubicBezTo>
                    <a:cubicBezTo>
                      <a:pt x="26114" y="13195"/>
                      <a:pt x="26285" y="13220"/>
                      <a:pt x="26438" y="13220"/>
                    </a:cubicBezTo>
                    <a:cubicBezTo>
                      <a:pt x="26726" y="13220"/>
                      <a:pt x="26947" y="13132"/>
                      <a:pt x="27030" y="12951"/>
                    </a:cubicBezTo>
                    <a:cubicBezTo>
                      <a:pt x="27192" y="12616"/>
                      <a:pt x="26776" y="12062"/>
                      <a:pt x="26084" y="11739"/>
                    </a:cubicBezTo>
                    <a:cubicBezTo>
                      <a:pt x="25752" y="11576"/>
                      <a:pt x="25417" y="11495"/>
                      <a:pt x="25142" y="11495"/>
                    </a:cubicBezTo>
                    <a:cubicBezTo>
                      <a:pt x="24854" y="11495"/>
                      <a:pt x="24631" y="11585"/>
                      <a:pt x="24549" y="11762"/>
                    </a:cubicBezTo>
                    <a:cubicBezTo>
                      <a:pt x="24422" y="12028"/>
                      <a:pt x="24641" y="12408"/>
                      <a:pt x="25056" y="12721"/>
                    </a:cubicBezTo>
                    <a:cubicBezTo>
                      <a:pt x="24341" y="14001"/>
                      <a:pt x="23430" y="15144"/>
                      <a:pt x="22333" y="16125"/>
                    </a:cubicBezTo>
                    <a:cubicBezTo>
                      <a:pt x="21398" y="16945"/>
                      <a:pt x="20360" y="17625"/>
                      <a:pt x="19229" y="18145"/>
                    </a:cubicBezTo>
                    <a:cubicBezTo>
                      <a:pt x="18109" y="18664"/>
                      <a:pt x="16920" y="19022"/>
                      <a:pt x="15697" y="19207"/>
                    </a:cubicBezTo>
                    <a:cubicBezTo>
                      <a:pt x="15074" y="19298"/>
                      <a:pt x="14448" y="19343"/>
                      <a:pt x="13825" y="19343"/>
                    </a:cubicBezTo>
                    <a:cubicBezTo>
                      <a:pt x="11920" y="19343"/>
                      <a:pt x="10035" y="18919"/>
                      <a:pt x="8287" y="18076"/>
                    </a:cubicBezTo>
                    <a:cubicBezTo>
                      <a:pt x="6048" y="17002"/>
                      <a:pt x="4179" y="15317"/>
                      <a:pt x="2886" y="13205"/>
                    </a:cubicBezTo>
                    <a:cubicBezTo>
                      <a:pt x="1628" y="11151"/>
                      <a:pt x="981" y="8797"/>
                      <a:pt x="1004" y="6384"/>
                    </a:cubicBezTo>
                    <a:cubicBezTo>
                      <a:pt x="1016" y="4757"/>
                      <a:pt x="1340" y="3164"/>
                      <a:pt x="1963" y="1652"/>
                    </a:cubicBezTo>
                    <a:cubicBezTo>
                      <a:pt x="2134" y="1695"/>
                      <a:pt x="2296" y="1717"/>
                      <a:pt x="2440" y="1717"/>
                    </a:cubicBezTo>
                    <a:cubicBezTo>
                      <a:pt x="2724" y="1717"/>
                      <a:pt x="2940" y="1632"/>
                      <a:pt x="3025" y="1456"/>
                    </a:cubicBezTo>
                    <a:cubicBezTo>
                      <a:pt x="3186" y="1110"/>
                      <a:pt x="2759" y="567"/>
                      <a:pt x="2078" y="244"/>
                    </a:cubicBezTo>
                    <a:cubicBezTo>
                      <a:pt x="1746" y="81"/>
                      <a:pt x="1411" y="0"/>
                      <a:pt x="1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42"/>
        <p:cNvGrpSpPr/>
        <p:nvPr/>
      </p:nvGrpSpPr>
      <p:grpSpPr>
        <a:xfrm>
          <a:off x="0" y="0"/>
          <a:ext cx="0" cy="0"/>
          <a:chOff x="0" y="0"/>
          <a:chExt cx="0" cy="0"/>
        </a:xfrm>
      </p:grpSpPr>
      <p:sp>
        <p:nvSpPr>
          <p:cNvPr id="443" name="Google Shape;443;p14"/>
          <p:cNvSpPr txBox="1">
            <a:spLocks noGrp="1"/>
          </p:cNvSpPr>
          <p:nvPr>
            <p:ph type="title"/>
          </p:nvPr>
        </p:nvSpPr>
        <p:spPr>
          <a:xfrm>
            <a:off x="3117600" y="4292767"/>
            <a:ext cx="2908800" cy="636800"/>
          </a:xfrm>
          <a:prstGeom prst="rect">
            <a:avLst/>
          </a:prstGeom>
          <a:solidFill>
            <a:schemeClr val="accent1"/>
          </a:solid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22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rPr lang="en-US" smtClean="0"/>
              <a:t>Click to edit Master title style</a:t>
            </a:r>
            <a:endParaRPr/>
          </a:p>
        </p:txBody>
      </p:sp>
      <p:sp>
        <p:nvSpPr>
          <p:cNvPr id="444" name="Google Shape;444;p14"/>
          <p:cNvSpPr txBox="1">
            <a:spLocks noGrp="1"/>
          </p:cNvSpPr>
          <p:nvPr>
            <p:ph type="subTitle" idx="1"/>
          </p:nvPr>
        </p:nvSpPr>
        <p:spPr>
          <a:xfrm>
            <a:off x="1729950" y="1291500"/>
            <a:ext cx="5684100" cy="277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30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r>
              <a:rPr lang="en-US" smtClean="0"/>
              <a:t>Click to edit Master subtitle style</a:t>
            </a:r>
            <a:endParaRPr/>
          </a:p>
        </p:txBody>
      </p:sp>
      <p:grpSp>
        <p:nvGrpSpPr>
          <p:cNvPr id="445" name="Google Shape;445;p14"/>
          <p:cNvGrpSpPr/>
          <p:nvPr/>
        </p:nvGrpSpPr>
        <p:grpSpPr>
          <a:xfrm>
            <a:off x="1" y="5116800"/>
            <a:ext cx="9143999" cy="1741251"/>
            <a:chOff x="0" y="3837600"/>
            <a:chExt cx="9143999" cy="1305938"/>
          </a:xfrm>
        </p:grpSpPr>
        <p:sp>
          <p:nvSpPr>
            <p:cNvPr id="446" name="Google Shape;446;p14"/>
            <p:cNvSpPr/>
            <p:nvPr/>
          </p:nvSpPr>
          <p:spPr>
            <a:xfrm>
              <a:off x="0" y="3837600"/>
              <a:ext cx="5117464" cy="1305938"/>
            </a:xfrm>
            <a:custGeom>
              <a:avLst/>
              <a:gdLst/>
              <a:ahLst/>
              <a:cxnLst/>
              <a:rect l="l" t="t" r="r" b="b"/>
              <a:pathLst>
                <a:path w="149546" h="38163" extrusionOk="0">
                  <a:moveTo>
                    <a:pt x="0" y="0"/>
                  </a:moveTo>
                  <a:lnTo>
                    <a:pt x="0" y="38162"/>
                  </a:lnTo>
                  <a:lnTo>
                    <a:pt x="149545" y="38162"/>
                  </a:lnTo>
                  <a:lnTo>
                    <a:pt x="145876" y="35333"/>
                  </a:lnTo>
                  <a:lnTo>
                    <a:pt x="139540" y="32664"/>
                  </a:lnTo>
                  <a:lnTo>
                    <a:pt x="139378" y="30996"/>
                  </a:lnTo>
                  <a:cubicBezTo>
                    <a:pt x="139206" y="29329"/>
                    <a:pt x="133537" y="28986"/>
                    <a:pt x="133537" y="28986"/>
                  </a:cubicBezTo>
                  <a:lnTo>
                    <a:pt x="128372" y="25317"/>
                  </a:lnTo>
                  <a:lnTo>
                    <a:pt x="122510" y="22770"/>
                  </a:lnTo>
                  <a:lnTo>
                    <a:pt x="116679" y="24781"/>
                  </a:lnTo>
                  <a:lnTo>
                    <a:pt x="113010" y="22356"/>
                  </a:lnTo>
                  <a:cubicBezTo>
                    <a:pt x="112278" y="21709"/>
                    <a:pt x="111420" y="21501"/>
                    <a:pt x="110658" y="21501"/>
                  </a:cubicBezTo>
                  <a:cubicBezTo>
                    <a:pt x="109704" y="21501"/>
                    <a:pt x="108900" y="21826"/>
                    <a:pt x="108675" y="22022"/>
                  </a:cubicBezTo>
                  <a:cubicBezTo>
                    <a:pt x="107907" y="22699"/>
                    <a:pt x="102005" y="23780"/>
                    <a:pt x="102005" y="23780"/>
                  </a:cubicBezTo>
                  <a:lnTo>
                    <a:pt x="102005" y="20941"/>
                  </a:lnTo>
                  <a:cubicBezTo>
                    <a:pt x="102005" y="20941"/>
                    <a:pt x="99842" y="20112"/>
                    <a:pt x="99337" y="19778"/>
                  </a:cubicBezTo>
                  <a:cubicBezTo>
                    <a:pt x="98841" y="19445"/>
                    <a:pt x="96698" y="17656"/>
                    <a:pt x="96698" y="17656"/>
                  </a:cubicBezTo>
                  <a:lnTo>
                    <a:pt x="91524" y="17494"/>
                  </a:lnTo>
                  <a:lnTo>
                    <a:pt x="86117" y="12512"/>
                  </a:lnTo>
                  <a:lnTo>
                    <a:pt x="83115" y="14685"/>
                  </a:lnTo>
                  <a:lnTo>
                    <a:pt x="79275" y="11845"/>
                  </a:lnTo>
                  <a:lnTo>
                    <a:pt x="74687" y="12158"/>
                  </a:lnTo>
                  <a:lnTo>
                    <a:pt x="73019" y="8681"/>
                  </a:lnTo>
                  <a:lnTo>
                    <a:pt x="69523" y="7156"/>
                  </a:lnTo>
                  <a:lnTo>
                    <a:pt x="66349" y="3871"/>
                  </a:lnTo>
                  <a:lnTo>
                    <a:pt x="61346" y="3871"/>
                  </a:lnTo>
                  <a:lnTo>
                    <a:pt x="56687" y="2972"/>
                  </a:lnTo>
                  <a:lnTo>
                    <a:pt x="53039" y="1840"/>
                  </a:lnTo>
                  <a:cubicBezTo>
                    <a:pt x="53039" y="1840"/>
                    <a:pt x="51210" y="455"/>
                    <a:pt x="50704" y="50"/>
                  </a:cubicBezTo>
                  <a:cubicBezTo>
                    <a:pt x="50663" y="16"/>
                    <a:pt x="50601" y="1"/>
                    <a:pt x="50522" y="1"/>
                  </a:cubicBezTo>
                  <a:cubicBezTo>
                    <a:pt x="49670" y="1"/>
                    <a:pt x="46874" y="1840"/>
                    <a:pt x="46874" y="1840"/>
                  </a:cubicBezTo>
                  <a:lnTo>
                    <a:pt x="42872" y="5124"/>
                  </a:lnTo>
                  <a:lnTo>
                    <a:pt x="38202" y="5791"/>
                  </a:lnTo>
                  <a:lnTo>
                    <a:pt x="32037" y="8459"/>
                  </a:lnTo>
                  <a:lnTo>
                    <a:pt x="25529" y="8288"/>
                  </a:lnTo>
                  <a:lnTo>
                    <a:pt x="25529" y="5791"/>
                  </a:lnTo>
                  <a:lnTo>
                    <a:pt x="22528" y="5791"/>
                  </a:lnTo>
                  <a:lnTo>
                    <a:pt x="20527" y="1840"/>
                  </a:lnTo>
                  <a:lnTo>
                    <a:pt x="17504" y="2972"/>
                  </a:lnTo>
                  <a:lnTo>
                    <a:pt x="11339" y="2082"/>
                  </a:lnTo>
                  <a:lnTo>
                    <a:pt x="7166" y="2082"/>
                  </a:lnTo>
                  <a:lnTo>
                    <a:pt x="54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sp>
          <p:nvSpPr>
            <p:cNvPr id="447" name="Google Shape;447;p14"/>
            <p:cNvSpPr/>
            <p:nvPr/>
          </p:nvSpPr>
          <p:spPr>
            <a:xfrm>
              <a:off x="0" y="4061698"/>
              <a:ext cx="4238660" cy="1081831"/>
            </a:xfrm>
            <a:custGeom>
              <a:avLst/>
              <a:gdLst/>
              <a:ahLst/>
              <a:cxnLst/>
              <a:rect l="l" t="t" r="r" b="b"/>
              <a:pathLst>
                <a:path w="123865" h="31614" extrusionOk="0">
                  <a:moveTo>
                    <a:pt x="0" y="1"/>
                  </a:moveTo>
                  <a:lnTo>
                    <a:pt x="0" y="31614"/>
                  </a:lnTo>
                  <a:lnTo>
                    <a:pt x="123865" y="31614"/>
                  </a:lnTo>
                  <a:lnTo>
                    <a:pt x="120823" y="29260"/>
                  </a:lnTo>
                  <a:lnTo>
                    <a:pt x="115577" y="27056"/>
                  </a:lnTo>
                  <a:lnTo>
                    <a:pt x="115436" y="25671"/>
                  </a:lnTo>
                  <a:cubicBezTo>
                    <a:pt x="115294" y="24297"/>
                    <a:pt x="110605" y="24004"/>
                    <a:pt x="110605" y="24004"/>
                  </a:cubicBezTo>
                  <a:lnTo>
                    <a:pt x="106320" y="20972"/>
                  </a:lnTo>
                  <a:lnTo>
                    <a:pt x="102176" y="20972"/>
                  </a:lnTo>
                  <a:lnTo>
                    <a:pt x="97345" y="22639"/>
                  </a:lnTo>
                  <a:lnTo>
                    <a:pt x="92373" y="22771"/>
                  </a:lnTo>
                  <a:cubicBezTo>
                    <a:pt x="92373" y="22771"/>
                    <a:pt x="89614" y="22639"/>
                    <a:pt x="88785" y="22498"/>
                  </a:cubicBezTo>
                  <a:cubicBezTo>
                    <a:pt x="87957" y="22356"/>
                    <a:pt x="85197" y="21811"/>
                    <a:pt x="85197" y="21811"/>
                  </a:cubicBezTo>
                  <a:lnTo>
                    <a:pt x="85197" y="19456"/>
                  </a:lnTo>
                  <a:cubicBezTo>
                    <a:pt x="85197" y="19456"/>
                    <a:pt x="83398" y="18769"/>
                    <a:pt x="82984" y="18496"/>
                  </a:cubicBezTo>
                  <a:cubicBezTo>
                    <a:pt x="82570" y="18213"/>
                    <a:pt x="80083" y="14625"/>
                    <a:pt x="80083" y="14625"/>
                  </a:cubicBezTo>
                  <a:lnTo>
                    <a:pt x="75809" y="14484"/>
                  </a:lnTo>
                  <a:lnTo>
                    <a:pt x="71524" y="12007"/>
                  </a:lnTo>
                  <a:lnTo>
                    <a:pt x="69037" y="13797"/>
                  </a:lnTo>
                  <a:lnTo>
                    <a:pt x="65864" y="11452"/>
                  </a:lnTo>
                  <a:lnTo>
                    <a:pt x="61862" y="10067"/>
                  </a:lnTo>
                  <a:lnTo>
                    <a:pt x="60477" y="7187"/>
                  </a:lnTo>
                  <a:lnTo>
                    <a:pt x="57577" y="5923"/>
                  </a:lnTo>
                  <a:lnTo>
                    <a:pt x="54959" y="3205"/>
                  </a:lnTo>
                  <a:lnTo>
                    <a:pt x="50815" y="3205"/>
                  </a:lnTo>
                  <a:lnTo>
                    <a:pt x="46945" y="2467"/>
                  </a:lnTo>
                  <a:lnTo>
                    <a:pt x="44185" y="3205"/>
                  </a:lnTo>
                  <a:cubicBezTo>
                    <a:pt x="44185" y="3205"/>
                    <a:pt x="42669" y="2063"/>
                    <a:pt x="42255" y="1730"/>
                  </a:cubicBezTo>
                  <a:cubicBezTo>
                    <a:pt x="42220" y="1700"/>
                    <a:pt x="42166" y="1686"/>
                    <a:pt x="42099" y="1686"/>
                  </a:cubicBezTo>
                  <a:cubicBezTo>
                    <a:pt x="41383" y="1686"/>
                    <a:pt x="39071" y="3205"/>
                    <a:pt x="39071" y="3205"/>
                  </a:cubicBezTo>
                  <a:lnTo>
                    <a:pt x="35767" y="5923"/>
                  </a:lnTo>
                  <a:lnTo>
                    <a:pt x="31896" y="6480"/>
                  </a:lnTo>
                  <a:lnTo>
                    <a:pt x="26782" y="8692"/>
                  </a:lnTo>
                  <a:lnTo>
                    <a:pt x="21405" y="8551"/>
                  </a:lnTo>
                  <a:lnTo>
                    <a:pt x="21405" y="6480"/>
                  </a:lnTo>
                  <a:lnTo>
                    <a:pt x="18919" y="6480"/>
                  </a:lnTo>
                  <a:lnTo>
                    <a:pt x="17262" y="3205"/>
                  </a:lnTo>
                  <a:lnTo>
                    <a:pt x="14493" y="2467"/>
                  </a:lnTo>
                  <a:lnTo>
                    <a:pt x="9389" y="1730"/>
                  </a:lnTo>
                  <a:lnTo>
                    <a:pt x="5933" y="1730"/>
                  </a:lnTo>
                  <a:lnTo>
                    <a:pt x="45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4"/>
            <p:cNvSpPr/>
            <p:nvPr/>
          </p:nvSpPr>
          <p:spPr>
            <a:xfrm flipH="1">
              <a:off x="4766040" y="4026250"/>
              <a:ext cx="4377959" cy="1117222"/>
            </a:xfrm>
            <a:custGeom>
              <a:avLst/>
              <a:gdLst/>
              <a:ahLst/>
              <a:cxnLst/>
              <a:rect l="l" t="t" r="r" b="b"/>
              <a:pathLst>
                <a:path w="149546" h="38163" extrusionOk="0">
                  <a:moveTo>
                    <a:pt x="0" y="0"/>
                  </a:moveTo>
                  <a:lnTo>
                    <a:pt x="0" y="38162"/>
                  </a:lnTo>
                  <a:lnTo>
                    <a:pt x="149545" y="38162"/>
                  </a:lnTo>
                  <a:lnTo>
                    <a:pt x="145876" y="35333"/>
                  </a:lnTo>
                  <a:lnTo>
                    <a:pt x="139540" y="32664"/>
                  </a:lnTo>
                  <a:lnTo>
                    <a:pt x="139378" y="30996"/>
                  </a:lnTo>
                  <a:cubicBezTo>
                    <a:pt x="139206" y="29329"/>
                    <a:pt x="133537" y="28986"/>
                    <a:pt x="133537" y="28986"/>
                  </a:cubicBezTo>
                  <a:lnTo>
                    <a:pt x="128372" y="25317"/>
                  </a:lnTo>
                  <a:lnTo>
                    <a:pt x="122510" y="22770"/>
                  </a:lnTo>
                  <a:lnTo>
                    <a:pt x="116679" y="24781"/>
                  </a:lnTo>
                  <a:lnTo>
                    <a:pt x="113010" y="22356"/>
                  </a:lnTo>
                  <a:cubicBezTo>
                    <a:pt x="112278" y="21709"/>
                    <a:pt x="111420" y="21501"/>
                    <a:pt x="110658" y="21501"/>
                  </a:cubicBezTo>
                  <a:cubicBezTo>
                    <a:pt x="109704" y="21501"/>
                    <a:pt x="108900" y="21826"/>
                    <a:pt x="108675" y="22022"/>
                  </a:cubicBezTo>
                  <a:cubicBezTo>
                    <a:pt x="107907" y="22699"/>
                    <a:pt x="102005" y="23780"/>
                    <a:pt x="102005" y="23780"/>
                  </a:cubicBezTo>
                  <a:lnTo>
                    <a:pt x="102005" y="20941"/>
                  </a:lnTo>
                  <a:cubicBezTo>
                    <a:pt x="102005" y="20941"/>
                    <a:pt x="99842" y="20112"/>
                    <a:pt x="99337" y="19778"/>
                  </a:cubicBezTo>
                  <a:cubicBezTo>
                    <a:pt x="98841" y="19445"/>
                    <a:pt x="96698" y="17656"/>
                    <a:pt x="96698" y="17656"/>
                  </a:cubicBezTo>
                  <a:lnTo>
                    <a:pt x="91524" y="17494"/>
                  </a:lnTo>
                  <a:lnTo>
                    <a:pt x="86117" y="12512"/>
                  </a:lnTo>
                  <a:lnTo>
                    <a:pt x="83115" y="14685"/>
                  </a:lnTo>
                  <a:lnTo>
                    <a:pt x="79275" y="11845"/>
                  </a:lnTo>
                  <a:lnTo>
                    <a:pt x="74687" y="12158"/>
                  </a:lnTo>
                  <a:lnTo>
                    <a:pt x="73019" y="8681"/>
                  </a:lnTo>
                  <a:lnTo>
                    <a:pt x="69523" y="7156"/>
                  </a:lnTo>
                  <a:lnTo>
                    <a:pt x="66349" y="3871"/>
                  </a:lnTo>
                  <a:lnTo>
                    <a:pt x="61346" y="3871"/>
                  </a:lnTo>
                  <a:lnTo>
                    <a:pt x="56687" y="2972"/>
                  </a:lnTo>
                  <a:lnTo>
                    <a:pt x="53039" y="1840"/>
                  </a:lnTo>
                  <a:cubicBezTo>
                    <a:pt x="53039" y="1840"/>
                    <a:pt x="51210" y="455"/>
                    <a:pt x="50704" y="50"/>
                  </a:cubicBezTo>
                  <a:cubicBezTo>
                    <a:pt x="50663" y="16"/>
                    <a:pt x="50601" y="1"/>
                    <a:pt x="50522" y="1"/>
                  </a:cubicBezTo>
                  <a:cubicBezTo>
                    <a:pt x="49670" y="1"/>
                    <a:pt x="46874" y="1840"/>
                    <a:pt x="46874" y="1840"/>
                  </a:cubicBezTo>
                  <a:lnTo>
                    <a:pt x="42872" y="5124"/>
                  </a:lnTo>
                  <a:lnTo>
                    <a:pt x="38202" y="5791"/>
                  </a:lnTo>
                  <a:lnTo>
                    <a:pt x="32037" y="8459"/>
                  </a:lnTo>
                  <a:lnTo>
                    <a:pt x="25529" y="8288"/>
                  </a:lnTo>
                  <a:lnTo>
                    <a:pt x="25529" y="5791"/>
                  </a:lnTo>
                  <a:lnTo>
                    <a:pt x="22528" y="5791"/>
                  </a:lnTo>
                  <a:lnTo>
                    <a:pt x="20527" y="1840"/>
                  </a:lnTo>
                  <a:lnTo>
                    <a:pt x="17504" y="2972"/>
                  </a:lnTo>
                  <a:lnTo>
                    <a:pt x="11339" y="2082"/>
                  </a:lnTo>
                  <a:lnTo>
                    <a:pt x="7166" y="2082"/>
                  </a:lnTo>
                  <a:lnTo>
                    <a:pt x="54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sp>
          <p:nvSpPr>
            <p:cNvPr id="449" name="Google Shape;449;p14"/>
            <p:cNvSpPr/>
            <p:nvPr/>
          </p:nvSpPr>
          <p:spPr>
            <a:xfrm flipH="1">
              <a:off x="5517851" y="4217976"/>
              <a:ext cx="3626148" cy="925500"/>
            </a:xfrm>
            <a:custGeom>
              <a:avLst/>
              <a:gdLst/>
              <a:ahLst/>
              <a:cxnLst/>
              <a:rect l="l" t="t" r="r" b="b"/>
              <a:pathLst>
                <a:path w="123865" h="31614" extrusionOk="0">
                  <a:moveTo>
                    <a:pt x="0" y="1"/>
                  </a:moveTo>
                  <a:lnTo>
                    <a:pt x="0" y="31614"/>
                  </a:lnTo>
                  <a:lnTo>
                    <a:pt x="123865" y="31614"/>
                  </a:lnTo>
                  <a:lnTo>
                    <a:pt x="120823" y="29260"/>
                  </a:lnTo>
                  <a:lnTo>
                    <a:pt x="115577" y="27056"/>
                  </a:lnTo>
                  <a:lnTo>
                    <a:pt x="115436" y="25671"/>
                  </a:lnTo>
                  <a:cubicBezTo>
                    <a:pt x="115294" y="24297"/>
                    <a:pt x="110605" y="24004"/>
                    <a:pt x="110605" y="24004"/>
                  </a:cubicBezTo>
                  <a:lnTo>
                    <a:pt x="106320" y="20972"/>
                  </a:lnTo>
                  <a:lnTo>
                    <a:pt x="102176" y="20972"/>
                  </a:lnTo>
                  <a:lnTo>
                    <a:pt x="97345" y="22639"/>
                  </a:lnTo>
                  <a:lnTo>
                    <a:pt x="92373" y="22771"/>
                  </a:lnTo>
                  <a:cubicBezTo>
                    <a:pt x="92373" y="22771"/>
                    <a:pt x="89614" y="22639"/>
                    <a:pt x="88785" y="22498"/>
                  </a:cubicBezTo>
                  <a:cubicBezTo>
                    <a:pt x="87957" y="22356"/>
                    <a:pt x="85197" y="21811"/>
                    <a:pt x="85197" y="21811"/>
                  </a:cubicBezTo>
                  <a:lnTo>
                    <a:pt x="85197" y="19456"/>
                  </a:lnTo>
                  <a:cubicBezTo>
                    <a:pt x="85197" y="19456"/>
                    <a:pt x="83398" y="18769"/>
                    <a:pt x="82984" y="18496"/>
                  </a:cubicBezTo>
                  <a:cubicBezTo>
                    <a:pt x="82570" y="18213"/>
                    <a:pt x="80083" y="14625"/>
                    <a:pt x="80083" y="14625"/>
                  </a:cubicBezTo>
                  <a:lnTo>
                    <a:pt x="75809" y="14484"/>
                  </a:lnTo>
                  <a:lnTo>
                    <a:pt x="71524" y="12007"/>
                  </a:lnTo>
                  <a:lnTo>
                    <a:pt x="69037" y="13797"/>
                  </a:lnTo>
                  <a:lnTo>
                    <a:pt x="65864" y="11452"/>
                  </a:lnTo>
                  <a:lnTo>
                    <a:pt x="61862" y="10067"/>
                  </a:lnTo>
                  <a:lnTo>
                    <a:pt x="60477" y="7187"/>
                  </a:lnTo>
                  <a:lnTo>
                    <a:pt x="57577" y="5923"/>
                  </a:lnTo>
                  <a:lnTo>
                    <a:pt x="54959" y="3205"/>
                  </a:lnTo>
                  <a:lnTo>
                    <a:pt x="50815" y="3205"/>
                  </a:lnTo>
                  <a:lnTo>
                    <a:pt x="46945" y="2467"/>
                  </a:lnTo>
                  <a:lnTo>
                    <a:pt x="44185" y="3205"/>
                  </a:lnTo>
                  <a:cubicBezTo>
                    <a:pt x="44185" y="3205"/>
                    <a:pt x="42669" y="2063"/>
                    <a:pt x="42255" y="1730"/>
                  </a:cubicBezTo>
                  <a:cubicBezTo>
                    <a:pt x="42220" y="1700"/>
                    <a:pt x="42166" y="1686"/>
                    <a:pt x="42099" y="1686"/>
                  </a:cubicBezTo>
                  <a:cubicBezTo>
                    <a:pt x="41383" y="1686"/>
                    <a:pt x="39071" y="3205"/>
                    <a:pt x="39071" y="3205"/>
                  </a:cubicBezTo>
                  <a:lnTo>
                    <a:pt x="35767" y="5923"/>
                  </a:lnTo>
                  <a:lnTo>
                    <a:pt x="31896" y="6480"/>
                  </a:lnTo>
                  <a:lnTo>
                    <a:pt x="26782" y="8692"/>
                  </a:lnTo>
                  <a:lnTo>
                    <a:pt x="21405" y="8551"/>
                  </a:lnTo>
                  <a:lnTo>
                    <a:pt x="21405" y="6480"/>
                  </a:lnTo>
                  <a:lnTo>
                    <a:pt x="18919" y="6480"/>
                  </a:lnTo>
                  <a:lnTo>
                    <a:pt x="17262" y="3205"/>
                  </a:lnTo>
                  <a:lnTo>
                    <a:pt x="14493" y="2467"/>
                  </a:lnTo>
                  <a:lnTo>
                    <a:pt x="9389" y="1730"/>
                  </a:lnTo>
                  <a:lnTo>
                    <a:pt x="5933" y="1730"/>
                  </a:lnTo>
                  <a:lnTo>
                    <a:pt x="45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0" name="Google Shape;450;p14"/>
          <p:cNvGrpSpPr/>
          <p:nvPr/>
        </p:nvGrpSpPr>
        <p:grpSpPr>
          <a:xfrm>
            <a:off x="3154450" y="-3059884"/>
            <a:ext cx="2835090" cy="3779885"/>
            <a:chOff x="-250" y="-6325"/>
            <a:chExt cx="2394299" cy="2394151"/>
          </a:xfrm>
        </p:grpSpPr>
        <p:grpSp>
          <p:nvGrpSpPr>
            <p:cNvPr id="451" name="Google Shape;451;p14"/>
            <p:cNvGrpSpPr/>
            <p:nvPr/>
          </p:nvGrpSpPr>
          <p:grpSpPr>
            <a:xfrm>
              <a:off x="-250" y="-6325"/>
              <a:ext cx="798099" cy="798051"/>
              <a:chOff x="-250" y="-6325"/>
              <a:chExt cx="4105450" cy="4105200"/>
            </a:xfrm>
          </p:grpSpPr>
          <p:sp>
            <p:nvSpPr>
              <p:cNvPr id="452" name="Google Shape;452;p14"/>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4"/>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4"/>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4"/>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4"/>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4"/>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4"/>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4"/>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4"/>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4"/>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4"/>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4"/>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4"/>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4"/>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4"/>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4"/>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 name="Google Shape;468;p14"/>
            <p:cNvGrpSpPr/>
            <p:nvPr/>
          </p:nvGrpSpPr>
          <p:grpSpPr>
            <a:xfrm>
              <a:off x="797850" y="-6325"/>
              <a:ext cx="798099" cy="798051"/>
              <a:chOff x="-250" y="-6325"/>
              <a:chExt cx="4105450" cy="4105200"/>
            </a:xfrm>
          </p:grpSpPr>
          <p:sp>
            <p:nvSpPr>
              <p:cNvPr id="469" name="Google Shape;469;p14"/>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4"/>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4"/>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4"/>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4"/>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4"/>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4"/>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4"/>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4"/>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4"/>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4"/>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4"/>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4"/>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4"/>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4"/>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4"/>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5" name="Google Shape;485;p14"/>
            <p:cNvGrpSpPr/>
            <p:nvPr/>
          </p:nvGrpSpPr>
          <p:grpSpPr>
            <a:xfrm>
              <a:off x="1595950" y="-6325"/>
              <a:ext cx="798099" cy="798051"/>
              <a:chOff x="-250" y="-6325"/>
              <a:chExt cx="4105450" cy="4105200"/>
            </a:xfrm>
          </p:grpSpPr>
          <p:sp>
            <p:nvSpPr>
              <p:cNvPr id="486" name="Google Shape;486;p14"/>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4"/>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4"/>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4"/>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4"/>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4"/>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4"/>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4"/>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4"/>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4"/>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4"/>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4"/>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4"/>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4"/>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4"/>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4"/>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 name="Google Shape;502;p14"/>
            <p:cNvGrpSpPr/>
            <p:nvPr/>
          </p:nvGrpSpPr>
          <p:grpSpPr>
            <a:xfrm>
              <a:off x="-250" y="791725"/>
              <a:ext cx="798099" cy="798051"/>
              <a:chOff x="-250" y="-6325"/>
              <a:chExt cx="4105450" cy="4105200"/>
            </a:xfrm>
          </p:grpSpPr>
          <p:sp>
            <p:nvSpPr>
              <p:cNvPr id="503" name="Google Shape;503;p14"/>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4"/>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4"/>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4"/>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4"/>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4"/>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4"/>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4"/>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4"/>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4"/>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4"/>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4"/>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4"/>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4"/>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4"/>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4"/>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9" name="Google Shape;519;p14"/>
            <p:cNvGrpSpPr/>
            <p:nvPr/>
          </p:nvGrpSpPr>
          <p:grpSpPr>
            <a:xfrm>
              <a:off x="797850" y="791725"/>
              <a:ext cx="798099" cy="798051"/>
              <a:chOff x="-250" y="-6325"/>
              <a:chExt cx="4105450" cy="4105200"/>
            </a:xfrm>
          </p:grpSpPr>
          <p:sp>
            <p:nvSpPr>
              <p:cNvPr id="520" name="Google Shape;520;p14"/>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4"/>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4"/>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4"/>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4"/>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4"/>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4"/>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4"/>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4"/>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4"/>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4"/>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4"/>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4"/>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4"/>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4"/>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4"/>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 name="Google Shape;536;p14"/>
            <p:cNvGrpSpPr/>
            <p:nvPr/>
          </p:nvGrpSpPr>
          <p:grpSpPr>
            <a:xfrm>
              <a:off x="1595950" y="791725"/>
              <a:ext cx="798099" cy="798051"/>
              <a:chOff x="-250" y="-6325"/>
              <a:chExt cx="4105450" cy="4105200"/>
            </a:xfrm>
          </p:grpSpPr>
          <p:sp>
            <p:nvSpPr>
              <p:cNvPr id="537" name="Google Shape;537;p14"/>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4"/>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4"/>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4"/>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4"/>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4"/>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4"/>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4"/>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4"/>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4"/>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4"/>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4"/>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4"/>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4"/>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4"/>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4"/>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3" name="Google Shape;553;p14"/>
            <p:cNvGrpSpPr/>
            <p:nvPr/>
          </p:nvGrpSpPr>
          <p:grpSpPr>
            <a:xfrm>
              <a:off x="-250" y="1589775"/>
              <a:ext cx="798099" cy="798051"/>
              <a:chOff x="-250" y="-6325"/>
              <a:chExt cx="4105450" cy="4105200"/>
            </a:xfrm>
          </p:grpSpPr>
          <p:sp>
            <p:nvSpPr>
              <p:cNvPr id="554" name="Google Shape;554;p14"/>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4"/>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4"/>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4"/>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4"/>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4"/>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4"/>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4"/>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4"/>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4"/>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4"/>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4"/>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4"/>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4"/>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4"/>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4"/>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0" name="Google Shape;570;p14"/>
            <p:cNvGrpSpPr/>
            <p:nvPr/>
          </p:nvGrpSpPr>
          <p:grpSpPr>
            <a:xfrm>
              <a:off x="797850" y="1589775"/>
              <a:ext cx="798099" cy="798051"/>
              <a:chOff x="-250" y="-6325"/>
              <a:chExt cx="4105450" cy="4105200"/>
            </a:xfrm>
          </p:grpSpPr>
          <p:sp>
            <p:nvSpPr>
              <p:cNvPr id="571" name="Google Shape;571;p14"/>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4"/>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4"/>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4"/>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4"/>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4"/>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4"/>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4"/>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4"/>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4"/>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4"/>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4"/>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4"/>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4"/>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4"/>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4"/>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 name="Google Shape;587;p14"/>
            <p:cNvGrpSpPr/>
            <p:nvPr/>
          </p:nvGrpSpPr>
          <p:grpSpPr>
            <a:xfrm>
              <a:off x="1595950" y="1589775"/>
              <a:ext cx="798099" cy="798051"/>
              <a:chOff x="-250" y="-6325"/>
              <a:chExt cx="4105450" cy="4105200"/>
            </a:xfrm>
          </p:grpSpPr>
          <p:sp>
            <p:nvSpPr>
              <p:cNvPr id="588" name="Google Shape;588;p14"/>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4"/>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4"/>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4"/>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4"/>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4"/>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4"/>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4"/>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4"/>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4"/>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4"/>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4"/>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4"/>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4"/>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4"/>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4"/>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604"/>
        <p:cNvGrpSpPr/>
        <p:nvPr/>
      </p:nvGrpSpPr>
      <p:grpSpPr>
        <a:xfrm>
          <a:off x="0" y="0"/>
          <a:ext cx="0" cy="0"/>
          <a:chOff x="0" y="0"/>
          <a:chExt cx="0" cy="0"/>
        </a:xfrm>
      </p:grpSpPr>
      <p:sp>
        <p:nvSpPr>
          <p:cNvPr id="605" name="Google Shape;605;p15"/>
          <p:cNvSpPr txBox="1">
            <a:spLocks noGrp="1"/>
          </p:cNvSpPr>
          <p:nvPr>
            <p:ph type="title"/>
          </p:nvPr>
        </p:nvSpPr>
        <p:spPr>
          <a:xfrm>
            <a:off x="3056700" y="2949488"/>
            <a:ext cx="3030600" cy="162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en-US" smtClean="0"/>
              <a:t>Click to edit Master title style</a:t>
            </a:r>
            <a:endParaRPr/>
          </a:p>
        </p:txBody>
      </p:sp>
      <p:sp>
        <p:nvSpPr>
          <p:cNvPr id="606" name="Google Shape;606;p15"/>
          <p:cNvSpPr txBox="1">
            <a:spLocks noGrp="1"/>
          </p:cNvSpPr>
          <p:nvPr>
            <p:ph type="title" idx="2" hasCustomPrompt="1"/>
          </p:nvPr>
        </p:nvSpPr>
        <p:spPr>
          <a:xfrm>
            <a:off x="3805950" y="1171967"/>
            <a:ext cx="1532100" cy="187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600">
                <a:solidFill>
                  <a:schemeClr val="accent4"/>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07" name="Google Shape;607;p15"/>
          <p:cNvSpPr txBox="1">
            <a:spLocks noGrp="1"/>
          </p:cNvSpPr>
          <p:nvPr>
            <p:ph type="subTitle" idx="1"/>
          </p:nvPr>
        </p:nvSpPr>
        <p:spPr>
          <a:xfrm>
            <a:off x="3279275" y="4734833"/>
            <a:ext cx="2585400" cy="951200"/>
          </a:xfrm>
          <a:prstGeom prst="rect">
            <a:avLst/>
          </a:prstGeom>
          <a:solidFill>
            <a:schemeClr val="accent1"/>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608" name="Google Shape;608;p15"/>
          <p:cNvSpPr/>
          <p:nvPr/>
        </p:nvSpPr>
        <p:spPr>
          <a:xfrm>
            <a:off x="3541725" y="-151834"/>
            <a:ext cx="5634660" cy="669919"/>
          </a:xfrm>
          <a:custGeom>
            <a:avLst/>
            <a:gdLst/>
            <a:ahLst/>
            <a:cxnLst/>
            <a:rect l="l" t="t" r="r" b="b"/>
            <a:pathLst>
              <a:path w="139308" h="12422" extrusionOk="0">
                <a:moveTo>
                  <a:pt x="0" y="0"/>
                </a:moveTo>
                <a:lnTo>
                  <a:pt x="0" y="2891"/>
                </a:lnTo>
                <a:lnTo>
                  <a:pt x="4133" y="3578"/>
                </a:lnTo>
                <a:lnTo>
                  <a:pt x="6205" y="4660"/>
                </a:lnTo>
                <a:lnTo>
                  <a:pt x="11865" y="4660"/>
                </a:lnTo>
                <a:lnTo>
                  <a:pt x="14765" y="3993"/>
                </a:lnTo>
                <a:lnTo>
                  <a:pt x="17808" y="5235"/>
                </a:lnTo>
                <a:lnTo>
                  <a:pt x="20425" y="3578"/>
                </a:lnTo>
                <a:lnTo>
                  <a:pt x="24568" y="3993"/>
                </a:lnTo>
                <a:lnTo>
                  <a:pt x="26782" y="4660"/>
                </a:lnTo>
                <a:lnTo>
                  <a:pt x="30501" y="3993"/>
                </a:lnTo>
                <a:lnTo>
                  <a:pt x="34099" y="4660"/>
                </a:lnTo>
                <a:lnTo>
                  <a:pt x="39072" y="4660"/>
                </a:lnTo>
                <a:lnTo>
                  <a:pt x="41689" y="5235"/>
                </a:lnTo>
                <a:lnTo>
                  <a:pt x="48733" y="2618"/>
                </a:lnTo>
                <a:lnTo>
                  <a:pt x="51220" y="3578"/>
                </a:lnTo>
                <a:lnTo>
                  <a:pt x="55363" y="5235"/>
                </a:lnTo>
                <a:lnTo>
                  <a:pt x="57980" y="9106"/>
                </a:lnTo>
                <a:lnTo>
                  <a:pt x="61852" y="10349"/>
                </a:lnTo>
                <a:lnTo>
                  <a:pt x="64479" y="11451"/>
                </a:lnTo>
                <a:lnTo>
                  <a:pt x="68612" y="11451"/>
                </a:lnTo>
                <a:lnTo>
                  <a:pt x="71513" y="12421"/>
                </a:lnTo>
                <a:lnTo>
                  <a:pt x="73999" y="11593"/>
                </a:lnTo>
                <a:lnTo>
                  <a:pt x="78285" y="9106"/>
                </a:lnTo>
                <a:lnTo>
                  <a:pt x="81730" y="6893"/>
                </a:lnTo>
                <a:lnTo>
                  <a:pt x="89887" y="8278"/>
                </a:lnTo>
                <a:lnTo>
                  <a:pt x="95819" y="7721"/>
                </a:lnTo>
                <a:lnTo>
                  <a:pt x="99821" y="4660"/>
                </a:lnTo>
                <a:lnTo>
                  <a:pt x="102176" y="6216"/>
                </a:lnTo>
                <a:cubicBezTo>
                  <a:pt x="102176" y="6216"/>
                  <a:pt x="104967" y="4595"/>
                  <a:pt x="105828" y="4595"/>
                </a:cubicBezTo>
                <a:cubicBezTo>
                  <a:pt x="105924" y="4595"/>
                  <a:pt x="105995" y="4615"/>
                  <a:pt x="106037" y="4660"/>
                </a:cubicBezTo>
                <a:cubicBezTo>
                  <a:pt x="106451" y="5104"/>
                  <a:pt x="109624" y="6216"/>
                  <a:pt x="109624" y="6216"/>
                </a:cubicBezTo>
                <a:lnTo>
                  <a:pt x="112667" y="6216"/>
                </a:lnTo>
                <a:lnTo>
                  <a:pt x="115982" y="8833"/>
                </a:lnTo>
                <a:cubicBezTo>
                  <a:pt x="118326" y="8833"/>
                  <a:pt x="121995" y="8278"/>
                  <a:pt x="121995" y="8278"/>
                </a:cubicBezTo>
                <a:lnTo>
                  <a:pt x="125098" y="7863"/>
                </a:lnTo>
                <a:lnTo>
                  <a:pt x="128413" y="8550"/>
                </a:lnTo>
                <a:lnTo>
                  <a:pt x="130616" y="7176"/>
                </a:lnTo>
                <a:lnTo>
                  <a:pt x="134759" y="6216"/>
                </a:lnTo>
                <a:lnTo>
                  <a:pt x="139307" y="5518"/>
                </a:lnTo>
                <a:lnTo>
                  <a:pt x="13930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9" name="Google Shape;609;p15"/>
          <p:cNvGrpSpPr/>
          <p:nvPr/>
        </p:nvGrpSpPr>
        <p:grpSpPr>
          <a:xfrm>
            <a:off x="1" y="5116800"/>
            <a:ext cx="9143999" cy="1741251"/>
            <a:chOff x="0" y="3837600"/>
            <a:chExt cx="9143999" cy="1305938"/>
          </a:xfrm>
        </p:grpSpPr>
        <p:sp>
          <p:nvSpPr>
            <p:cNvPr id="610" name="Google Shape;610;p15"/>
            <p:cNvSpPr/>
            <p:nvPr/>
          </p:nvSpPr>
          <p:spPr>
            <a:xfrm>
              <a:off x="0" y="3837600"/>
              <a:ext cx="5117464" cy="1305938"/>
            </a:xfrm>
            <a:custGeom>
              <a:avLst/>
              <a:gdLst/>
              <a:ahLst/>
              <a:cxnLst/>
              <a:rect l="l" t="t" r="r" b="b"/>
              <a:pathLst>
                <a:path w="149546" h="38163" extrusionOk="0">
                  <a:moveTo>
                    <a:pt x="0" y="0"/>
                  </a:moveTo>
                  <a:lnTo>
                    <a:pt x="0" y="38162"/>
                  </a:lnTo>
                  <a:lnTo>
                    <a:pt x="149545" y="38162"/>
                  </a:lnTo>
                  <a:lnTo>
                    <a:pt x="145876" y="35333"/>
                  </a:lnTo>
                  <a:lnTo>
                    <a:pt x="139540" y="32664"/>
                  </a:lnTo>
                  <a:lnTo>
                    <a:pt x="139378" y="30996"/>
                  </a:lnTo>
                  <a:cubicBezTo>
                    <a:pt x="139206" y="29329"/>
                    <a:pt x="133537" y="28986"/>
                    <a:pt x="133537" y="28986"/>
                  </a:cubicBezTo>
                  <a:lnTo>
                    <a:pt x="128372" y="25317"/>
                  </a:lnTo>
                  <a:lnTo>
                    <a:pt x="122510" y="22770"/>
                  </a:lnTo>
                  <a:lnTo>
                    <a:pt x="116679" y="24781"/>
                  </a:lnTo>
                  <a:lnTo>
                    <a:pt x="113010" y="22356"/>
                  </a:lnTo>
                  <a:cubicBezTo>
                    <a:pt x="112278" y="21709"/>
                    <a:pt x="111420" y="21501"/>
                    <a:pt x="110658" y="21501"/>
                  </a:cubicBezTo>
                  <a:cubicBezTo>
                    <a:pt x="109704" y="21501"/>
                    <a:pt x="108900" y="21826"/>
                    <a:pt x="108675" y="22022"/>
                  </a:cubicBezTo>
                  <a:cubicBezTo>
                    <a:pt x="107907" y="22699"/>
                    <a:pt x="102005" y="23780"/>
                    <a:pt x="102005" y="23780"/>
                  </a:cubicBezTo>
                  <a:lnTo>
                    <a:pt x="102005" y="20941"/>
                  </a:lnTo>
                  <a:cubicBezTo>
                    <a:pt x="102005" y="20941"/>
                    <a:pt x="99842" y="20112"/>
                    <a:pt x="99337" y="19778"/>
                  </a:cubicBezTo>
                  <a:cubicBezTo>
                    <a:pt x="98841" y="19445"/>
                    <a:pt x="96698" y="17656"/>
                    <a:pt x="96698" y="17656"/>
                  </a:cubicBezTo>
                  <a:lnTo>
                    <a:pt x="91524" y="17494"/>
                  </a:lnTo>
                  <a:lnTo>
                    <a:pt x="86117" y="12512"/>
                  </a:lnTo>
                  <a:lnTo>
                    <a:pt x="83115" y="14685"/>
                  </a:lnTo>
                  <a:lnTo>
                    <a:pt x="79275" y="11845"/>
                  </a:lnTo>
                  <a:lnTo>
                    <a:pt x="74687" y="12158"/>
                  </a:lnTo>
                  <a:lnTo>
                    <a:pt x="73019" y="8681"/>
                  </a:lnTo>
                  <a:lnTo>
                    <a:pt x="69523" y="7156"/>
                  </a:lnTo>
                  <a:lnTo>
                    <a:pt x="66349" y="3871"/>
                  </a:lnTo>
                  <a:lnTo>
                    <a:pt x="61346" y="3871"/>
                  </a:lnTo>
                  <a:lnTo>
                    <a:pt x="56687" y="2972"/>
                  </a:lnTo>
                  <a:lnTo>
                    <a:pt x="53039" y="1840"/>
                  </a:lnTo>
                  <a:cubicBezTo>
                    <a:pt x="53039" y="1840"/>
                    <a:pt x="51210" y="455"/>
                    <a:pt x="50704" y="50"/>
                  </a:cubicBezTo>
                  <a:cubicBezTo>
                    <a:pt x="50663" y="16"/>
                    <a:pt x="50601" y="1"/>
                    <a:pt x="50522" y="1"/>
                  </a:cubicBezTo>
                  <a:cubicBezTo>
                    <a:pt x="49670" y="1"/>
                    <a:pt x="46874" y="1840"/>
                    <a:pt x="46874" y="1840"/>
                  </a:cubicBezTo>
                  <a:lnTo>
                    <a:pt x="42872" y="5124"/>
                  </a:lnTo>
                  <a:lnTo>
                    <a:pt x="38202" y="5791"/>
                  </a:lnTo>
                  <a:lnTo>
                    <a:pt x="32037" y="8459"/>
                  </a:lnTo>
                  <a:lnTo>
                    <a:pt x="25529" y="8288"/>
                  </a:lnTo>
                  <a:lnTo>
                    <a:pt x="25529" y="5791"/>
                  </a:lnTo>
                  <a:lnTo>
                    <a:pt x="22528" y="5791"/>
                  </a:lnTo>
                  <a:lnTo>
                    <a:pt x="20527" y="1840"/>
                  </a:lnTo>
                  <a:lnTo>
                    <a:pt x="17504" y="2972"/>
                  </a:lnTo>
                  <a:lnTo>
                    <a:pt x="11339" y="2082"/>
                  </a:lnTo>
                  <a:lnTo>
                    <a:pt x="7166" y="2082"/>
                  </a:lnTo>
                  <a:lnTo>
                    <a:pt x="54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sp>
          <p:nvSpPr>
            <p:cNvPr id="611" name="Google Shape;611;p15"/>
            <p:cNvSpPr/>
            <p:nvPr/>
          </p:nvSpPr>
          <p:spPr>
            <a:xfrm>
              <a:off x="0" y="4061698"/>
              <a:ext cx="4238660" cy="1081831"/>
            </a:xfrm>
            <a:custGeom>
              <a:avLst/>
              <a:gdLst/>
              <a:ahLst/>
              <a:cxnLst/>
              <a:rect l="l" t="t" r="r" b="b"/>
              <a:pathLst>
                <a:path w="123865" h="31614" extrusionOk="0">
                  <a:moveTo>
                    <a:pt x="0" y="1"/>
                  </a:moveTo>
                  <a:lnTo>
                    <a:pt x="0" y="31614"/>
                  </a:lnTo>
                  <a:lnTo>
                    <a:pt x="123865" y="31614"/>
                  </a:lnTo>
                  <a:lnTo>
                    <a:pt x="120823" y="29260"/>
                  </a:lnTo>
                  <a:lnTo>
                    <a:pt x="115577" y="27056"/>
                  </a:lnTo>
                  <a:lnTo>
                    <a:pt x="115436" y="25671"/>
                  </a:lnTo>
                  <a:cubicBezTo>
                    <a:pt x="115294" y="24297"/>
                    <a:pt x="110605" y="24004"/>
                    <a:pt x="110605" y="24004"/>
                  </a:cubicBezTo>
                  <a:lnTo>
                    <a:pt x="106320" y="20972"/>
                  </a:lnTo>
                  <a:lnTo>
                    <a:pt x="102176" y="20972"/>
                  </a:lnTo>
                  <a:lnTo>
                    <a:pt x="97345" y="22639"/>
                  </a:lnTo>
                  <a:lnTo>
                    <a:pt x="92373" y="22771"/>
                  </a:lnTo>
                  <a:cubicBezTo>
                    <a:pt x="92373" y="22771"/>
                    <a:pt x="89614" y="22639"/>
                    <a:pt x="88785" y="22498"/>
                  </a:cubicBezTo>
                  <a:cubicBezTo>
                    <a:pt x="87957" y="22356"/>
                    <a:pt x="85197" y="21811"/>
                    <a:pt x="85197" y="21811"/>
                  </a:cubicBezTo>
                  <a:lnTo>
                    <a:pt x="85197" y="19456"/>
                  </a:lnTo>
                  <a:cubicBezTo>
                    <a:pt x="85197" y="19456"/>
                    <a:pt x="83398" y="18769"/>
                    <a:pt x="82984" y="18496"/>
                  </a:cubicBezTo>
                  <a:cubicBezTo>
                    <a:pt x="82570" y="18213"/>
                    <a:pt x="80083" y="14625"/>
                    <a:pt x="80083" y="14625"/>
                  </a:cubicBezTo>
                  <a:lnTo>
                    <a:pt x="75809" y="14484"/>
                  </a:lnTo>
                  <a:lnTo>
                    <a:pt x="71524" y="12007"/>
                  </a:lnTo>
                  <a:lnTo>
                    <a:pt x="69037" y="13797"/>
                  </a:lnTo>
                  <a:lnTo>
                    <a:pt x="65864" y="11452"/>
                  </a:lnTo>
                  <a:lnTo>
                    <a:pt x="61862" y="10067"/>
                  </a:lnTo>
                  <a:lnTo>
                    <a:pt x="60477" y="7187"/>
                  </a:lnTo>
                  <a:lnTo>
                    <a:pt x="57577" y="5923"/>
                  </a:lnTo>
                  <a:lnTo>
                    <a:pt x="54959" y="3205"/>
                  </a:lnTo>
                  <a:lnTo>
                    <a:pt x="50815" y="3205"/>
                  </a:lnTo>
                  <a:lnTo>
                    <a:pt x="46945" y="2467"/>
                  </a:lnTo>
                  <a:lnTo>
                    <a:pt x="44185" y="3205"/>
                  </a:lnTo>
                  <a:cubicBezTo>
                    <a:pt x="44185" y="3205"/>
                    <a:pt x="42669" y="2063"/>
                    <a:pt x="42255" y="1730"/>
                  </a:cubicBezTo>
                  <a:cubicBezTo>
                    <a:pt x="42220" y="1700"/>
                    <a:pt x="42166" y="1686"/>
                    <a:pt x="42099" y="1686"/>
                  </a:cubicBezTo>
                  <a:cubicBezTo>
                    <a:pt x="41383" y="1686"/>
                    <a:pt x="39071" y="3205"/>
                    <a:pt x="39071" y="3205"/>
                  </a:cubicBezTo>
                  <a:lnTo>
                    <a:pt x="35767" y="5923"/>
                  </a:lnTo>
                  <a:lnTo>
                    <a:pt x="31896" y="6480"/>
                  </a:lnTo>
                  <a:lnTo>
                    <a:pt x="26782" y="8692"/>
                  </a:lnTo>
                  <a:lnTo>
                    <a:pt x="21405" y="8551"/>
                  </a:lnTo>
                  <a:lnTo>
                    <a:pt x="21405" y="6480"/>
                  </a:lnTo>
                  <a:lnTo>
                    <a:pt x="18919" y="6480"/>
                  </a:lnTo>
                  <a:lnTo>
                    <a:pt x="17262" y="3205"/>
                  </a:lnTo>
                  <a:lnTo>
                    <a:pt x="14493" y="2467"/>
                  </a:lnTo>
                  <a:lnTo>
                    <a:pt x="9389" y="1730"/>
                  </a:lnTo>
                  <a:lnTo>
                    <a:pt x="5933" y="1730"/>
                  </a:lnTo>
                  <a:lnTo>
                    <a:pt x="45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5"/>
            <p:cNvSpPr/>
            <p:nvPr/>
          </p:nvSpPr>
          <p:spPr>
            <a:xfrm flipH="1">
              <a:off x="4766040" y="4026250"/>
              <a:ext cx="4377959" cy="1117222"/>
            </a:xfrm>
            <a:custGeom>
              <a:avLst/>
              <a:gdLst/>
              <a:ahLst/>
              <a:cxnLst/>
              <a:rect l="l" t="t" r="r" b="b"/>
              <a:pathLst>
                <a:path w="149546" h="38163" extrusionOk="0">
                  <a:moveTo>
                    <a:pt x="0" y="0"/>
                  </a:moveTo>
                  <a:lnTo>
                    <a:pt x="0" y="38162"/>
                  </a:lnTo>
                  <a:lnTo>
                    <a:pt x="149545" y="38162"/>
                  </a:lnTo>
                  <a:lnTo>
                    <a:pt x="145876" y="35333"/>
                  </a:lnTo>
                  <a:lnTo>
                    <a:pt x="139540" y="32664"/>
                  </a:lnTo>
                  <a:lnTo>
                    <a:pt x="139378" y="30996"/>
                  </a:lnTo>
                  <a:cubicBezTo>
                    <a:pt x="139206" y="29329"/>
                    <a:pt x="133537" y="28986"/>
                    <a:pt x="133537" y="28986"/>
                  </a:cubicBezTo>
                  <a:lnTo>
                    <a:pt x="128372" y="25317"/>
                  </a:lnTo>
                  <a:lnTo>
                    <a:pt x="122510" y="22770"/>
                  </a:lnTo>
                  <a:lnTo>
                    <a:pt x="116679" y="24781"/>
                  </a:lnTo>
                  <a:lnTo>
                    <a:pt x="113010" y="22356"/>
                  </a:lnTo>
                  <a:cubicBezTo>
                    <a:pt x="112278" y="21709"/>
                    <a:pt x="111420" y="21501"/>
                    <a:pt x="110658" y="21501"/>
                  </a:cubicBezTo>
                  <a:cubicBezTo>
                    <a:pt x="109704" y="21501"/>
                    <a:pt x="108900" y="21826"/>
                    <a:pt x="108675" y="22022"/>
                  </a:cubicBezTo>
                  <a:cubicBezTo>
                    <a:pt x="107907" y="22699"/>
                    <a:pt x="102005" y="23780"/>
                    <a:pt x="102005" y="23780"/>
                  </a:cubicBezTo>
                  <a:lnTo>
                    <a:pt x="102005" y="20941"/>
                  </a:lnTo>
                  <a:cubicBezTo>
                    <a:pt x="102005" y="20941"/>
                    <a:pt x="99842" y="20112"/>
                    <a:pt x="99337" y="19778"/>
                  </a:cubicBezTo>
                  <a:cubicBezTo>
                    <a:pt x="98841" y="19445"/>
                    <a:pt x="96698" y="17656"/>
                    <a:pt x="96698" y="17656"/>
                  </a:cubicBezTo>
                  <a:lnTo>
                    <a:pt x="91524" y="17494"/>
                  </a:lnTo>
                  <a:lnTo>
                    <a:pt x="86117" y="12512"/>
                  </a:lnTo>
                  <a:lnTo>
                    <a:pt x="83115" y="14685"/>
                  </a:lnTo>
                  <a:lnTo>
                    <a:pt x="79275" y="11845"/>
                  </a:lnTo>
                  <a:lnTo>
                    <a:pt x="74687" y="12158"/>
                  </a:lnTo>
                  <a:lnTo>
                    <a:pt x="73019" y="8681"/>
                  </a:lnTo>
                  <a:lnTo>
                    <a:pt x="69523" y="7156"/>
                  </a:lnTo>
                  <a:lnTo>
                    <a:pt x="66349" y="3871"/>
                  </a:lnTo>
                  <a:lnTo>
                    <a:pt x="61346" y="3871"/>
                  </a:lnTo>
                  <a:lnTo>
                    <a:pt x="56687" y="2972"/>
                  </a:lnTo>
                  <a:lnTo>
                    <a:pt x="53039" y="1840"/>
                  </a:lnTo>
                  <a:cubicBezTo>
                    <a:pt x="53039" y="1840"/>
                    <a:pt x="51210" y="455"/>
                    <a:pt x="50704" y="50"/>
                  </a:cubicBezTo>
                  <a:cubicBezTo>
                    <a:pt x="50663" y="16"/>
                    <a:pt x="50601" y="1"/>
                    <a:pt x="50522" y="1"/>
                  </a:cubicBezTo>
                  <a:cubicBezTo>
                    <a:pt x="49670" y="1"/>
                    <a:pt x="46874" y="1840"/>
                    <a:pt x="46874" y="1840"/>
                  </a:cubicBezTo>
                  <a:lnTo>
                    <a:pt x="42872" y="5124"/>
                  </a:lnTo>
                  <a:lnTo>
                    <a:pt x="38202" y="5791"/>
                  </a:lnTo>
                  <a:lnTo>
                    <a:pt x="32037" y="8459"/>
                  </a:lnTo>
                  <a:lnTo>
                    <a:pt x="25529" y="8288"/>
                  </a:lnTo>
                  <a:lnTo>
                    <a:pt x="25529" y="5791"/>
                  </a:lnTo>
                  <a:lnTo>
                    <a:pt x="22528" y="5791"/>
                  </a:lnTo>
                  <a:lnTo>
                    <a:pt x="20527" y="1840"/>
                  </a:lnTo>
                  <a:lnTo>
                    <a:pt x="17504" y="2972"/>
                  </a:lnTo>
                  <a:lnTo>
                    <a:pt x="11339" y="2082"/>
                  </a:lnTo>
                  <a:lnTo>
                    <a:pt x="7166" y="2082"/>
                  </a:lnTo>
                  <a:lnTo>
                    <a:pt x="54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sp>
          <p:nvSpPr>
            <p:cNvPr id="613" name="Google Shape;613;p15"/>
            <p:cNvSpPr/>
            <p:nvPr/>
          </p:nvSpPr>
          <p:spPr>
            <a:xfrm flipH="1">
              <a:off x="5517851" y="4217976"/>
              <a:ext cx="3626148" cy="925500"/>
            </a:xfrm>
            <a:custGeom>
              <a:avLst/>
              <a:gdLst/>
              <a:ahLst/>
              <a:cxnLst/>
              <a:rect l="l" t="t" r="r" b="b"/>
              <a:pathLst>
                <a:path w="123865" h="31614" extrusionOk="0">
                  <a:moveTo>
                    <a:pt x="0" y="1"/>
                  </a:moveTo>
                  <a:lnTo>
                    <a:pt x="0" y="31614"/>
                  </a:lnTo>
                  <a:lnTo>
                    <a:pt x="123865" y="31614"/>
                  </a:lnTo>
                  <a:lnTo>
                    <a:pt x="120823" y="29260"/>
                  </a:lnTo>
                  <a:lnTo>
                    <a:pt x="115577" y="27056"/>
                  </a:lnTo>
                  <a:lnTo>
                    <a:pt x="115436" y="25671"/>
                  </a:lnTo>
                  <a:cubicBezTo>
                    <a:pt x="115294" y="24297"/>
                    <a:pt x="110605" y="24004"/>
                    <a:pt x="110605" y="24004"/>
                  </a:cubicBezTo>
                  <a:lnTo>
                    <a:pt x="106320" y="20972"/>
                  </a:lnTo>
                  <a:lnTo>
                    <a:pt x="102176" y="20972"/>
                  </a:lnTo>
                  <a:lnTo>
                    <a:pt x="97345" y="22639"/>
                  </a:lnTo>
                  <a:lnTo>
                    <a:pt x="92373" y="22771"/>
                  </a:lnTo>
                  <a:cubicBezTo>
                    <a:pt x="92373" y="22771"/>
                    <a:pt x="89614" y="22639"/>
                    <a:pt x="88785" y="22498"/>
                  </a:cubicBezTo>
                  <a:cubicBezTo>
                    <a:pt x="87957" y="22356"/>
                    <a:pt x="85197" y="21811"/>
                    <a:pt x="85197" y="21811"/>
                  </a:cubicBezTo>
                  <a:lnTo>
                    <a:pt x="85197" y="19456"/>
                  </a:lnTo>
                  <a:cubicBezTo>
                    <a:pt x="85197" y="19456"/>
                    <a:pt x="83398" y="18769"/>
                    <a:pt x="82984" y="18496"/>
                  </a:cubicBezTo>
                  <a:cubicBezTo>
                    <a:pt x="82570" y="18213"/>
                    <a:pt x="80083" y="14625"/>
                    <a:pt x="80083" y="14625"/>
                  </a:cubicBezTo>
                  <a:lnTo>
                    <a:pt x="75809" y="14484"/>
                  </a:lnTo>
                  <a:lnTo>
                    <a:pt x="71524" y="12007"/>
                  </a:lnTo>
                  <a:lnTo>
                    <a:pt x="69037" y="13797"/>
                  </a:lnTo>
                  <a:lnTo>
                    <a:pt x="65864" y="11452"/>
                  </a:lnTo>
                  <a:lnTo>
                    <a:pt x="61862" y="10067"/>
                  </a:lnTo>
                  <a:lnTo>
                    <a:pt x="60477" y="7187"/>
                  </a:lnTo>
                  <a:lnTo>
                    <a:pt x="57577" y="5923"/>
                  </a:lnTo>
                  <a:lnTo>
                    <a:pt x="54959" y="3205"/>
                  </a:lnTo>
                  <a:lnTo>
                    <a:pt x="50815" y="3205"/>
                  </a:lnTo>
                  <a:lnTo>
                    <a:pt x="46945" y="2467"/>
                  </a:lnTo>
                  <a:lnTo>
                    <a:pt x="44185" y="3205"/>
                  </a:lnTo>
                  <a:cubicBezTo>
                    <a:pt x="44185" y="3205"/>
                    <a:pt x="42669" y="2063"/>
                    <a:pt x="42255" y="1730"/>
                  </a:cubicBezTo>
                  <a:cubicBezTo>
                    <a:pt x="42220" y="1700"/>
                    <a:pt x="42166" y="1686"/>
                    <a:pt x="42099" y="1686"/>
                  </a:cubicBezTo>
                  <a:cubicBezTo>
                    <a:pt x="41383" y="1686"/>
                    <a:pt x="39071" y="3205"/>
                    <a:pt x="39071" y="3205"/>
                  </a:cubicBezTo>
                  <a:lnTo>
                    <a:pt x="35767" y="5923"/>
                  </a:lnTo>
                  <a:lnTo>
                    <a:pt x="31896" y="6480"/>
                  </a:lnTo>
                  <a:lnTo>
                    <a:pt x="26782" y="8692"/>
                  </a:lnTo>
                  <a:lnTo>
                    <a:pt x="21405" y="8551"/>
                  </a:lnTo>
                  <a:lnTo>
                    <a:pt x="21405" y="6480"/>
                  </a:lnTo>
                  <a:lnTo>
                    <a:pt x="18919" y="6480"/>
                  </a:lnTo>
                  <a:lnTo>
                    <a:pt x="17262" y="3205"/>
                  </a:lnTo>
                  <a:lnTo>
                    <a:pt x="14493" y="2467"/>
                  </a:lnTo>
                  <a:lnTo>
                    <a:pt x="9389" y="1730"/>
                  </a:lnTo>
                  <a:lnTo>
                    <a:pt x="5933" y="1730"/>
                  </a:lnTo>
                  <a:lnTo>
                    <a:pt x="45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4" name="Google Shape;614;p15"/>
          <p:cNvGrpSpPr/>
          <p:nvPr/>
        </p:nvGrpSpPr>
        <p:grpSpPr>
          <a:xfrm>
            <a:off x="-624400" y="-709351"/>
            <a:ext cx="2835090" cy="3779885"/>
            <a:chOff x="-250" y="-6325"/>
            <a:chExt cx="2394299" cy="2394151"/>
          </a:xfrm>
        </p:grpSpPr>
        <p:grpSp>
          <p:nvGrpSpPr>
            <p:cNvPr id="615" name="Google Shape;615;p15"/>
            <p:cNvGrpSpPr/>
            <p:nvPr/>
          </p:nvGrpSpPr>
          <p:grpSpPr>
            <a:xfrm>
              <a:off x="-250" y="-6325"/>
              <a:ext cx="798099" cy="798051"/>
              <a:chOff x="-250" y="-6325"/>
              <a:chExt cx="4105450" cy="4105200"/>
            </a:xfrm>
          </p:grpSpPr>
          <p:sp>
            <p:nvSpPr>
              <p:cNvPr id="616" name="Google Shape;616;p15"/>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5"/>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5"/>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5"/>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5"/>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5"/>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5"/>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5"/>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5"/>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5"/>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5"/>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5"/>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5"/>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5"/>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5"/>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5"/>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 name="Google Shape;632;p15"/>
            <p:cNvGrpSpPr/>
            <p:nvPr/>
          </p:nvGrpSpPr>
          <p:grpSpPr>
            <a:xfrm>
              <a:off x="797850" y="-6325"/>
              <a:ext cx="798099" cy="798051"/>
              <a:chOff x="-250" y="-6325"/>
              <a:chExt cx="4105450" cy="4105200"/>
            </a:xfrm>
          </p:grpSpPr>
          <p:sp>
            <p:nvSpPr>
              <p:cNvPr id="633" name="Google Shape;633;p15"/>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5"/>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5"/>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5"/>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5"/>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5"/>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5"/>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5"/>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5"/>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5"/>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5"/>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5"/>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5"/>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5"/>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5"/>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5"/>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 name="Google Shape;649;p15"/>
            <p:cNvGrpSpPr/>
            <p:nvPr/>
          </p:nvGrpSpPr>
          <p:grpSpPr>
            <a:xfrm>
              <a:off x="1595950" y="-6325"/>
              <a:ext cx="798099" cy="798051"/>
              <a:chOff x="-250" y="-6325"/>
              <a:chExt cx="4105450" cy="4105200"/>
            </a:xfrm>
          </p:grpSpPr>
          <p:sp>
            <p:nvSpPr>
              <p:cNvPr id="650" name="Google Shape;650;p15"/>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5"/>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5"/>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5"/>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5"/>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5"/>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5"/>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5"/>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5"/>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5"/>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5"/>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5"/>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5"/>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5"/>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5"/>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5"/>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15"/>
            <p:cNvGrpSpPr/>
            <p:nvPr/>
          </p:nvGrpSpPr>
          <p:grpSpPr>
            <a:xfrm>
              <a:off x="-250" y="791725"/>
              <a:ext cx="798099" cy="798051"/>
              <a:chOff x="-250" y="-6325"/>
              <a:chExt cx="4105450" cy="4105200"/>
            </a:xfrm>
          </p:grpSpPr>
          <p:sp>
            <p:nvSpPr>
              <p:cNvPr id="667" name="Google Shape;667;p15"/>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5"/>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5"/>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5"/>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5"/>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5"/>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5"/>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5"/>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5"/>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5"/>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5"/>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5"/>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5"/>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5"/>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5"/>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5"/>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 name="Google Shape;683;p15"/>
            <p:cNvGrpSpPr/>
            <p:nvPr/>
          </p:nvGrpSpPr>
          <p:grpSpPr>
            <a:xfrm>
              <a:off x="797850" y="791725"/>
              <a:ext cx="798099" cy="798051"/>
              <a:chOff x="-250" y="-6325"/>
              <a:chExt cx="4105450" cy="4105200"/>
            </a:xfrm>
          </p:grpSpPr>
          <p:sp>
            <p:nvSpPr>
              <p:cNvPr id="684" name="Google Shape;684;p15"/>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5"/>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5"/>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5"/>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5"/>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5"/>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5"/>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5"/>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5"/>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5"/>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5"/>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5"/>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5"/>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5"/>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5"/>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5"/>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0" name="Google Shape;700;p15"/>
            <p:cNvGrpSpPr/>
            <p:nvPr/>
          </p:nvGrpSpPr>
          <p:grpSpPr>
            <a:xfrm>
              <a:off x="1595950" y="791725"/>
              <a:ext cx="798099" cy="798051"/>
              <a:chOff x="-250" y="-6325"/>
              <a:chExt cx="4105450" cy="4105200"/>
            </a:xfrm>
          </p:grpSpPr>
          <p:sp>
            <p:nvSpPr>
              <p:cNvPr id="701" name="Google Shape;701;p15"/>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5"/>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5"/>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5"/>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5"/>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5"/>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5"/>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5"/>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5"/>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5"/>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5"/>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5"/>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5"/>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5"/>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5"/>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5"/>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7" name="Google Shape;717;p15"/>
            <p:cNvGrpSpPr/>
            <p:nvPr/>
          </p:nvGrpSpPr>
          <p:grpSpPr>
            <a:xfrm>
              <a:off x="-250" y="1589775"/>
              <a:ext cx="798099" cy="798051"/>
              <a:chOff x="-250" y="-6325"/>
              <a:chExt cx="4105450" cy="4105200"/>
            </a:xfrm>
          </p:grpSpPr>
          <p:sp>
            <p:nvSpPr>
              <p:cNvPr id="718" name="Google Shape;718;p15"/>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5"/>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5"/>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5"/>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5"/>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5"/>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5"/>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5"/>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5"/>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5"/>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5"/>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5"/>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5"/>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5"/>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5"/>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5"/>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4" name="Google Shape;734;p15"/>
            <p:cNvGrpSpPr/>
            <p:nvPr/>
          </p:nvGrpSpPr>
          <p:grpSpPr>
            <a:xfrm>
              <a:off x="797850" y="1589775"/>
              <a:ext cx="798099" cy="798051"/>
              <a:chOff x="-250" y="-6325"/>
              <a:chExt cx="4105450" cy="4105200"/>
            </a:xfrm>
          </p:grpSpPr>
          <p:sp>
            <p:nvSpPr>
              <p:cNvPr id="735" name="Google Shape;735;p15"/>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5"/>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5"/>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5"/>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5"/>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5"/>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5"/>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5"/>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5"/>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5"/>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5"/>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5"/>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5"/>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5"/>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5"/>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5"/>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1" name="Google Shape;751;p15"/>
            <p:cNvGrpSpPr/>
            <p:nvPr/>
          </p:nvGrpSpPr>
          <p:grpSpPr>
            <a:xfrm>
              <a:off x="1595950" y="1589775"/>
              <a:ext cx="798099" cy="798051"/>
              <a:chOff x="-250" y="-6325"/>
              <a:chExt cx="4105450" cy="4105200"/>
            </a:xfrm>
          </p:grpSpPr>
          <p:sp>
            <p:nvSpPr>
              <p:cNvPr id="752" name="Google Shape;752;p15"/>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5"/>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5"/>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5"/>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5"/>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5"/>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5"/>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5"/>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5"/>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5"/>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5"/>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5"/>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5"/>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5"/>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5"/>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5"/>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768"/>
        <p:cNvGrpSpPr/>
        <p:nvPr/>
      </p:nvGrpSpPr>
      <p:grpSpPr>
        <a:xfrm>
          <a:off x="0" y="0"/>
          <a:ext cx="0" cy="0"/>
          <a:chOff x="0" y="0"/>
          <a:chExt cx="0" cy="0"/>
        </a:xfrm>
      </p:grpSpPr>
      <p:sp>
        <p:nvSpPr>
          <p:cNvPr id="769" name="Google Shape;769;p16"/>
          <p:cNvSpPr txBox="1">
            <a:spLocks noGrp="1"/>
          </p:cNvSpPr>
          <p:nvPr>
            <p:ph type="title"/>
          </p:nvPr>
        </p:nvSpPr>
        <p:spPr>
          <a:xfrm>
            <a:off x="5111875" y="2777627"/>
            <a:ext cx="3312000" cy="162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en-US" smtClean="0"/>
              <a:t>Click to edit Master title style</a:t>
            </a:r>
            <a:endParaRPr/>
          </a:p>
        </p:txBody>
      </p:sp>
      <p:sp>
        <p:nvSpPr>
          <p:cNvPr id="770" name="Google Shape;770;p16"/>
          <p:cNvSpPr txBox="1">
            <a:spLocks noGrp="1"/>
          </p:cNvSpPr>
          <p:nvPr>
            <p:ph type="title" idx="2" hasCustomPrompt="1"/>
          </p:nvPr>
        </p:nvSpPr>
        <p:spPr>
          <a:xfrm>
            <a:off x="6725775" y="998400"/>
            <a:ext cx="1698300" cy="1876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9600">
                <a:solidFill>
                  <a:schemeClr val="accent4"/>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71" name="Google Shape;771;p16"/>
          <p:cNvSpPr txBox="1">
            <a:spLocks noGrp="1"/>
          </p:cNvSpPr>
          <p:nvPr>
            <p:ph type="subTitle" idx="1"/>
          </p:nvPr>
        </p:nvSpPr>
        <p:spPr>
          <a:xfrm>
            <a:off x="5386311" y="4557167"/>
            <a:ext cx="2929500" cy="951200"/>
          </a:xfrm>
          <a:prstGeom prst="rect">
            <a:avLst/>
          </a:prstGeom>
          <a:solidFill>
            <a:schemeClr val="accent1"/>
          </a:solidFill>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772" name="Google Shape;772;p16"/>
          <p:cNvSpPr/>
          <p:nvPr/>
        </p:nvSpPr>
        <p:spPr>
          <a:xfrm>
            <a:off x="93851" y="-271037"/>
            <a:ext cx="9143829" cy="1087132"/>
          </a:xfrm>
          <a:custGeom>
            <a:avLst/>
            <a:gdLst/>
            <a:ahLst/>
            <a:cxnLst/>
            <a:rect l="l" t="t" r="r" b="b"/>
            <a:pathLst>
              <a:path w="139308" h="12422" extrusionOk="0">
                <a:moveTo>
                  <a:pt x="0" y="0"/>
                </a:moveTo>
                <a:lnTo>
                  <a:pt x="0" y="2891"/>
                </a:lnTo>
                <a:lnTo>
                  <a:pt x="4133" y="3578"/>
                </a:lnTo>
                <a:lnTo>
                  <a:pt x="6205" y="4660"/>
                </a:lnTo>
                <a:lnTo>
                  <a:pt x="11865" y="4660"/>
                </a:lnTo>
                <a:lnTo>
                  <a:pt x="14765" y="3993"/>
                </a:lnTo>
                <a:lnTo>
                  <a:pt x="17808" y="5235"/>
                </a:lnTo>
                <a:lnTo>
                  <a:pt x="20425" y="3578"/>
                </a:lnTo>
                <a:lnTo>
                  <a:pt x="24568" y="3993"/>
                </a:lnTo>
                <a:lnTo>
                  <a:pt x="26782" y="4660"/>
                </a:lnTo>
                <a:lnTo>
                  <a:pt x="30501" y="3993"/>
                </a:lnTo>
                <a:lnTo>
                  <a:pt x="34099" y="4660"/>
                </a:lnTo>
                <a:lnTo>
                  <a:pt x="39072" y="4660"/>
                </a:lnTo>
                <a:lnTo>
                  <a:pt x="41689" y="5235"/>
                </a:lnTo>
                <a:lnTo>
                  <a:pt x="48733" y="2618"/>
                </a:lnTo>
                <a:lnTo>
                  <a:pt x="51220" y="3578"/>
                </a:lnTo>
                <a:lnTo>
                  <a:pt x="55363" y="5235"/>
                </a:lnTo>
                <a:lnTo>
                  <a:pt x="57980" y="9106"/>
                </a:lnTo>
                <a:lnTo>
                  <a:pt x="61852" y="10349"/>
                </a:lnTo>
                <a:lnTo>
                  <a:pt x="64479" y="11451"/>
                </a:lnTo>
                <a:lnTo>
                  <a:pt x="68612" y="11451"/>
                </a:lnTo>
                <a:lnTo>
                  <a:pt x="71513" y="12421"/>
                </a:lnTo>
                <a:lnTo>
                  <a:pt x="73999" y="11593"/>
                </a:lnTo>
                <a:lnTo>
                  <a:pt x="78285" y="9106"/>
                </a:lnTo>
                <a:lnTo>
                  <a:pt x="81730" y="6893"/>
                </a:lnTo>
                <a:lnTo>
                  <a:pt x="89887" y="8278"/>
                </a:lnTo>
                <a:lnTo>
                  <a:pt x="95819" y="7721"/>
                </a:lnTo>
                <a:lnTo>
                  <a:pt x="99821" y="4660"/>
                </a:lnTo>
                <a:lnTo>
                  <a:pt x="102176" y="6216"/>
                </a:lnTo>
                <a:cubicBezTo>
                  <a:pt x="102176" y="6216"/>
                  <a:pt x="104967" y="4595"/>
                  <a:pt x="105828" y="4595"/>
                </a:cubicBezTo>
                <a:cubicBezTo>
                  <a:pt x="105924" y="4595"/>
                  <a:pt x="105995" y="4615"/>
                  <a:pt x="106037" y="4660"/>
                </a:cubicBezTo>
                <a:cubicBezTo>
                  <a:pt x="106451" y="5104"/>
                  <a:pt x="109624" y="6216"/>
                  <a:pt x="109624" y="6216"/>
                </a:cubicBezTo>
                <a:lnTo>
                  <a:pt x="112667" y="6216"/>
                </a:lnTo>
                <a:lnTo>
                  <a:pt x="115982" y="8833"/>
                </a:lnTo>
                <a:cubicBezTo>
                  <a:pt x="118326" y="8833"/>
                  <a:pt x="121995" y="8278"/>
                  <a:pt x="121995" y="8278"/>
                </a:cubicBezTo>
                <a:lnTo>
                  <a:pt x="125098" y="7863"/>
                </a:lnTo>
                <a:lnTo>
                  <a:pt x="128413" y="8550"/>
                </a:lnTo>
                <a:lnTo>
                  <a:pt x="130616" y="7176"/>
                </a:lnTo>
                <a:lnTo>
                  <a:pt x="134759" y="6216"/>
                </a:lnTo>
                <a:lnTo>
                  <a:pt x="139307" y="5518"/>
                </a:lnTo>
                <a:lnTo>
                  <a:pt x="13930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3" name="Google Shape;773;p16"/>
          <p:cNvGrpSpPr/>
          <p:nvPr/>
        </p:nvGrpSpPr>
        <p:grpSpPr>
          <a:xfrm>
            <a:off x="-29" y="5715993"/>
            <a:ext cx="9143886" cy="1303727"/>
            <a:chOff x="-29" y="4286994"/>
            <a:chExt cx="9143886" cy="977795"/>
          </a:xfrm>
        </p:grpSpPr>
        <p:sp>
          <p:nvSpPr>
            <p:cNvPr id="774" name="Google Shape;774;p16"/>
            <p:cNvSpPr/>
            <p:nvPr/>
          </p:nvSpPr>
          <p:spPr>
            <a:xfrm>
              <a:off x="0" y="4286994"/>
              <a:ext cx="9143857" cy="864329"/>
            </a:xfrm>
            <a:custGeom>
              <a:avLst/>
              <a:gdLst/>
              <a:ahLst/>
              <a:cxnLst/>
              <a:rect l="l" t="t" r="r" b="b"/>
              <a:pathLst>
                <a:path w="140491" h="13280" extrusionOk="0">
                  <a:moveTo>
                    <a:pt x="68007" y="0"/>
                  </a:moveTo>
                  <a:lnTo>
                    <a:pt x="64692" y="707"/>
                  </a:lnTo>
                  <a:cubicBezTo>
                    <a:pt x="64692" y="707"/>
                    <a:pt x="62893" y="162"/>
                    <a:pt x="61932" y="20"/>
                  </a:cubicBezTo>
                  <a:cubicBezTo>
                    <a:pt x="61856" y="9"/>
                    <a:pt x="61781" y="4"/>
                    <a:pt x="61706" y="4"/>
                  </a:cubicBezTo>
                  <a:cubicBezTo>
                    <a:pt x="60837" y="4"/>
                    <a:pt x="60133" y="707"/>
                    <a:pt x="60133" y="707"/>
                  </a:cubicBezTo>
                  <a:lnTo>
                    <a:pt x="55717" y="1536"/>
                  </a:lnTo>
                  <a:lnTo>
                    <a:pt x="52533" y="1536"/>
                  </a:lnTo>
                  <a:lnTo>
                    <a:pt x="47147" y="3659"/>
                  </a:lnTo>
                  <a:lnTo>
                    <a:pt x="36798" y="8894"/>
                  </a:lnTo>
                  <a:lnTo>
                    <a:pt x="31179" y="8722"/>
                  </a:lnTo>
                  <a:lnTo>
                    <a:pt x="27126" y="7065"/>
                  </a:lnTo>
                  <a:lnTo>
                    <a:pt x="24509" y="5255"/>
                  </a:lnTo>
                  <a:cubicBezTo>
                    <a:pt x="24509" y="5255"/>
                    <a:pt x="21873" y="5326"/>
                    <a:pt x="20022" y="5326"/>
                  </a:cubicBezTo>
                  <a:cubicBezTo>
                    <a:pt x="19161" y="5326"/>
                    <a:pt x="18469" y="5311"/>
                    <a:pt x="18293" y="5266"/>
                  </a:cubicBezTo>
                  <a:cubicBezTo>
                    <a:pt x="18255" y="5256"/>
                    <a:pt x="18205" y="5252"/>
                    <a:pt x="18145" y="5252"/>
                  </a:cubicBezTo>
                  <a:cubicBezTo>
                    <a:pt x="17321" y="5252"/>
                    <a:pt x="14564" y="6095"/>
                    <a:pt x="14564" y="6095"/>
                  </a:cubicBezTo>
                  <a:lnTo>
                    <a:pt x="10279" y="6095"/>
                  </a:lnTo>
                  <a:lnTo>
                    <a:pt x="6277" y="7196"/>
                  </a:lnTo>
                  <a:lnTo>
                    <a:pt x="0" y="6095"/>
                  </a:lnTo>
                  <a:lnTo>
                    <a:pt x="0" y="12532"/>
                  </a:lnTo>
                  <a:lnTo>
                    <a:pt x="0" y="13280"/>
                  </a:lnTo>
                  <a:lnTo>
                    <a:pt x="140490" y="13280"/>
                  </a:lnTo>
                  <a:lnTo>
                    <a:pt x="140490" y="6923"/>
                  </a:lnTo>
                  <a:lnTo>
                    <a:pt x="139257" y="7337"/>
                  </a:lnTo>
                  <a:lnTo>
                    <a:pt x="133870" y="6266"/>
                  </a:lnTo>
                  <a:lnTo>
                    <a:pt x="126139" y="5124"/>
                  </a:lnTo>
                  <a:lnTo>
                    <a:pt x="121854" y="6923"/>
                  </a:lnTo>
                  <a:lnTo>
                    <a:pt x="117023" y="6266"/>
                  </a:lnTo>
                  <a:lnTo>
                    <a:pt x="111777" y="8581"/>
                  </a:lnTo>
                  <a:lnTo>
                    <a:pt x="108321" y="8025"/>
                  </a:lnTo>
                  <a:lnTo>
                    <a:pt x="106108" y="8308"/>
                  </a:lnTo>
                  <a:lnTo>
                    <a:pt x="103217" y="6923"/>
                  </a:lnTo>
                  <a:lnTo>
                    <a:pt x="99488" y="6266"/>
                  </a:lnTo>
                  <a:lnTo>
                    <a:pt x="94232" y="4296"/>
                  </a:lnTo>
                  <a:lnTo>
                    <a:pt x="89543" y="4851"/>
                  </a:lnTo>
                  <a:lnTo>
                    <a:pt x="86370" y="3659"/>
                  </a:lnTo>
                  <a:cubicBezTo>
                    <a:pt x="86370" y="3659"/>
                    <a:pt x="84157" y="4296"/>
                    <a:pt x="83469" y="4296"/>
                  </a:cubicBezTo>
                  <a:cubicBezTo>
                    <a:pt x="82772" y="4296"/>
                    <a:pt x="79467" y="3750"/>
                    <a:pt x="79053" y="3659"/>
                  </a:cubicBezTo>
                  <a:cubicBezTo>
                    <a:pt x="78915" y="3628"/>
                    <a:pt x="78500" y="3618"/>
                    <a:pt x="78009" y="3618"/>
                  </a:cubicBezTo>
                  <a:cubicBezTo>
                    <a:pt x="77027" y="3618"/>
                    <a:pt x="75738" y="3659"/>
                    <a:pt x="75738" y="3659"/>
                  </a:cubicBezTo>
                  <a:lnTo>
                    <a:pt x="72281" y="1122"/>
                  </a:lnTo>
                  <a:lnTo>
                    <a:pt x="680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5" name="Google Shape;775;p16"/>
            <p:cNvGrpSpPr/>
            <p:nvPr/>
          </p:nvGrpSpPr>
          <p:grpSpPr>
            <a:xfrm>
              <a:off x="-29" y="4487219"/>
              <a:ext cx="8398568" cy="777570"/>
              <a:chOff x="720000" y="1192075"/>
              <a:chExt cx="3226000" cy="298675"/>
            </a:xfrm>
          </p:grpSpPr>
          <p:sp>
            <p:nvSpPr>
              <p:cNvPr id="776" name="Google Shape;776;p16"/>
              <p:cNvSpPr/>
              <p:nvPr/>
            </p:nvSpPr>
            <p:spPr>
              <a:xfrm>
                <a:off x="720000" y="1192075"/>
                <a:ext cx="2322475" cy="298675"/>
              </a:xfrm>
              <a:custGeom>
                <a:avLst/>
                <a:gdLst/>
                <a:ahLst/>
                <a:cxnLst/>
                <a:rect l="l" t="t" r="r" b="b"/>
                <a:pathLst>
                  <a:path w="92899" h="11947" extrusionOk="0">
                    <a:moveTo>
                      <a:pt x="49957" y="1"/>
                    </a:moveTo>
                    <a:lnTo>
                      <a:pt x="46318" y="455"/>
                    </a:lnTo>
                    <a:lnTo>
                      <a:pt x="44762" y="183"/>
                    </a:lnTo>
                    <a:lnTo>
                      <a:pt x="43013" y="1335"/>
                    </a:lnTo>
                    <a:lnTo>
                      <a:pt x="41811" y="870"/>
                    </a:lnTo>
                    <a:lnTo>
                      <a:pt x="39415" y="870"/>
                    </a:lnTo>
                    <a:lnTo>
                      <a:pt x="37020" y="1749"/>
                    </a:lnTo>
                    <a:lnTo>
                      <a:pt x="35181" y="2811"/>
                    </a:lnTo>
                    <a:lnTo>
                      <a:pt x="32836" y="3548"/>
                    </a:lnTo>
                    <a:lnTo>
                      <a:pt x="31179" y="5064"/>
                    </a:lnTo>
                    <a:lnTo>
                      <a:pt x="28369" y="5064"/>
                    </a:lnTo>
                    <a:lnTo>
                      <a:pt x="27267" y="6166"/>
                    </a:lnTo>
                    <a:lnTo>
                      <a:pt x="25196" y="6539"/>
                    </a:lnTo>
                    <a:lnTo>
                      <a:pt x="24276" y="7874"/>
                    </a:lnTo>
                    <a:lnTo>
                      <a:pt x="21648" y="8147"/>
                    </a:lnTo>
                    <a:lnTo>
                      <a:pt x="16706" y="6974"/>
                    </a:lnTo>
                    <a:lnTo>
                      <a:pt x="13674" y="6418"/>
                    </a:lnTo>
                    <a:lnTo>
                      <a:pt x="10905" y="4347"/>
                    </a:lnTo>
                    <a:lnTo>
                      <a:pt x="8146" y="5044"/>
                    </a:lnTo>
                    <a:lnTo>
                      <a:pt x="0" y="5044"/>
                    </a:lnTo>
                    <a:lnTo>
                      <a:pt x="0" y="11947"/>
                    </a:lnTo>
                    <a:lnTo>
                      <a:pt x="92898" y="10451"/>
                    </a:lnTo>
                    <a:lnTo>
                      <a:pt x="90048" y="8288"/>
                    </a:lnTo>
                    <a:lnTo>
                      <a:pt x="89311" y="7177"/>
                    </a:lnTo>
                    <a:cubicBezTo>
                      <a:pt x="89311" y="7177"/>
                      <a:pt x="87421" y="7045"/>
                      <a:pt x="87148" y="7045"/>
                    </a:cubicBezTo>
                    <a:cubicBezTo>
                      <a:pt x="86875" y="7045"/>
                      <a:pt x="84945" y="5974"/>
                      <a:pt x="84945" y="5974"/>
                    </a:cubicBezTo>
                    <a:lnTo>
                      <a:pt x="81165" y="4741"/>
                    </a:lnTo>
                    <a:lnTo>
                      <a:pt x="77527" y="5064"/>
                    </a:lnTo>
                    <a:lnTo>
                      <a:pt x="74717" y="4235"/>
                    </a:lnTo>
                    <a:lnTo>
                      <a:pt x="72049" y="4832"/>
                    </a:lnTo>
                    <a:lnTo>
                      <a:pt x="69472" y="3912"/>
                    </a:lnTo>
                    <a:lnTo>
                      <a:pt x="66622" y="4235"/>
                    </a:lnTo>
                    <a:lnTo>
                      <a:pt x="64186" y="3265"/>
                    </a:lnTo>
                    <a:lnTo>
                      <a:pt x="61791" y="2669"/>
                    </a:lnTo>
                    <a:lnTo>
                      <a:pt x="61417" y="1567"/>
                    </a:lnTo>
                    <a:lnTo>
                      <a:pt x="58476" y="1102"/>
                    </a:lnTo>
                    <a:lnTo>
                      <a:pt x="55899" y="1"/>
                    </a:lnTo>
                    <a:lnTo>
                      <a:pt x="51796" y="455"/>
                    </a:lnTo>
                    <a:lnTo>
                      <a:pt x="499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6"/>
              <p:cNvSpPr/>
              <p:nvPr/>
            </p:nvSpPr>
            <p:spPr>
              <a:xfrm>
                <a:off x="3162200" y="1337522"/>
                <a:ext cx="783800" cy="114100"/>
              </a:xfrm>
              <a:custGeom>
                <a:avLst/>
                <a:gdLst/>
                <a:ahLst/>
                <a:cxnLst/>
                <a:rect l="l" t="t" r="r" b="b"/>
                <a:pathLst>
                  <a:path w="31352" h="4564" extrusionOk="0">
                    <a:moveTo>
                      <a:pt x="17088" y="0"/>
                    </a:moveTo>
                    <a:cubicBezTo>
                      <a:pt x="15941" y="0"/>
                      <a:pt x="14221" y="86"/>
                      <a:pt x="14221" y="86"/>
                    </a:cubicBezTo>
                    <a:lnTo>
                      <a:pt x="9390" y="2208"/>
                    </a:lnTo>
                    <a:lnTo>
                      <a:pt x="4286" y="2208"/>
                    </a:lnTo>
                    <a:lnTo>
                      <a:pt x="1" y="4563"/>
                    </a:lnTo>
                    <a:lnTo>
                      <a:pt x="31351" y="4563"/>
                    </a:lnTo>
                    <a:lnTo>
                      <a:pt x="25136" y="2279"/>
                    </a:lnTo>
                    <a:cubicBezTo>
                      <a:pt x="25136" y="2279"/>
                      <a:pt x="18091" y="278"/>
                      <a:pt x="18091" y="86"/>
                    </a:cubicBezTo>
                    <a:cubicBezTo>
                      <a:pt x="18091" y="22"/>
                      <a:pt x="17661" y="0"/>
                      <a:pt x="170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778"/>
        <p:cNvGrpSpPr/>
        <p:nvPr/>
      </p:nvGrpSpPr>
      <p:grpSpPr>
        <a:xfrm>
          <a:off x="0" y="0"/>
          <a:ext cx="0" cy="0"/>
          <a:chOff x="0" y="0"/>
          <a:chExt cx="0" cy="0"/>
        </a:xfrm>
      </p:grpSpPr>
      <p:sp>
        <p:nvSpPr>
          <p:cNvPr id="779" name="Google Shape;779;p17"/>
          <p:cNvSpPr txBox="1">
            <a:spLocks noGrp="1"/>
          </p:cNvSpPr>
          <p:nvPr>
            <p:ph type="subTitle" idx="1"/>
          </p:nvPr>
        </p:nvSpPr>
        <p:spPr>
          <a:xfrm>
            <a:off x="2674450" y="3780400"/>
            <a:ext cx="3795300" cy="110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780" name="Google Shape;780;p17"/>
          <p:cNvSpPr txBox="1">
            <a:spLocks noGrp="1"/>
          </p:cNvSpPr>
          <p:nvPr>
            <p:ph type="title"/>
          </p:nvPr>
        </p:nvSpPr>
        <p:spPr>
          <a:xfrm>
            <a:off x="2607425" y="1974784"/>
            <a:ext cx="3929100" cy="180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9600"/>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r>
              <a:rPr lang="en-US" smtClean="0"/>
              <a:t>Click to edit Master title style</a:t>
            </a:r>
            <a:endParaRPr/>
          </a:p>
        </p:txBody>
      </p:sp>
      <p:grpSp>
        <p:nvGrpSpPr>
          <p:cNvPr id="781" name="Google Shape;781;p17"/>
          <p:cNvGrpSpPr/>
          <p:nvPr/>
        </p:nvGrpSpPr>
        <p:grpSpPr>
          <a:xfrm>
            <a:off x="-29" y="5715993"/>
            <a:ext cx="9143886" cy="1303727"/>
            <a:chOff x="-29" y="4286994"/>
            <a:chExt cx="9143886" cy="977795"/>
          </a:xfrm>
        </p:grpSpPr>
        <p:sp>
          <p:nvSpPr>
            <p:cNvPr id="782" name="Google Shape;782;p17"/>
            <p:cNvSpPr/>
            <p:nvPr/>
          </p:nvSpPr>
          <p:spPr>
            <a:xfrm>
              <a:off x="0" y="4286994"/>
              <a:ext cx="9143857" cy="864329"/>
            </a:xfrm>
            <a:custGeom>
              <a:avLst/>
              <a:gdLst/>
              <a:ahLst/>
              <a:cxnLst/>
              <a:rect l="l" t="t" r="r" b="b"/>
              <a:pathLst>
                <a:path w="140491" h="13280" extrusionOk="0">
                  <a:moveTo>
                    <a:pt x="68007" y="0"/>
                  </a:moveTo>
                  <a:lnTo>
                    <a:pt x="64692" y="707"/>
                  </a:lnTo>
                  <a:cubicBezTo>
                    <a:pt x="64692" y="707"/>
                    <a:pt x="62893" y="162"/>
                    <a:pt x="61932" y="20"/>
                  </a:cubicBezTo>
                  <a:cubicBezTo>
                    <a:pt x="61856" y="9"/>
                    <a:pt x="61781" y="4"/>
                    <a:pt x="61706" y="4"/>
                  </a:cubicBezTo>
                  <a:cubicBezTo>
                    <a:pt x="60837" y="4"/>
                    <a:pt x="60133" y="707"/>
                    <a:pt x="60133" y="707"/>
                  </a:cubicBezTo>
                  <a:lnTo>
                    <a:pt x="55717" y="1536"/>
                  </a:lnTo>
                  <a:lnTo>
                    <a:pt x="52533" y="1536"/>
                  </a:lnTo>
                  <a:lnTo>
                    <a:pt x="47147" y="3659"/>
                  </a:lnTo>
                  <a:lnTo>
                    <a:pt x="36798" y="8894"/>
                  </a:lnTo>
                  <a:lnTo>
                    <a:pt x="31179" y="8722"/>
                  </a:lnTo>
                  <a:lnTo>
                    <a:pt x="27126" y="7065"/>
                  </a:lnTo>
                  <a:lnTo>
                    <a:pt x="24509" y="5255"/>
                  </a:lnTo>
                  <a:cubicBezTo>
                    <a:pt x="24509" y="5255"/>
                    <a:pt x="21873" y="5326"/>
                    <a:pt x="20022" y="5326"/>
                  </a:cubicBezTo>
                  <a:cubicBezTo>
                    <a:pt x="19161" y="5326"/>
                    <a:pt x="18469" y="5311"/>
                    <a:pt x="18293" y="5266"/>
                  </a:cubicBezTo>
                  <a:cubicBezTo>
                    <a:pt x="18255" y="5256"/>
                    <a:pt x="18205" y="5252"/>
                    <a:pt x="18145" y="5252"/>
                  </a:cubicBezTo>
                  <a:cubicBezTo>
                    <a:pt x="17321" y="5252"/>
                    <a:pt x="14564" y="6095"/>
                    <a:pt x="14564" y="6095"/>
                  </a:cubicBezTo>
                  <a:lnTo>
                    <a:pt x="10279" y="6095"/>
                  </a:lnTo>
                  <a:lnTo>
                    <a:pt x="6277" y="7196"/>
                  </a:lnTo>
                  <a:lnTo>
                    <a:pt x="0" y="6095"/>
                  </a:lnTo>
                  <a:lnTo>
                    <a:pt x="0" y="12532"/>
                  </a:lnTo>
                  <a:lnTo>
                    <a:pt x="0" y="13280"/>
                  </a:lnTo>
                  <a:lnTo>
                    <a:pt x="140490" y="13280"/>
                  </a:lnTo>
                  <a:lnTo>
                    <a:pt x="140490" y="6923"/>
                  </a:lnTo>
                  <a:lnTo>
                    <a:pt x="139257" y="7337"/>
                  </a:lnTo>
                  <a:lnTo>
                    <a:pt x="133870" y="6266"/>
                  </a:lnTo>
                  <a:lnTo>
                    <a:pt x="126139" y="5124"/>
                  </a:lnTo>
                  <a:lnTo>
                    <a:pt x="121854" y="6923"/>
                  </a:lnTo>
                  <a:lnTo>
                    <a:pt x="117023" y="6266"/>
                  </a:lnTo>
                  <a:lnTo>
                    <a:pt x="111777" y="8581"/>
                  </a:lnTo>
                  <a:lnTo>
                    <a:pt x="108321" y="8025"/>
                  </a:lnTo>
                  <a:lnTo>
                    <a:pt x="106108" y="8308"/>
                  </a:lnTo>
                  <a:lnTo>
                    <a:pt x="103217" y="6923"/>
                  </a:lnTo>
                  <a:lnTo>
                    <a:pt x="99488" y="6266"/>
                  </a:lnTo>
                  <a:lnTo>
                    <a:pt x="94232" y="4296"/>
                  </a:lnTo>
                  <a:lnTo>
                    <a:pt x="89543" y="4851"/>
                  </a:lnTo>
                  <a:lnTo>
                    <a:pt x="86370" y="3659"/>
                  </a:lnTo>
                  <a:cubicBezTo>
                    <a:pt x="86370" y="3659"/>
                    <a:pt x="84157" y="4296"/>
                    <a:pt x="83469" y="4296"/>
                  </a:cubicBezTo>
                  <a:cubicBezTo>
                    <a:pt x="82772" y="4296"/>
                    <a:pt x="79467" y="3750"/>
                    <a:pt x="79053" y="3659"/>
                  </a:cubicBezTo>
                  <a:cubicBezTo>
                    <a:pt x="78915" y="3628"/>
                    <a:pt x="78500" y="3618"/>
                    <a:pt x="78009" y="3618"/>
                  </a:cubicBezTo>
                  <a:cubicBezTo>
                    <a:pt x="77027" y="3618"/>
                    <a:pt x="75738" y="3659"/>
                    <a:pt x="75738" y="3659"/>
                  </a:cubicBezTo>
                  <a:lnTo>
                    <a:pt x="72281" y="1122"/>
                  </a:lnTo>
                  <a:lnTo>
                    <a:pt x="680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3" name="Google Shape;783;p17"/>
            <p:cNvGrpSpPr/>
            <p:nvPr/>
          </p:nvGrpSpPr>
          <p:grpSpPr>
            <a:xfrm>
              <a:off x="-29" y="4487219"/>
              <a:ext cx="8398568" cy="777570"/>
              <a:chOff x="720000" y="1192075"/>
              <a:chExt cx="3226000" cy="298675"/>
            </a:xfrm>
          </p:grpSpPr>
          <p:sp>
            <p:nvSpPr>
              <p:cNvPr id="784" name="Google Shape;784;p17"/>
              <p:cNvSpPr/>
              <p:nvPr/>
            </p:nvSpPr>
            <p:spPr>
              <a:xfrm>
                <a:off x="720000" y="1192075"/>
                <a:ext cx="2322475" cy="298675"/>
              </a:xfrm>
              <a:custGeom>
                <a:avLst/>
                <a:gdLst/>
                <a:ahLst/>
                <a:cxnLst/>
                <a:rect l="l" t="t" r="r" b="b"/>
                <a:pathLst>
                  <a:path w="92899" h="11947" extrusionOk="0">
                    <a:moveTo>
                      <a:pt x="49957" y="1"/>
                    </a:moveTo>
                    <a:lnTo>
                      <a:pt x="46318" y="455"/>
                    </a:lnTo>
                    <a:lnTo>
                      <a:pt x="44762" y="183"/>
                    </a:lnTo>
                    <a:lnTo>
                      <a:pt x="43013" y="1335"/>
                    </a:lnTo>
                    <a:lnTo>
                      <a:pt x="41811" y="870"/>
                    </a:lnTo>
                    <a:lnTo>
                      <a:pt x="39415" y="870"/>
                    </a:lnTo>
                    <a:lnTo>
                      <a:pt x="37020" y="1749"/>
                    </a:lnTo>
                    <a:lnTo>
                      <a:pt x="35181" y="2811"/>
                    </a:lnTo>
                    <a:lnTo>
                      <a:pt x="32836" y="3548"/>
                    </a:lnTo>
                    <a:lnTo>
                      <a:pt x="31179" y="5064"/>
                    </a:lnTo>
                    <a:lnTo>
                      <a:pt x="28369" y="5064"/>
                    </a:lnTo>
                    <a:lnTo>
                      <a:pt x="27267" y="6166"/>
                    </a:lnTo>
                    <a:lnTo>
                      <a:pt x="25196" y="6539"/>
                    </a:lnTo>
                    <a:lnTo>
                      <a:pt x="24276" y="7874"/>
                    </a:lnTo>
                    <a:lnTo>
                      <a:pt x="21648" y="8147"/>
                    </a:lnTo>
                    <a:lnTo>
                      <a:pt x="16706" y="6974"/>
                    </a:lnTo>
                    <a:lnTo>
                      <a:pt x="13674" y="6418"/>
                    </a:lnTo>
                    <a:lnTo>
                      <a:pt x="10905" y="4347"/>
                    </a:lnTo>
                    <a:lnTo>
                      <a:pt x="8146" y="5044"/>
                    </a:lnTo>
                    <a:lnTo>
                      <a:pt x="0" y="5044"/>
                    </a:lnTo>
                    <a:lnTo>
                      <a:pt x="0" y="11947"/>
                    </a:lnTo>
                    <a:lnTo>
                      <a:pt x="92898" y="10451"/>
                    </a:lnTo>
                    <a:lnTo>
                      <a:pt x="90048" y="8288"/>
                    </a:lnTo>
                    <a:lnTo>
                      <a:pt x="89311" y="7177"/>
                    </a:lnTo>
                    <a:cubicBezTo>
                      <a:pt x="89311" y="7177"/>
                      <a:pt x="87421" y="7045"/>
                      <a:pt x="87148" y="7045"/>
                    </a:cubicBezTo>
                    <a:cubicBezTo>
                      <a:pt x="86875" y="7045"/>
                      <a:pt x="84945" y="5974"/>
                      <a:pt x="84945" y="5974"/>
                    </a:cubicBezTo>
                    <a:lnTo>
                      <a:pt x="81165" y="4741"/>
                    </a:lnTo>
                    <a:lnTo>
                      <a:pt x="77527" y="5064"/>
                    </a:lnTo>
                    <a:lnTo>
                      <a:pt x="74717" y="4235"/>
                    </a:lnTo>
                    <a:lnTo>
                      <a:pt x="72049" y="4832"/>
                    </a:lnTo>
                    <a:lnTo>
                      <a:pt x="69472" y="3912"/>
                    </a:lnTo>
                    <a:lnTo>
                      <a:pt x="66622" y="4235"/>
                    </a:lnTo>
                    <a:lnTo>
                      <a:pt x="64186" y="3265"/>
                    </a:lnTo>
                    <a:lnTo>
                      <a:pt x="61791" y="2669"/>
                    </a:lnTo>
                    <a:lnTo>
                      <a:pt x="61417" y="1567"/>
                    </a:lnTo>
                    <a:lnTo>
                      <a:pt x="58476" y="1102"/>
                    </a:lnTo>
                    <a:lnTo>
                      <a:pt x="55899" y="1"/>
                    </a:lnTo>
                    <a:lnTo>
                      <a:pt x="51796" y="455"/>
                    </a:lnTo>
                    <a:lnTo>
                      <a:pt x="499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7"/>
              <p:cNvSpPr/>
              <p:nvPr/>
            </p:nvSpPr>
            <p:spPr>
              <a:xfrm>
                <a:off x="3162200" y="1337522"/>
                <a:ext cx="783800" cy="114100"/>
              </a:xfrm>
              <a:custGeom>
                <a:avLst/>
                <a:gdLst/>
                <a:ahLst/>
                <a:cxnLst/>
                <a:rect l="l" t="t" r="r" b="b"/>
                <a:pathLst>
                  <a:path w="31352" h="4564" extrusionOk="0">
                    <a:moveTo>
                      <a:pt x="17088" y="0"/>
                    </a:moveTo>
                    <a:cubicBezTo>
                      <a:pt x="15941" y="0"/>
                      <a:pt x="14221" y="86"/>
                      <a:pt x="14221" y="86"/>
                    </a:cubicBezTo>
                    <a:lnTo>
                      <a:pt x="9390" y="2208"/>
                    </a:lnTo>
                    <a:lnTo>
                      <a:pt x="4286" y="2208"/>
                    </a:lnTo>
                    <a:lnTo>
                      <a:pt x="1" y="4563"/>
                    </a:lnTo>
                    <a:lnTo>
                      <a:pt x="31351" y="4563"/>
                    </a:lnTo>
                    <a:lnTo>
                      <a:pt x="25136" y="2279"/>
                    </a:lnTo>
                    <a:cubicBezTo>
                      <a:pt x="25136" y="2279"/>
                      <a:pt x="18091" y="278"/>
                      <a:pt x="18091" y="86"/>
                    </a:cubicBezTo>
                    <a:cubicBezTo>
                      <a:pt x="18091" y="22"/>
                      <a:pt x="17661" y="0"/>
                      <a:pt x="170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86" name="Google Shape;786;p17"/>
          <p:cNvGrpSpPr/>
          <p:nvPr/>
        </p:nvGrpSpPr>
        <p:grpSpPr>
          <a:xfrm>
            <a:off x="-315275" y="-2019984"/>
            <a:ext cx="2835090" cy="3779885"/>
            <a:chOff x="-250" y="-6325"/>
            <a:chExt cx="2394299" cy="2394151"/>
          </a:xfrm>
        </p:grpSpPr>
        <p:grpSp>
          <p:nvGrpSpPr>
            <p:cNvPr id="787" name="Google Shape;787;p17"/>
            <p:cNvGrpSpPr/>
            <p:nvPr/>
          </p:nvGrpSpPr>
          <p:grpSpPr>
            <a:xfrm>
              <a:off x="-250" y="-6325"/>
              <a:ext cx="798099" cy="798051"/>
              <a:chOff x="-250" y="-6325"/>
              <a:chExt cx="4105450" cy="4105200"/>
            </a:xfrm>
          </p:grpSpPr>
          <p:sp>
            <p:nvSpPr>
              <p:cNvPr id="788" name="Google Shape;788;p17"/>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7"/>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7"/>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7"/>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7"/>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7"/>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7"/>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7"/>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7"/>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7"/>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7"/>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7"/>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7"/>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7"/>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7"/>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7"/>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4" name="Google Shape;804;p17"/>
            <p:cNvGrpSpPr/>
            <p:nvPr/>
          </p:nvGrpSpPr>
          <p:grpSpPr>
            <a:xfrm>
              <a:off x="797850" y="-6325"/>
              <a:ext cx="798099" cy="798051"/>
              <a:chOff x="-250" y="-6325"/>
              <a:chExt cx="4105450" cy="4105200"/>
            </a:xfrm>
          </p:grpSpPr>
          <p:sp>
            <p:nvSpPr>
              <p:cNvPr id="805" name="Google Shape;805;p17"/>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7"/>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7"/>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7"/>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7"/>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7"/>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7"/>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7"/>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7"/>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7"/>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7"/>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7"/>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7"/>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7"/>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7"/>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7"/>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1" name="Google Shape;821;p17"/>
            <p:cNvGrpSpPr/>
            <p:nvPr/>
          </p:nvGrpSpPr>
          <p:grpSpPr>
            <a:xfrm>
              <a:off x="1595950" y="-6325"/>
              <a:ext cx="798099" cy="798051"/>
              <a:chOff x="-250" y="-6325"/>
              <a:chExt cx="4105450" cy="4105200"/>
            </a:xfrm>
          </p:grpSpPr>
          <p:sp>
            <p:nvSpPr>
              <p:cNvPr id="822" name="Google Shape;822;p17"/>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7"/>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7"/>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7"/>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7"/>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7"/>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7"/>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7"/>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7"/>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7"/>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7"/>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7"/>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7"/>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7"/>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7"/>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7"/>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8" name="Google Shape;838;p17"/>
            <p:cNvGrpSpPr/>
            <p:nvPr/>
          </p:nvGrpSpPr>
          <p:grpSpPr>
            <a:xfrm>
              <a:off x="-250" y="791725"/>
              <a:ext cx="798099" cy="798051"/>
              <a:chOff x="-250" y="-6325"/>
              <a:chExt cx="4105450" cy="4105200"/>
            </a:xfrm>
          </p:grpSpPr>
          <p:sp>
            <p:nvSpPr>
              <p:cNvPr id="839" name="Google Shape;839;p17"/>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7"/>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7"/>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7"/>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7"/>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7"/>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7"/>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7"/>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7"/>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7"/>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7"/>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7"/>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7"/>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7"/>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7"/>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7"/>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5" name="Google Shape;855;p17"/>
            <p:cNvGrpSpPr/>
            <p:nvPr/>
          </p:nvGrpSpPr>
          <p:grpSpPr>
            <a:xfrm>
              <a:off x="797850" y="791725"/>
              <a:ext cx="798099" cy="798051"/>
              <a:chOff x="-250" y="-6325"/>
              <a:chExt cx="4105450" cy="4105200"/>
            </a:xfrm>
          </p:grpSpPr>
          <p:sp>
            <p:nvSpPr>
              <p:cNvPr id="856" name="Google Shape;856;p17"/>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7"/>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7"/>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7"/>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7"/>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7"/>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7"/>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7"/>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7"/>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7"/>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7"/>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7"/>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7"/>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7"/>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7"/>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7"/>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2" name="Google Shape;872;p17"/>
            <p:cNvGrpSpPr/>
            <p:nvPr/>
          </p:nvGrpSpPr>
          <p:grpSpPr>
            <a:xfrm>
              <a:off x="1595950" y="791725"/>
              <a:ext cx="798099" cy="798051"/>
              <a:chOff x="-250" y="-6325"/>
              <a:chExt cx="4105450" cy="4105200"/>
            </a:xfrm>
          </p:grpSpPr>
          <p:sp>
            <p:nvSpPr>
              <p:cNvPr id="873" name="Google Shape;873;p17"/>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7"/>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7"/>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7"/>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7"/>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7"/>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7"/>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7"/>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7"/>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7"/>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7"/>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7"/>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7"/>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7"/>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7"/>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7"/>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9" name="Google Shape;889;p17"/>
            <p:cNvGrpSpPr/>
            <p:nvPr/>
          </p:nvGrpSpPr>
          <p:grpSpPr>
            <a:xfrm>
              <a:off x="-250" y="1589775"/>
              <a:ext cx="798099" cy="798051"/>
              <a:chOff x="-250" y="-6325"/>
              <a:chExt cx="4105450" cy="4105200"/>
            </a:xfrm>
          </p:grpSpPr>
          <p:sp>
            <p:nvSpPr>
              <p:cNvPr id="890" name="Google Shape;890;p17"/>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7"/>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7"/>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7"/>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7"/>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7"/>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7"/>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7"/>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7"/>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7"/>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7"/>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7"/>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7"/>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7"/>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7"/>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7"/>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6" name="Google Shape;906;p17"/>
            <p:cNvGrpSpPr/>
            <p:nvPr/>
          </p:nvGrpSpPr>
          <p:grpSpPr>
            <a:xfrm>
              <a:off x="797850" y="1589775"/>
              <a:ext cx="798099" cy="798051"/>
              <a:chOff x="-250" y="-6325"/>
              <a:chExt cx="4105450" cy="4105200"/>
            </a:xfrm>
          </p:grpSpPr>
          <p:sp>
            <p:nvSpPr>
              <p:cNvPr id="907" name="Google Shape;907;p17"/>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7"/>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7"/>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7"/>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7"/>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7"/>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7"/>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7"/>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7"/>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7"/>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7"/>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7"/>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7"/>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7"/>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7"/>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7"/>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3" name="Google Shape;923;p17"/>
            <p:cNvGrpSpPr/>
            <p:nvPr/>
          </p:nvGrpSpPr>
          <p:grpSpPr>
            <a:xfrm>
              <a:off x="1595950" y="1589775"/>
              <a:ext cx="798099" cy="798051"/>
              <a:chOff x="-250" y="-6325"/>
              <a:chExt cx="4105450" cy="4105200"/>
            </a:xfrm>
          </p:grpSpPr>
          <p:sp>
            <p:nvSpPr>
              <p:cNvPr id="924" name="Google Shape;924;p17"/>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7"/>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7"/>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7"/>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7"/>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7"/>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7"/>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7"/>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7"/>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7"/>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7"/>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7"/>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7"/>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7"/>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7"/>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7"/>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940"/>
        <p:cNvGrpSpPr/>
        <p:nvPr/>
      </p:nvGrpSpPr>
      <p:grpSpPr>
        <a:xfrm>
          <a:off x="0" y="0"/>
          <a:ext cx="0" cy="0"/>
          <a:chOff x="0" y="0"/>
          <a:chExt cx="0" cy="0"/>
        </a:xfrm>
      </p:grpSpPr>
      <p:sp>
        <p:nvSpPr>
          <p:cNvPr id="941" name="Google Shape;941;p18"/>
          <p:cNvSpPr txBox="1">
            <a:spLocks noGrp="1"/>
          </p:cNvSpPr>
          <p:nvPr>
            <p:ph type="title"/>
          </p:nvPr>
        </p:nvSpPr>
        <p:spPr>
          <a:xfrm>
            <a:off x="720000" y="2074884"/>
            <a:ext cx="3553800" cy="1431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3000"/>
              <a:buNone/>
              <a:defRPr sz="3000">
                <a:solidFill>
                  <a:schemeClr val="accent5"/>
                </a:solidFill>
              </a:defRPr>
            </a:lvl1pPr>
            <a:lvl2pPr lvl="1" rtl="0">
              <a:spcBef>
                <a:spcPts val="0"/>
              </a:spcBef>
              <a:spcAft>
                <a:spcPts val="0"/>
              </a:spcAft>
              <a:buClr>
                <a:schemeClr val="accent5"/>
              </a:buClr>
              <a:buSzPts val="3100"/>
              <a:buNone/>
              <a:defRPr>
                <a:solidFill>
                  <a:schemeClr val="accent5"/>
                </a:solidFill>
              </a:defRPr>
            </a:lvl2pPr>
            <a:lvl3pPr lvl="2" rtl="0">
              <a:spcBef>
                <a:spcPts val="0"/>
              </a:spcBef>
              <a:spcAft>
                <a:spcPts val="0"/>
              </a:spcAft>
              <a:buClr>
                <a:schemeClr val="accent5"/>
              </a:buClr>
              <a:buSzPts val="3100"/>
              <a:buNone/>
              <a:defRPr>
                <a:solidFill>
                  <a:schemeClr val="accent5"/>
                </a:solidFill>
              </a:defRPr>
            </a:lvl3pPr>
            <a:lvl4pPr lvl="3" rtl="0">
              <a:spcBef>
                <a:spcPts val="0"/>
              </a:spcBef>
              <a:spcAft>
                <a:spcPts val="0"/>
              </a:spcAft>
              <a:buClr>
                <a:schemeClr val="accent5"/>
              </a:buClr>
              <a:buSzPts val="3100"/>
              <a:buNone/>
              <a:defRPr>
                <a:solidFill>
                  <a:schemeClr val="accent5"/>
                </a:solidFill>
              </a:defRPr>
            </a:lvl4pPr>
            <a:lvl5pPr lvl="4" rtl="0">
              <a:spcBef>
                <a:spcPts val="0"/>
              </a:spcBef>
              <a:spcAft>
                <a:spcPts val="0"/>
              </a:spcAft>
              <a:buClr>
                <a:schemeClr val="accent5"/>
              </a:buClr>
              <a:buSzPts val="3100"/>
              <a:buNone/>
              <a:defRPr>
                <a:solidFill>
                  <a:schemeClr val="accent5"/>
                </a:solidFill>
              </a:defRPr>
            </a:lvl5pPr>
            <a:lvl6pPr lvl="5" rtl="0">
              <a:spcBef>
                <a:spcPts val="0"/>
              </a:spcBef>
              <a:spcAft>
                <a:spcPts val="0"/>
              </a:spcAft>
              <a:buClr>
                <a:schemeClr val="accent5"/>
              </a:buClr>
              <a:buSzPts val="3100"/>
              <a:buNone/>
              <a:defRPr>
                <a:solidFill>
                  <a:schemeClr val="accent5"/>
                </a:solidFill>
              </a:defRPr>
            </a:lvl6pPr>
            <a:lvl7pPr lvl="6" rtl="0">
              <a:spcBef>
                <a:spcPts val="0"/>
              </a:spcBef>
              <a:spcAft>
                <a:spcPts val="0"/>
              </a:spcAft>
              <a:buClr>
                <a:schemeClr val="accent5"/>
              </a:buClr>
              <a:buSzPts val="3100"/>
              <a:buNone/>
              <a:defRPr>
                <a:solidFill>
                  <a:schemeClr val="accent5"/>
                </a:solidFill>
              </a:defRPr>
            </a:lvl7pPr>
            <a:lvl8pPr lvl="7" rtl="0">
              <a:spcBef>
                <a:spcPts val="0"/>
              </a:spcBef>
              <a:spcAft>
                <a:spcPts val="0"/>
              </a:spcAft>
              <a:buClr>
                <a:schemeClr val="accent5"/>
              </a:buClr>
              <a:buSzPts val="3100"/>
              <a:buNone/>
              <a:defRPr>
                <a:solidFill>
                  <a:schemeClr val="accent5"/>
                </a:solidFill>
              </a:defRPr>
            </a:lvl8pPr>
            <a:lvl9pPr lvl="8" rtl="0">
              <a:spcBef>
                <a:spcPts val="0"/>
              </a:spcBef>
              <a:spcAft>
                <a:spcPts val="0"/>
              </a:spcAft>
              <a:buClr>
                <a:schemeClr val="accent5"/>
              </a:buClr>
              <a:buSzPts val="3100"/>
              <a:buNone/>
              <a:defRPr>
                <a:solidFill>
                  <a:schemeClr val="accent5"/>
                </a:solidFill>
              </a:defRPr>
            </a:lvl9pPr>
          </a:lstStyle>
          <a:p>
            <a:r>
              <a:rPr lang="en-US" smtClean="0"/>
              <a:t>Click to edit Master title style</a:t>
            </a:r>
            <a:endParaRPr/>
          </a:p>
        </p:txBody>
      </p:sp>
      <p:grpSp>
        <p:nvGrpSpPr>
          <p:cNvPr id="942" name="Google Shape;942;p18"/>
          <p:cNvGrpSpPr/>
          <p:nvPr/>
        </p:nvGrpSpPr>
        <p:grpSpPr>
          <a:xfrm>
            <a:off x="-29" y="5715993"/>
            <a:ext cx="9143886" cy="1303727"/>
            <a:chOff x="-29" y="4286994"/>
            <a:chExt cx="9143886" cy="977795"/>
          </a:xfrm>
        </p:grpSpPr>
        <p:sp>
          <p:nvSpPr>
            <p:cNvPr id="943" name="Google Shape;943;p18"/>
            <p:cNvSpPr/>
            <p:nvPr/>
          </p:nvSpPr>
          <p:spPr>
            <a:xfrm>
              <a:off x="0" y="4286994"/>
              <a:ext cx="9143857" cy="864329"/>
            </a:xfrm>
            <a:custGeom>
              <a:avLst/>
              <a:gdLst/>
              <a:ahLst/>
              <a:cxnLst/>
              <a:rect l="l" t="t" r="r" b="b"/>
              <a:pathLst>
                <a:path w="140491" h="13280" extrusionOk="0">
                  <a:moveTo>
                    <a:pt x="68007" y="0"/>
                  </a:moveTo>
                  <a:lnTo>
                    <a:pt x="64692" y="707"/>
                  </a:lnTo>
                  <a:cubicBezTo>
                    <a:pt x="64692" y="707"/>
                    <a:pt x="62893" y="162"/>
                    <a:pt x="61932" y="20"/>
                  </a:cubicBezTo>
                  <a:cubicBezTo>
                    <a:pt x="61856" y="9"/>
                    <a:pt x="61781" y="4"/>
                    <a:pt x="61706" y="4"/>
                  </a:cubicBezTo>
                  <a:cubicBezTo>
                    <a:pt x="60837" y="4"/>
                    <a:pt x="60133" y="707"/>
                    <a:pt x="60133" y="707"/>
                  </a:cubicBezTo>
                  <a:lnTo>
                    <a:pt x="55717" y="1536"/>
                  </a:lnTo>
                  <a:lnTo>
                    <a:pt x="52533" y="1536"/>
                  </a:lnTo>
                  <a:lnTo>
                    <a:pt x="47147" y="3659"/>
                  </a:lnTo>
                  <a:lnTo>
                    <a:pt x="36798" y="8894"/>
                  </a:lnTo>
                  <a:lnTo>
                    <a:pt x="31179" y="8722"/>
                  </a:lnTo>
                  <a:lnTo>
                    <a:pt x="27126" y="7065"/>
                  </a:lnTo>
                  <a:lnTo>
                    <a:pt x="24509" y="5255"/>
                  </a:lnTo>
                  <a:cubicBezTo>
                    <a:pt x="24509" y="5255"/>
                    <a:pt x="21873" y="5326"/>
                    <a:pt x="20022" y="5326"/>
                  </a:cubicBezTo>
                  <a:cubicBezTo>
                    <a:pt x="19161" y="5326"/>
                    <a:pt x="18469" y="5311"/>
                    <a:pt x="18293" y="5266"/>
                  </a:cubicBezTo>
                  <a:cubicBezTo>
                    <a:pt x="18255" y="5256"/>
                    <a:pt x="18205" y="5252"/>
                    <a:pt x="18145" y="5252"/>
                  </a:cubicBezTo>
                  <a:cubicBezTo>
                    <a:pt x="17321" y="5252"/>
                    <a:pt x="14564" y="6095"/>
                    <a:pt x="14564" y="6095"/>
                  </a:cubicBezTo>
                  <a:lnTo>
                    <a:pt x="10279" y="6095"/>
                  </a:lnTo>
                  <a:lnTo>
                    <a:pt x="6277" y="7196"/>
                  </a:lnTo>
                  <a:lnTo>
                    <a:pt x="0" y="6095"/>
                  </a:lnTo>
                  <a:lnTo>
                    <a:pt x="0" y="12532"/>
                  </a:lnTo>
                  <a:lnTo>
                    <a:pt x="0" y="13280"/>
                  </a:lnTo>
                  <a:lnTo>
                    <a:pt x="140490" y="13280"/>
                  </a:lnTo>
                  <a:lnTo>
                    <a:pt x="140490" y="6923"/>
                  </a:lnTo>
                  <a:lnTo>
                    <a:pt x="139257" y="7337"/>
                  </a:lnTo>
                  <a:lnTo>
                    <a:pt x="133870" y="6266"/>
                  </a:lnTo>
                  <a:lnTo>
                    <a:pt x="126139" y="5124"/>
                  </a:lnTo>
                  <a:lnTo>
                    <a:pt x="121854" y="6923"/>
                  </a:lnTo>
                  <a:lnTo>
                    <a:pt x="117023" y="6266"/>
                  </a:lnTo>
                  <a:lnTo>
                    <a:pt x="111777" y="8581"/>
                  </a:lnTo>
                  <a:lnTo>
                    <a:pt x="108321" y="8025"/>
                  </a:lnTo>
                  <a:lnTo>
                    <a:pt x="106108" y="8308"/>
                  </a:lnTo>
                  <a:lnTo>
                    <a:pt x="103217" y="6923"/>
                  </a:lnTo>
                  <a:lnTo>
                    <a:pt x="99488" y="6266"/>
                  </a:lnTo>
                  <a:lnTo>
                    <a:pt x="94232" y="4296"/>
                  </a:lnTo>
                  <a:lnTo>
                    <a:pt x="89543" y="4851"/>
                  </a:lnTo>
                  <a:lnTo>
                    <a:pt x="86370" y="3659"/>
                  </a:lnTo>
                  <a:cubicBezTo>
                    <a:pt x="86370" y="3659"/>
                    <a:pt x="84157" y="4296"/>
                    <a:pt x="83469" y="4296"/>
                  </a:cubicBezTo>
                  <a:cubicBezTo>
                    <a:pt x="82772" y="4296"/>
                    <a:pt x="79467" y="3750"/>
                    <a:pt x="79053" y="3659"/>
                  </a:cubicBezTo>
                  <a:cubicBezTo>
                    <a:pt x="78915" y="3628"/>
                    <a:pt x="78500" y="3618"/>
                    <a:pt x="78009" y="3618"/>
                  </a:cubicBezTo>
                  <a:cubicBezTo>
                    <a:pt x="77027" y="3618"/>
                    <a:pt x="75738" y="3659"/>
                    <a:pt x="75738" y="3659"/>
                  </a:cubicBezTo>
                  <a:lnTo>
                    <a:pt x="72281" y="1122"/>
                  </a:lnTo>
                  <a:lnTo>
                    <a:pt x="680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4" name="Google Shape;944;p18"/>
            <p:cNvGrpSpPr/>
            <p:nvPr/>
          </p:nvGrpSpPr>
          <p:grpSpPr>
            <a:xfrm>
              <a:off x="-29" y="4487219"/>
              <a:ext cx="8398568" cy="777570"/>
              <a:chOff x="720000" y="1192075"/>
              <a:chExt cx="3226000" cy="298675"/>
            </a:xfrm>
          </p:grpSpPr>
          <p:sp>
            <p:nvSpPr>
              <p:cNvPr id="945" name="Google Shape;945;p18"/>
              <p:cNvSpPr/>
              <p:nvPr/>
            </p:nvSpPr>
            <p:spPr>
              <a:xfrm>
                <a:off x="720000" y="1192075"/>
                <a:ext cx="2322475" cy="298675"/>
              </a:xfrm>
              <a:custGeom>
                <a:avLst/>
                <a:gdLst/>
                <a:ahLst/>
                <a:cxnLst/>
                <a:rect l="l" t="t" r="r" b="b"/>
                <a:pathLst>
                  <a:path w="92899" h="11947" extrusionOk="0">
                    <a:moveTo>
                      <a:pt x="49957" y="1"/>
                    </a:moveTo>
                    <a:lnTo>
                      <a:pt x="46318" y="455"/>
                    </a:lnTo>
                    <a:lnTo>
                      <a:pt x="44762" y="183"/>
                    </a:lnTo>
                    <a:lnTo>
                      <a:pt x="43013" y="1335"/>
                    </a:lnTo>
                    <a:lnTo>
                      <a:pt x="41811" y="870"/>
                    </a:lnTo>
                    <a:lnTo>
                      <a:pt x="39415" y="870"/>
                    </a:lnTo>
                    <a:lnTo>
                      <a:pt x="37020" y="1749"/>
                    </a:lnTo>
                    <a:lnTo>
                      <a:pt x="35181" y="2811"/>
                    </a:lnTo>
                    <a:lnTo>
                      <a:pt x="32836" y="3548"/>
                    </a:lnTo>
                    <a:lnTo>
                      <a:pt x="31179" y="5064"/>
                    </a:lnTo>
                    <a:lnTo>
                      <a:pt x="28369" y="5064"/>
                    </a:lnTo>
                    <a:lnTo>
                      <a:pt x="27267" y="6166"/>
                    </a:lnTo>
                    <a:lnTo>
                      <a:pt x="25196" y="6539"/>
                    </a:lnTo>
                    <a:lnTo>
                      <a:pt x="24276" y="7874"/>
                    </a:lnTo>
                    <a:lnTo>
                      <a:pt x="21648" y="8147"/>
                    </a:lnTo>
                    <a:lnTo>
                      <a:pt x="16706" y="6974"/>
                    </a:lnTo>
                    <a:lnTo>
                      <a:pt x="13674" y="6418"/>
                    </a:lnTo>
                    <a:lnTo>
                      <a:pt x="10905" y="4347"/>
                    </a:lnTo>
                    <a:lnTo>
                      <a:pt x="8146" y="5044"/>
                    </a:lnTo>
                    <a:lnTo>
                      <a:pt x="0" y="5044"/>
                    </a:lnTo>
                    <a:lnTo>
                      <a:pt x="0" y="11947"/>
                    </a:lnTo>
                    <a:lnTo>
                      <a:pt x="92898" y="10451"/>
                    </a:lnTo>
                    <a:lnTo>
                      <a:pt x="90048" y="8288"/>
                    </a:lnTo>
                    <a:lnTo>
                      <a:pt x="89311" y="7177"/>
                    </a:lnTo>
                    <a:cubicBezTo>
                      <a:pt x="89311" y="7177"/>
                      <a:pt x="87421" y="7045"/>
                      <a:pt x="87148" y="7045"/>
                    </a:cubicBezTo>
                    <a:cubicBezTo>
                      <a:pt x="86875" y="7045"/>
                      <a:pt x="84945" y="5974"/>
                      <a:pt x="84945" y="5974"/>
                    </a:cubicBezTo>
                    <a:lnTo>
                      <a:pt x="81165" y="4741"/>
                    </a:lnTo>
                    <a:lnTo>
                      <a:pt x="77527" y="5064"/>
                    </a:lnTo>
                    <a:lnTo>
                      <a:pt x="74717" y="4235"/>
                    </a:lnTo>
                    <a:lnTo>
                      <a:pt x="72049" y="4832"/>
                    </a:lnTo>
                    <a:lnTo>
                      <a:pt x="69472" y="3912"/>
                    </a:lnTo>
                    <a:lnTo>
                      <a:pt x="66622" y="4235"/>
                    </a:lnTo>
                    <a:lnTo>
                      <a:pt x="64186" y="3265"/>
                    </a:lnTo>
                    <a:lnTo>
                      <a:pt x="61791" y="2669"/>
                    </a:lnTo>
                    <a:lnTo>
                      <a:pt x="61417" y="1567"/>
                    </a:lnTo>
                    <a:lnTo>
                      <a:pt x="58476" y="1102"/>
                    </a:lnTo>
                    <a:lnTo>
                      <a:pt x="55899" y="1"/>
                    </a:lnTo>
                    <a:lnTo>
                      <a:pt x="51796" y="455"/>
                    </a:lnTo>
                    <a:lnTo>
                      <a:pt x="499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8"/>
              <p:cNvSpPr/>
              <p:nvPr/>
            </p:nvSpPr>
            <p:spPr>
              <a:xfrm>
                <a:off x="3162200" y="1337522"/>
                <a:ext cx="783800" cy="114100"/>
              </a:xfrm>
              <a:custGeom>
                <a:avLst/>
                <a:gdLst/>
                <a:ahLst/>
                <a:cxnLst/>
                <a:rect l="l" t="t" r="r" b="b"/>
                <a:pathLst>
                  <a:path w="31352" h="4564" extrusionOk="0">
                    <a:moveTo>
                      <a:pt x="17088" y="0"/>
                    </a:moveTo>
                    <a:cubicBezTo>
                      <a:pt x="15941" y="0"/>
                      <a:pt x="14221" y="86"/>
                      <a:pt x="14221" y="86"/>
                    </a:cubicBezTo>
                    <a:lnTo>
                      <a:pt x="9390" y="2208"/>
                    </a:lnTo>
                    <a:lnTo>
                      <a:pt x="4286" y="2208"/>
                    </a:lnTo>
                    <a:lnTo>
                      <a:pt x="1" y="4563"/>
                    </a:lnTo>
                    <a:lnTo>
                      <a:pt x="31351" y="4563"/>
                    </a:lnTo>
                    <a:lnTo>
                      <a:pt x="25136" y="2279"/>
                    </a:lnTo>
                    <a:cubicBezTo>
                      <a:pt x="25136" y="2279"/>
                      <a:pt x="18091" y="278"/>
                      <a:pt x="18091" y="86"/>
                    </a:cubicBezTo>
                    <a:cubicBezTo>
                      <a:pt x="18091" y="22"/>
                      <a:pt x="17661" y="0"/>
                      <a:pt x="170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47" name="Google Shape;947;p18"/>
          <p:cNvGrpSpPr/>
          <p:nvPr/>
        </p:nvGrpSpPr>
        <p:grpSpPr>
          <a:xfrm>
            <a:off x="6308900" y="16"/>
            <a:ext cx="2835090" cy="3779885"/>
            <a:chOff x="-250" y="-6325"/>
            <a:chExt cx="2394299" cy="2394151"/>
          </a:xfrm>
        </p:grpSpPr>
        <p:grpSp>
          <p:nvGrpSpPr>
            <p:cNvPr id="948" name="Google Shape;948;p18"/>
            <p:cNvGrpSpPr/>
            <p:nvPr/>
          </p:nvGrpSpPr>
          <p:grpSpPr>
            <a:xfrm>
              <a:off x="-250" y="-6325"/>
              <a:ext cx="798099" cy="798051"/>
              <a:chOff x="-250" y="-6325"/>
              <a:chExt cx="4105450" cy="4105200"/>
            </a:xfrm>
          </p:grpSpPr>
          <p:sp>
            <p:nvSpPr>
              <p:cNvPr id="949" name="Google Shape;949;p18"/>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8"/>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8"/>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8"/>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8"/>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8"/>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8"/>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8"/>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8"/>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8"/>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8"/>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8"/>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8"/>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8"/>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8"/>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8"/>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5" name="Google Shape;965;p18"/>
            <p:cNvGrpSpPr/>
            <p:nvPr/>
          </p:nvGrpSpPr>
          <p:grpSpPr>
            <a:xfrm>
              <a:off x="797850" y="-6325"/>
              <a:ext cx="798099" cy="798051"/>
              <a:chOff x="-250" y="-6325"/>
              <a:chExt cx="4105450" cy="4105200"/>
            </a:xfrm>
          </p:grpSpPr>
          <p:sp>
            <p:nvSpPr>
              <p:cNvPr id="966" name="Google Shape;966;p18"/>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8"/>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8"/>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8"/>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8"/>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8"/>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8"/>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8"/>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8"/>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8"/>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8"/>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8"/>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8"/>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8"/>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8"/>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8"/>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2" name="Google Shape;982;p18"/>
            <p:cNvGrpSpPr/>
            <p:nvPr/>
          </p:nvGrpSpPr>
          <p:grpSpPr>
            <a:xfrm>
              <a:off x="1595950" y="-6325"/>
              <a:ext cx="798099" cy="798051"/>
              <a:chOff x="-250" y="-6325"/>
              <a:chExt cx="4105450" cy="4105200"/>
            </a:xfrm>
          </p:grpSpPr>
          <p:sp>
            <p:nvSpPr>
              <p:cNvPr id="983" name="Google Shape;983;p18"/>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8"/>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8"/>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8"/>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8"/>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8"/>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8"/>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8"/>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8"/>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8"/>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8"/>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8"/>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8"/>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8"/>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8"/>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8"/>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9" name="Google Shape;999;p18"/>
            <p:cNvGrpSpPr/>
            <p:nvPr/>
          </p:nvGrpSpPr>
          <p:grpSpPr>
            <a:xfrm>
              <a:off x="-250" y="791725"/>
              <a:ext cx="798099" cy="798051"/>
              <a:chOff x="-250" y="-6325"/>
              <a:chExt cx="4105450" cy="4105200"/>
            </a:xfrm>
          </p:grpSpPr>
          <p:sp>
            <p:nvSpPr>
              <p:cNvPr id="1000" name="Google Shape;1000;p18"/>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8"/>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8"/>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8"/>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8"/>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8"/>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8"/>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8"/>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8"/>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8"/>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8"/>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8"/>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8"/>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8"/>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8"/>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8"/>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6" name="Google Shape;1016;p18"/>
            <p:cNvGrpSpPr/>
            <p:nvPr/>
          </p:nvGrpSpPr>
          <p:grpSpPr>
            <a:xfrm>
              <a:off x="797850" y="791725"/>
              <a:ext cx="798099" cy="798051"/>
              <a:chOff x="-250" y="-6325"/>
              <a:chExt cx="4105450" cy="4105200"/>
            </a:xfrm>
          </p:grpSpPr>
          <p:sp>
            <p:nvSpPr>
              <p:cNvPr id="1017" name="Google Shape;1017;p18"/>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8"/>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8"/>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8"/>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8"/>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8"/>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8"/>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8"/>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8"/>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8"/>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8"/>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8"/>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8"/>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8"/>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8"/>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8"/>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3" name="Google Shape;1033;p18"/>
            <p:cNvGrpSpPr/>
            <p:nvPr/>
          </p:nvGrpSpPr>
          <p:grpSpPr>
            <a:xfrm>
              <a:off x="1595950" y="791725"/>
              <a:ext cx="798099" cy="798051"/>
              <a:chOff x="-250" y="-6325"/>
              <a:chExt cx="4105450" cy="4105200"/>
            </a:xfrm>
          </p:grpSpPr>
          <p:sp>
            <p:nvSpPr>
              <p:cNvPr id="1034" name="Google Shape;1034;p18"/>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8"/>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8"/>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8"/>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8"/>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8"/>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8"/>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8"/>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8"/>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8"/>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8"/>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8"/>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8"/>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8"/>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8"/>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8"/>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0" name="Google Shape;1050;p18"/>
            <p:cNvGrpSpPr/>
            <p:nvPr/>
          </p:nvGrpSpPr>
          <p:grpSpPr>
            <a:xfrm>
              <a:off x="-250" y="1589775"/>
              <a:ext cx="798099" cy="798051"/>
              <a:chOff x="-250" y="-6325"/>
              <a:chExt cx="4105450" cy="4105200"/>
            </a:xfrm>
          </p:grpSpPr>
          <p:sp>
            <p:nvSpPr>
              <p:cNvPr id="1051" name="Google Shape;1051;p18"/>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8"/>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8"/>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8"/>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8"/>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8"/>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8"/>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8"/>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8"/>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8"/>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8"/>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8"/>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8"/>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8"/>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8"/>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8"/>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7" name="Google Shape;1067;p18"/>
            <p:cNvGrpSpPr/>
            <p:nvPr/>
          </p:nvGrpSpPr>
          <p:grpSpPr>
            <a:xfrm>
              <a:off x="797850" y="1589775"/>
              <a:ext cx="798099" cy="798051"/>
              <a:chOff x="-250" y="-6325"/>
              <a:chExt cx="4105450" cy="4105200"/>
            </a:xfrm>
          </p:grpSpPr>
          <p:sp>
            <p:nvSpPr>
              <p:cNvPr id="1068" name="Google Shape;1068;p18"/>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8"/>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8"/>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8"/>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8"/>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8"/>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8"/>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8"/>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8"/>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8"/>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8"/>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8"/>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8"/>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8"/>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8"/>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8"/>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4" name="Google Shape;1084;p18"/>
            <p:cNvGrpSpPr/>
            <p:nvPr/>
          </p:nvGrpSpPr>
          <p:grpSpPr>
            <a:xfrm>
              <a:off x="1595950" y="1589775"/>
              <a:ext cx="798099" cy="798051"/>
              <a:chOff x="-250" y="-6325"/>
              <a:chExt cx="4105450" cy="4105200"/>
            </a:xfrm>
          </p:grpSpPr>
          <p:sp>
            <p:nvSpPr>
              <p:cNvPr id="1085" name="Google Shape;1085;p18"/>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8"/>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8"/>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8"/>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8"/>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8"/>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8"/>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8"/>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8"/>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8"/>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8"/>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8"/>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8"/>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8"/>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8"/>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8"/>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01" name="Google Shape;1101;p18"/>
          <p:cNvSpPr txBox="1">
            <a:spLocks noGrp="1"/>
          </p:cNvSpPr>
          <p:nvPr>
            <p:ph type="subTitle" idx="1"/>
          </p:nvPr>
        </p:nvSpPr>
        <p:spPr>
          <a:xfrm>
            <a:off x="820250" y="3596400"/>
            <a:ext cx="3261000" cy="109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12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8"/>
        <p:cNvGrpSpPr/>
        <p:nvPr/>
      </p:nvGrpSpPr>
      <p:grpSpPr>
        <a:xfrm>
          <a:off x="0" y="0"/>
          <a:ext cx="0" cy="0"/>
          <a:chOff x="0" y="0"/>
          <a:chExt cx="0" cy="0"/>
        </a:xfrm>
      </p:grpSpPr>
      <p:sp>
        <p:nvSpPr>
          <p:cNvPr id="89" name="Google Shape;89;p10"/>
          <p:cNvSpPr txBox="1">
            <a:spLocks noGrp="1"/>
          </p:cNvSpPr>
          <p:nvPr>
            <p:ph type="title"/>
          </p:nvPr>
        </p:nvSpPr>
        <p:spPr>
          <a:xfrm>
            <a:off x="3128236" y="977171"/>
            <a:ext cx="5295000" cy="72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000"/>
              <a:buNone/>
              <a:defRPr sz="25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rPr lang="en-US" smtClean="0"/>
              <a:t>Click to edit Master title style</a:t>
            </a:r>
            <a:endParaRPr/>
          </a:p>
        </p:txBody>
      </p:sp>
      <p:sp>
        <p:nvSpPr>
          <p:cNvPr id="90" name="Google Shape;90;p10"/>
          <p:cNvSpPr/>
          <p:nvPr/>
        </p:nvSpPr>
        <p:spPr>
          <a:xfrm rot="-5400000" flipH="1">
            <a:off x="6007398" y="6237388"/>
            <a:ext cx="2841049" cy="1992139"/>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0"/>
          <p:cNvSpPr/>
          <p:nvPr/>
        </p:nvSpPr>
        <p:spPr>
          <a:xfrm rot="5890238">
            <a:off x="7958357" y="5584426"/>
            <a:ext cx="931281" cy="899321"/>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0"/>
          <p:cNvSpPr/>
          <p:nvPr/>
        </p:nvSpPr>
        <p:spPr>
          <a:xfrm rot="5400000" flipH="1">
            <a:off x="5230434" y="6320685"/>
            <a:ext cx="732379" cy="74580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0"/>
          <p:cNvSpPr/>
          <p:nvPr/>
        </p:nvSpPr>
        <p:spPr>
          <a:xfrm rot="148387" flipH="1">
            <a:off x="4993757" y="6013192"/>
            <a:ext cx="1205731" cy="224503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accent6"/>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0"/>
          <p:cNvSpPr/>
          <p:nvPr/>
        </p:nvSpPr>
        <p:spPr>
          <a:xfrm>
            <a:off x="-843113" y="-345743"/>
            <a:ext cx="2686852" cy="1602907"/>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0"/>
          <p:cNvSpPr/>
          <p:nvPr/>
        </p:nvSpPr>
        <p:spPr>
          <a:xfrm rot="10800000" flipH="1">
            <a:off x="6178456" y="-1409456"/>
            <a:ext cx="1205772" cy="224501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accent6"/>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0"/>
          <p:cNvSpPr/>
          <p:nvPr/>
        </p:nvSpPr>
        <p:spPr>
          <a:xfrm rot="-5400000" flipH="1">
            <a:off x="6438559" y="-173332"/>
            <a:ext cx="732379" cy="74580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0"/>
          <p:cNvSpPr/>
          <p:nvPr/>
        </p:nvSpPr>
        <p:spPr>
          <a:xfrm rot="5400000">
            <a:off x="1014016" y="-597168"/>
            <a:ext cx="2018025" cy="1337294"/>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102"/>
        <p:cNvGrpSpPr/>
        <p:nvPr/>
      </p:nvGrpSpPr>
      <p:grpSpPr>
        <a:xfrm>
          <a:off x="0" y="0"/>
          <a:ext cx="0" cy="0"/>
          <a:chOff x="0" y="0"/>
          <a:chExt cx="0" cy="0"/>
        </a:xfrm>
      </p:grpSpPr>
      <p:sp>
        <p:nvSpPr>
          <p:cNvPr id="1103" name="Google Shape;1103;p19"/>
          <p:cNvSpPr txBox="1">
            <a:spLocks noGrp="1"/>
          </p:cNvSpPr>
          <p:nvPr>
            <p:ph type="title"/>
          </p:nvPr>
        </p:nvSpPr>
        <p:spPr>
          <a:xfrm>
            <a:off x="720000" y="2178284"/>
            <a:ext cx="3207000" cy="656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3000"/>
              <a:buNone/>
              <a:defRPr sz="3000">
                <a:solidFill>
                  <a:schemeClr val="accent5"/>
                </a:solidFill>
              </a:defRPr>
            </a:lvl1pPr>
            <a:lvl2pPr lvl="1" rtl="0">
              <a:spcBef>
                <a:spcPts val="0"/>
              </a:spcBef>
              <a:spcAft>
                <a:spcPts val="0"/>
              </a:spcAft>
              <a:buClr>
                <a:schemeClr val="accent5"/>
              </a:buClr>
              <a:buSzPts val="3100"/>
              <a:buNone/>
              <a:defRPr>
                <a:solidFill>
                  <a:schemeClr val="accent5"/>
                </a:solidFill>
              </a:defRPr>
            </a:lvl2pPr>
            <a:lvl3pPr lvl="2" rtl="0">
              <a:spcBef>
                <a:spcPts val="0"/>
              </a:spcBef>
              <a:spcAft>
                <a:spcPts val="0"/>
              </a:spcAft>
              <a:buClr>
                <a:schemeClr val="accent5"/>
              </a:buClr>
              <a:buSzPts val="3100"/>
              <a:buNone/>
              <a:defRPr>
                <a:solidFill>
                  <a:schemeClr val="accent5"/>
                </a:solidFill>
              </a:defRPr>
            </a:lvl3pPr>
            <a:lvl4pPr lvl="3" rtl="0">
              <a:spcBef>
                <a:spcPts val="0"/>
              </a:spcBef>
              <a:spcAft>
                <a:spcPts val="0"/>
              </a:spcAft>
              <a:buClr>
                <a:schemeClr val="accent5"/>
              </a:buClr>
              <a:buSzPts val="3100"/>
              <a:buNone/>
              <a:defRPr>
                <a:solidFill>
                  <a:schemeClr val="accent5"/>
                </a:solidFill>
              </a:defRPr>
            </a:lvl4pPr>
            <a:lvl5pPr lvl="4" rtl="0">
              <a:spcBef>
                <a:spcPts val="0"/>
              </a:spcBef>
              <a:spcAft>
                <a:spcPts val="0"/>
              </a:spcAft>
              <a:buClr>
                <a:schemeClr val="accent5"/>
              </a:buClr>
              <a:buSzPts val="3100"/>
              <a:buNone/>
              <a:defRPr>
                <a:solidFill>
                  <a:schemeClr val="accent5"/>
                </a:solidFill>
              </a:defRPr>
            </a:lvl5pPr>
            <a:lvl6pPr lvl="5" rtl="0">
              <a:spcBef>
                <a:spcPts val="0"/>
              </a:spcBef>
              <a:spcAft>
                <a:spcPts val="0"/>
              </a:spcAft>
              <a:buClr>
                <a:schemeClr val="accent5"/>
              </a:buClr>
              <a:buSzPts val="3100"/>
              <a:buNone/>
              <a:defRPr>
                <a:solidFill>
                  <a:schemeClr val="accent5"/>
                </a:solidFill>
              </a:defRPr>
            </a:lvl6pPr>
            <a:lvl7pPr lvl="6" rtl="0">
              <a:spcBef>
                <a:spcPts val="0"/>
              </a:spcBef>
              <a:spcAft>
                <a:spcPts val="0"/>
              </a:spcAft>
              <a:buClr>
                <a:schemeClr val="accent5"/>
              </a:buClr>
              <a:buSzPts val="3100"/>
              <a:buNone/>
              <a:defRPr>
                <a:solidFill>
                  <a:schemeClr val="accent5"/>
                </a:solidFill>
              </a:defRPr>
            </a:lvl7pPr>
            <a:lvl8pPr lvl="7" rtl="0">
              <a:spcBef>
                <a:spcPts val="0"/>
              </a:spcBef>
              <a:spcAft>
                <a:spcPts val="0"/>
              </a:spcAft>
              <a:buClr>
                <a:schemeClr val="accent5"/>
              </a:buClr>
              <a:buSzPts val="3100"/>
              <a:buNone/>
              <a:defRPr>
                <a:solidFill>
                  <a:schemeClr val="accent5"/>
                </a:solidFill>
              </a:defRPr>
            </a:lvl8pPr>
            <a:lvl9pPr lvl="8" rtl="0">
              <a:spcBef>
                <a:spcPts val="0"/>
              </a:spcBef>
              <a:spcAft>
                <a:spcPts val="0"/>
              </a:spcAft>
              <a:buClr>
                <a:schemeClr val="accent5"/>
              </a:buClr>
              <a:buSzPts val="3100"/>
              <a:buNone/>
              <a:defRPr>
                <a:solidFill>
                  <a:schemeClr val="accent5"/>
                </a:solidFill>
              </a:defRPr>
            </a:lvl9pPr>
          </a:lstStyle>
          <a:p>
            <a:r>
              <a:rPr lang="en-US" smtClean="0"/>
              <a:t>Click to edit Master title style</a:t>
            </a:r>
            <a:endParaRPr/>
          </a:p>
        </p:txBody>
      </p:sp>
      <p:grpSp>
        <p:nvGrpSpPr>
          <p:cNvPr id="1104" name="Google Shape;1104;p19"/>
          <p:cNvGrpSpPr/>
          <p:nvPr/>
        </p:nvGrpSpPr>
        <p:grpSpPr>
          <a:xfrm>
            <a:off x="-29" y="5715993"/>
            <a:ext cx="9143886" cy="1303727"/>
            <a:chOff x="-29" y="4286994"/>
            <a:chExt cx="9143886" cy="977795"/>
          </a:xfrm>
        </p:grpSpPr>
        <p:sp>
          <p:nvSpPr>
            <p:cNvPr id="1105" name="Google Shape;1105;p19"/>
            <p:cNvSpPr/>
            <p:nvPr/>
          </p:nvSpPr>
          <p:spPr>
            <a:xfrm>
              <a:off x="0" y="4286994"/>
              <a:ext cx="9143857" cy="864329"/>
            </a:xfrm>
            <a:custGeom>
              <a:avLst/>
              <a:gdLst/>
              <a:ahLst/>
              <a:cxnLst/>
              <a:rect l="l" t="t" r="r" b="b"/>
              <a:pathLst>
                <a:path w="140491" h="13280" extrusionOk="0">
                  <a:moveTo>
                    <a:pt x="68007" y="0"/>
                  </a:moveTo>
                  <a:lnTo>
                    <a:pt x="64692" y="707"/>
                  </a:lnTo>
                  <a:cubicBezTo>
                    <a:pt x="64692" y="707"/>
                    <a:pt x="62893" y="162"/>
                    <a:pt x="61932" y="20"/>
                  </a:cubicBezTo>
                  <a:cubicBezTo>
                    <a:pt x="61856" y="9"/>
                    <a:pt x="61781" y="4"/>
                    <a:pt x="61706" y="4"/>
                  </a:cubicBezTo>
                  <a:cubicBezTo>
                    <a:pt x="60837" y="4"/>
                    <a:pt x="60133" y="707"/>
                    <a:pt x="60133" y="707"/>
                  </a:cubicBezTo>
                  <a:lnTo>
                    <a:pt x="55717" y="1536"/>
                  </a:lnTo>
                  <a:lnTo>
                    <a:pt x="52533" y="1536"/>
                  </a:lnTo>
                  <a:lnTo>
                    <a:pt x="47147" y="3659"/>
                  </a:lnTo>
                  <a:lnTo>
                    <a:pt x="36798" y="8894"/>
                  </a:lnTo>
                  <a:lnTo>
                    <a:pt x="31179" y="8722"/>
                  </a:lnTo>
                  <a:lnTo>
                    <a:pt x="27126" y="7065"/>
                  </a:lnTo>
                  <a:lnTo>
                    <a:pt x="24509" y="5255"/>
                  </a:lnTo>
                  <a:cubicBezTo>
                    <a:pt x="24509" y="5255"/>
                    <a:pt x="21873" y="5326"/>
                    <a:pt x="20022" y="5326"/>
                  </a:cubicBezTo>
                  <a:cubicBezTo>
                    <a:pt x="19161" y="5326"/>
                    <a:pt x="18469" y="5311"/>
                    <a:pt x="18293" y="5266"/>
                  </a:cubicBezTo>
                  <a:cubicBezTo>
                    <a:pt x="18255" y="5256"/>
                    <a:pt x="18205" y="5252"/>
                    <a:pt x="18145" y="5252"/>
                  </a:cubicBezTo>
                  <a:cubicBezTo>
                    <a:pt x="17321" y="5252"/>
                    <a:pt x="14564" y="6095"/>
                    <a:pt x="14564" y="6095"/>
                  </a:cubicBezTo>
                  <a:lnTo>
                    <a:pt x="10279" y="6095"/>
                  </a:lnTo>
                  <a:lnTo>
                    <a:pt x="6277" y="7196"/>
                  </a:lnTo>
                  <a:lnTo>
                    <a:pt x="0" y="6095"/>
                  </a:lnTo>
                  <a:lnTo>
                    <a:pt x="0" y="12532"/>
                  </a:lnTo>
                  <a:lnTo>
                    <a:pt x="0" y="13280"/>
                  </a:lnTo>
                  <a:lnTo>
                    <a:pt x="140490" y="13280"/>
                  </a:lnTo>
                  <a:lnTo>
                    <a:pt x="140490" y="6923"/>
                  </a:lnTo>
                  <a:lnTo>
                    <a:pt x="139257" y="7337"/>
                  </a:lnTo>
                  <a:lnTo>
                    <a:pt x="133870" y="6266"/>
                  </a:lnTo>
                  <a:lnTo>
                    <a:pt x="126139" y="5124"/>
                  </a:lnTo>
                  <a:lnTo>
                    <a:pt x="121854" y="6923"/>
                  </a:lnTo>
                  <a:lnTo>
                    <a:pt x="117023" y="6266"/>
                  </a:lnTo>
                  <a:lnTo>
                    <a:pt x="111777" y="8581"/>
                  </a:lnTo>
                  <a:lnTo>
                    <a:pt x="108321" y="8025"/>
                  </a:lnTo>
                  <a:lnTo>
                    <a:pt x="106108" y="8308"/>
                  </a:lnTo>
                  <a:lnTo>
                    <a:pt x="103217" y="6923"/>
                  </a:lnTo>
                  <a:lnTo>
                    <a:pt x="99488" y="6266"/>
                  </a:lnTo>
                  <a:lnTo>
                    <a:pt x="94232" y="4296"/>
                  </a:lnTo>
                  <a:lnTo>
                    <a:pt x="89543" y="4851"/>
                  </a:lnTo>
                  <a:lnTo>
                    <a:pt x="86370" y="3659"/>
                  </a:lnTo>
                  <a:cubicBezTo>
                    <a:pt x="86370" y="3659"/>
                    <a:pt x="84157" y="4296"/>
                    <a:pt x="83469" y="4296"/>
                  </a:cubicBezTo>
                  <a:cubicBezTo>
                    <a:pt x="82772" y="4296"/>
                    <a:pt x="79467" y="3750"/>
                    <a:pt x="79053" y="3659"/>
                  </a:cubicBezTo>
                  <a:cubicBezTo>
                    <a:pt x="78915" y="3628"/>
                    <a:pt x="78500" y="3618"/>
                    <a:pt x="78009" y="3618"/>
                  </a:cubicBezTo>
                  <a:cubicBezTo>
                    <a:pt x="77027" y="3618"/>
                    <a:pt x="75738" y="3659"/>
                    <a:pt x="75738" y="3659"/>
                  </a:cubicBezTo>
                  <a:lnTo>
                    <a:pt x="72281" y="1122"/>
                  </a:lnTo>
                  <a:lnTo>
                    <a:pt x="680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6" name="Google Shape;1106;p19"/>
            <p:cNvGrpSpPr/>
            <p:nvPr/>
          </p:nvGrpSpPr>
          <p:grpSpPr>
            <a:xfrm>
              <a:off x="-29" y="4487219"/>
              <a:ext cx="8398568" cy="777570"/>
              <a:chOff x="720000" y="1192075"/>
              <a:chExt cx="3226000" cy="298675"/>
            </a:xfrm>
          </p:grpSpPr>
          <p:sp>
            <p:nvSpPr>
              <p:cNvPr id="1107" name="Google Shape;1107;p19"/>
              <p:cNvSpPr/>
              <p:nvPr/>
            </p:nvSpPr>
            <p:spPr>
              <a:xfrm>
                <a:off x="720000" y="1192075"/>
                <a:ext cx="2322475" cy="298675"/>
              </a:xfrm>
              <a:custGeom>
                <a:avLst/>
                <a:gdLst/>
                <a:ahLst/>
                <a:cxnLst/>
                <a:rect l="l" t="t" r="r" b="b"/>
                <a:pathLst>
                  <a:path w="92899" h="11947" extrusionOk="0">
                    <a:moveTo>
                      <a:pt x="49957" y="1"/>
                    </a:moveTo>
                    <a:lnTo>
                      <a:pt x="46318" y="455"/>
                    </a:lnTo>
                    <a:lnTo>
                      <a:pt x="44762" y="183"/>
                    </a:lnTo>
                    <a:lnTo>
                      <a:pt x="43013" y="1335"/>
                    </a:lnTo>
                    <a:lnTo>
                      <a:pt x="41811" y="870"/>
                    </a:lnTo>
                    <a:lnTo>
                      <a:pt x="39415" y="870"/>
                    </a:lnTo>
                    <a:lnTo>
                      <a:pt x="37020" y="1749"/>
                    </a:lnTo>
                    <a:lnTo>
                      <a:pt x="35181" y="2811"/>
                    </a:lnTo>
                    <a:lnTo>
                      <a:pt x="32836" y="3548"/>
                    </a:lnTo>
                    <a:lnTo>
                      <a:pt x="31179" y="5064"/>
                    </a:lnTo>
                    <a:lnTo>
                      <a:pt x="28369" y="5064"/>
                    </a:lnTo>
                    <a:lnTo>
                      <a:pt x="27267" y="6166"/>
                    </a:lnTo>
                    <a:lnTo>
                      <a:pt x="25196" y="6539"/>
                    </a:lnTo>
                    <a:lnTo>
                      <a:pt x="24276" y="7874"/>
                    </a:lnTo>
                    <a:lnTo>
                      <a:pt x="21648" y="8147"/>
                    </a:lnTo>
                    <a:lnTo>
                      <a:pt x="16706" y="6974"/>
                    </a:lnTo>
                    <a:lnTo>
                      <a:pt x="13674" y="6418"/>
                    </a:lnTo>
                    <a:lnTo>
                      <a:pt x="10905" y="4347"/>
                    </a:lnTo>
                    <a:lnTo>
                      <a:pt x="8146" y="5044"/>
                    </a:lnTo>
                    <a:lnTo>
                      <a:pt x="0" y="5044"/>
                    </a:lnTo>
                    <a:lnTo>
                      <a:pt x="0" y="11947"/>
                    </a:lnTo>
                    <a:lnTo>
                      <a:pt x="92898" y="10451"/>
                    </a:lnTo>
                    <a:lnTo>
                      <a:pt x="90048" y="8288"/>
                    </a:lnTo>
                    <a:lnTo>
                      <a:pt x="89311" y="7177"/>
                    </a:lnTo>
                    <a:cubicBezTo>
                      <a:pt x="89311" y="7177"/>
                      <a:pt x="87421" y="7045"/>
                      <a:pt x="87148" y="7045"/>
                    </a:cubicBezTo>
                    <a:cubicBezTo>
                      <a:pt x="86875" y="7045"/>
                      <a:pt x="84945" y="5974"/>
                      <a:pt x="84945" y="5974"/>
                    </a:cubicBezTo>
                    <a:lnTo>
                      <a:pt x="81165" y="4741"/>
                    </a:lnTo>
                    <a:lnTo>
                      <a:pt x="77527" y="5064"/>
                    </a:lnTo>
                    <a:lnTo>
                      <a:pt x="74717" y="4235"/>
                    </a:lnTo>
                    <a:lnTo>
                      <a:pt x="72049" y="4832"/>
                    </a:lnTo>
                    <a:lnTo>
                      <a:pt x="69472" y="3912"/>
                    </a:lnTo>
                    <a:lnTo>
                      <a:pt x="66622" y="4235"/>
                    </a:lnTo>
                    <a:lnTo>
                      <a:pt x="64186" y="3265"/>
                    </a:lnTo>
                    <a:lnTo>
                      <a:pt x="61791" y="2669"/>
                    </a:lnTo>
                    <a:lnTo>
                      <a:pt x="61417" y="1567"/>
                    </a:lnTo>
                    <a:lnTo>
                      <a:pt x="58476" y="1102"/>
                    </a:lnTo>
                    <a:lnTo>
                      <a:pt x="55899" y="1"/>
                    </a:lnTo>
                    <a:lnTo>
                      <a:pt x="51796" y="455"/>
                    </a:lnTo>
                    <a:lnTo>
                      <a:pt x="499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9"/>
              <p:cNvSpPr/>
              <p:nvPr/>
            </p:nvSpPr>
            <p:spPr>
              <a:xfrm>
                <a:off x="3162200" y="1337522"/>
                <a:ext cx="783800" cy="114100"/>
              </a:xfrm>
              <a:custGeom>
                <a:avLst/>
                <a:gdLst/>
                <a:ahLst/>
                <a:cxnLst/>
                <a:rect l="l" t="t" r="r" b="b"/>
                <a:pathLst>
                  <a:path w="31352" h="4564" extrusionOk="0">
                    <a:moveTo>
                      <a:pt x="17088" y="0"/>
                    </a:moveTo>
                    <a:cubicBezTo>
                      <a:pt x="15941" y="0"/>
                      <a:pt x="14221" y="86"/>
                      <a:pt x="14221" y="86"/>
                    </a:cubicBezTo>
                    <a:lnTo>
                      <a:pt x="9390" y="2208"/>
                    </a:lnTo>
                    <a:lnTo>
                      <a:pt x="4286" y="2208"/>
                    </a:lnTo>
                    <a:lnTo>
                      <a:pt x="1" y="4563"/>
                    </a:lnTo>
                    <a:lnTo>
                      <a:pt x="31351" y="4563"/>
                    </a:lnTo>
                    <a:lnTo>
                      <a:pt x="25136" y="2279"/>
                    </a:lnTo>
                    <a:cubicBezTo>
                      <a:pt x="25136" y="2279"/>
                      <a:pt x="18091" y="278"/>
                      <a:pt x="18091" y="86"/>
                    </a:cubicBezTo>
                    <a:cubicBezTo>
                      <a:pt x="18091" y="22"/>
                      <a:pt x="17661" y="0"/>
                      <a:pt x="170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09" name="Google Shape;1109;p19"/>
          <p:cNvGrpSpPr/>
          <p:nvPr/>
        </p:nvGrpSpPr>
        <p:grpSpPr>
          <a:xfrm>
            <a:off x="6308900" y="16"/>
            <a:ext cx="2835090" cy="3779885"/>
            <a:chOff x="-250" y="-6325"/>
            <a:chExt cx="2394299" cy="2394151"/>
          </a:xfrm>
        </p:grpSpPr>
        <p:grpSp>
          <p:nvGrpSpPr>
            <p:cNvPr id="1110" name="Google Shape;1110;p19"/>
            <p:cNvGrpSpPr/>
            <p:nvPr/>
          </p:nvGrpSpPr>
          <p:grpSpPr>
            <a:xfrm>
              <a:off x="-250" y="-6325"/>
              <a:ext cx="798099" cy="798051"/>
              <a:chOff x="-250" y="-6325"/>
              <a:chExt cx="4105450" cy="4105200"/>
            </a:xfrm>
          </p:grpSpPr>
          <p:sp>
            <p:nvSpPr>
              <p:cNvPr id="1111" name="Google Shape;1111;p19"/>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9"/>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9"/>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9"/>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9"/>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9"/>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9"/>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9"/>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9"/>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9"/>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9"/>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9"/>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9"/>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9"/>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9"/>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9"/>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7" name="Google Shape;1127;p19"/>
            <p:cNvGrpSpPr/>
            <p:nvPr/>
          </p:nvGrpSpPr>
          <p:grpSpPr>
            <a:xfrm>
              <a:off x="797850" y="-6325"/>
              <a:ext cx="798099" cy="798051"/>
              <a:chOff x="-250" y="-6325"/>
              <a:chExt cx="4105450" cy="4105200"/>
            </a:xfrm>
          </p:grpSpPr>
          <p:sp>
            <p:nvSpPr>
              <p:cNvPr id="1128" name="Google Shape;1128;p19"/>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9"/>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9"/>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9"/>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9"/>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9"/>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9"/>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9"/>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9"/>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9"/>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9"/>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9"/>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9"/>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9"/>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9"/>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9"/>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4" name="Google Shape;1144;p19"/>
            <p:cNvGrpSpPr/>
            <p:nvPr/>
          </p:nvGrpSpPr>
          <p:grpSpPr>
            <a:xfrm>
              <a:off x="1595950" y="-6325"/>
              <a:ext cx="798099" cy="798051"/>
              <a:chOff x="-250" y="-6325"/>
              <a:chExt cx="4105450" cy="4105200"/>
            </a:xfrm>
          </p:grpSpPr>
          <p:sp>
            <p:nvSpPr>
              <p:cNvPr id="1145" name="Google Shape;1145;p19"/>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9"/>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9"/>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9"/>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9"/>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9"/>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9"/>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9"/>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9"/>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9"/>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9"/>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9"/>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9"/>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9"/>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9"/>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9"/>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1" name="Google Shape;1161;p19"/>
            <p:cNvGrpSpPr/>
            <p:nvPr/>
          </p:nvGrpSpPr>
          <p:grpSpPr>
            <a:xfrm>
              <a:off x="-250" y="791725"/>
              <a:ext cx="798099" cy="798051"/>
              <a:chOff x="-250" y="-6325"/>
              <a:chExt cx="4105450" cy="4105200"/>
            </a:xfrm>
          </p:grpSpPr>
          <p:sp>
            <p:nvSpPr>
              <p:cNvPr id="1162" name="Google Shape;1162;p19"/>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9"/>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9"/>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9"/>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9"/>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9"/>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9"/>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9"/>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9"/>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9"/>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9"/>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9"/>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9"/>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9"/>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9"/>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9"/>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8" name="Google Shape;1178;p19"/>
            <p:cNvGrpSpPr/>
            <p:nvPr/>
          </p:nvGrpSpPr>
          <p:grpSpPr>
            <a:xfrm>
              <a:off x="797850" y="791725"/>
              <a:ext cx="798099" cy="798051"/>
              <a:chOff x="-250" y="-6325"/>
              <a:chExt cx="4105450" cy="4105200"/>
            </a:xfrm>
          </p:grpSpPr>
          <p:sp>
            <p:nvSpPr>
              <p:cNvPr id="1179" name="Google Shape;1179;p19"/>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9"/>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9"/>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9"/>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9"/>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9"/>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9"/>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9"/>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9"/>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9"/>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9"/>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9"/>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9"/>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9"/>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9"/>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9"/>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5" name="Google Shape;1195;p19"/>
            <p:cNvGrpSpPr/>
            <p:nvPr/>
          </p:nvGrpSpPr>
          <p:grpSpPr>
            <a:xfrm>
              <a:off x="1595950" y="791725"/>
              <a:ext cx="798099" cy="798051"/>
              <a:chOff x="-250" y="-6325"/>
              <a:chExt cx="4105450" cy="4105200"/>
            </a:xfrm>
          </p:grpSpPr>
          <p:sp>
            <p:nvSpPr>
              <p:cNvPr id="1196" name="Google Shape;1196;p19"/>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9"/>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9"/>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9"/>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9"/>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9"/>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9"/>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9"/>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9"/>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9"/>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9"/>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9"/>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9"/>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9"/>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9"/>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9"/>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2" name="Google Shape;1212;p19"/>
            <p:cNvGrpSpPr/>
            <p:nvPr/>
          </p:nvGrpSpPr>
          <p:grpSpPr>
            <a:xfrm>
              <a:off x="-250" y="1589775"/>
              <a:ext cx="798099" cy="798051"/>
              <a:chOff x="-250" y="-6325"/>
              <a:chExt cx="4105450" cy="4105200"/>
            </a:xfrm>
          </p:grpSpPr>
          <p:sp>
            <p:nvSpPr>
              <p:cNvPr id="1213" name="Google Shape;1213;p19"/>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9"/>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9"/>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9"/>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9"/>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9"/>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9"/>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9"/>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9"/>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9"/>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9"/>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9"/>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9"/>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9"/>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9"/>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9"/>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9" name="Google Shape;1229;p19"/>
            <p:cNvGrpSpPr/>
            <p:nvPr/>
          </p:nvGrpSpPr>
          <p:grpSpPr>
            <a:xfrm>
              <a:off x="797850" y="1589775"/>
              <a:ext cx="798099" cy="798051"/>
              <a:chOff x="-250" y="-6325"/>
              <a:chExt cx="4105450" cy="4105200"/>
            </a:xfrm>
          </p:grpSpPr>
          <p:sp>
            <p:nvSpPr>
              <p:cNvPr id="1230" name="Google Shape;1230;p19"/>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9"/>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9"/>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9"/>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9"/>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9"/>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9"/>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9"/>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9"/>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9"/>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9"/>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9"/>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9"/>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9"/>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9"/>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9"/>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6" name="Google Shape;1246;p19"/>
            <p:cNvGrpSpPr/>
            <p:nvPr/>
          </p:nvGrpSpPr>
          <p:grpSpPr>
            <a:xfrm>
              <a:off x="1595950" y="1589775"/>
              <a:ext cx="798099" cy="798051"/>
              <a:chOff x="-250" y="-6325"/>
              <a:chExt cx="4105450" cy="4105200"/>
            </a:xfrm>
          </p:grpSpPr>
          <p:sp>
            <p:nvSpPr>
              <p:cNvPr id="1247" name="Google Shape;1247;p19"/>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9"/>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9"/>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9"/>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9"/>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9"/>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9"/>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9"/>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9"/>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9"/>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9"/>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9"/>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9"/>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9"/>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9"/>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9"/>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63" name="Google Shape;1263;p19"/>
          <p:cNvSpPr txBox="1">
            <a:spLocks noGrp="1"/>
          </p:cNvSpPr>
          <p:nvPr>
            <p:ph type="subTitle" idx="1"/>
          </p:nvPr>
        </p:nvSpPr>
        <p:spPr>
          <a:xfrm>
            <a:off x="720000" y="3121933"/>
            <a:ext cx="3180900" cy="143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12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264"/>
        <p:cNvGrpSpPr/>
        <p:nvPr/>
      </p:nvGrpSpPr>
      <p:grpSpPr>
        <a:xfrm>
          <a:off x="0" y="0"/>
          <a:ext cx="0" cy="0"/>
          <a:chOff x="0" y="0"/>
          <a:chExt cx="0" cy="0"/>
        </a:xfrm>
      </p:grpSpPr>
      <p:sp>
        <p:nvSpPr>
          <p:cNvPr id="1265" name="Google Shape;1265;p20"/>
          <p:cNvSpPr txBox="1">
            <a:spLocks noGrp="1"/>
          </p:cNvSpPr>
          <p:nvPr>
            <p:ph type="title"/>
          </p:nvPr>
        </p:nvSpPr>
        <p:spPr>
          <a:xfrm>
            <a:off x="5217000" y="2267900"/>
            <a:ext cx="3207000" cy="656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5"/>
              </a:buClr>
              <a:buSzPts val="3000"/>
              <a:buNone/>
              <a:defRPr sz="3000">
                <a:solidFill>
                  <a:schemeClr val="accent5"/>
                </a:solidFill>
              </a:defRPr>
            </a:lvl1pPr>
            <a:lvl2pPr lvl="1" rtl="0">
              <a:spcBef>
                <a:spcPts val="0"/>
              </a:spcBef>
              <a:spcAft>
                <a:spcPts val="0"/>
              </a:spcAft>
              <a:buClr>
                <a:schemeClr val="accent5"/>
              </a:buClr>
              <a:buSzPts val="3100"/>
              <a:buNone/>
              <a:defRPr>
                <a:solidFill>
                  <a:schemeClr val="accent5"/>
                </a:solidFill>
              </a:defRPr>
            </a:lvl2pPr>
            <a:lvl3pPr lvl="2" rtl="0">
              <a:spcBef>
                <a:spcPts val="0"/>
              </a:spcBef>
              <a:spcAft>
                <a:spcPts val="0"/>
              </a:spcAft>
              <a:buClr>
                <a:schemeClr val="accent5"/>
              </a:buClr>
              <a:buSzPts val="3100"/>
              <a:buNone/>
              <a:defRPr>
                <a:solidFill>
                  <a:schemeClr val="accent5"/>
                </a:solidFill>
              </a:defRPr>
            </a:lvl3pPr>
            <a:lvl4pPr lvl="3" rtl="0">
              <a:spcBef>
                <a:spcPts val="0"/>
              </a:spcBef>
              <a:spcAft>
                <a:spcPts val="0"/>
              </a:spcAft>
              <a:buClr>
                <a:schemeClr val="accent5"/>
              </a:buClr>
              <a:buSzPts val="3100"/>
              <a:buNone/>
              <a:defRPr>
                <a:solidFill>
                  <a:schemeClr val="accent5"/>
                </a:solidFill>
              </a:defRPr>
            </a:lvl4pPr>
            <a:lvl5pPr lvl="4" rtl="0">
              <a:spcBef>
                <a:spcPts val="0"/>
              </a:spcBef>
              <a:spcAft>
                <a:spcPts val="0"/>
              </a:spcAft>
              <a:buClr>
                <a:schemeClr val="accent5"/>
              </a:buClr>
              <a:buSzPts val="3100"/>
              <a:buNone/>
              <a:defRPr>
                <a:solidFill>
                  <a:schemeClr val="accent5"/>
                </a:solidFill>
              </a:defRPr>
            </a:lvl5pPr>
            <a:lvl6pPr lvl="5" rtl="0">
              <a:spcBef>
                <a:spcPts val="0"/>
              </a:spcBef>
              <a:spcAft>
                <a:spcPts val="0"/>
              </a:spcAft>
              <a:buClr>
                <a:schemeClr val="accent5"/>
              </a:buClr>
              <a:buSzPts val="3100"/>
              <a:buNone/>
              <a:defRPr>
                <a:solidFill>
                  <a:schemeClr val="accent5"/>
                </a:solidFill>
              </a:defRPr>
            </a:lvl6pPr>
            <a:lvl7pPr lvl="6" rtl="0">
              <a:spcBef>
                <a:spcPts val="0"/>
              </a:spcBef>
              <a:spcAft>
                <a:spcPts val="0"/>
              </a:spcAft>
              <a:buClr>
                <a:schemeClr val="accent5"/>
              </a:buClr>
              <a:buSzPts val="3100"/>
              <a:buNone/>
              <a:defRPr>
                <a:solidFill>
                  <a:schemeClr val="accent5"/>
                </a:solidFill>
              </a:defRPr>
            </a:lvl7pPr>
            <a:lvl8pPr lvl="7" rtl="0">
              <a:spcBef>
                <a:spcPts val="0"/>
              </a:spcBef>
              <a:spcAft>
                <a:spcPts val="0"/>
              </a:spcAft>
              <a:buClr>
                <a:schemeClr val="accent5"/>
              </a:buClr>
              <a:buSzPts val="3100"/>
              <a:buNone/>
              <a:defRPr>
                <a:solidFill>
                  <a:schemeClr val="accent5"/>
                </a:solidFill>
              </a:defRPr>
            </a:lvl8pPr>
            <a:lvl9pPr lvl="8" rtl="0">
              <a:spcBef>
                <a:spcPts val="0"/>
              </a:spcBef>
              <a:spcAft>
                <a:spcPts val="0"/>
              </a:spcAft>
              <a:buClr>
                <a:schemeClr val="accent5"/>
              </a:buClr>
              <a:buSzPts val="3100"/>
              <a:buNone/>
              <a:defRPr>
                <a:solidFill>
                  <a:schemeClr val="accent5"/>
                </a:solidFill>
              </a:defRPr>
            </a:lvl9pPr>
          </a:lstStyle>
          <a:p>
            <a:r>
              <a:rPr lang="en-US" smtClean="0"/>
              <a:t>Click to edit Master title style</a:t>
            </a:r>
            <a:endParaRPr/>
          </a:p>
        </p:txBody>
      </p:sp>
      <p:grpSp>
        <p:nvGrpSpPr>
          <p:cNvPr id="1266" name="Google Shape;1266;p20"/>
          <p:cNvGrpSpPr/>
          <p:nvPr/>
        </p:nvGrpSpPr>
        <p:grpSpPr>
          <a:xfrm>
            <a:off x="-29" y="5715993"/>
            <a:ext cx="9143886" cy="1303727"/>
            <a:chOff x="-29" y="4286994"/>
            <a:chExt cx="9143886" cy="977795"/>
          </a:xfrm>
        </p:grpSpPr>
        <p:sp>
          <p:nvSpPr>
            <p:cNvPr id="1267" name="Google Shape;1267;p20"/>
            <p:cNvSpPr/>
            <p:nvPr/>
          </p:nvSpPr>
          <p:spPr>
            <a:xfrm>
              <a:off x="0" y="4286994"/>
              <a:ext cx="9143857" cy="864329"/>
            </a:xfrm>
            <a:custGeom>
              <a:avLst/>
              <a:gdLst/>
              <a:ahLst/>
              <a:cxnLst/>
              <a:rect l="l" t="t" r="r" b="b"/>
              <a:pathLst>
                <a:path w="140491" h="13280" extrusionOk="0">
                  <a:moveTo>
                    <a:pt x="68007" y="0"/>
                  </a:moveTo>
                  <a:lnTo>
                    <a:pt x="64692" y="707"/>
                  </a:lnTo>
                  <a:cubicBezTo>
                    <a:pt x="64692" y="707"/>
                    <a:pt x="62893" y="162"/>
                    <a:pt x="61932" y="20"/>
                  </a:cubicBezTo>
                  <a:cubicBezTo>
                    <a:pt x="61856" y="9"/>
                    <a:pt x="61781" y="4"/>
                    <a:pt x="61706" y="4"/>
                  </a:cubicBezTo>
                  <a:cubicBezTo>
                    <a:pt x="60837" y="4"/>
                    <a:pt x="60133" y="707"/>
                    <a:pt x="60133" y="707"/>
                  </a:cubicBezTo>
                  <a:lnTo>
                    <a:pt x="55717" y="1536"/>
                  </a:lnTo>
                  <a:lnTo>
                    <a:pt x="52533" y="1536"/>
                  </a:lnTo>
                  <a:lnTo>
                    <a:pt x="47147" y="3659"/>
                  </a:lnTo>
                  <a:lnTo>
                    <a:pt x="36798" y="8894"/>
                  </a:lnTo>
                  <a:lnTo>
                    <a:pt x="31179" y="8722"/>
                  </a:lnTo>
                  <a:lnTo>
                    <a:pt x="27126" y="7065"/>
                  </a:lnTo>
                  <a:lnTo>
                    <a:pt x="24509" y="5255"/>
                  </a:lnTo>
                  <a:cubicBezTo>
                    <a:pt x="24509" y="5255"/>
                    <a:pt x="21873" y="5326"/>
                    <a:pt x="20022" y="5326"/>
                  </a:cubicBezTo>
                  <a:cubicBezTo>
                    <a:pt x="19161" y="5326"/>
                    <a:pt x="18469" y="5311"/>
                    <a:pt x="18293" y="5266"/>
                  </a:cubicBezTo>
                  <a:cubicBezTo>
                    <a:pt x="18255" y="5256"/>
                    <a:pt x="18205" y="5252"/>
                    <a:pt x="18145" y="5252"/>
                  </a:cubicBezTo>
                  <a:cubicBezTo>
                    <a:pt x="17321" y="5252"/>
                    <a:pt x="14564" y="6095"/>
                    <a:pt x="14564" y="6095"/>
                  </a:cubicBezTo>
                  <a:lnTo>
                    <a:pt x="10279" y="6095"/>
                  </a:lnTo>
                  <a:lnTo>
                    <a:pt x="6277" y="7196"/>
                  </a:lnTo>
                  <a:lnTo>
                    <a:pt x="0" y="6095"/>
                  </a:lnTo>
                  <a:lnTo>
                    <a:pt x="0" y="12532"/>
                  </a:lnTo>
                  <a:lnTo>
                    <a:pt x="0" y="13280"/>
                  </a:lnTo>
                  <a:lnTo>
                    <a:pt x="140490" y="13280"/>
                  </a:lnTo>
                  <a:lnTo>
                    <a:pt x="140490" y="6923"/>
                  </a:lnTo>
                  <a:lnTo>
                    <a:pt x="139257" y="7337"/>
                  </a:lnTo>
                  <a:lnTo>
                    <a:pt x="133870" y="6266"/>
                  </a:lnTo>
                  <a:lnTo>
                    <a:pt x="126139" y="5124"/>
                  </a:lnTo>
                  <a:lnTo>
                    <a:pt x="121854" y="6923"/>
                  </a:lnTo>
                  <a:lnTo>
                    <a:pt x="117023" y="6266"/>
                  </a:lnTo>
                  <a:lnTo>
                    <a:pt x="111777" y="8581"/>
                  </a:lnTo>
                  <a:lnTo>
                    <a:pt x="108321" y="8025"/>
                  </a:lnTo>
                  <a:lnTo>
                    <a:pt x="106108" y="8308"/>
                  </a:lnTo>
                  <a:lnTo>
                    <a:pt x="103217" y="6923"/>
                  </a:lnTo>
                  <a:lnTo>
                    <a:pt x="99488" y="6266"/>
                  </a:lnTo>
                  <a:lnTo>
                    <a:pt x="94232" y="4296"/>
                  </a:lnTo>
                  <a:lnTo>
                    <a:pt x="89543" y="4851"/>
                  </a:lnTo>
                  <a:lnTo>
                    <a:pt x="86370" y="3659"/>
                  </a:lnTo>
                  <a:cubicBezTo>
                    <a:pt x="86370" y="3659"/>
                    <a:pt x="84157" y="4296"/>
                    <a:pt x="83469" y="4296"/>
                  </a:cubicBezTo>
                  <a:cubicBezTo>
                    <a:pt x="82772" y="4296"/>
                    <a:pt x="79467" y="3750"/>
                    <a:pt x="79053" y="3659"/>
                  </a:cubicBezTo>
                  <a:cubicBezTo>
                    <a:pt x="78915" y="3628"/>
                    <a:pt x="78500" y="3618"/>
                    <a:pt x="78009" y="3618"/>
                  </a:cubicBezTo>
                  <a:cubicBezTo>
                    <a:pt x="77027" y="3618"/>
                    <a:pt x="75738" y="3659"/>
                    <a:pt x="75738" y="3659"/>
                  </a:cubicBezTo>
                  <a:lnTo>
                    <a:pt x="72281" y="1122"/>
                  </a:lnTo>
                  <a:lnTo>
                    <a:pt x="680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8" name="Google Shape;1268;p20"/>
            <p:cNvGrpSpPr/>
            <p:nvPr/>
          </p:nvGrpSpPr>
          <p:grpSpPr>
            <a:xfrm>
              <a:off x="-29" y="4487219"/>
              <a:ext cx="8398568" cy="777570"/>
              <a:chOff x="720000" y="1192075"/>
              <a:chExt cx="3226000" cy="298675"/>
            </a:xfrm>
          </p:grpSpPr>
          <p:sp>
            <p:nvSpPr>
              <p:cNvPr id="1269" name="Google Shape;1269;p20"/>
              <p:cNvSpPr/>
              <p:nvPr/>
            </p:nvSpPr>
            <p:spPr>
              <a:xfrm>
                <a:off x="720000" y="1192075"/>
                <a:ext cx="2322475" cy="298675"/>
              </a:xfrm>
              <a:custGeom>
                <a:avLst/>
                <a:gdLst/>
                <a:ahLst/>
                <a:cxnLst/>
                <a:rect l="l" t="t" r="r" b="b"/>
                <a:pathLst>
                  <a:path w="92899" h="11947" extrusionOk="0">
                    <a:moveTo>
                      <a:pt x="49957" y="1"/>
                    </a:moveTo>
                    <a:lnTo>
                      <a:pt x="46318" y="455"/>
                    </a:lnTo>
                    <a:lnTo>
                      <a:pt x="44762" y="183"/>
                    </a:lnTo>
                    <a:lnTo>
                      <a:pt x="43013" y="1335"/>
                    </a:lnTo>
                    <a:lnTo>
                      <a:pt x="41811" y="870"/>
                    </a:lnTo>
                    <a:lnTo>
                      <a:pt x="39415" y="870"/>
                    </a:lnTo>
                    <a:lnTo>
                      <a:pt x="37020" y="1749"/>
                    </a:lnTo>
                    <a:lnTo>
                      <a:pt x="35181" y="2811"/>
                    </a:lnTo>
                    <a:lnTo>
                      <a:pt x="32836" y="3548"/>
                    </a:lnTo>
                    <a:lnTo>
                      <a:pt x="31179" y="5064"/>
                    </a:lnTo>
                    <a:lnTo>
                      <a:pt x="28369" y="5064"/>
                    </a:lnTo>
                    <a:lnTo>
                      <a:pt x="27267" y="6166"/>
                    </a:lnTo>
                    <a:lnTo>
                      <a:pt x="25196" y="6539"/>
                    </a:lnTo>
                    <a:lnTo>
                      <a:pt x="24276" y="7874"/>
                    </a:lnTo>
                    <a:lnTo>
                      <a:pt x="21648" y="8147"/>
                    </a:lnTo>
                    <a:lnTo>
                      <a:pt x="16706" y="6974"/>
                    </a:lnTo>
                    <a:lnTo>
                      <a:pt x="13674" y="6418"/>
                    </a:lnTo>
                    <a:lnTo>
                      <a:pt x="10905" y="4347"/>
                    </a:lnTo>
                    <a:lnTo>
                      <a:pt x="8146" y="5044"/>
                    </a:lnTo>
                    <a:lnTo>
                      <a:pt x="0" y="5044"/>
                    </a:lnTo>
                    <a:lnTo>
                      <a:pt x="0" y="11947"/>
                    </a:lnTo>
                    <a:lnTo>
                      <a:pt x="92898" y="10451"/>
                    </a:lnTo>
                    <a:lnTo>
                      <a:pt x="90048" y="8288"/>
                    </a:lnTo>
                    <a:lnTo>
                      <a:pt x="89311" y="7177"/>
                    </a:lnTo>
                    <a:cubicBezTo>
                      <a:pt x="89311" y="7177"/>
                      <a:pt x="87421" y="7045"/>
                      <a:pt x="87148" y="7045"/>
                    </a:cubicBezTo>
                    <a:cubicBezTo>
                      <a:pt x="86875" y="7045"/>
                      <a:pt x="84945" y="5974"/>
                      <a:pt x="84945" y="5974"/>
                    </a:cubicBezTo>
                    <a:lnTo>
                      <a:pt x="81165" y="4741"/>
                    </a:lnTo>
                    <a:lnTo>
                      <a:pt x="77527" y="5064"/>
                    </a:lnTo>
                    <a:lnTo>
                      <a:pt x="74717" y="4235"/>
                    </a:lnTo>
                    <a:lnTo>
                      <a:pt x="72049" y="4832"/>
                    </a:lnTo>
                    <a:lnTo>
                      <a:pt x="69472" y="3912"/>
                    </a:lnTo>
                    <a:lnTo>
                      <a:pt x="66622" y="4235"/>
                    </a:lnTo>
                    <a:lnTo>
                      <a:pt x="64186" y="3265"/>
                    </a:lnTo>
                    <a:lnTo>
                      <a:pt x="61791" y="2669"/>
                    </a:lnTo>
                    <a:lnTo>
                      <a:pt x="61417" y="1567"/>
                    </a:lnTo>
                    <a:lnTo>
                      <a:pt x="58476" y="1102"/>
                    </a:lnTo>
                    <a:lnTo>
                      <a:pt x="55899" y="1"/>
                    </a:lnTo>
                    <a:lnTo>
                      <a:pt x="51796" y="455"/>
                    </a:lnTo>
                    <a:lnTo>
                      <a:pt x="499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0"/>
              <p:cNvSpPr/>
              <p:nvPr/>
            </p:nvSpPr>
            <p:spPr>
              <a:xfrm>
                <a:off x="3162200" y="1337522"/>
                <a:ext cx="783800" cy="114100"/>
              </a:xfrm>
              <a:custGeom>
                <a:avLst/>
                <a:gdLst/>
                <a:ahLst/>
                <a:cxnLst/>
                <a:rect l="l" t="t" r="r" b="b"/>
                <a:pathLst>
                  <a:path w="31352" h="4564" extrusionOk="0">
                    <a:moveTo>
                      <a:pt x="17088" y="0"/>
                    </a:moveTo>
                    <a:cubicBezTo>
                      <a:pt x="15941" y="0"/>
                      <a:pt x="14221" y="86"/>
                      <a:pt x="14221" y="86"/>
                    </a:cubicBezTo>
                    <a:lnTo>
                      <a:pt x="9390" y="2208"/>
                    </a:lnTo>
                    <a:lnTo>
                      <a:pt x="4286" y="2208"/>
                    </a:lnTo>
                    <a:lnTo>
                      <a:pt x="1" y="4563"/>
                    </a:lnTo>
                    <a:lnTo>
                      <a:pt x="31351" y="4563"/>
                    </a:lnTo>
                    <a:lnTo>
                      <a:pt x="25136" y="2279"/>
                    </a:lnTo>
                    <a:cubicBezTo>
                      <a:pt x="25136" y="2279"/>
                      <a:pt x="18091" y="278"/>
                      <a:pt x="18091" y="86"/>
                    </a:cubicBezTo>
                    <a:cubicBezTo>
                      <a:pt x="18091" y="22"/>
                      <a:pt x="17661" y="0"/>
                      <a:pt x="170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71" name="Google Shape;1271;p20"/>
          <p:cNvGrpSpPr/>
          <p:nvPr/>
        </p:nvGrpSpPr>
        <p:grpSpPr>
          <a:xfrm>
            <a:off x="0" y="397550"/>
            <a:ext cx="2835090" cy="3779885"/>
            <a:chOff x="-250" y="-6325"/>
            <a:chExt cx="2394299" cy="2394151"/>
          </a:xfrm>
        </p:grpSpPr>
        <p:grpSp>
          <p:nvGrpSpPr>
            <p:cNvPr id="1272" name="Google Shape;1272;p20"/>
            <p:cNvGrpSpPr/>
            <p:nvPr/>
          </p:nvGrpSpPr>
          <p:grpSpPr>
            <a:xfrm>
              <a:off x="-250" y="-6325"/>
              <a:ext cx="798099" cy="798051"/>
              <a:chOff x="-250" y="-6325"/>
              <a:chExt cx="4105450" cy="4105200"/>
            </a:xfrm>
          </p:grpSpPr>
          <p:sp>
            <p:nvSpPr>
              <p:cNvPr id="1273" name="Google Shape;1273;p20"/>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0"/>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0"/>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0"/>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0"/>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0"/>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0"/>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0"/>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0"/>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0"/>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0"/>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0"/>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0"/>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0"/>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0"/>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0"/>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9" name="Google Shape;1289;p20"/>
            <p:cNvGrpSpPr/>
            <p:nvPr/>
          </p:nvGrpSpPr>
          <p:grpSpPr>
            <a:xfrm>
              <a:off x="797850" y="-6325"/>
              <a:ext cx="798099" cy="798051"/>
              <a:chOff x="-250" y="-6325"/>
              <a:chExt cx="4105450" cy="4105200"/>
            </a:xfrm>
          </p:grpSpPr>
          <p:sp>
            <p:nvSpPr>
              <p:cNvPr id="1290" name="Google Shape;1290;p20"/>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0"/>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0"/>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0"/>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0"/>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0"/>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0"/>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0"/>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0"/>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0"/>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0"/>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0"/>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0"/>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0"/>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0"/>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0"/>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6" name="Google Shape;1306;p20"/>
            <p:cNvGrpSpPr/>
            <p:nvPr/>
          </p:nvGrpSpPr>
          <p:grpSpPr>
            <a:xfrm>
              <a:off x="1595950" y="-6325"/>
              <a:ext cx="798099" cy="798051"/>
              <a:chOff x="-250" y="-6325"/>
              <a:chExt cx="4105450" cy="4105200"/>
            </a:xfrm>
          </p:grpSpPr>
          <p:sp>
            <p:nvSpPr>
              <p:cNvPr id="1307" name="Google Shape;1307;p20"/>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0"/>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0"/>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0"/>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0"/>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0"/>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0"/>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0"/>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0"/>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0"/>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0"/>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0"/>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0"/>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0"/>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0"/>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0"/>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3" name="Google Shape;1323;p20"/>
            <p:cNvGrpSpPr/>
            <p:nvPr/>
          </p:nvGrpSpPr>
          <p:grpSpPr>
            <a:xfrm>
              <a:off x="-250" y="791725"/>
              <a:ext cx="798099" cy="798051"/>
              <a:chOff x="-250" y="-6325"/>
              <a:chExt cx="4105450" cy="4105200"/>
            </a:xfrm>
          </p:grpSpPr>
          <p:sp>
            <p:nvSpPr>
              <p:cNvPr id="1324" name="Google Shape;1324;p20"/>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0"/>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0"/>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0"/>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0"/>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0"/>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0"/>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0"/>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0"/>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0"/>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0"/>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0"/>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0"/>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0"/>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0"/>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0"/>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0" name="Google Shape;1340;p20"/>
            <p:cNvGrpSpPr/>
            <p:nvPr/>
          </p:nvGrpSpPr>
          <p:grpSpPr>
            <a:xfrm>
              <a:off x="797850" y="791725"/>
              <a:ext cx="798099" cy="798051"/>
              <a:chOff x="-250" y="-6325"/>
              <a:chExt cx="4105450" cy="4105200"/>
            </a:xfrm>
          </p:grpSpPr>
          <p:sp>
            <p:nvSpPr>
              <p:cNvPr id="1341" name="Google Shape;1341;p20"/>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0"/>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0"/>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0"/>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0"/>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0"/>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0"/>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0"/>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0"/>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0"/>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0"/>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0"/>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0"/>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0"/>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0"/>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0"/>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7" name="Google Shape;1357;p20"/>
            <p:cNvGrpSpPr/>
            <p:nvPr/>
          </p:nvGrpSpPr>
          <p:grpSpPr>
            <a:xfrm>
              <a:off x="1595950" y="791725"/>
              <a:ext cx="798099" cy="798051"/>
              <a:chOff x="-250" y="-6325"/>
              <a:chExt cx="4105450" cy="4105200"/>
            </a:xfrm>
          </p:grpSpPr>
          <p:sp>
            <p:nvSpPr>
              <p:cNvPr id="1358" name="Google Shape;1358;p20"/>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0"/>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0"/>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0"/>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0"/>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0"/>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0"/>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0"/>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0"/>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0"/>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0"/>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0"/>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0"/>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0"/>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0"/>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0"/>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4" name="Google Shape;1374;p20"/>
            <p:cNvGrpSpPr/>
            <p:nvPr/>
          </p:nvGrpSpPr>
          <p:grpSpPr>
            <a:xfrm>
              <a:off x="-250" y="1589775"/>
              <a:ext cx="798099" cy="798051"/>
              <a:chOff x="-250" y="-6325"/>
              <a:chExt cx="4105450" cy="4105200"/>
            </a:xfrm>
          </p:grpSpPr>
          <p:sp>
            <p:nvSpPr>
              <p:cNvPr id="1375" name="Google Shape;1375;p20"/>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0"/>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0"/>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0"/>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0"/>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0"/>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0"/>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0"/>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0"/>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0"/>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0"/>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0"/>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0"/>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0"/>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0"/>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0"/>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1" name="Google Shape;1391;p20"/>
            <p:cNvGrpSpPr/>
            <p:nvPr/>
          </p:nvGrpSpPr>
          <p:grpSpPr>
            <a:xfrm>
              <a:off x="797850" y="1589775"/>
              <a:ext cx="798099" cy="798051"/>
              <a:chOff x="-250" y="-6325"/>
              <a:chExt cx="4105450" cy="4105200"/>
            </a:xfrm>
          </p:grpSpPr>
          <p:sp>
            <p:nvSpPr>
              <p:cNvPr id="1392" name="Google Shape;1392;p20"/>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0"/>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0"/>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0"/>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0"/>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0"/>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0"/>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0"/>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0"/>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0"/>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0"/>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0"/>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0"/>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0"/>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0"/>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0"/>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8" name="Google Shape;1408;p20"/>
            <p:cNvGrpSpPr/>
            <p:nvPr/>
          </p:nvGrpSpPr>
          <p:grpSpPr>
            <a:xfrm>
              <a:off x="1595950" y="1589775"/>
              <a:ext cx="798099" cy="798051"/>
              <a:chOff x="-250" y="-6325"/>
              <a:chExt cx="4105450" cy="4105200"/>
            </a:xfrm>
          </p:grpSpPr>
          <p:sp>
            <p:nvSpPr>
              <p:cNvPr id="1409" name="Google Shape;1409;p20"/>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0"/>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0"/>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0"/>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0"/>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0"/>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0"/>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0"/>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0"/>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0"/>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0"/>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0"/>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0"/>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0"/>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0"/>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0"/>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25" name="Google Shape;1425;p20"/>
          <p:cNvSpPr txBox="1">
            <a:spLocks noGrp="1"/>
          </p:cNvSpPr>
          <p:nvPr>
            <p:ph type="subTitle" idx="1"/>
          </p:nvPr>
        </p:nvSpPr>
        <p:spPr>
          <a:xfrm>
            <a:off x="5230050" y="3207633"/>
            <a:ext cx="3180900" cy="1431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120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r>
              <a:rPr lang="en-US" smtClean="0"/>
              <a:t>Click to edit Master subtitle style</a:t>
            </a:r>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426"/>
        <p:cNvGrpSpPr/>
        <p:nvPr/>
      </p:nvGrpSpPr>
      <p:grpSpPr>
        <a:xfrm>
          <a:off x="0" y="0"/>
          <a:ext cx="0" cy="0"/>
          <a:chOff x="0" y="0"/>
          <a:chExt cx="0" cy="0"/>
        </a:xfrm>
      </p:grpSpPr>
      <p:sp>
        <p:nvSpPr>
          <p:cNvPr id="1427" name="Google Shape;1427;p21"/>
          <p:cNvSpPr txBox="1">
            <a:spLocks noGrp="1"/>
          </p:cNvSpPr>
          <p:nvPr>
            <p:ph type="title"/>
          </p:nvPr>
        </p:nvSpPr>
        <p:spPr>
          <a:xfrm>
            <a:off x="720000" y="2267900"/>
            <a:ext cx="3207000" cy="656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3000"/>
              <a:buNone/>
              <a:defRPr sz="3000">
                <a:solidFill>
                  <a:schemeClr val="accent5"/>
                </a:solidFill>
              </a:defRPr>
            </a:lvl1pPr>
            <a:lvl2pPr lvl="1" rtl="0">
              <a:spcBef>
                <a:spcPts val="0"/>
              </a:spcBef>
              <a:spcAft>
                <a:spcPts val="0"/>
              </a:spcAft>
              <a:buClr>
                <a:schemeClr val="accent5"/>
              </a:buClr>
              <a:buSzPts val="3100"/>
              <a:buNone/>
              <a:defRPr>
                <a:solidFill>
                  <a:schemeClr val="accent5"/>
                </a:solidFill>
              </a:defRPr>
            </a:lvl2pPr>
            <a:lvl3pPr lvl="2" rtl="0">
              <a:spcBef>
                <a:spcPts val="0"/>
              </a:spcBef>
              <a:spcAft>
                <a:spcPts val="0"/>
              </a:spcAft>
              <a:buClr>
                <a:schemeClr val="accent5"/>
              </a:buClr>
              <a:buSzPts val="3100"/>
              <a:buNone/>
              <a:defRPr>
                <a:solidFill>
                  <a:schemeClr val="accent5"/>
                </a:solidFill>
              </a:defRPr>
            </a:lvl3pPr>
            <a:lvl4pPr lvl="3" rtl="0">
              <a:spcBef>
                <a:spcPts val="0"/>
              </a:spcBef>
              <a:spcAft>
                <a:spcPts val="0"/>
              </a:spcAft>
              <a:buClr>
                <a:schemeClr val="accent5"/>
              </a:buClr>
              <a:buSzPts val="3100"/>
              <a:buNone/>
              <a:defRPr>
                <a:solidFill>
                  <a:schemeClr val="accent5"/>
                </a:solidFill>
              </a:defRPr>
            </a:lvl4pPr>
            <a:lvl5pPr lvl="4" rtl="0">
              <a:spcBef>
                <a:spcPts val="0"/>
              </a:spcBef>
              <a:spcAft>
                <a:spcPts val="0"/>
              </a:spcAft>
              <a:buClr>
                <a:schemeClr val="accent5"/>
              </a:buClr>
              <a:buSzPts val="3100"/>
              <a:buNone/>
              <a:defRPr>
                <a:solidFill>
                  <a:schemeClr val="accent5"/>
                </a:solidFill>
              </a:defRPr>
            </a:lvl5pPr>
            <a:lvl6pPr lvl="5" rtl="0">
              <a:spcBef>
                <a:spcPts val="0"/>
              </a:spcBef>
              <a:spcAft>
                <a:spcPts val="0"/>
              </a:spcAft>
              <a:buClr>
                <a:schemeClr val="accent5"/>
              </a:buClr>
              <a:buSzPts val="3100"/>
              <a:buNone/>
              <a:defRPr>
                <a:solidFill>
                  <a:schemeClr val="accent5"/>
                </a:solidFill>
              </a:defRPr>
            </a:lvl6pPr>
            <a:lvl7pPr lvl="6" rtl="0">
              <a:spcBef>
                <a:spcPts val="0"/>
              </a:spcBef>
              <a:spcAft>
                <a:spcPts val="0"/>
              </a:spcAft>
              <a:buClr>
                <a:schemeClr val="accent5"/>
              </a:buClr>
              <a:buSzPts val="3100"/>
              <a:buNone/>
              <a:defRPr>
                <a:solidFill>
                  <a:schemeClr val="accent5"/>
                </a:solidFill>
              </a:defRPr>
            </a:lvl7pPr>
            <a:lvl8pPr lvl="7" rtl="0">
              <a:spcBef>
                <a:spcPts val="0"/>
              </a:spcBef>
              <a:spcAft>
                <a:spcPts val="0"/>
              </a:spcAft>
              <a:buClr>
                <a:schemeClr val="accent5"/>
              </a:buClr>
              <a:buSzPts val="3100"/>
              <a:buNone/>
              <a:defRPr>
                <a:solidFill>
                  <a:schemeClr val="accent5"/>
                </a:solidFill>
              </a:defRPr>
            </a:lvl8pPr>
            <a:lvl9pPr lvl="8" rtl="0">
              <a:spcBef>
                <a:spcPts val="0"/>
              </a:spcBef>
              <a:spcAft>
                <a:spcPts val="0"/>
              </a:spcAft>
              <a:buClr>
                <a:schemeClr val="accent5"/>
              </a:buClr>
              <a:buSzPts val="3100"/>
              <a:buNone/>
              <a:defRPr>
                <a:solidFill>
                  <a:schemeClr val="accent5"/>
                </a:solidFill>
              </a:defRPr>
            </a:lvl9pPr>
          </a:lstStyle>
          <a:p>
            <a:r>
              <a:rPr lang="en-US" smtClean="0"/>
              <a:t>Click to edit Master title style</a:t>
            </a:r>
            <a:endParaRPr/>
          </a:p>
        </p:txBody>
      </p:sp>
      <p:grpSp>
        <p:nvGrpSpPr>
          <p:cNvPr id="1428" name="Google Shape;1428;p21"/>
          <p:cNvGrpSpPr/>
          <p:nvPr/>
        </p:nvGrpSpPr>
        <p:grpSpPr>
          <a:xfrm>
            <a:off x="-29" y="5715993"/>
            <a:ext cx="9143886" cy="1303727"/>
            <a:chOff x="-29" y="4286994"/>
            <a:chExt cx="9143886" cy="977795"/>
          </a:xfrm>
        </p:grpSpPr>
        <p:sp>
          <p:nvSpPr>
            <p:cNvPr id="1429" name="Google Shape;1429;p21"/>
            <p:cNvSpPr/>
            <p:nvPr/>
          </p:nvSpPr>
          <p:spPr>
            <a:xfrm>
              <a:off x="0" y="4286994"/>
              <a:ext cx="9143857" cy="864329"/>
            </a:xfrm>
            <a:custGeom>
              <a:avLst/>
              <a:gdLst/>
              <a:ahLst/>
              <a:cxnLst/>
              <a:rect l="l" t="t" r="r" b="b"/>
              <a:pathLst>
                <a:path w="140491" h="13280" extrusionOk="0">
                  <a:moveTo>
                    <a:pt x="68007" y="0"/>
                  </a:moveTo>
                  <a:lnTo>
                    <a:pt x="64692" y="707"/>
                  </a:lnTo>
                  <a:cubicBezTo>
                    <a:pt x="64692" y="707"/>
                    <a:pt x="62893" y="162"/>
                    <a:pt x="61932" y="20"/>
                  </a:cubicBezTo>
                  <a:cubicBezTo>
                    <a:pt x="61856" y="9"/>
                    <a:pt x="61781" y="4"/>
                    <a:pt x="61706" y="4"/>
                  </a:cubicBezTo>
                  <a:cubicBezTo>
                    <a:pt x="60837" y="4"/>
                    <a:pt x="60133" y="707"/>
                    <a:pt x="60133" y="707"/>
                  </a:cubicBezTo>
                  <a:lnTo>
                    <a:pt x="55717" y="1536"/>
                  </a:lnTo>
                  <a:lnTo>
                    <a:pt x="52533" y="1536"/>
                  </a:lnTo>
                  <a:lnTo>
                    <a:pt x="47147" y="3659"/>
                  </a:lnTo>
                  <a:lnTo>
                    <a:pt x="36798" y="8894"/>
                  </a:lnTo>
                  <a:lnTo>
                    <a:pt x="31179" y="8722"/>
                  </a:lnTo>
                  <a:lnTo>
                    <a:pt x="27126" y="7065"/>
                  </a:lnTo>
                  <a:lnTo>
                    <a:pt x="24509" y="5255"/>
                  </a:lnTo>
                  <a:cubicBezTo>
                    <a:pt x="24509" y="5255"/>
                    <a:pt x="21873" y="5326"/>
                    <a:pt x="20022" y="5326"/>
                  </a:cubicBezTo>
                  <a:cubicBezTo>
                    <a:pt x="19161" y="5326"/>
                    <a:pt x="18469" y="5311"/>
                    <a:pt x="18293" y="5266"/>
                  </a:cubicBezTo>
                  <a:cubicBezTo>
                    <a:pt x="18255" y="5256"/>
                    <a:pt x="18205" y="5252"/>
                    <a:pt x="18145" y="5252"/>
                  </a:cubicBezTo>
                  <a:cubicBezTo>
                    <a:pt x="17321" y="5252"/>
                    <a:pt x="14564" y="6095"/>
                    <a:pt x="14564" y="6095"/>
                  </a:cubicBezTo>
                  <a:lnTo>
                    <a:pt x="10279" y="6095"/>
                  </a:lnTo>
                  <a:lnTo>
                    <a:pt x="6277" y="7196"/>
                  </a:lnTo>
                  <a:lnTo>
                    <a:pt x="0" y="6095"/>
                  </a:lnTo>
                  <a:lnTo>
                    <a:pt x="0" y="12532"/>
                  </a:lnTo>
                  <a:lnTo>
                    <a:pt x="0" y="13280"/>
                  </a:lnTo>
                  <a:lnTo>
                    <a:pt x="140490" y="13280"/>
                  </a:lnTo>
                  <a:lnTo>
                    <a:pt x="140490" y="6923"/>
                  </a:lnTo>
                  <a:lnTo>
                    <a:pt x="139257" y="7337"/>
                  </a:lnTo>
                  <a:lnTo>
                    <a:pt x="133870" y="6266"/>
                  </a:lnTo>
                  <a:lnTo>
                    <a:pt x="126139" y="5124"/>
                  </a:lnTo>
                  <a:lnTo>
                    <a:pt x="121854" y="6923"/>
                  </a:lnTo>
                  <a:lnTo>
                    <a:pt x="117023" y="6266"/>
                  </a:lnTo>
                  <a:lnTo>
                    <a:pt x="111777" y="8581"/>
                  </a:lnTo>
                  <a:lnTo>
                    <a:pt x="108321" y="8025"/>
                  </a:lnTo>
                  <a:lnTo>
                    <a:pt x="106108" y="8308"/>
                  </a:lnTo>
                  <a:lnTo>
                    <a:pt x="103217" y="6923"/>
                  </a:lnTo>
                  <a:lnTo>
                    <a:pt x="99488" y="6266"/>
                  </a:lnTo>
                  <a:lnTo>
                    <a:pt x="94232" y="4296"/>
                  </a:lnTo>
                  <a:lnTo>
                    <a:pt x="89543" y="4851"/>
                  </a:lnTo>
                  <a:lnTo>
                    <a:pt x="86370" y="3659"/>
                  </a:lnTo>
                  <a:cubicBezTo>
                    <a:pt x="86370" y="3659"/>
                    <a:pt x="84157" y="4296"/>
                    <a:pt x="83469" y="4296"/>
                  </a:cubicBezTo>
                  <a:cubicBezTo>
                    <a:pt x="82772" y="4296"/>
                    <a:pt x="79467" y="3750"/>
                    <a:pt x="79053" y="3659"/>
                  </a:cubicBezTo>
                  <a:cubicBezTo>
                    <a:pt x="78915" y="3628"/>
                    <a:pt x="78500" y="3618"/>
                    <a:pt x="78009" y="3618"/>
                  </a:cubicBezTo>
                  <a:cubicBezTo>
                    <a:pt x="77027" y="3618"/>
                    <a:pt x="75738" y="3659"/>
                    <a:pt x="75738" y="3659"/>
                  </a:cubicBezTo>
                  <a:lnTo>
                    <a:pt x="72281" y="1122"/>
                  </a:lnTo>
                  <a:lnTo>
                    <a:pt x="680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0" name="Google Shape;1430;p21"/>
            <p:cNvGrpSpPr/>
            <p:nvPr/>
          </p:nvGrpSpPr>
          <p:grpSpPr>
            <a:xfrm>
              <a:off x="-29" y="4487219"/>
              <a:ext cx="8398568" cy="777570"/>
              <a:chOff x="720000" y="1192075"/>
              <a:chExt cx="3226000" cy="298675"/>
            </a:xfrm>
          </p:grpSpPr>
          <p:sp>
            <p:nvSpPr>
              <p:cNvPr id="1431" name="Google Shape;1431;p21"/>
              <p:cNvSpPr/>
              <p:nvPr/>
            </p:nvSpPr>
            <p:spPr>
              <a:xfrm>
                <a:off x="720000" y="1192075"/>
                <a:ext cx="2322475" cy="298675"/>
              </a:xfrm>
              <a:custGeom>
                <a:avLst/>
                <a:gdLst/>
                <a:ahLst/>
                <a:cxnLst/>
                <a:rect l="l" t="t" r="r" b="b"/>
                <a:pathLst>
                  <a:path w="92899" h="11947" extrusionOk="0">
                    <a:moveTo>
                      <a:pt x="49957" y="1"/>
                    </a:moveTo>
                    <a:lnTo>
                      <a:pt x="46318" y="455"/>
                    </a:lnTo>
                    <a:lnTo>
                      <a:pt x="44762" y="183"/>
                    </a:lnTo>
                    <a:lnTo>
                      <a:pt x="43013" y="1335"/>
                    </a:lnTo>
                    <a:lnTo>
                      <a:pt x="41811" y="870"/>
                    </a:lnTo>
                    <a:lnTo>
                      <a:pt x="39415" y="870"/>
                    </a:lnTo>
                    <a:lnTo>
                      <a:pt x="37020" y="1749"/>
                    </a:lnTo>
                    <a:lnTo>
                      <a:pt x="35181" y="2811"/>
                    </a:lnTo>
                    <a:lnTo>
                      <a:pt x="32836" y="3548"/>
                    </a:lnTo>
                    <a:lnTo>
                      <a:pt x="31179" y="5064"/>
                    </a:lnTo>
                    <a:lnTo>
                      <a:pt x="28369" y="5064"/>
                    </a:lnTo>
                    <a:lnTo>
                      <a:pt x="27267" y="6166"/>
                    </a:lnTo>
                    <a:lnTo>
                      <a:pt x="25196" y="6539"/>
                    </a:lnTo>
                    <a:lnTo>
                      <a:pt x="24276" y="7874"/>
                    </a:lnTo>
                    <a:lnTo>
                      <a:pt x="21648" y="8147"/>
                    </a:lnTo>
                    <a:lnTo>
                      <a:pt x="16706" y="6974"/>
                    </a:lnTo>
                    <a:lnTo>
                      <a:pt x="13674" y="6418"/>
                    </a:lnTo>
                    <a:lnTo>
                      <a:pt x="10905" y="4347"/>
                    </a:lnTo>
                    <a:lnTo>
                      <a:pt x="8146" y="5044"/>
                    </a:lnTo>
                    <a:lnTo>
                      <a:pt x="0" y="5044"/>
                    </a:lnTo>
                    <a:lnTo>
                      <a:pt x="0" y="11947"/>
                    </a:lnTo>
                    <a:lnTo>
                      <a:pt x="92898" y="10451"/>
                    </a:lnTo>
                    <a:lnTo>
                      <a:pt x="90048" y="8288"/>
                    </a:lnTo>
                    <a:lnTo>
                      <a:pt x="89311" y="7177"/>
                    </a:lnTo>
                    <a:cubicBezTo>
                      <a:pt x="89311" y="7177"/>
                      <a:pt x="87421" y="7045"/>
                      <a:pt x="87148" y="7045"/>
                    </a:cubicBezTo>
                    <a:cubicBezTo>
                      <a:pt x="86875" y="7045"/>
                      <a:pt x="84945" y="5974"/>
                      <a:pt x="84945" y="5974"/>
                    </a:cubicBezTo>
                    <a:lnTo>
                      <a:pt x="81165" y="4741"/>
                    </a:lnTo>
                    <a:lnTo>
                      <a:pt x="77527" y="5064"/>
                    </a:lnTo>
                    <a:lnTo>
                      <a:pt x="74717" y="4235"/>
                    </a:lnTo>
                    <a:lnTo>
                      <a:pt x="72049" y="4832"/>
                    </a:lnTo>
                    <a:lnTo>
                      <a:pt x="69472" y="3912"/>
                    </a:lnTo>
                    <a:lnTo>
                      <a:pt x="66622" y="4235"/>
                    </a:lnTo>
                    <a:lnTo>
                      <a:pt x="64186" y="3265"/>
                    </a:lnTo>
                    <a:lnTo>
                      <a:pt x="61791" y="2669"/>
                    </a:lnTo>
                    <a:lnTo>
                      <a:pt x="61417" y="1567"/>
                    </a:lnTo>
                    <a:lnTo>
                      <a:pt x="58476" y="1102"/>
                    </a:lnTo>
                    <a:lnTo>
                      <a:pt x="55899" y="1"/>
                    </a:lnTo>
                    <a:lnTo>
                      <a:pt x="51796" y="455"/>
                    </a:lnTo>
                    <a:lnTo>
                      <a:pt x="499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1"/>
              <p:cNvSpPr/>
              <p:nvPr/>
            </p:nvSpPr>
            <p:spPr>
              <a:xfrm>
                <a:off x="3162200" y="1337522"/>
                <a:ext cx="783800" cy="114100"/>
              </a:xfrm>
              <a:custGeom>
                <a:avLst/>
                <a:gdLst/>
                <a:ahLst/>
                <a:cxnLst/>
                <a:rect l="l" t="t" r="r" b="b"/>
                <a:pathLst>
                  <a:path w="31352" h="4564" extrusionOk="0">
                    <a:moveTo>
                      <a:pt x="17088" y="0"/>
                    </a:moveTo>
                    <a:cubicBezTo>
                      <a:pt x="15941" y="0"/>
                      <a:pt x="14221" y="86"/>
                      <a:pt x="14221" y="86"/>
                    </a:cubicBezTo>
                    <a:lnTo>
                      <a:pt x="9390" y="2208"/>
                    </a:lnTo>
                    <a:lnTo>
                      <a:pt x="4286" y="2208"/>
                    </a:lnTo>
                    <a:lnTo>
                      <a:pt x="1" y="4563"/>
                    </a:lnTo>
                    <a:lnTo>
                      <a:pt x="31351" y="4563"/>
                    </a:lnTo>
                    <a:lnTo>
                      <a:pt x="25136" y="2279"/>
                    </a:lnTo>
                    <a:cubicBezTo>
                      <a:pt x="25136" y="2279"/>
                      <a:pt x="18091" y="278"/>
                      <a:pt x="18091" y="86"/>
                    </a:cubicBezTo>
                    <a:cubicBezTo>
                      <a:pt x="18091" y="22"/>
                      <a:pt x="17661" y="0"/>
                      <a:pt x="170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33" name="Google Shape;1433;p21"/>
          <p:cNvGrpSpPr/>
          <p:nvPr/>
        </p:nvGrpSpPr>
        <p:grpSpPr>
          <a:xfrm>
            <a:off x="6308900" y="16"/>
            <a:ext cx="2835090" cy="3779885"/>
            <a:chOff x="-250" y="-6325"/>
            <a:chExt cx="2394299" cy="2394151"/>
          </a:xfrm>
        </p:grpSpPr>
        <p:grpSp>
          <p:nvGrpSpPr>
            <p:cNvPr id="1434" name="Google Shape;1434;p21"/>
            <p:cNvGrpSpPr/>
            <p:nvPr/>
          </p:nvGrpSpPr>
          <p:grpSpPr>
            <a:xfrm>
              <a:off x="-250" y="-6325"/>
              <a:ext cx="798099" cy="798051"/>
              <a:chOff x="-250" y="-6325"/>
              <a:chExt cx="4105450" cy="4105200"/>
            </a:xfrm>
          </p:grpSpPr>
          <p:sp>
            <p:nvSpPr>
              <p:cNvPr id="1435" name="Google Shape;1435;p21"/>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1"/>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1"/>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1"/>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1"/>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1"/>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1"/>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1"/>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1"/>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1"/>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1"/>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1"/>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1"/>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1"/>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1"/>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1"/>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1" name="Google Shape;1451;p21"/>
            <p:cNvGrpSpPr/>
            <p:nvPr/>
          </p:nvGrpSpPr>
          <p:grpSpPr>
            <a:xfrm>
              <a:off x="797850" y="-6325"/>
              <a:ext cx="798099" cy="798051"/>
              <a:chOff x="-250" y="-6325"/>
              <a:chExt cx="4105450" cy="4105200"/>
            </a:xfrm>
          </p:grpSpPr>
          <p:sp>
            <p:nvSpPr>
              <p:cNvPr id="1452" name="Google Shape;1452;p21"/>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1"/>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1"/>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1"/>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1"/>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1"/>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1"/>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1"/>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1"/>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1"/>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1"/>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1"/>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1"/>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1"/>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1"/>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1"/>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8" name="Google Shape;1468;p21"/>
            <p:cNvGrpSpPr/>
            <p:nvPr/>
          </p:nvGrpSpPr>
          <p:grpSpPr>
            <a:xfrm>
              <a:off x="1595950" y="-6325"/>
              <a:ext cx="798099" cy="798051"/>
              <a:chOff x="-250" y="-6325"/>
              <a:chExt cx="4105450" cy="4105200"/>
            </a:xfrm>
          </p:grpSpPr>
          <p:sp>
            <p:nvSpPr>
              <p:cNvPr id="1469" name="Google Shape;1469;p21"/>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1"/>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1"/>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1"/>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1"/>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1"/>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1"/>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1"/>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1"/>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1"/>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1"/>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1"/>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1"/>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1"/>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1"/>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1"/>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5" name="Google Shape;1485;p21"/>
            <p:cNvGrpSpPr/>
            <p:nvPr/>
          </p:nvGrpSpPr>
          <p:grpSpPr>
            <a:xfrm>
              <a:off x="-250" y="791725"/>
              <a:ext cx="798099" cy="798051"/>
              <a:chOff x="-250" y="-6325"/>
              <a:chExt cx="4105450" cy="4105200"/>
            </a:xfrm>
          </p:grpSpPr>
          <p:sp>
            <p:nvSpPr>
              <p:cNvPr id="1486" name="Google Shape;1486;p21"/>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1"/>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1"/>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1"/>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1"/>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1"/>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1"/>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1"/>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1"/>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1"/>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1"/>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1"/>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1"/>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1"/>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1"/>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1"/>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2" name="Google Shape;1502;p21"/>
            <p:cNvGrpSpPr/>
            <p:nvPr/>
          </p:nvGrpSpPr>
          <p:grpSpPr>
            <a:xfrm>
              <a:off x="797850" y="791725"/>
              <a:ext cx="798099" cy="798051"/>
              <a:chOff x="-250" y="-6325"/>
              <a:chExt cx="4105450" cy="4105200"/>
            </a:xfrm>
          </p:grpSpPr>
          <p:sp>
            <p:nvSpPr>
              <p:cNvPr id="1503" name="Google Shape;1503;p21"/>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1"/>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1"/>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1"/>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1"/>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1"/>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1"/>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1"/>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1"/>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1"/>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1"/>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1"/>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1"/>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1"/>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1"/>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1"/>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 name="Google Shape;1519;p21"/>
            <p:cNvGrpSpPr/>
            <p:nvPr/>
          </p:nvGrpSpPr>
          <p:grpSpPr>
            <a:xfrm>
              <a:off x="1595950" y="791725"/>
              <a:ext cx="798099" cy="798051"/>
              <a:chOff x="-250" y="-6325"/>
              <a:chExt cx="4105450" cy="4105200"/>
            </a:xfrm>
          </p:grpSpPr>
          <p:sp>
            <p:nvSpPr>
              <p:cNvPr id="1520" name="Google Shape;1520;p21"/>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1"/>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1"/>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1"/>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1"/>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1"/>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1"/>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1"/>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1"/>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1"/>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1"/>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1"/>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1"/>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1"/>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1"/>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1"/>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6" name="Google Shape;1536;p21"/>
            <p:cNvGrpSpPr/>
            <p:nvPr/>
          </p:nvGrpSpPr>
          <p:grpSpPr>
            <a:xfrm>
              <a:off x="-250" y="1589775"/>
              <a:ext cx="798099" cy="798051"/>
              <a:chOff x="-250" y="-6325"/>
              <a:chExt cx="4105450" cy="4105200"/>
            </a:xfrm>
          </p:grpSpPr>
          <p:sp>
            <p:nvSpPr>
              <p:cNvPr id="1537" name="Google Shape;1537;p21"/>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1"/>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1"/>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1"/>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1"/>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1"/>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1"/>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1"/>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1"/>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1"/>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1"/>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1"/>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1"/>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1"/>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1"/>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1"/>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21"/>
            <p:cNvGrpSpPr/>
            <p:nvPr/>
          </p:nvGrpSpPr>
          <p:grpSpPr>
            <a:xfrm>
              <a:off x="797850" y="1589775"/>
              <a:ext cx="798099" cy="798051"/>
              <a:chOff x="-250" y="-6325"/>
              <a:chExt cx="4105450" cy="4105200"/>
            </a:xfrm>
          </p:grpSpPr>
          <p:sp>
            <p:nvSpPr>
              <p:cNvPr id="1554" name="Google Shape;1554;p21"/>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1"/>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1"/>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1"/>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1"/>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1"/>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1"/>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1"/>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1"/>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1"/>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1"/>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1"/>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1"/>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1"/>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1"/>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1"/>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0" name="Google Shape;1570;p21"/>
            <p:cNvGrpSpPr/>
            <p:nvPr/>
          </p:nvGrpSpPr>
          <p:grpSpPr>
            <a:xfrm>
              <a:off x="1595950" y="1589775"/>
              <a:ext cx="798099" cy="798051"/>
              <a:chOff x="-250" y="-6325"/>
              <a:chExt cx="4105450" cy="4105200"/>
            </a:xfrm>
          </p:grpSpPr>
          <p:sp>
            <p:nvSpPr>
              <p:cNvPr id="1571" name="Google Shape;1571;p21"/>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1"/>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1"/>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1"/>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1"/>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1"/>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1"/>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1"/>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1"/>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1"/>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1"/>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1"/>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1"/>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1"/>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1"/>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1"/>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87" name="Google Shape;1587;p21"/>
          <p:cNvSpPr txBox="1">
            <a:spLocks noGrp="1"/>
          </p:cNvSpPr>
          <p:nvPr>
            <p:ph type="subTitle" idx="1"/>
          </p:nvPr>
        </p:nvSpPr>
        <p:spPr>
          <a:xfrm>
            <a:off x="720000" y="3121933"/>
            <a:ext cx="3180900" cy="143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12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588"/>
        <p:cNvGrpSpPr/>
        <p:nvPr/>
      </p:nvGrpSpPr>
      <p:grpSpPr>
        <a:xfrm>
          <a:off x="0" y="0"/>
          <a:ext cx="0" cy="0"/>
          <a:chOff x="0" y="0"/>
          <a:chExt cx="0" cy="0"/>
        </a:xfrm>
      </p:grpSpPr>
      <p:grpSp>
        <p:nvGrpSpPr>
          <p:cNvPr id="1589" name="Google Shape;1589;p22"/>
          <p:cNvGrpSpPr/>
          <p:nvPr/>
        </p:nvGrpSpPr>
        <p:grpSpPr>
          <a:xfrm>
            <a:off x="-29" y="5715993"/>
            <a:ext cx="9143886" cy="1303727"/>
            <a:chOff x="-29" y="4286994"/>
            <a:chExt cx="9143886" cy="977795"/>
          </a:xfrm>
        </p:grpSpPr>
        <p:sp>
          <p:nvSpPr>
            <p:cNvPr id="1590" name="Google Shape;1590;p22"/>
            <p:cNvSpPr/>
            <p:nvPr/>
          </p:nvSpPr>
          <p:spPr>
            <a:xfrm>
              <a:off x="0" y="4286994"/>
              <a:ext cx="9143857" cy="864329"/>
            </a:xfrm>
            <a:custGeom>
              <a:avLst/>
              <a:gdLst/>
              <a:ahLst/>
              <a:cxnLst/>
              <a:rect l="l" t="t" r="r" b="b"/>
              <a:pathLst>
                <a:path w="140491" h="13280" extrusionOk="0">
                  <a:moveTo>
                    <a:pt x="68007" y="0"/>
                  </a:moveTo>
                  <a:lnTo>
                    <a:pt x="64692" y="707"/>
                  </a:lnTo>
                  <a:cubicBezTo>
                    <a:pt x="64692" y="707"/>
                    <a:pt x="62893" y="162"/>
                    <a:pt x="61932" y="20"/>
                  </a:cubicBezTo>
                  <a:cubicBezTo>
                    <a:pt x="61856" y="9"/>
                    <a:pt x="61781" y="4"/>
                    <a:pt x="61706" y="4"/>
                  </a:cubicBezTo>
                  <a:cubicBezTo>
                    <a:pt x="60837" y="4"/>
                    <a:pt x="60133" y="707"/>
                    <a:pt x="60133" y="707"/>
                  </a:cubicBezTo>
                  <a:lnTo>
                    <a:pt x="55717" y="1536"/>
                  </a:lnTo>
                  <a:lnTo>
                    <a:pt x="52533" y="1536"/>
                  </a:lnTo>
                  <a:lnTo>
                    <a:pt x="47147" y="3659"/>
                  </a:lnTo>
                  <a:lnTo>
                    <a:pt x="36798" y="8894"/>
                  </a:lnTo>
                  <a:lnTo>
                    <a:pt x="31179" y="8722"/>
                  </a:lnTo>
                  <a:lnTo>
                    <a:pt x="27126" y="7065"/>
                  </a:lnTo>
                  <a:lnTo>
                    <a:pt x="24509" y="5255"/>
                  </a:lnTo>
                  <a:cubicBezTo>
                    <a:pt x="24509" y="5255"/>
                    <a:pt x="21873" y="5326"/>
                    <a:pt x="20022" y="5326"/>
                  </a:cubicBezTo>
                  <a:cubicBezTo>
                    <a:pt x="19161" y="5326"/>
                    <a:pt x="18469" y="5311"/>
                    <a:pt x="18293" y="5266"/>
                  </a:cubicBezTo>
                  <a:cubicBezTo>
                    <a:pt x="18255" y="5256"/>
                    <a:pt x="18205" y="5252"/>
                    <a:pt x="18145" y="5252"/>
                  </a:cubicBezTo>
                  <a:cubicBezTo>
                    <a:pt x="17321" y="5252"/>
                    <a:pt x="14564" y="6095"/>
                    <a:pt x="14564" y="6095"/>
                  </a:cubicBezTo>
                  <a:lnTo>
                    <a:pt x="10279" y="6095"/>
                  </a:lnTo>
                  <a:lnTo>
                    <a:pt x="6277" y="7196"/>
                  </a:lnTo>
                  <a:lnTo>
                    <a:pt x="0" y="6095"/>
                  </a:lnTo>
                  <a:lnTo>
                    <a:pt x="0" y="12532"/>
                  </a:lnTo>
                  <a:lnTo>
                    <a:pt x="0" y="13280"/>
                  </a:lnTo>
                  <a:lnTo>
                    <a:pt x="140490" y="13280"/>
                  </a:lnTo>
                  <a:lnTo>
                    <a:pt x="140490" y="6923"/>
                  </a:lnTo>
                  <a:lnTo>
                    <a:pt x="139257" y="7337"/>
                  </a:lnTo>
                  <a:lnTo>
                    <a:pt x="133870" y="6266"/>
                  </a:lnTo>
                  <a:lnTo>
                    <a:pt x="126139" y="5124"/>
                  </a:lnTo>
                  <a:lnTo>
                    <a:pt x="121854" y="6923"/>
                  </a:lnTo>
                  <a:lnTo>
                    <a:pt x="117023" y="6266"/>
                  </a:lnTo>
                  <a:lnTo>
                    <a:pt x="111777" y="8581"/>
                  </a:lnTo>
                  <a:lnTo>
                    <a:pt x="108321" y="8025"/>
                  </a:lnTo>
                  <a:lnTo>
                    <a:pt x="106108" y="8308"/>
                  </a:lnTo>
                  <a:lnTo>
                    <a:pt x="103217" y="6923"/>
                  </a:lnTo>
                  <a:lnTo>
                    <a:pt x="99488" y="6266"/>
                  </a:lnTo>
                  <a:lnTo>
                    <a:pt x="94232" y="4296"/>
                  </a:lnTo>
                  <a:lnTo>
                    <a:pt x="89543" y="4851"/>
                  </a:lnTo>
                  <a:lnTo>
                    <a:pt x="86370" y="3659"/>
                  </a:lnTo>
                  <a:cubicBezTo>
                    <a:pt x="86370" y="3659"/>
                    <a:pt x="84157" y="4296"/>
                    <a:pt x="83469" y="4296"/>
                  </a:cubicBezTo>
                  <a:cubicBezTo>
                    <a:pt x="82772" y="4296"/>
                    <a:pt x="79467" y="3750"/>
                    <a:pt x="79053" y="3659"/>
                  </a:cubicBezTo>
                  <a:cubicBezTo>
                    <a:pt x="78915" y="3628"/>
                    <a:pt x="78500" y="3618"/>
                    <a:pt x="78009" y="3618"/>
                  </a:cubicBezTo>
                  <a:cubicBezTo>
                    <a:pt x="77027" y="3618"/>
                    <a:pt x="75738" y="3659"/>
                    <a:pt x="75738" y="3659"/>
                  </a:cubicBezTo>
                  <a:lnTo>
                    <a:pt x="72281" y="1122"/>
                  </a:lnTo>
                  <a:lnTo>
                    <a:pt x="680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1" name="Google Shape;1591;p22"/>
            <p:cNvGrpSpPr/>
            <p:nvPr/>
          </p:nvGrpSpPr>
          <p:grpSpPr>
            <a:xfrm>
              <a:off x="-29" y="4487219"/>
              <a:ext cx="8398568" cy="777570"/>
              <a:chOff x="720000" y="1192075"/>
              <a:chExt cx="3226000" cy="298675"/>
            </a:xfrm>
          </p:grpSpPr>
          <p:sp>
            <p:nvSpPr>
              <p:cNvPr id="1592" name="Google Shape;1592;p22"/>
              <p:cNvSpPr/>
              <p:nvPr/>
            </p:nvSpPr>
            <p:spPr>
              <a:xfrm>
                <a:off x="720000" y="1192075"/>
                <a:ext cx="2322475" cy="298675"/>
              </a:xfrm>
              <a:custGeom>
                <a:avLst/>
                <a:gdLst/>
                <a:ahLst/>
                <a:cxnLst/>
                <a:rect l="l" t="t" r="r" b="b"/>
                <a:pathLst>
                  <a:path w="92899" h="11947" extrusionOk="0">
                    <a:moveTo>
                      <a:pt x="49957" y="1"/>
                    </a:moveTo>
                    <a:lnTo>
                      <a:pt x="46318" y="455"/>
                    </a:lnTo>
                    <a:lnTo>
                      <a:pt x="44762" y="183"/>
                    </a:lnTo>
                    <a:lnTo>
                      <a:pt x="43013" y="1335"/>
                    </a:lnTo>
                    <a:lnTo>
                      <a:pt x="41811" y="870"/>
                    </a:lnTo>
                    <a:lnTo>
                      <a:pt x="39415" y="870"/>
                    </a:lnTo>
                    <a:lnTo>
                      <a:pt x="37020" y="1749"/>
                    </a:lnTo>
                    <a:lnTo>
                      <a:pt x="35181" y="2811"/>
                    </a:lnTo>
                    <a:lnTo>
                      <a:pt x="32836" y="3548"/>
                    </a:lnTo>
                    <a:lnTo>
                      <a:pt x="31179" y="5064"/>
                    </a:lnTo>
                    <a:lnTo>
                      <a:pt x="28369" y="5064"/>
                    </a:lnTo>
                    <a:lnTo>
                      <a:pt x="27267" y="6166"/>
                    </a:lnTo>
                    <a:lnTo>
                      <a:pt x="25196" y="6539"/>
                    </a:lnTo>
                    <a:lnTo>
                      <a:pt x="24276" y="7874"/>
                    </a:lnTo>
                    <a:lnTo>
                      <a:pt x="21648" y="8147"/>
                    </a:lnTo>
                    <a:lnTo>
                      <a:pt x="16706" y="6974"/>
                    </a:lnTo>
                    <a:lnTo>
                      <a:pt x="13674" y="6418"/>
                    </a:lnTo>
                    <a:lnTo>
                      <a:pt x="10905" y="4347"/>
                    </a:lnTo>
                    <a:lnTo>
                      <a:pt x="8146" y="5044"/>
                    </a:lnTo>
                    <a:lnTo>
                      <a:pt x="0" y="5044"/>
                    </a:lnTo>
                    <a:lnTo>
                      <a:pt x="0" y="11947"/>
                    </a:lnTo>
                    <a:lnTo>
                      <a:pt x="92898" y="10451"/>
                    </a:lnTo>
                    <a:lnTo>
                      <a:pt x="90048" y="8288"/>
                    </a:lnTo>
                    <a:lnTo>
                      <a:pt x="89311" y="7177"/>
                    </a:lnTo>
                    <a:cubicBezTo>
                      <a:pt x="89311" y="7177"/>
                      <a:pt x="87421" y="7045"/>
                      <a:pt x="87148" y="7045"/>
                    </a:cubicBezTo>
                    <a:cubicBezTo>
                      <a:pt x="86875" y="7045"/>
                      <a:pt x="84945" y="5974"/>
                      <a:pt x="84945" y="5974"/>
                    </a:cubicBezTo>
                    <a:lnTo>
                      <a:pt x="81165" y="4741"/>
                    </a:lnTo>
                    <a:lnTo>
                      <a:pt x="77527" y="5064"/>
                    </a:lnTo>
                    <a:lnTo>
                      <a:pt x="74717" y="4235"/>
                    </a:lnTo>
                    <a:lnTo>
                      <a:pt x="72049" y="4832"/>
                    </a:lnTo>
                    <a:lnTo>
                      <a:pt x="69472" y="3912"/>
                    </a:lnTo>
                    <a:lnTo>
                      <a:pt x="66622" y="4235"/>
                    </a:lnTo>
                    <a:lnTo>
                      <a:pt x="64186" y="3265"/>
                    </a:lnTo>
                    <a:lnTo>
                      <a:pt x="61791" y="2669"/>
                    </a:lnTo>
                    <a:lnTo>
                      <a:pt x="61417" y="1567"/>
                    </a:lnTo>
                    <a:lnTo>
                      <a:pt x="58476" y="1102"/>
                    </a:lnTo>
                    <a:lnTo>
                      <a:pt x="55899" y="1"/>
                    </a:lnTo>
                    <a:lnTo>
                      <a:pt x="51796" y="455"/>
                    </a:lnTo>
                    <a:lnTo>
                      <a:pt x="499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2"/>
              <p:cNvSpPr/>
              <p:nvPr/>
            </p:nvSpPr>
            <p:spPr>
              <a:xfrm>
                <a:off x="3162200" y="1337522"/>
                <a:ext cx="783800" cy="114100"/>
              </a:xfrm>
              <a:custGeom>
                <a:avLst/>
                <a:gdLst/>
                <a:ahLst/>
                <a:cxnLst/>
                <a:rect l="l" t="t" r="r" b="b"/>
                <a:pathLst>
                  <a:path w="31352" h="4564" extrusionOk="0">
                    <a:moveTo>
                      <a:pt x="17088" y="0"/>
                    </a:moveTo>
                    <a:cubicBezTo>
                      <a:pt x="15941" y="0"/>
                      <a:pt x="14221" y="86"/>
                      <a:pt x="14221" y="86"/>
                    </a:cubicBezTo>
                    <a:lnTo>
                      <a:pt x="9390" y="2208"/>
                    </a:lnTo>
                    <a:lnTo>
                      <a:pt x="4286" y="2208"/>
                    </a:lnTo>
                    <a:lnTo>
                      <a:pt x="1" y="4563"/>
                    </a:lnTo>
                    <a:lnTo>
                      <a:pt x="31351" y="4563"/>
                    </a:lnTo>
                    <a:lnTo>
                      <a:pt x="25136" y="2279"/>
                    </a:lnTo>
                    <a:cubicBezTo>
                      <a:pt x="25136" y="2279"/>
                      <a:pt x="18091" y="278"/>
                      <a:pt x="18091" y="86"/>
                    </a:cubicBezTo>
                    <a:cubicBezTo>
                      <a:pt x="18091" y="22"/>
                      <a:pt x="17661" y="0"/>
                      <a:pt x="170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94" name="Google Shape;1594;p22"/>
          <p:cNvSpPr txBox="1">
            <a:spLocks noGrp="1"/>
          </p:cNvSpPr>
          <p:nvPr>
            <p:ph type="body" idx="1"/>
          </p:nvPr>
        </p:nvSpPr>
        <p:spPr>
          <a:xfrm>
            <a:off x="3595500" y="2465267"/>
            <a:ext cx="4828500" cy="2537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1"/>
              </a:buClr>
              <a:buSzPts val="1400"/>
              <a:buChar char="●"/>
              <a:defRPr sz="1400">
                <a:solidFill>
                  <a:schemeClr val="lt1"/>
                </a:solidFill>
              </a:defRPr>
            </a:lvl1pPr>
            <a:lvl2pPr marL="914400" lvl="1" indent="-317500" rtl="0">
              <a:lnSpc>
                <a:spcPct val="115000"/>
              </a:lnSpc>
              <a:spcBef>
                <a:spcPts val="0"/>
              </a:spcBef>
              <a:spcAft>
                <a:spcPts val="0"/>
              </a:spcAft>
              <a:buClr>
                <a:schemeClr val="lt1"/>
              </a:buClr>
              <a:buSzPts val="1400"/>
              <a:buChar char="○"/>
              <a:defRPr>
                <a:solidFill>
                  <a:schemeClr val="lt1"/>
                </a:solidFill>
              </a:defRPr>
            </a:lvl2pPr>
            <a:lvl3pPr marL="1371600" lvl="2" indent="-317500" rtl="0">
              <a:lnSpc>
                <a:spcPct val="115000"/>
              </a:lnSpc>
              <a:spcBef>
                <a:spcPts val="0"/>
              </a:spcBef>
              <a:spcAft>
                <a:spcPts val="0"/>
              </a:spcAft>
              <a:buClr>
                <a:schemeClr val="lt1"/>
              </a:buClr>
              <a:buSzPts val="1400"/>
              <a:buChar char="■"/>
              <a:defRPr>
                <a:solidFill>
                  <a:schemeClr val="lt1"/>
                </a:solidFill>
              </a:defRPr>
            </a:lvl3pPr>
            <a:lvl4pPr marL="1828800" lvl="3" indent="-317500" rtl="0">
              <a:lnSpc>
                <a:spcPct val="115000"/>
              </a:lnSpc>
              <a:spcBef>
                <a:spcPts val="0"/>
              </a:spcBef>
              <a:spcAft>
                <a:spcPts val="0"/>
              </a:spcAft>
              <a:buClr>
                <a:schemeClr val="lt1"/>
              </a:buClr>
              <a:buSzPts val="1400"/>
              <a:buChar char="●"/>
              <a:defRPr>
                <a:solidFill>
                  <a:schemeClr val="lt1"/>
                </a:solidFill>
              </a:defRPr>
            </a:lvl4pPr>
            <a:lvl5pPr marL="2286000" lvl="4" indent="-317500" rtl="0">
              <a:lnSpc>
                <a:spcPct val="115000"/>
              </a:lnSpc>
              <a:spcBef>
                <a:spcPts val="0"/>
              </a:spcBef>
              <a:spcAft>
                <a:spcPts val="0"/>
              </a:spcAft>
              <a:buClr>
                <a:schemeClr val="lt1"/>
              </a:buClr>
              <a:buSzPts val="1400"/>
              <a:buChar char="○"/>
              <a:defRPr>
                <a:solidFill>
                  <a:schemeClr val="lt1"/>
                </a:solidFill>
              </a:defRPr>
            </a:lvl5pPr>
            <a:lvl6pPr marL="2743200" lvl="5" indent="-317500" rtl="0">
              <a:lnSpc>
                <a:spcPct val="115000"/>
              </a:lnSpc>
              <a:spcBef>
                <a:spcPts val="0"/>
              </a:spcBef>
              <a:spcAft>
                <a:spcPts val="0"/>
              </a:spcAft>
              <a:buClr>
                <a:schemeClr val="lt1"/>
              </a:buClr>
              <a:buSzPts val="1400"/>
              <a:buChar char="■"/>
              <a:defRPr>
                <a:solidFill>
                  <a:schemeClr val="lt1"/>
                </a:solidFill>
              </a:defRPr>
            </a:lvl6pPr>
            <a:lvl7pPr marL="3200400" lvl="6" indent="-317500" rtl="0">
              <a:lnSpc>
                <a:spcPct val="115000"/>
              </a:lnSpc>
              <a:spcBef>
                <a:spcPts val="0"/>
              </a:spcBef>
              <a:spcAft>
                <a:spcPts val="0"/>
              </a:spcAft>
              <a:buClr>
                <a:schemeClr val="lt1"/>
              </a:buClr>
              <a:buSzPts val="1400"/>
              <a:buChar char="●"/>
              <a:defRPr>
                <a:solidFill>
                  <a:schemeClr val="lt1"/>
                </a:solidFill>
              </a:defRPr>
            </a:lvl7pPr>
            <a:lvl8pPr marL="3657600" lvl="7" indent="-317500" rtl="0">
              <a:lnSpc>
                <a:spcPct val="115000"/>
              </a:lnSpc>
              <a:spcBef>
                <a:spcPts val="0"/>
              </a:spcBef>
              <a:spcAft>
                <a:spcPts val="0"/>
              </a:spcAft>
              <a:buClr>
                <a:schemeClr val="lt1"/>
              </a:buClr>
              <a:buSzPts val="1400"/>
              <a:buChar char="○"/>
              <a:defRPr>
                <a:solidFill>
                  <a:schemeClr val="lt1"/>
                </a:solidFill>
              </a:defRPr>
            </a:lvl8pPr>
            <a:lvl9pPr marL="4114800" lvl="8" indent="-317500" rtl="0">
              <a:lnSpc>
                <a:spcPct val="115000"/>
              </a:lnSpc>
              <a:spcBef>
                <a:spcPts val="0"/>
              </a:spcBef>
              <a:spcAft>
                <a:spcPts val="0"/>
              </a:spcAft>
              <a:buClr>
                <a:schemeClr val="lt1"/>
              </a:buClr>
              <a:buSzPts val="1400"/>
              <a:buChar char="■"/>
              <a:defRPr>
                <a:solidFill>
                  <a:schemeClr val="lt1"/>
                </a:solidFill>
              </a:defRPr>
            </a:lvl9pPr>
          </a:lstStyle>
          <a:p>
            <a:pPr lvl="0"/>
            <a:r>
              <a:rPr lang="en-US" smtClean="0"/>
              <a:t>Click to edit Master text styles</a:t>
            </a:r>
          </a:p>
        </p:txBody>
      </p:sp>
      <p:sp>
        <p:nvSpPr>
          <p:cNvPr id="1595" name="Google Shape;1595;p22"/>
          <p:cNvSpPr txBox="1">
            <a:spLocks noGrp="1"/>
          </p:cNvSpPr>
          <p:nvPr>
            <p:ph type="title"/>
          </p:nvPr>
        </p:nvSpPr>
        <p:spPr>
          <a:xfrm>
            <a:off x="3778975" y="720000"/>
            <a:ext cx="3031500" cy="1388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3000"/>
              <a:buNone/>
              <a:defRPr sz="3000">
                <a:solidFill>
                  <a:schemeClr val="accent5"/>
                </a:solidFill>
              </a:defRPr>
            </a:lvl1pPr>
            <a:lvl2pPr lvl="1" rtl="0">
              <a:spcBef>
                <a:spcPts val="0"/>
              </a:spcBef>
              <a:spcAft>
                <a:spcPts val="0"/>
              </a:spcAft>
              <a:buClr>
                <a:schemeClr val="accent5"/>
              </a:buClr>
              <a:buSzPts val="3100"/>
              <a:buNone/>
              <a:defRPr>
                <a:solidFill>
                  <a:schemeClr val="accent5"/>
                </a:solidFill>
              </a:defRPr>
            </a:lvl2pPr>
            <a:lvl3pPr lvl="2" rtl="0">
              <a:spcBef>
                <a:spcPts val="0"/>
              </a:spcBef>
              <a:spcAft>
                <a:spcPts val="0"/>
              </a:spcAft>
              <a:buClr>
                <a:schemeClr val="accent5"/>
              </a:buClr>
              <a:buSzPts val="3100"/>
              <a:buNone/>
              <a:defRPr>
                <a:solidFill>
                  <a:schemeClr val="accent5"/>
                </a:solidFill>
              </a:defRPr>
            </a:lvl3pPr>
            <a:lvl4pPr lvl="3" rtl="0">
              <a:spcBef>
                <a:spcPts val="0"/>
              </a:spcBef>
              <a:spcAft>
                <a:spcPts val="0"/>
              </a:spcAft>
              <a:buClr>
                <a:schemeClr val="accent5"/>
              </a:buClr>
              <a:buSzPts val="3100"/>
              <a:buNone/>
              <a:defRPr>
                <a:solidFill>
                  <a:schemeClr val="accent5"/>
                </a:solidFill>
              </a:defRPr>
            </a:lvl4pPr>
            <a:lvl5pPr lvl="4" rtl="0">
              <a:spcBef>
                <a:spcPts val="0"/>
              </a:spcBef>
              <a:spcAft>
                <a:spcPts val="0"/>
              </a:spcAft>
              <a:buClr>
                <a:schemeClr val="accent5"/>
              </a:buClr>
              <a:buSzPts val="3100"/>
              <a:buNone/>
              <a:defRPr>
                <a:solidFill>
                  <a:schemeClr val="accent5"/>
                </a:solidFill>
              </a:defRPr>
            </a:lvl5pPr>
            <a:lvl6pPr lvl="5" rtl="0">
              <a:spcBef>
                <a:spcPts val="0"/>
              </a:spcBef>
              <a:spcAft>
                <a:spcPts val="0"/>
              </a:spcAft>
              <a:buClr>
                <a:schemeClr val="accent5"/>
              </a:buClr>
              <a:buSzPts val="3100"/>
              <a:buNone/>
              <a:defRPr>
                <a:solidFill>
                  <a:schemeClr val="accent5"/>
                </a:solidFill>
              </a:defRPr>
            </a:lvl6pPr>
            <a:lvl7pPr lvl="6" rtl="0">
              <a:spcBef>
                <a:spcPts val="0"/>
              </a:spcBef>
              <a:spcAft>
                <a:spcPts val="0"/>
              </a:spcAft>
              <a:buClr>
                <a:schemeClr val="accent5"/>
              </a:buClr>
              <a:buSzPts val="3100"/>
              <a:buNone/>
              <a:defRPr>
                <a:solidFill>
                  <a:schemeClr val="accent5"/>
                </a:solidFill>
              </a:defRPr>
            </a:lvl7pPr>
            <a:lvl8pPr lvl="7" rtl="0">
              <a:spcBef>
                <a:spcPts val="0"/>
              </a:spcBef>
              <a:spcAft>
                <a:spcPts val="0"/>
              </a:spcAft>
              <a:buClr>
                <a:schemeClr val="accent5"/>
              </a:buClr>
              <a:buSzPts val="3100"/>
              <a:buNone/>
              <a:defRPr>
                <a:solidFill>
                  <a:schemeClr val="accent5"/>
                </a:solidFill>
              </a:defRPr>
            </a:lvl8pPr>
            <a:lvl9pPr lvl="8" rtl="0">
              <a:spcBef>
                <a:spcPts val="0"/>
              </a:spcBef>
              <a:spcAft>
                <a:spcPts val="0"/>
              </a:spcAft>
              <a:buClr>
                <a:schemeClr val="accent5"/>
              </a:buClr>
              <a:buSzPts val="3100"/>
              <a:buNone/>
              <a:defRPr>
                <a:solidFill>
                  <a:schemeClr val="accent5"/>
                </a:solidFill>
              </a:defRPr>
            </a:lvl9pPr>
          </a:lstStyle>
          <a:p>
            <a:r>
              <a:rPr lang="en-US" smtClean="0"/>
              <a:t>Click to edit Master title style</a:t>
            </a:r>
            <a:endParaRPr/>
          </a:p>
        </p:txBody>
      </p:sp>
      <p:grpSp>
        <p:nvGrpSpPr>
          <p:cNvPr id="1596" name="Google Shape;1596;p22"/>
          <p:cNvGrpSpPr/>
          <p:nvPr/>
        </p:nvGrpSpPr>
        <p:grpSpPr>
          <a:xfrm>
            <a:off x="-29" y="5715993"/>
            <a:ext cx="9143886" cy="1303727"/>
            <a:chOff x="-29" y="4286994"/>
            <a:chExt cx="9143886" cy="977795"/>
          </a:xfrm>
        </p:grpSpPr>
        <p:sp>
          <p:nvSpPr>
            <p:cNvPr id="1597" name="Google Shape;1597;p22"/>
            <p:cNvSpPr/>
            <p:nvPr/>
          </p:nvSpPr>
          <p:spPr>
            <a:xfrm>
              <a:off x="0" y="4286994"/>
              <a:ext cx="9143857" cy="864329"/>
            </a:xfrm>
            <a:custGeom>
              <a:avLst/>
              <a:gdLst/>
              <a:ahLst/>
              <a:cxnLst/>
              <a:rect l="l" t="t" r="r" b="b"/>
              <a:pathLst>
                <a:path w="140491" h="13280" extrusionOk="0">
                  <a:moveTo>
                    <a:pt x="68007" y="0"/>
                  </a:moveTo>
                  <a:lnTo>
                    <a:pt x="64692" y="707"/>
                  </a:lnTo>
                  <a:cubicBezTo>
                    <a:pt x="64692" y="707"/>
                    <a:pt x="62893" y="162"/>
                    <a:pt x="61932" y="20"/>
                  </a:cubicBezTo>
                  <a:cubicBezTo>
                    <a:pt x="61856" y="9"/>
                    <a:pt x="61781" y="4"/>
                    <a:pt x="61706" y="4"/>
                  </a:cubicBezTo>
                  <a:cubicBezTo>
                    <a:pt x="60837" y="4"/>
                    <a:pt x="60133" y="707"/>
                    <a:pt x="60133" y="707"/>
                  </a:cubicBezTo>
                  <a:lnTo>
                    <a:pt x="55717" y="1536"/>
                  </a:lnTo>
                  <a:lnTo>
                    <a:pt x="52533" y="1536"/>
                  </a:lnTo>
                  <a:lnTo>
                    <a:pt x="47147" y="3659"/>
                  </a:lnTo>
                  <a:lnTo>
                    <a:pt x="36798" y="8894"/>
                  </a:lnTo>
                  <a:lnTo>
                    <a:pt x="31179" y="8722"/>
                  </a:lnTo>
                  <a:lnTo>
                    <a:pt x="27126" y="7065"/>
                  </a:lnTo>
                  <a:lnTo>
                    <a:pt x="24509" y="5255"/>
                  </a:lnTo>
                  <a:cubicBezTo>
                    <a:pt x="24509" y="5255"/>
                    <a:pt x="21873" y="5326"/>
                    <a:pt x="20022" y="5326"/>
                  </a:cubicBezTo>
                  <a:cubicBezTo>
                    <a:pt x="19161" y="5326"/>
                    <a:pt x="18469" y="5311"/>
                    <a:pt x="18293" y="5266"/>
                  </a:cubicBezTo>
                  <a:cubicBezTo>
                    <a:pt x="18255" y="5256"/>
                    <a:pt x="18205" y="5252"/>
                    <a:pt x="18145" y="5252"/>
                  </a:cubicBezTo>
                  <a:cubicBezTo>
                    <a:pt x="17321" y="5252"/>
                    <a:pt x="14564" y="6095"/>
                    <a:pt x="14564" y="6095"/>
                  </a:cubicBezTo>
                  <a:lnTo>
                    <a:pt x="10279" y="6095"/>
                  </a:lnTo>
                  <a:lnTo>
                    <a:pt x="6277" y="7196"/>
                  </a:lnTo>
                  <a:lnTo>
                    <a:pt x="0" y="6095"/>
                  </a:lnTo>
                  <a:lnTo>
                    <a:pt x="0" y="12532"/>
                  </a:lnTo>
                  <a:lnTo>
                    <a:pt x="0" y="13280"/>
                  </a:lnTo>
                  <a:lnTo>
                    <a:pt x="140490" y="13280"/>
                  </a:lnTo>
                  <a:lnTo>
                    <a:pt x="140490" y="6923"/>
                  </a:lnTo>
                  <a:lnTo>
                    <a:pt x="139257" y="7337"/>
                  </a:lnTo>
                  <a:lnTo>
                    <a:pt x="133870" y="6266"/>
                  </a:lnTo>
                  <a:lnTo>
                    <a:pt x="126139" y="5124"/>
                  </a:lnTo>
                  <a:lnTo>
                    <a:pt x="121854" y="6923"/>
                  </a:lnTo>
                  <a:lnTo>
                    <a:pt x="117023" y="6266"/>
                  </a:lnTo>
                  <a:lnTo>
                    <a:pt x="111777" y="8581"/>
                  </a:lnTo>
                  <a:lnTo>
                    <a:pt x="108321" y="8025"/>
                  </a:lnTo>
                  <a:lnTo>
                    <a:pt x="106108" y="8308"/>
                  </a:lnTo>
                  <a:lnTo>
                    <a:pt x="103217" y="6923"/>
                  </a:lnTo>
                  <a:lnTo>
                    <a:pt x="99488" y="6266"/>
                  </a:lnTo>
                  <a:lnTo>
                    <a:pt x="94232" y="4296"/>
                  </a:lnTo>
                  <a:lnTo>
                    <a:pt x="89543" y="4851"/>
                  </a:lnTo>
                  <a:lnTo>
                    <a:pt x="86370" y="3659"/>
                  </a:lnTo>
                  <a:cubicBezTo>
                    <a:pt x="86370" y="3659"/>
                    <a:pt x="84157" y="4296"/>
                    <a:pt x="83469" y="4296"/>
                  </a:cubicBezTo>
                  <a:cubicBezTo>
                    <a:pt x="82772" y="4296"/>
                    <a:pt x="79467" y="3750"/>
                    <a:pt x="79053" y="3659"/>
                  </a:cubicBezTo>
                  <a:cubicBezTo>
                    <a:pt x="78915" y="3628"/>
                    <a:pt x="78500" y="3618"/>
                    <a:pt x="78009" y="3618"/>
                  </a:cubicBezTo>
                  <a:cubicBezTo>
                    <a:pt x="77027" y="3618"/>
                    <a:pt x="75738" y="3659"/>
                    <a:pt x="75738" y="3659"/>
                  </a:cubicBezTo>
                  <a:lnTo>
                    <a:pt x="72281" y="1122"/>
                  </a:lnTo>
                  <a:lnTo>
                    <a:pt x="680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8" name="Google Shape;1598;p22"/>
            <p:cNvGrpSpPr/>
            <p:nvPr/>
          </p:nvGrpSpPr>
          <p:grpSpPr>
            <a:xfrm>
              <a:off x="-29" y="4487219"/>
              <a:ext cx="8398568" cy="777570"/>
              <a:chOff x="720000" y="1192075"/>
              <a:chExt cx="3226000" cy="298675"/>
            </a:xfrm>
          </p:grpSpPr>
          <p:sp>
            <p:nvSpPr>
              <p:cNvPr id="1599" name="Google Shape;1599;p22"/>
              <p:cNvSpPr/>
              <p:nvPr/>
            </p:nvSpPr>
            <p:spPr>
              <a:xfrm>
                <a:off x="720000" y="1192075"/>
                <a:ext cx="2322475" cy="298675"/>
              </a:xfrm>
              <a:custGeom>
                <a:avLst/>
                <a:gdLst/>
                <a:ahLst/>
                <a:cxnLst/>
                <a:rect l="l" t="t" r="r" b="b"/>
                <a:pathLst>
                  <a:path w="92899" h="11947" extrusionOk="0">
                    <a:moveTo>
                      <a:pt x="49957" y="1"/>
                    </a:moveTo>
                    <a:lnTo>
                      <a:pt x="46318" y="455"/>
                    </a:lnTo>
                    <a:lnTo>
                      <a:pt x="44762" y="183"/>
                    </a:lnTo>
                    <a:lnTo>
                      <a:pt x="43013" y="1335"/>
                    </a:lnTo>
                    <a:lnTo>
                      <a:pt x="41811" y="870"/>
                    </a:lnTo>
                    <a:lnTo>
                      <a:pt x="39415" y="870"/>
                    </a:lnTo>
                    <a:lnTo>
                      <a:pt x="37020" y="1749"/>
                    </a:lnTo>
                    <a:lnTo>
                      <a:pt x="35181" y="2811"/>
                    </a:lnTo>
                    <a:lnTo>
                      <a:pt x="32836" y="3548"/>
                    </a:lnTo>
                    <a:lnTo>
                      <a:pt x="31179" y="5064"/>
                    </a:lnTo>
                    <a:lnTo>
                      <a:pt x="28369" y="5064"/>
                    </a:lnTo>
                    <a:lnTo>
                      <a:pt x="27267" y="6166"/>
                    </a:lnTo>
                    <a:lnTo>
                      <a:pt x="25196" y="6539"/>
                    </a:lnTo>
                    <a:lnTo>
                      <a:pt x="24276" y="7874"/>
                    </a:lnTo>
                    <a:lnTo>
                      <a:pt x="21648" y="8147"/>
                    </a:lnTo>
                    <a:lnTo>
                      <a:pt x="16706" y="6974"/>
                    </a:lnTo>
                    <a:lnTo>
                      <a:pt x="13674" y="6418"/>
                    </a:lnTo>
                    <a:lnTo>
                      <a:pt x="10905" y="4347"/>
                    </a:lnTo>
                    <a:lnTo>
                      <a:pt x="8146" y="5044"/>
                    </a:lnTo>
                    <a:lnTo>
                      <a:pt x="0" y="5044"/>
                    </a:lnTo>
                    <a:lnTo>
                      <a:pt x="0" y="11947"/>
                    </a:lnTo>
                    <a:lnTo>
                      <a:pt x="92898" y="10451"/>
                    </a:lnTo>
                    <a:lnTo>
                      <a:pt x="90048" y="8288"/>
                    </a:lnTo>
                    <a:lnTo>
                      <a:pt x="89311" y="7177"/>
                    </a:lnTo>
                    <a:cubicBezTo>
                      <a:pt x="89311" y="7177"/>
                      <a:pt x="87421" y="7045"/>
                      <a:pt x="87148" y="7045"/>
                    </a:cubicBezTo>
                    <a:cubicBezTo>
                      <a:pt x="86875" y="7045"/>
                      <a:pt x="84945" y="5974"/>
                      <a:pt x="84945" y="5974"/>
                    </a:cubicBezTo>
                    <a:lnTo>
                      <a:pt x="81165" y="4741"/>
                    </a:lnTo>
                    <a:lnTo>
                      <a:pt x="77527" y="5064"/>
                    </a:lnTo>
                    <a:lnTo>
                      <a:pt x="74717" y="4235"/>
                    </a:lnTo>
                    <a:lnTo>
                      <a:pt x="72049" y="4832"/>
                    </a:lnTo>
                    <a:lnTo>
                      <a:pt x="69472" y="3912"/>
                    </a:lnTo>
                    <a:lnTo>
                      <a:pt x="66622" y="4235"/>
                    </a:lnTo>
                    <a:lnTo>
                      <a:pt x="64186" y="3265"/>
                    </a:lnTo>
                    <a:lnTo>
                      <a:pt x="61791" y="2669"/>
                    </a:lnTo>
                    <a:lnTo>
                      <a:pt x="61417" y="1567"/>
                    </a:lnTo>
                    <a:lnTo>
                      <a:pt x="58476" y="1102"/>
                    </a:lnTo>
                    <a:lnTo>
                      <a:pt x="55899" y="1"/>
                    </a:lnTo>
                    <a:lnTo>
                      <a:pt x="51796" y="455"/>
                    </a:lnTo>
                    <a:lnTo>
                      <a:pt x="499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2"/>
              <p:cNvSpPr/>
              <p:nvPr/>
            </p:nvSpPr>
            <p:spPr>
              <a:xfrm>
                <a:off x="3162200" y="1337522"/>
                <a:ext cx="783800" cy="114100"/>
              </a:xfrm>
              <a:custGeom>
                <a:avLst/>
                <a:gdLst/>
                <a:ahLst/>
                <a:cxnLst/>
                <a:rect l="l" t="t" r="r" b="b"/>
                <a:pathLst>
                  <a:path w="31352" h="4564" extrusionOk="0">
                    <a:moveTo>
                      <a:pt x="17088" y="0"/>
                    </a:moveTo>
                    <a:cubicBezTo>
                      <a:pt x="15941" y="0"/>
                      <a:pt x="14221" y="86"/>
                      <a:pt x="14221" y="86"/>
                    </a:cubicBezTo>
                    <a:lnTo>
                      <a:pt x="9390" y="2208"/>
                    </a:lnTo>
                    <a:lnTo>
                      <a:pt x="4286" y="2208"/>
                    </a:lnTo>
                    <a:lnTo>
                      <a:pt x="1" y="4563"/>
                    </a:lnTo>
                    <a:lnTo>
                      <a:pt x="31351" y="4563"/>
                    </a:lnTo>
                    <a:lnTo>
                      <a:pt x="25136" y="2279"/>
                    </a:lnTo>
                    <a:cubicBezTo>
                      <a:pt x="25136" y="2279"/>
                      <a:pt x="18091" y="278"/>
                      <a:pt x="18091" y="86"/>
                    </a:cubicBezTo>
                    <a:cubicBezTo>
                      <a:pt x="18091" y="22"/>
                      <a:pt x="17661" y="0"/>
                      <a:pt x="170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601"/>
        <p:cNvGrpSpPr/>
        <p:nvPr/>
      </p:nvGrpSpPr>
      <p:grpSpPr>
        <a:xfrm>
          <a:off x="0" y="0"/>
          <a:ext cx="0" cy="0"/>
          <a:chOff x="0" y="0"/>
          <a:chExt cx="0" cy="0"/>
        </a:xfrm>
      </p:grpSpPr>
      <p:sp>
        <p:nvSpPr>
          <p:cNvPr id="1602" name="Google Shape;1602;p23"/>
          <p:cNvSpPr txBox="1">
            <a:spLocks noGrp="1"/>
          </p:cNvSpPr>
          <p:nvPr>
            <p:ph type="title"/>
          </p:nvPr>
        </p:nvSpPr>
        <p:spPr>
          <a:xfrm>
            <a:off x="720000" y="720000"/>
            <a:ext cx="7704000" cy="656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3000"/>
              <a:buNone/>
              <a:defRPr sz="3000">
                <a:solidFill>
                  <a:schemeClr val="accent5"/>
                </a:solidFill>
              </a:defRPr>
            </a:lvl1pPr>
            <a:lvl2pPr lvl="1" rtl="0">
              <a:spcBef>
                <a:spcPts val="0"/>
              </a:spcBef>
              <a:spcAft>
                <a:spcPts val="0"/>
              </a:spcAft>
              <a:buClr>
                <a:schemeClr val="accent5"/>
              </a:buClr>
              <a:buSzPts val="3100"/>
              <a:buNone/>
              <a:defRPr>
                <a:solidFill>
                  <a:schemeClr val="accent5"/>
                </a:solidFill>
              </a:defRPr>
            </a:lvl2pPr>
            <a:lvl3pPr lvl="2" rtl="0">
              <a:spcBef>
                <a:spcPts val="0"/>
              </a:spcBef>
              <a:spcAft>
                <a:spcPts val="0"/>
              </a:spcAft>
              <a:buClr>
                <a:schemeClr val="accent5"/>
              </a:buClr>
              <a:buSzPts val="3100"/>
              <a:buNone/>
              <a:defRPr>
                <a:solidFill>
                  <a:schemeClr val="accent5"/>
                </a:solidFill>
              </a:defRPr>
            </a:lvl3pPr>
            <a:lvl4pPr lvl="3" rtl="0">
              <a:spcBef>
                <a:spcPts val="0"/>
              </a:spcBef>
              <a:spcAft>
                <a:spcPts val="0"/>
              </a:spcAft>
              <a:buClr>
                <a:schemeClr val="accent5"/>
              </a:buClr>
              <a:buSzPts val="3100"/>
              <a:buNone/>
              <a:defRPr>
                <a:solidFill>
                  <a:schemeClr val="accent5"/>
                </a:solidFill>
              </a:defRPr>
            </a:lvl4pPr>
            <a:lvl5pPr lvl="4" rtl="0">
              <a:spcBef>
                <a:spcPts val="0"/>
              </a:spcBef>
              <a:spcAft>
                <a:spcPts val="0"/>
              </a:spcAft>
              <a:buClr>
                <a:schemeClr val="accent5"/>
              </a:buClr>
              <a:buSzPts val="3100"/>
              <a:buNone/>
              <a:defRPr>
                <a:solidFill>
                  <a:schemeClr val="accent5"/>
                </a:solidFill>
              </a:defRPr>
            </a:lvl5pPr>
            <a:lvl6pPr lvl="5" rtl="0">
              <a:spcBef>
                <a:spcPts val="0"/>
              </a:spcBef>
              <a:spcAft>
                <a:spcPts val="0"/>
              </a:spcAft>
              <a:buClr>
                <a:schemeClr val="accent5"/>
              </a:buClr>
              <a:buSzPts val="3100"/>
              <a:buNone/>
              <a:defRPr>
                <a:solidFill>
                  <a:schemeClr val="accent5"/>
                </a:solidFill>
              </a:defRPr>
            </a:lvl6pPr>
            <a:lvl7pPr lvl="6" rtl="0">
              <a:spcBef>
                <a:spcPts val="0"/>
              </a:spcBef>
              <a:spcAft>
                <a:spcPts val="0"/>
              </a:spcAft>
              <a:buClr>
                <a:schemeClr val="accent5"/>
              </a:buClr>
              <a:buSzPts val="3100"/>
              <a:buNone/>
              <a:defRPr>
                <a:solidFill>
                  <a:schemeClr val="accent5"/>
                </a:solidFill>
              </a:defRPr>
            </a:lvl7pPr>
            <a:lvl8pPr lvl="7" rtl="0">
              <a:spcBef>
                <a:spcPts val="0"/>
              </a:spcBef>
              <a:spcAft>
                <a:spcPts val="0"/>
              </a:spcAft>
              <a:buClr>
                <a:schemeClr val="accent5"/>
              </a:buClr>
              <a:buSzPts val="3100"/>
              <a:buNone/>
              <a:defRPr>
                <a:solidFill>
                  <a:schemeClr val="accent5"/>
                </a:solidFill>
              </a:defRPr>
            </a:lvl8pPr>
            <a:lvl9pPr lvl="8" rtl="0">
              <a:spcBef>
                <a:spcPts val="0"/>
              </a:spcBef>
              <a:spcAft>
                <a:spcPts val="0"/>
              </a:spcAft>
              <a:buClr>
                <a:schemeClr val="accent5"/>
              </a:buClr>
              <a:buSzPts val="3100"/>
              <a:buNone/>
              <a:defRPr>
                <a:solidFill>
                  <a:schemeClr val="accent5"/>
                </a:solidFill>
              </a:defRPr>
            </a:lvl9pPr>
          </a:lstStyle>
          <a:p>
            <a:r>
              <a:rPr lang="en-US" smtClean="0"/>
              <a:t>Click to edit Master title style</a:t>
            </a:r>
            <a:endParaRPr/>
          </a:p>
        </p:txBody>
      </p:sp>
      <p:grpSp>
        <p:nvGrpSpPr>
          <p:cNvPr id="1603" name="Google Shape;1603;p23"/>
          <p:cNvGrpSpPr/>
          <p:nvPr/>
        </p:nvGrpSpPr>
        <p:grpSpPr>
          <a:xfrm>
            <a:off x="-29" y="5715993"/>
            <a:ext cx="9143886" cy="1303727"/>
            <a:chOff x="-29" y="4286994"/>
            <a:chExt cx="9143886" cy="977795"/>
          </a:xfrm>
        </p:grpSpPr>
        <p:sp>
          <p:nvSpPr>
            <p:cNvPr id="1604" name="Google Shape;1604;p23"/>
            <p:cNvSpPr/>
            <p:nvPr/>
          </p:nvSpPr>
          <p:spPr>
            <a:xfrm>
              <a:off x="0" y="4286994"/>
              <a:ext cx="9143857" cy="864329"/>
            </a:xfrm>
            <a:custGeom>
              <a:avLst/>
              <a:gdLst/>
              <a:ahLst/>
              <a:cxnLst/>
              <a:rect l="l" t="t" r="r" b="b"/>
              <a:pathLst>
                <a:path w="140491" h="13280" extrusionOk="0">
                  <a:moveTo>
                    <a:pt x="68007" y="0"/>
                  </a:moveTo>
                  <a:lnTo>
                    <a:pt x="64692" y="707"/>
                  </a:lnTo>
                  <a:cubicBezTo>
                    <a:pt x="64692" y="707"/>
                    <a:pt x="62893" y="162"/>
                    <a:pt x="61932" y="20"/>
                  </a:cubicBezTo>
                  <a:cubicBezTo>
                    <a:pt x="61856" y="9"/>
                    <a:pt x="61781" y="4"/>
                    <a:pt x="61706" y="4"/>
                  </a:cubicBezTo>
                  <a:cubicBezTo>
                    <a:pt x="60837" y="4"/>
                    <a:pt x="60133" y="707"/>
                    <a:pt x="60133" y="707"/>
                  </a:cubicBezTo>
                  <a:lnTo>
                    <a:pt x="55717" y="1536"/>
                  </a:lnTo>
                  <a:lnTo>
                    <a:pt x="52533" y="1536"/>
                  </a:lnTo>
                  <a:lnTo>
                    <a:pt x="47147" y="3659"/>
                  </a:lnTo>
                  <a:lnTo>
                    <a:pt x="36798" y="8894"/>
                  </a:lnTo>
                  <a:lnTo>
                    <a:pt x="31179" y="8722"/>
                  </a:lnTo>
                  <a:lnTo>
                    <a:pt x="27126" y="7065"/>
                  </a:lnTo>
                  <a:lnTo>
                    <a:pt x="24509" y="5255"/>
                  </a:lnTo>
                  <a:cubicBezTo>
                    <a:pt x="24509" y="5255"/>
                    <a:pt x="21873" y="5326"/>
                    <a:pt x="20022" y="5326"/>
                  </a:cubicBezTo>
                  <a:cubicBezTo>
                    <a:pt x="19161" y="5326"/>
                    <a:pt x="18469" y="5311"/>
                    <a:pt x="18293" y="5266"/>
                  </a:cubicBezTo>
                  <a:cubicBezTo>
                    <a:pt x="18255" y="5256"/>
                    <a:pt x="18205" y="5252"/>
                    <a:pt x="18145" y="5252"/>
                  </a:cubicBezTo>
                  <a:cubicBezTo>
                    <a:pt x="17321" y="5252"/>
                    <a:pt x="14564" y="6095"/>
                    <a:pt x="14564" y="6095"/>
                  </a:cubicBezTo>
                  <a:lnTo>
                    <a:pt x="10279" y="6095"/>
                  </a:lnTo>
                  <a:lnTo>
                    <a:pt x="6277" y="7196"/>
                  </a:lnTo>
                  <a:lnTo>
                    <a:pt x="0" y="6095"/>
                  </a:lnTo>
                  <a:lnTo>
                    <a:pt x="0" y="12532"/>
                  </a:lnTo>
                  <a:lnTo>
                    <a:pt x="0" y="13280"/>
                  </a:lnTo>
                  <a:lnTo>
                    <a:pt x="140490" y="13280"/>
                  </a:lnTo>
                  <a:lnTo>
                    <a:pt x="140490" y="6923"/>
                  </a:lnTo>
                  <a:lnTo>
                    <a:pt x="139257" y="7337"/>
                  </a:lnTo>
                  <a:lnTo>
                    <a:pt x="133870" y="6266"/>
                  </a:lnTo>
                  <a:lnTo>
                    <a:pt x="126139" y="5124"/>
                  </a:lnTo>
                  <a:lnTo>
                    <a:pt x="121854" y="6923"/>
                  </a:lnTo>
                  <a:lnTo>
                    <a:pt x="117023" y="6266"/>
                  </a:lnTo>
                  <a:lnTo>
                    <a:pt x="111777" y="8581"/>
                  </a:lnTo>
                  <a:lnTo>
                    <a:pt x="108321" y="8025"/>
                  </a:lnTo>
                  <a:lnTo>
                    <a:pt x="106108" y="8308"/>
                  </a:lnTo>
                  <a:lnTo>
                    <a:pt x="103217" y="6923"/>
                  </a:lnTo>
                  <a:lnTo>
                    <a:pt x="99488" y="6266"/>
                  </a:lnTo>
                  <a:lnTo>
                    <a:pt x="94232" y="4296"/>
                  </a:lnTo>
                  <a:lnTo>
                    <a:pt x="89543" y="4851"/>
                  </a:lnTo>
                  <a:lnTo>
                    <a:pt x="86370" y="3659"/>
                  </a:lnTo>
                  <a:cubicBezTo>
                    <a:pt x="86370" y="3659"/>
                    <a:pt x="84157" y="4296"/>
                    <a:pt x="83469" y="4296"/>
                  </a:cubicBezTo>
                  <a:cubicBezTo>
                    <a:pt x="82772" y="4296"/>
                    <a:pt x="79467" y="3750"/>
                    <a:pt x="79053" y="3659"/>
                  </a:cubicBezTo>
                  <a:cubicBezTo>
                    <a:pt x="78915" y="3628"/>
                    <a:pt x="78500" y="3618"/>
                    <a:pt x="78009" y="3618"/>
                  </a:cubicBezTo>
                  <a:cubicBezTo>
                    <a:pt x="77027" y="3618"/>
                    <a:pt x="75738" y="3659"/>
                    <a:pt x="75738" y="3659"/>
                  </a:cubicBezTo>
                  <a:lnTo>
                    <a:pt x="72281" y="1122"/>
                  </a:lnTo>
                  <a:lnTo>
                    <a:pt x="680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5" name="Google Shape;1605;p23"/>
            <p:cNvGrpSpPr/>
            <p:nvPr/>
          </p:nvGrpSpPr>
          <p:grpSpPr>
            <a:xfrm>
              <a:off x="-29" y="4487219"/>
              <a:ext cx="8398568" cy="777570"/>
              <a:chOff x="720000" y="1192075"/>
              <a:chExt cx="3226000" cy="298675"/>
            </a:xfrm>
          </p:grpSpPr>
          <p:sp>
            <p:nvSpPr>
              <p:cNvPr id="1606" name="Google Shape;1606;p23"/>
              <p:cNvSpPr/>
              <p:nvPr/>
            </p:nvSpPr>
            <p:spPr>
              <a:xfrm>
                <a:off x="720000" y="1192075"/>
                <a:ext cx="2322475" cy="298675"/>
              </a:xfrm>
              <a:custGeom>
                <a:avLst/>
                <a:gdLst/>
                <a:ahLst/>
                <a:cxnLst/>
                <a:rect l="l" t="t" r="r" b="b"/>
                <a:pathLst>
                  <a:path w="92899" h="11947" extrusionOk="0">
                    <a:moveTo>
                      <a:pt x="49957" y="1"/>
                    </a:moveTo>
                    <a:lnTo>
                      <a:pt x="46318" y="455"/>
                    </a:lnTo>
                    <a:lnTo>
                      <a:pt x="44762" y="183"/>
                    </a:lnTo>
                    <a:lnTo>
                      <a:pt x="43013" y="1335"/>
                    </a:lnTo>
                    <a:lnTo>
                      <a:pt x="41811" y="870"/>
                    </a:lnTo>
                    <a:lnTo>
                      <a:pt x="39415" y="870"/>
                    </a:lnTo>
                    <a:lnTo>
                      <a:pt x="37020" y="1749"/>
                    </a:lnTo>
                    <a:lnTo>
                      <a:pt x="35181" y="2811"/>
                    </a:lnTo>
                    <a:lnTo>
                      <a:pt x="32836" y="3548"/>
                    </a:lnTo>
                    <a:lnTo>
                      <a:pt x="31179" y="5064"/>
                    </a:lnTo>
                    <a:lnTo>
                      <a:pt x="28369" y="5064"/>
                    </a:lnTo>
                    <a:lnTo>
                      <a:pt x="27267" y="6166"/>
                    </a:lnTo>
                    <a:lnTo>
                      <a:pt x="25196" y="6539"/>
                    </a:lnTo>
                    <a:lnTo>
                      <a:pt x="24276" y="7874"/>
                    </a:lnTo>
                    <a:lnTo>
                      <a:pt x="21648" y="8147"/>
                    </a:lnTo>
                    <a:lnTo>
                      <a:pt x="16706" y="6974"/>
                    </a:lnTo>
                    <a:lnTo>
                      <a:pt x="13674" y="6418"/>
                    </a:lnTo>
                    <a:lnTo>
                      <a:pt x="10905" y="4347"/>
                    </a:lnTo>
                    <a:lnTo>
                      <a:pt x="8146" y="5044"/>
                    </a:lnTo>
                    <a:lnTo>
                      <a:pt x="0" y="5044"/>
                    </a:lnTo>
                    <a:lnTo>
                      <a:pt x="0" y="11947"/>
                    </a:lnTo>
                    <a:lnTo>
                      <a:pt x="92898" y="10451"/>
                    </a:lnTo>
                    <a:lnTo>
                      <a:pt x="90048" y="8288"/>
                    </a:lnTo>
                    <a:lnTo>
                      <a:pt x="89311" y="7177"/>
                    </a:lnTo>
                    <a:cubicBezTo>
                      <a:pt x="89311" y="7177"/>
                      <a:pt x="87421" y="7045"/>
                      <a:pt x="87148" y="7045"/>
                    </a:cubicBezTo>
                    <a:cubicBezTo>
                      <a:pt x="86875" y="7045"/>
                      <a:pt x="84945" y="5974"/>
                      <a:pt x="84945" y="5974"/>
                    </a:cubicBezTo>
                    <a:lnTo>
                      <a:pt x="81165" y="4741"/>
                    </a:lnTo>
                    <a:lnTo>
                      <a:pt x="77527" y="5064"/>
                    </a:lnTo>
                    <a:lnTo>
                      <a:pt x="74717" y="4235"/>
                    </a:lnTo>
                    <a:lnTo>
                      <a:pt x="72049" y="4832"/>
                    </a:lnTo>
                    <a:lnTo>
                      <a:pt x="69472" y="3912"/>
                    </a:lnTo>
                    <a:lnTo>
                      <a:pt x="66622" y="4235"/>
                    </a:lnTo>
                    <a:lnTo>
                      <a:pt x="64186" y="3265"/>
                    </a:lnTo>
                    <a:lnTo>
                      <a:pt x="61791" y="2669"/>
                    </a:lnTo>
                    <a:lnTo>
                      <a:pt x="61417" y="1567"/>
                    </a:lnTo>
                    <a:lnTo>
                      <a:pt x="58476" y="1102"/>
                    </a:lnTo>
                    <a:lnTo>
                      <a:pt x="55899" y="1"/>
                    </a:lnTo>
                    <a:lnTo>
                      <a:pt x="51796" y="455"/>
                    </a:lnTo>
                    <a:lnTo>
                      <a:pt x="499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3"/>
              <p:cNvSpPr/>
              <p:nvPr/>
            </p:nvSpPr>
            <p:spPr>
              <a:xfrm>
                <a:off x="3162200" y="1337522"/>
                <a:ext cx="783800" cy="114100"/>
              </a:xfrm>
              <a:custGeom>
                <a:avLst/>
                <a:gdLst/>
                <a:ahLst/>
                <a:cxnLst/>
                <a:rect l="l" t="t" r="r" b="b"/>
                <a:pathLst>
                  <a:path w="31352" h="4564" extrusionOk="0">
                    <a:moveTo>
                      <a:pt x="17088" y="0"/>
                    </a:moveTo>
                    <a:cubicBezTo>
                      <a:pt x="15941" y="0"/>
                      <a:pt x="14221" y="86"/>
                      <a:pt x="14221" y="86"/>
                    </a:cubicBezTo>
                    <a:lnTo>
                      <a:pt x="9390" y="2208"/>
                    </a:lnTo>
                    <a:lnTo>
                      <a:pt x="4286" y="2208"/>
                    </a:lnTo>
                    <a:lnTo>
                      <a:pt x="1" y="4563"/>
                    </a:lnTo>
                    <a:lnTo>
                      <a:pt x="31351" y="4563"/>
                    </a:lnTo>
                    <a:lnTo>
                      <a:pt x="25136" y="2279"/>
                    </a:lnTo>
                    <a:cubicBezTo>
                      <a:pt x="25136" y="2279"/>
                      <a:pt x="18091" y="278"/>
                      <a:pt x="18091" y="86"/>
                    </a:cubicBezTo>
                    <a:cubicBezTo>
                      <a:pt x="18091" y="22"/>
                      <a:pt x="17661" y="0"/>
                      <a:pt x="170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08" name="Google Shape;1608;p23"/>
          <p:cNvGrpSpPr/>
          <p:nvPr/>
        </p:nvGrpSpPr>
        <p:grpSpPr>
          <a:xfrm>
            <a:off x="6308900" y="720016"/>
            <a:ext cx="2835090" cy="3779885"/>
            <a:chOff x="-250" y="-6325"/>
            <a:chExt cx="2394299" cy="2394151"/>
          </a:xfrm>
        </p:grpSpPr>
        <p:grpSp>
          <p:nvGrpSpPr>
            <p:cNvPr id="1609" name="Google Shape;1609;p23"/>
            <p:cNvGrpSpPr/>
            <p:nvPr/>
          </p:nvGrpSpPr>
          <p:grpSpPr>
            <a:xfrm>
              <a:off x="-250" y="-6325"/>
              <a:ext cx="798099" cy="798051"/>
              <a:chOff x="-250" y="-6325"/>
              <a:chExt cx="4105450" cy="4105200"/>
            </a:xfrm>
          </p:grpSpPr>
          <p:sp>
            <p:nvSpPr>
              <p:cNvPr id="1610" name="Google Shape;1610;p23"/>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3"/>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3"/>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3"/>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3"/>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3"/>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3"/>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3"/>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3"/>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3"/>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3"/>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3"/>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3"/>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3"/>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3"/>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3"/>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6" name="Google Shape;1626;p23"/>
            <p:cNvGrpSpPr/>
            <p:nvPr/>
          </p:nvGrpSpPr>
          <p:grpSpPr>
            <a:xfrm>
              <a:off x="797850" y="-6325"/>
              <a:ext cx="798099" cy="798051"/>
              <a:chOff x="-250" y="-6325"/>
              <a:chExt cx="4105450" cy="4105200"/>
            </a:xfrm>
          </p:grpSpPr>
          <p:sp>
            <p:nvSpPr>
              <p:cNvPr id="1627" name="Google Shape;1627;p23"/>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3"/>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3"/>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3"/>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3"/>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3"/>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3"/>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3"/>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3"/>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3"/>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3"/>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3"/>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3"/>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3"/>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3"/>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3"/>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3" name="Google Shape;1643;p23"/>
            <p:cNvGrpSpPr/>
            <p:nvPr/>
          </p:nvGrpSpPr>
          <p:grpSpPr>
            <a:xfrm>
              <a:off x="1595950" y="-6325"/>
              <a:ext cx="798099" cy="798051"/>
              <a:chOff x="-250" y="-6325"/>
              <a:chExt cx="4105450" cy="4105200"/>
            </a:xfrm>
          </p:grpSpPr>
          <p:sp>
            <p:nvSpPr>
              <p:cNvPr id="1644" name="Google Shape;1644;p23"/>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3"/>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3"/>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3"/>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3"/>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3"/>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3"/>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3"/>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3"/>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3"/>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3"/>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3"/>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3"/>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3"/>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3"/>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3"/>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0" name="Google Shape;1660;p23"/>
            <p:cNvGrpSpPr/>
            <p:nvPr/>
          </p:nvGrpSpPr>
          <p:grpSpPr>
            <a:xfrm>
              <a:off x="-250" y="791725"/>
              <a:ext cx="798099" cy="798051"/>
              <a:chOff x="-250" y="-6325"/>
              <a:chExt cx="4105450" cy="4105200"/>
            </a:xfrm>
          </p:grpSpPr>
          <p:sp>
            <p:nvSpPr>
              <p:cNvPr id="1661" name="Google Shape;1661;p23"/>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3"/>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3"/>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3"/>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3"/>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3"/>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3"/>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3"/>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3"/>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3"/>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3"/>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3"/>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3"/>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3"/>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3"/>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3"/>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7" name="Google Shape;1677;p23"/>
            <p:cNvGrpSpPr/>
            <p:nvPr/>
          </p:nvGrpSpPr>
          <p:grpSpPr>
            <a:xfrm>
              <a:off x="797850" y="791725"/>
              <a:ext cx="798099" cy="798051"/>
              <a:chOff x="-250" y="-6325"/>
              <a:chExt cx="4105450" cy="4105200"/>
            </a:xfrm>
          </p:grpSpPr>
          <p:sp>
            <p:nvSpPr>
              <p:cNvPr id="1678" name="Google Shape;1678;p23"/>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3"/>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3"/>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3"/>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3"/>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3"/>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3"/>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3"/>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3"/>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3"/>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3"/>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3"/>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3"/>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3"/>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3"/>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3"/>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4" name="Google Shape;1694;p23"/>
            <p:cNvGrpSpPr/>
            <p:nvPr/>
          </p:nvGrpSpPr>
          <p:grpSpPr>
            <a:xfrm>
              <a:off x="1595950" y="791725"/>
              <a:ext cx="798099" cy="798051"/>
              <a:chOff x="-250" y="-6325"/>
              <a:chExt cx="4105450" cy="4105200"/>
            </a:xfrm>
          </p:grpSpPr>
          <p:sp>
            <p:nvSpPr>
              <p:cNvPr id="1695" name="Google Shape;1695;p23"/>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3"/>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3"/>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3"/>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3"/>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3"/>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3"/>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3"/>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3"/>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3"/>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3"/>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3"/>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3"/>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3"/>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3"/>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3"/>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1" name="Google Shape;1711;p23"/>
            <p:cNvGrpSpPr/>
            <p:nvPr/>
          </p:nvGrpSpPr>
          <p:grpSpPr>
            <a:xfrm>
              <a:off x="-250" y="1589775"/>
              <a:ext cx="798099" cy="798051"/>
              <a:chOff x="-250" y="-6325"/>
              <a:chExt cx="4105450" cy="4105200"/>
            </a:xfrm>
          </p:grpSpPr>
          <p:sp>
            <p:nvSpPr>
              <p:cNvPr id="1712" name="Google Shape;1712;p23"/>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3"/>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3"/>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3"/>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3"/>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3"/>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3"/>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3"/>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3"/>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3"/>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3"/>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3"/>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3"/>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3"/>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3"/>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3"/>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8" name="Google Shape;1728;p23"/>
            <p:cNvGrpSpPr/>
            <p:nvPr/>
          </p:nvGrpSpPr>
          <p:grpSpPr>
            <a:xfrm>
              <a:off x="797850" y="1589775"/>
              <a:ext cx="798099" cy="798051"/>
              <a:chOff x="-250" y="-6325"/>
              <a:chExt cx="4105450" cy="4105200"/>
            </a:xfrm>
          </p:grpSpPr>
          <p:sp>
            <p:nvSpPr>
              <p:cNvPr id="1729" name="Google Shape;1729;p23"/>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3"/>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3"/>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3"/>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3"/>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3"/>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3"/>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3"/>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3"/>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3"/>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3"/>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3"/>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3"/>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3"/>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3"/>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3"/>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5" name="Google Shape;1745;p23"/>
            <p:cNvGrpSpPr/>
            <p:nvPr/>
          </p:nvGrpSpPr>
          <p:grpSpPr>
            <a:xfrm>
              <a:off x="1595950" y="1589775"/>
              <a:ext cx="798099" cy="798051"/>
              <a:chOff x="-250" y="-6325"/>
              <a:chExt cx="4105450" cy="4105200"/>
            </a:xfrm>
          </p:grpSpPr>
          <p:sp>
            <p:nvSpPr>
              <p:cNvPr id="1746" name="Google Shape;1746;p23"/>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3"/>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3"/>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3"/>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3"/>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3"/>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3"/>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3"/>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3"/>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3"/>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3"/>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3"/>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3"/>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3"/>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3"/>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3"/>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762"/>
        <p:cNvGrpSpPr/>
        <p:nvPr/>
      </p:nvGrpSpPr>
      <p:grpSpPr>
        <a:xfrm>
          <a:off x="0" y="0"/>
          <a:ext cx="0" cy="0"/>
          <a:chOff x="0" y="0"/>
          <a:chExt cx="0" cy="0"/>
        </a:xfrm>
      </p:grpSpPr>
      <p:sp>
        <p:nvSpPr>
          <p:cNvPr id="1763" name="Google Shape;1763;p24"/>
          <p:cNvSpPr txBox="1">
            <a:spLocks noGrp="1"/>
          </p:cNvSpPr>
          <p:nvPr>
            <p:ph type="title"/>
          </p:nvPr>
        </p:nvSpPr>
        <p:spPr>
          <a:xfrm>
            <a:off x="720000" y="720000"/>
            <a:ext cx="7704000" cy="656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3000"/>
              <a:buNone/>
              <a:defRPr sz="3000">
                <a:solidFill>
                  <a:schemeClr val="accent5"/>
                </a:solidFill>
              </a:defRPr>
            </a:lvl1pPr>
            <a:lvl2pPr lvl="1" rtl="0">
              <a:spcBef>
                <a:spcPts val="0"/>
              </a:spcBef>
              <a:spcAft>
                <a:spcPts val="0"/>
              </a:spcAft>
              <a:buClr>
                <a:schemeClr val="accent5"/>
              </a:buClr>
              <a:buSzPts val="3100"/>
              <a:buNone/>
              <a:defRPr>
                <a:solidFill>
                  <a:schemeClr val="accent5"/>
                </a:solidFill>
              </a:defRPr>
            </a:lvl2pPr>
            <a:lvl3pPr lvl="2" rtl="0">
              <a:spcBef>
                <a:spcPts val="0"/>
              </a:spcBef>
              <a:spcAft>
                <a:spcPts val="0"/>
              </a:spcAft>
              <a:buClr>
                <a:schemeClr val="accent5"/>
              </a:buClr>
              <a:buSzPts val="3100"/>
              <a:buNone/>
              <a:defRPr>
                <a:solidFill>
                  <a:schemeClr val="accent5"/>
                </a:solidFill>
              </a:defRPr>
            </a:lvl3pPr>
            <a:lvl4pPr lvl="3" rtl="0">
              <a:spcBef>
                <a:spcPts val="0"/>
              </a:spcBef>
              <a:spcAft>
                <a:spcPts val="0"/>
              </a:spcAft>
              <a:buClr>
                <a:schemeClr val="accent5"/>
              </a:buClr>
              <a:buSzPts val="3100"/>
              <a:buNone/>
              <a:defRPr>
                <a:solidFill>
                  <a:schemeClr val="accent5"/>
                </a:solidFill>
              </a:defRPr>
            </a:lvl4pPr>
            <a:lvl5pPr lvl="4" rtl="0">
              <a:spcBef>
                <a:spcPts val="0"/>
              </a:spcBef>
              <a:spcAft>
                <a:spcPts val="0"/>
              </a:spcAft>
              <a:buClr>
                <a:schemeClr val="accent5"/>
              </a:buClr>
              <a:buSzPts val="3100"/>
              <a:buNone/>
              <a:defRPr>
                <a:solidFill>
                  <a:schemeClr val="accent5"/>
                </a:solidFill>
              </a:defRPr>
            </a:lvl5pPr>
            <a:lvl6pPr lvl="5" rtl="0">
              <a:spcBef>
                <a:spcPts val="0"/>
              </a:spcBef>
              <a:spcAft>
                <a:spcPts val="0"/>
              </a:spcAft>
              <a:buClr>
                <a:schemeClr val="accent5"/>
              </a:buClr>
              <a:buSzPts val="3100"/>
              <a:buNone/>
              <a:defRPr>
                <a:solidFill>
                  <a:schemeClr val="accent5"/>
                </a:solidFill>
              </a:defRPr>
            </a:lvl6pPr>
            <a:lvl7pPr lvl="6" rtl="0">
              <a:spcBef>
                <a:spcPts val="0"/>
              </a:spcBef>
              <a:spcAft>
                <a:spcPts val="0"/>
              </a:spcAft>
              <a:buClr>
                <a:schemeClr val="accent5"/>
              </a:buClr>
              <a:buSzPts val="3100"/>
              <a:buNone/>
              <a:defRPr>
                <a:solidFill>
                  <a:schemeClr val="accent5"/>
                </a:solidFill>
              </a:defRPr>
            </a:lvl7pPr>
            <a:lvl8pPr lvl="7" rtl="0">
              <a:spcBef>
                <a:spcPts val="0"/>
              </a:spcBef>
              <a:spcAft>
                <a:spcPts val="0"/>
              </a:spcAft>
              <a:buClr>
                <a:schemeClr val="accent5"/>
              </a:buClr>
              <a:buSzPts val="3100"/>
              <a:buNone/>
              <a:defRPr>
                <a:solidFill>
                  <a:schemeClr val="accent5"/>
                </a:solidFill>
              </a:defRPr>
            </a:lvl8pPr>
            <a:lvl9pPr lvl="8" rtl="0">
              <a:spcBef>
                <a:spcPts val="0"/>
              </a:spcBef>
              <a:spcAft>
                <a:spcPts val="0"/>
              </a:spcAft>
              <a:buClr>
                <a:schemeClr val="accent5"/>
              </a:buClr>
              <a:buSzPts val="3100"/>
              <a:buNone/>
              <a:defRPr>
                <a:solidFill>
                  <a:schemeClr val="accent5"/>
                </a:solidFill>
              </a:defRPr>
            </a:lvl9pPr>
          </a:lstStyle>
          <a:p>
            <a:r>
              <a:rPr lang="en-US" smtClean="0"/>
              <a:t>Click to edit Master title style</a:t>
            </a:r>
            <a:endParaRPr/>
          </a:p>
        </p:txBody>
      </p:sp>
      <p:grpSp>
        <p:nvGrpSpPr>
          <p:cNvPr id="1764" name="Google Shape;1764;p24"/>
          <p:cNvGrpSpPr/>
          <p:nvPr/>
        </p:nvGrpSpPr>
        <p:grpSpPr>
          <a:xfrm>
            <a:off x="-29" y="5715993"/>
            <a:ext cx="9143886" cy="1303727"/>
            <a:chOff x="-29" y="4286994"/>
            <a:chExt cx="9143886" cy="977795"/>
          </a:xfrm>
        </p:grpSpPr>
        <p:sp>
          <p:nvSpPr>
            <p:cNvPr id="1765" name="Google Shape;1765;p24"/>
            <p:cNvSpPr/>
            <p:nvPr/>
          </p:nvSpPr>
          <p:spPr>
            <a:xfrm>
              <a:off x="0" y="4286994"/>
              <a:ext cx="9143857" cy="864329"/>
            </a:xfrm>
            <a:custGeom>
              <a:avLst/>
              <a:gdLst/>
              <a:ahLst/>
              <a:cxnLst/>
              <a:rect l="l" t="t" r="r" b="b"/>
              <a:pathLst>
                <a:path w="140491" h="13280" extrusionOk="0">
                  <a:moveTo>
                    <a:pt x="68007" y="0"/>
                  </a:moveTo>
                  <a:lnTo>
                    <a:pt x="64692" y="707"/>
                  </a:lnTo>
                  <a:cubicBezTo>
                    <a:pt x="64692" y="707"/>
                    <a:pt x="62893" y="162"/>
                    <a:pt x="61932" y="20"/>
                  </a:cubicBezTo>
                  <a:cubicBezTo>
                    <a:pt x="61856" y="9"/>
                    <a:pt x="61781" y="4"/>
                    <a:pt x="61706" y="4"/>
                  </a:cubicBezTo>
                  <a:cubicBezTo>
                    <a:pt x="60837" y="4"/>
                    <a:pt x="60133" y="707"/>
                    <a:pt x="60133" y="707"/>
                  </a:cubicBezTo>
                  <a:lnTo>
                    <a:pt x="55717" y="1536"/>
                  </a:lnTo>
                  <a:lnTo>
                    <a:pt x="52533" y="1536"/>
                  </a:lnTo>
                  <a:lnTo>
                    <a:pt x="47147" y="3659"/>
                  </a:lnTo>
                  <a:lnTo>
                    <a:pt x="36798" y="8894"/>
                  </a:lnTo>
                  <a:lnTo>
                    <a:pt x="31179" y="8722"/>
                  </a:lnTo>
                  <a:lnTo>
                    <a:pt x="27126" y="7065"/>
                  </a:lnTo>
                  <a:lnTo>
                    <a:pt x="24509" y="5255"/>
                  </a:lnTo>
                  <a:cubicBezTo>
                    <a:pt x="24509" y="5255"/>
                    <a:pt x="21873" y="5326"/>
                    <a:pt x="20022" y="5326"/>
                  </a:cubicBezTo>
                  <a:cubicBezTo>
                    <a:pt x="19161" y="5326"/>
                    <a:pt x="18469" y="5311"/>
                    <a:pt x="18293" y="5266"/>
                  </a:cubicBezTo>
                  <a:cubicBezTo>
                    <a:pt x="18255" y="5256"/>
                    <a:pt x="18205" y="5252"/>
                    <a:pt x="18145" y="5252"/>
                  </a:cubicBezTo>
                  <a:cubicBezTo>
                    <a:pt x="17321" y="5252"/>
                    <a:pt x="14564" y="6095"/>
                    <a:pt x="14564" y="6095"/>
                  </a:cubicBezTo>
                  <a:lnTo>
                    <a:pt x="10279" y="6095"/>
                  </a:lnTo>
                  <a:lnTo>
                    <a:pt x="6277" y="7196"/>
                  </a:lnTo>
                  <a:lnTo>
                    <a:pt x="0" y="6095"/>
                  </a:lnTo>
                  <a:lnTo>
                    <a:pt x="0" y="12532"/>
                  </a:lnTo>
                  <a:lnTo>
                    <a:pt x="0" y="13280"/>
                  </a:lnTo>
                  <a:lnTo>
                    <a:pt x="140490" y="13280"/>
                  </a:lnTo>
                  <a:lnTo>
                    <a:pt x="140490" y="6923"/>
                  </a:lnTo>
                  <a:lnTo>
                    <a:pt x="139257" y="7337"/>
                  </a:lnTo>
                  <a:lnTo>
                    <a:pt x="133870" y="6266"/>
                  </a:lnTo>
                  <a:lnTo>
                    <a:pt x="126139" y="5124"/>
                  </a:lnTo>
                  <a:lnTo>
                    <a:pt x="121854" y="6923"/>
                  </a:lnTo>
                  <a:lnTo>
                    <a:pt x="117023" y="6266"/>
                  </a:lnTo>
                  <a:lnTo>
                    <a:pt x="111777" y="8581"/>
                  </a:lnTo>
                  <a:lnTo>
                    <a:pt x="108321" y="8025"/>
                  </a:lnTo>
                  <a:lnTo>
                    <a:pt x="106108" y="8308"/>
                  </a:lnTo>
                  <a:lnTo>
                    <a:pt x="103217" y="6923"/>
                  </a:lnTo>
                  <a:lnTo>
                    <a:pt x="99488" y="6266"/>
                  </a:lnTo>
                  <a:lnTo>
                    <a:pt x="94232" y="4296"/>
                  </a:lnTo>
                  <a:lnTo>
                    <a:pt x="89543" y="4851"/>
                  </a:lnTo>
                  <a:lnTo>
                    <a:pt x="86370" y="3659"/>
                  </a:lnTo>
                  <a:cubicBezTo>
                    <a:pt x="86370" y="3659"/>
                    <a:pt x="84157" y="4296"/>
                    <a:pt x="83469" y="4296"/>
                  </a:cubicBezTo>
                  <a:cubicBezTo>
                    <a:pt x="82772" y="4296"/>
                    <a:pt x="79467" y="3750"/>
                    <a:pt x="79053" y="3659"/>
                  </a:cubicBezTo>
                  <a:cubicBezTo>
                    <a:pt x="78915" y="3628"/>
                    <a:pt x="78500" y="3618"/>
                    <a:pt x="78009" y="3618"/>
                  </a:cubicBezTo>
                  <a:cubicBezTo>
                    <a:pt x="77027" y="3618"/>
                    <a:pt x="75738" y="3659"/>
                    <a:pt x="75738" y="3659"/>
                  </a:cubicBezTo>
                  <a:lnTo>
                    <a:pt x="72281" y="1122"/>
                  </a:lnTo>
                  <a:lnTo>
                    <a:pt x="680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6" name="Google Shape;1766;p24"/>
            <p:cNvGrpSpPr/>
            <p:nvPr/>
          </p:nvGrpSpPr>
          <p:grpSpPr>
            <a:xfrm>
              <a:off x="-29" y="4487219"/>
              <a:ext cx="8398568" cy="777570"/>
              <a:chOff x="720000" y="1192075"/>
              <a:chExt cx="3226000" cy="298675"/>
            </a:xfrm>
          </p:grpSpPr>
          <p:sp>
            <p:nvSpPr>
              <p:cNvPr id="1767" name="Google Shape;1767;p24"/>
              <p:cNvSpPr/>
              <p:nvPr/>
            </p:nvSpPr>
            <p:spPr>
              <a:xfrm>
                <a:off x="720000" y="1192075"/>
                <a:ext cx="2322475" cy="298675"/>
              </a:xfrm>
              <a:custGeom>
                <a:avLst/>
                <a:gdLst/>
                <a:ahLst/>
                <a:cxnLst/>
                <a:rect l="l" t="t" r="r" b="b"/>
                <a:pathLst>
                  <a:path w="92899" h="11947" extrusionOk="0">
                    <a:moveTo>
                      <a:pt x="49957" y="1"/>
                    </a:moveTo>
                    <a:lnTo>
                      <a:pt x="46318" y="455"/>
                    </a:lnTo>
                    <a:lnTo>
                      <a:pt x="44762" y="183"/>
                    </a:lnTo>
                    <a:lnTo>
                      <a:pt x="43013" y="1335"/>
                    </a:lnTo>
                    <a:lnTo>
                      <a:pt x="41811" y="870"/>
                    </a:lnTo>
                    <a:lnTo>
                      <a:pt x="39415" y="870"/>
                    </a:lnTo>
                    <a:lnTo>
                      <a:pt x="37020" y="1749"/>
                    </a:lnTo>
                    <a:lnTo>
                      <a:pt x="35181" y="2811"/>
                    </a:lnTo>
                    <a:lnTo>
                      <a:pt x="32836" y="3548"/>
                    </a:lnTo>
                    <a:lnTo>
                      <a:pt x="31179" y="5064"/>
                    </a:lnTo>
                    <a:lnTo>
                      <a:pt x="28369" y="5064"/>
                    </a:lnTo>
                    <a:lnTo>
                      <a:pt x="27267" y="6166"/>
                    </a:lnTo>
                    <a:lnTo>
                      <a:pt x="25196" y="6539"/>
                    </a:lnTo>
                    <a:lnTo>
                      <a:pt x="24276" y="7874"/>
                    </a:lnTo>
                    <a:lnTo>
                      <a:pt x="21648" y="8147"/>
                    </a:lnTo>
                    <a:lnTo>
                      <a:pt x="16706" y="6974"/>
                    </a:lnTo>
                    <a:lnTo>
                      <a:pt x="13674" y="6418"/>
                    </a:lnTo>
                    <a:lnTo>
                      <a:pt x="10905" y="4347"/>
                    </a:lnTo>
                    <a:lnTo>
                      <a:pt x="8146" y="5044"/>
                    </a:lnTo>
                    <a:lnTo>
                      <a:pt x="0" y="5044"/>
                    </a:lnTo>
                    <a:lnTo>
                      <a:pt x="0" y="11947"/>
                    </a:lnTo>
                    <a:lnTo>
                      <a:pt x="92898" y="10451"/>
                    </a:lnTo>
                    <a:lnTo>
                      <a:pt x="90048" y="8288"/>
                    </a:lnTo>
                    <a:lnTo>
                      <a:pt x="89311" y="7177"/>
                    </a:lnTo>
                    <a:cubicBezTo>
                      <a:pt x="89311" y="7177"/>
                      <a:pt x="87421" y="7045"/>
                      <a:pt x="87148" y="7045"/>
                    </a:cubicBezTo>
                    <a:cubicBezTo>
                      <a:pt x="86875" y="7045"/>
                      <a:pt x="84945" y="5974"/>
                      <a:pt x="84945" y="5974"/>
                    </a:cubicBezTo>
                    <a:lnTo>
                      <a:pt x="81165" y="4741"/>
                    </a:lnTo>
                    <a:lnTo>
                      <a:pt x="77527" y="5064"/>
                    </a:lnTo>
                    <a:lnTo>
                      <a:pt x="74717" y="4235"/>
                    </a:lnTo>
                    <a:lnTo>
                      <a:pt x="72049" y="4832"/>
                    </a:lnTo>
                    <a:lnTo>
                      <a:pt x="69472" y="3912"/>
                    </a:lnTo>
                    <a:lnTo>
                      <a:pt x="66622" y="4235"/>
                    </a:lnTo>
                    <a:lnTo>
                      <a:pt x="64186" y="3265"/>
                    </a:lnTo>
                    <a:lnTo>
                      <a:pt x="61791" y="2669"/>
                    </a:lnTo>
                    <a:lnTo>
                      <a:pt x="61417" y="1567"/>
                    </a:lnTo>
                    <a:lnTo>
                      <a:pt x="58476" y="1102"/>
                    </a:lnTo>
                    <a:lnTo>
                      <a:pt x="55899" y="1"/>
                    </a:lnTo>
                    <a:lnTo>
                      <a:pt x="51796" y="455"/>
                    </a:lnTo>
                    <a:lnTo>
                      <a:pt x="499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4"/>
              <p:cNvSpPr/>
              <p:nvPr/>
            </p:nvSpPr>
            <p:spPr>
              <a:xfrm>
                <a:off x="3162200" y="1337522"/>
                <a:ext cx="783800" cy="114100"/>
              </a:xfrm>
              <a:custGeom>
                <a:avLst/>
                <a:gdLst/>
                <a:ahLst/>
                <a:cxnLst/>
                <a:rect l="l" t="t" r="r" b="b"/>
                <a:pathLst>
                  <a:path w="31352" h="4564" extrusionOk="0">
                    <a:moveTo>
                      <a:pt x="17088" y="0"/>
                    </a:moveTo>
                    <a:cubicBezTo>
                      <a:pt x="15941" y="0"/>
                      <a:pt x="14221" y="86"/>
                      <a:pt x="14221" y="86"/>
                    </a:cubicBezTo>
                    <a:lnTo>
                      <a:pt x="9390" y="2208"/>
                    </a:lnTo>
                    <a:lnTo>
                      <a:pt x="4286" y="2208"/>
                    </a:lnTo>
                    <a:lnTo>
                      <a:pt x="1" y="4563"/>
                    </a:lnTo>
                    <a:lnTo>
                      <a:pt x="31351" y="4563"/>
                    </a:lnTo>
                    <a:lnTo>
                      <a:pt x="25136" y="2279"/>
                    </a:lnTo>
                    <a:cubicBezTo>
                      <a:pt x="25136" y="2279"/>
                      <a:pt x="18091" y="278"/>
                      <a:pt x="18091" y="86"/>
                    </a:cubicBezTo>
                    <a:cubicBezTo>
                      <a:pt x="18091" y="22"/>
                      <a:pt x="17661" y="0"/>
                      <a:pt x="170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69" name="Google Shape;1769;p24"/>
          <p:cNvGrpSpPr/>
          <p:nvPr/>
        </p:nvGrpSpPr>
        <p:grpSpPr>
          <a:xfrm>
            <a:off x="8295825" y="-1768251"/>
            <a:ext cx="2835090" cy="3779885"/>
            <a:chOff x="-250" y="-6325"/>
            <a:chExt cx="2394299" cy="2394151"/>
          </a:xfrm>
        </p:grpSpPr>
        <p:grpSp>
          <p:nvGrpSpPr>
            <p:cNvPr id="1770" name="Google Shape;1770;p24"/>
            <p:cNvGrpSpPr/>
            <p:nvPr/>
          </p:nvGrpSpPr>
          <p:grpSpPr>
            <a:xfrm>
              <a:off x="-250" y="-6325"/>
              <a:ext cx="798099" cy="798051"/>
              <a:chOff x="-250" y="-6325"/>
              <a:chExt cx="4105450" cy="4105200"/>
            </a:xfrm>
          </p:grpSpPr>
          <p:sp>
            <p:nvSpPr>
              <p:cNvPr id="1771" name="Google Shape;1771;p24"/>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4"/>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4"/>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4"/>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4"/>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4"/>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4"/>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4"/>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4"/>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4"/>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4"/>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4"/>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4"/>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4"/>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4"/>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4"/>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7" name="Google Shape;1787;p24"/>
            <p:cNvGrpSpPr/>
            <p:nvPr/>
          </p:nvGrpSpPr>
          <p:grpSpPr>
            <a:xfrm>
              <a:off x="797850" y="-6325"/>
              <a:ext cx="798099" cy="798051"/>
              <a:chOff x="-250" y="-6325"/>
              <a:chExt cx="4105450" cy="4105200"/>
            </a:xfrm>
          </p:grpSpPr>
          <p:sp>
            <p:nvSpPr>
              <p:cNvPr id="1788" name="Google Shape;1788;p24"/>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4"/>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24"/>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24"/>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4"/>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4"/>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4"/>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4"/>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4"/>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4"/>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4"/>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4"/>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4"/>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4"/>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4"/>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4"/>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4" name="Google Shape;1804;p24"/>
            <p:cNvGrpSpPr/>
            <p:nvPr/>
          </p:nvGrpSpPr>
          <p:grpSpPr>
            <a:xfrm>
              <a:off x="1595950" y="-6325"/>
              <a:ext cx="798099" cy="798051"/>
              <a:chOff x="-250" y="-6325"/>
              <a:chExt cx="4105450" cy="4105200"/>
            </a:xfrm>
          </p:grpSpPr>
          <p:sp>
            <p:nvSpPr>
              <p:cNvPr id="1805" name="Google Shape;1805;p24"/>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4"/>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4"/>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4"/>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4"/>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4"/>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4"/>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4"/>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4"/>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4"/>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4"/>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4"/>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4"/>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4"/>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4"/>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4"/>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1" name="Google Shape;1821;p24"/>
            <p:cNvGrpSpPr/>
            <p:nvPr/>
          </p:nvGrpSpPr>
          <p:grpSpPr>
            <a:xfrm>
              <a:off x="-250" y="791725"/>
              <a:ext cx="798099" cy="798051"/>
              <a:chOff x="-250" y="-6325"/>
              <a:chExt cx="4105450" cy="4105200"/>
            </a:xfrm>
          </p:grpSpPr>
          <p:sp>
            <p:nvSpPr>
              <p:cNvPr id="1822" name="Google Shape;1822;p24"/>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4"/>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4"/>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4"/>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4"/>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4"/>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4"/>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4"/>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4"/>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4"/>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4"/>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4"/>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4"/>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4"/>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4"/>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4"/>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8" name="Google Shape;1838;p24"/>
            <p:cNvGrpSpPr/>
            <p:nvPr/>
          </p:nvGrpSpPr>
          <p:grpSpPr>
            <a:xfrm>
              <a:off x="797850" y="791725"/>
              <a:ext cx="798099" cy="798051"/>
              <a:chOff x="-250" y="-6325"/>
              <a:chExt cx="4105450" cy="4105200"/>
            </a:xfrm>
          </p:grpSpPr>
          <p:sp>
            <p:nvSpPr>
              <p:cNvPr id="1839" name="Google Shape;1839;p24"/>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4"/>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4"/>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4"/>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4"/>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4"/>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4"/>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4"/>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4"/>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4"/>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4"/>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4"/>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4"/>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4"/>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4"/>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4"/>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5" name="Google Shape;1855;p24"/>
            <p:cNvGrpSpPr/>
            <p:nvPr/>
          </p:nvGrpSpPr>
          <p:grpSpPr>
            <a:xfrm>
              <a:off x="1595950" y="791725"/>
              <a:ext cx="798099" cy="798051"/>
              <a:chOff x="-250" y="-6325"/>
              <a:chExt cx="4105450" cy="4105200"/>
            </a:xfrm>
          </p:grpSpPr>
          <p:sp>
            <p:nvSpPr>
              <p:cNvPr id="1856" name="Google Shape;1856;p24"/>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4"/>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4"/>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4"/>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4"/>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4"/>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4"/>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4"/>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4"/>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4"/>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4"/>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4"/>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4"/>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4"/>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4"/>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4"/>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2" name="Google Shape;1872;p24"/>
            <p:cNvGrpSpPr/>
            <p:nvPr/>
          </p:nvGrpSpPr>
          <p:grpSpPr>
            <a:xfrm>
              <a:off x="-250" y="1589775"/>
              <a:ext cx="798099" cy="798051"/>
              <a:chOff x="-250" y="-6325"/>
              <a:chExt cx="4105450" cy="4105200"/>
            </a:xfrm>
          </p:grpSpPr>
          <p:sp>
            <p:nvSpPr>
              <p:cNvPr id="1873" name="Google Shape;1873;p24"/>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4"/>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4"/>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4"/>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4"/>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4"/>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4"/>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4"/>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4"/>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4"/>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4"/>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4"/>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4"/>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4"/>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4"/>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4"/>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9" name="Google Shape;1889;p24"/>
            <p:cNvGrpSpPr/>
            <p:nvPr/>
          </p:nvGrpSpPr>
          <p:grpSpPr>
            <a:xfrm>
              <a:off x="797850" y="1589775"/>
              <a:ext cx="798099" cy="798051"/>
              <a:chOff x="-250" y="-6325"/>
              <a:chExt cx="4105450" cy="4105200"/>
            </a:xfrm>
          </p:grpSpPr>
          <p:sp>
            <p:nvSpPr>
              <p:cNvPr id="1890" name="Google Shape;1890;p24"/>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4"/>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4"/>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4"/>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4"/>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4"/>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4"/>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4"/>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4"/>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4"/>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4"/>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4"/>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4"/>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24"/>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24"/>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4"/>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6" name="Google Shape;1906;p24"/>
            <p:cNvGrpSpPr/>
            <p:nvPr/>
          </p:nvGrpSpPr>
          <p:grpSpPr>
            <a:xfrm>
              <a:off x="1595950" y="1589775"/>
              <a:ext cx="798099" cy="798051"/>
              <a:chOff x="-250" y="-6325"/>
              <a:chExt cx="4105450" cy="4105200"/>
            </a:xfrm>
          </p:grpSpPr>
          <p:sp>
            <p:nvSpPr>
              <p:cNvPr id="1907" name="Google Shape;1907;p24"/>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4"/>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4"/>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4"/>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4"/>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4"/>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4"/>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4"/>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4"/>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4"/>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4"/>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24"/>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4"/>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24"/>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4"/>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4"/>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923"/>
        <p:cNvGrpSpPr/>
        <p:nvPr/>
      </p:nvGrpSpPr>
      <p:grpSpPr>
        <a:xfrm>
          <a:off x="0" y="0"/>
          <a:ext cx="0" cy="0"/>
          <a:chOff x="0" y="0"/>
          <a:chExt cx="0" cy="0"/>
        </a:xfrm>
      </p:grpSpPr>
      <p:sp>
        <p:nvSpPr>
          <p:cNvPr id="1924" name="Google Shape;1924;p25"/>
          <p:cNvSpPr txBox="1">
            <a:spLocks noGrp="1"/>
          </p:cNvSpPr>
          <p:nvPr>
            <p:ph type="title"/>
          </p:nvPr>
        </p:nvSpPr>
        <p:spPr>
          <a:xfrm>
            <a:off x="1775425" y="720000"/>
            <a:ext cx="5593200" cy="1364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5"/>
              </a:buClr>
              <a:buSzPts val="3000"/>
              <a:buNone/>
              <a:defRPr sz="3000">
                <a:solidFill>
                  <a:schemeClr val="accent5"/>
                </a:solidFill>
              </a:defRPr>
            </a:lvl1pPr>
            <a:lvl2pPr lvl="1" rtl="0">
              <a:spcBef>
                <a:spcPts val="0"/>
              </a:spcBef>
              <a:spcAft>
                <a:spcPts val="0"/>
              </a:spcAft>
              <a:buClr>
                <a:schemeClr val="accent5"/>
              </a:buClr>
              <a:buSzPts val="3100"/>
              <a:buNone/>
              <a:defRPr>
                <a:solidFill>
                  <a:schemeClr val="accent5"/>
                </a:solidFill>
              </a:defRPr>
            </a:lvl2pPr>
            <a:lvl3pPr lvl="2" rtl="0">
              <a:spcBef>
                <a:spcPts val="0"/>
              </a:spcBef>
              <a:spcAft>
                <a:spcPts val="0"/>
              </a:spcAft>
              <a:buClr>
                <a:schemeClr val="accent5"/>
              </a:buClr>
              <a:buSzPts val="3100"/>
              <a:buNone/>
              <a:defRPr>
                <a:solidFill>
                  <a:schemeClr val="accent5"/>
                </a:solidFill>
              </a:defRPr>
            </a:lvl3pPr>
            <a:lvl4pPr lvl="3" rtl="0">
              <a:spcBef>
                <a:spcPts val="0"/>
              </a:spcBef>
              <a:spcAft>
                <a:spcPts val="0"/>
              </a:spcAft>
              <a:buClr>
                <a:schemeClr val="accent5"/>
              </a:buClr>
              <a:buSzPts val="3100"/>
              <a:buNone/>
              <a:defRPr>
                <a:solidFill>
                  <a:schemeClr val="accent5"/>
                </a:solidFill>
              </a:defRPr>
            </a:lvl4pPr>
            <a:lvl5pPr lvl="4" rtl="0">
              <a:spcBef>
                <a:spcPts val="0"/>
              </a:spcBef>
              <a:spcAft>
                <a:spcPts val="0"/>
              </a:spcAft>
              <a:buClr>
                <a:schemeClr val="accent5"/>
              </a:buClr>
              <a:buSzPts val="3100"/>
              <a:buNone/>
              <a:defRPr>
                <a:solidFill>
                  <a:schemeClr val="accent5"/>
                </a:solidFill>
              </a:defRPr>
            </a:lvl5pPr>
            <a:lvl6pPr lvl="5" rtl="0">
              <a:spcBef>
                <a:spcPts val="0"/>
              </a:spcBef>
              <a:spcAft>
                <a:spcPts val="0"/>
              </a:spcAft>
              <a:buClr>
                <a:schemeClr val="accent5"/>
              </a:buClr>
              <a:buSzPts val="3100"/>
              <a:buNone/>
              <a:defRPr>
                <a:solidFill>
                  <a:schemeClr val="accent5"/>
                </a:solidFill>
              </a:defRPr>
            </a:lvl6pPr>
            <a:lvl7pPr lvl="6" rtl="0">
              <a:spcBef>
                <a:spcPts val="0"/>
              </a:spcBef>
              <a:spcAft>
                <a:spcPts val="0"/>
              </a:spcAft>
              <a:buClr>
                <a:schemeClr val="accent5"/>
              </a:buClr>
              <a:buSzPts val="3100"/>
              <a:buNone/>
              <a:defRPr>
                <a:solidFill>
                  <a:schemeClr val="accent5"/>
                </a:solidFill>
              </a:defRPr>
            </a:lvl7pPr>
            <a:lvl8pPr lvl="7" rtl="0">
              <a:spcBef>
                <a:spcPts val="0"/>
              </a:spcBef>
              <a:spcAft>
                <a:spcPts val="0"/>
              </a:spcAft>
              <a:buClr>
                <a:schemeClr val="accent5"/>
              </a:buClr>
              <a:buSzPts val="3100"/>
              <a:buNone/>
              <a:defRPr>
                <a:solidFill>
                  <a:schemeClr val="accent5"/>
                </a:solidFill>
              </a:defRPr>
            </a:lvl8pPr>
            <a:lvl9pPr lvl="8" rtl="0">
              <a:spcBef>
                <a:spcPts val="0"/>
              </a:spcBef>
              <a:spcAft>
                <a:spcPts val="0"/>
              </a:spcAft>
              <a:buClr>
                <a:schemeClr val="accent5"/>
              </a:buClr>
              <a:buSzPts val="3100"/>
              <a:buNone/>
              <a:defRPr>
                <a:solidFill>
                  <a:schemeClr val="accent5"/>
                </a:solidFill>
              </a:defRPr>
            </a:lvl9pPr>
          </a:lstStyle>
          <a:p>
            <a:r>
              <a:rPr lang="en-US" smtClean="0"/>
              <a:t>Click to edit Master title style</a:t>
            </a:r>
            <a:endParaRPr/>
          </a:p>
        </p:txBody>
      </p:sp>
      <p:grpSp>
        <p:nvGrpSpPr>
          <p:cNvPr id="1925" name="Google Shape;1925;p25"/>
          <p:cNvGrpSpPr/>
          <p:nvPr/>
        </p:nvGrpSpPr>
        <p:grpSpPr>
          <a:xfrm>
            <a:off x="-29" y="5715993"/>
            <a:ext cx="9143886" cy="1303727"/>
            <a:chOff x="-29" y="4286994"/>
            <a:chExt cx="9143886" cy="977795"/>
          </a:xfrm>
        </p:grpSpPr>
        <p:sp>
          <p:nvSpPr>
            <p:cNvPr id="1926" name="Google Shape;1926;p25"/>
            <p:cNvSpPr/>
            <p:nvPr/>
          </p:nvSpPr>
          <p:spPr>
            <a:xfrm>
              <a:off x="0" y="4286994"/>
              <a:ext cx="9143857" cy="864329"/>
            </a:xfrm>
            <a:custGeom>
              <a:avLst/>
              <a:gdLst/>
              <a:ahLst/>
              <a:cxnLst/>
              <a:rect l="l" t="t" r="r" b="b"/>
              <a:pathLst>
                <a:path w="140491" h="13280" extrusionOk="0">
                  <a:moveTo>
                    <a:pt x="68007" y="0"/>
                  </a:moveTo>
                  <a:lnTo>
                    <a:pt x="64692" y="707"/>
                  </a:lnTo>
                  <a:cubicBezTo>
                    <a:pt x="64692" y="707"/>
                    <a:pt x="62893" y="162"/>
                    <a:pt x="61932" y="20"/>
                  </a:cubicBezTo>
                  <a:cubicBezTo>
                    <a:pt x="61856" y="9"/>
                    <a:pt x="61781" y="4"/>
                    <a:pt x="61706" y="4"/>
                  </a:cubicBezTo>
                  <a:cubicBezTo>
                    <a:pt x="60837" y="4"/>
                    <a:pt x="60133" y="707"/>
                    <a:pt x="60133" y="707"/>
                  </a:cubicBezTo>
                  <a:lnTo>
                    <a:pt x="55717" y="1536"/>
                  </a:lnTo>
                  <a:lnTo>
                    <a:pt x="52533" y="1536"/>
                  </a:lnTo>
                  <a:lnTo>
                    <a:pt x="47147" y="3659"/>
                  </a:lnTo>
                  <a:lnTo>
                    <a:pt x="36798" y="8894"/>
                  </a:lnTo>
                  <a:lnTo>
                    <a:pt x="31179" y="8722"/>
                  </a:lnTo>
                  <a:lnTo>
                    <a:pt x="27126" y="7065"/>
                  </a:lnTo>
                  <a:lnTo>
                    <a:pt x="24509" y="5255"/>
                  </a:lnTo>
                  <a:cubicBezTo>
                    <a:pt x="24509" y="5255"/>
                    <a:pt x="21873" y="5326"/>
                    <a:pt x="20022" y="5326"/>
                  </a:cubicBezTo>
                  <a:cubicBezTo>
                    <a:pt x="19161" y="5326"/>
                    <a:pt x="18469" y="5311"/>
                    <a:pt x="18293" y="5266"/>
                  </a:cubicBezTo>
                  <a:cubicBezTo>
                    <a:pt x="18255" y="5256"/>
                    <a:pt x="18205" y="5252"/>
                    <a:pt x="18145" y="5252"/>
                  </a:cubicBezTo>
                  <a:cubicBezTo>
                    <a:pt x="17321" y="5252"/>
                    <a:pt x="14564" y="6095"/>
                    <a:pt x="14564" y="6095"/>
                  </a:cubicBezTo>
                  <a:lnTo>
                    <a:pt x="10279" y="6095"/>
                  </a:lnTo>
                  <a:lnTo>
                    <a:pt x="6277" y="7196"/>
                  </a:lnTo>
                  <a:lnTo>
                    <a:pt x="0" y="6095"/>
                  </a:lnTo>
                  <a:lnTo>
                    <a:pt x="0" y="12532"/>
                  </a:lnTo>
                  <a:lnTo>
                    <a:pt x="0" y="13280"/>
                  </a:lnTo>
                  <a:lnTo>
                    <a:pt x="140490" y="13280"/>
                  </a:lnTo>
                  <a:lnTo>
                    <a:pt x="140490" y="6923"/>
                  </a:lnTo>
                  <a:lnTo>
                    <a:pt x="139257" y="7337"/>
                  </a:lnTo>
                  <a:lnTo>
                    <a:pt x="133870" y="6266"/>
                  </a:lnTo>
                  <a:lnTo>
                    <a:pt x="126139" y="5124"/>
                  </a:lnTo>
                  <a:lnTo>
                    <a:pt x="121854" y="6923"/>
                  </a:lnTo>
                  <a:lnTo>
                    <a:pt x="117023" y="6266"/>
                  </a:lnTo>
                  <a:lnTo>
                    <a:pt x="111777" y="8581"/>
                  </a:lnTo>
                  <a:lnTo>
                    <a:pt x="108321" y="8025"/>
                  </a:lnTo>
                  <a:lnTo>
                    <a:pt x="106108" y="8308"/>
                  </a:lnTo>
                  <a:lnTo>
                    <a:pt x="103217" y="6923"/>
                  </a:lnTo>
                  <a:lnTo>
                    <a:pt x="99488" y="6266"/>
                  </a:lnTo>
                  <a:lnTo>
                    <a:pt x="94232" y="4296"/>
                  </a:lnTo>
                  <a:lnTo>
                    <a:pt x="89543" y="4851"/>
                  </a:lnTo>
                  <a:lnTo>
                    <a:pt x="86370" y="3659"/>
                  </a:lnTo>
                  <a:cubicBezTo>
                    <a:pt x="86370" y="3659"/>
                    <a:pt x="84157" y="4296"/>
                    <a:pt x="83469" y="4296"/>
                  </a:cubicBezTo>
                  <a:cubicBezTo>
                    <a:pt x="82772" y="4296"/>
                    <a:pt x="79467" y="3750"/>
                    <a:pt x="79053" y="3659"/>
                  </a:cubicBezTo>
                  <a:cubicBezTo>
                    <a:pt x="78915" y="3628"/>
                    <a:pt x="78500" y="3618"/>
                    <a:pt x="78009" y="3618"/>
                  </a:cubicBezTo>
                  <a:cubicBezTo>
                    <a:pt x="77027" y="3618"/>
                    <a:pt x="75738" y="3659"/>
                    <a:pt x="75738" y="3659"/>
                  </a:cubicBezTo>
                  <a:lnTo>
                    <a:pt x="72281" y="1122"/>
                  </a:lnTo>
                  <a:lnTo>
                    <a:pt x="680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7" name="Google Shape;1927;p25"/>
            <p:cNvGrpSpPr/>
            <p:nvPr/>
          </p:nvGrpSpPr>
          <p:grpSpPr>
            <a:xfrm>
              <a:off x="-29" y="4487219"/>
              <a:ext cx="8398568" cy="777570"/>
              <a:chOff x="720000" y="1192075"/>
              <a:chExt cx="3226000" cy="298675"/>
            </a:xfrm>
          </p:grpSpPr>
          <p:sp>
            <p:nvSpPr>
              <p:cNvPr id="1928" name="Google Shape;1928;p25"/>
              <p:cNvSpPr/>
              <p:nvPr/>
            </p:nvSpPr>
            <p:spPr>
              <a:xfrm>
                <a:off x="720000" y="1192075"/>
                <a:ext cx="2322475" cy="298675"/>
              </a:xfrm>
              <a:custGeom>
                <a:avLst/>
                <a:gdLst/>
                <a:ahLst/>
                <a:cxnLst/>
                <a:rect l="l" t="t" r="r" b="b"/>
                <a:pathLst>
                  <a:path w="92899" h="11947" extrusionOk="0">
                    <a:moveTo>
                      <a:pt x="49957" y="1"/>
                    </a:moveTo>
                    <a:lnTo>
                      <a:pt x="46318" y="455"/>
                    </a:lnTo>
                    <a:lnTo>
                      <a:pt x="44762" y="183"/>
                    </a:lnTo>
                    <a:lnTo>
                      <a:pt x="43013" y="1335"/>
                    </a:lnTo>
                    <a:lnTo>
                      <a:pt x="41811" y="870"/>
                    </a:lnTo>
                    <a:lnTo>
                      <a:pt x="39415" y="870"/>
                    </a:lnTo>
                    <a:lnTo>
                      <a:pt x="37020" y="1749"/>
                    </a:lnTo>
                    <a:lnTo>
                      <a:pt x="35181" y="2811"/>
                    </a:lnTo>
                    <a:lnTo>
                      <a:pt x="32836" y="3548"/>
                    </a:lnTo>
                    <a:lnTo>
                      <a:pt x="31179" y="5064"/>
                    </a:lnTo>
                    <a:lnTo>
                      <a:pt x="28369" y="5064"/>
                    </a:lnTo>
                    <a:lnTo>
                      <a:pt x="27267" y="6166"/>
                    </a:lnTo>
                    <a:lnTo>
                      <a:pt x="25196" y="6539"/>
                    </a:lnTo>
                    <a:lnTo>
                      <a:pt x="24276" y="7874"/>
                    </a:lnTo>
                    <a:lnTo>
                      <a:pt x="21648" y="8147"/>
                    </a:lnTo>
                    <a:lnTo>
                      <a:pt x="16706" y="6974"/>
                    </a:lnTo>
                    <a:lnTo>
                      <a:pt x="13674" y="6418"/>
                    </a:lnTo>
                    <a:lnTo>
                      <a:pt x="10905" y="4347"/>
                    </a:lnTo>
                    <a:lnTo>
                      <a:pt x="8146" y="5044"/>
                    </a:lnTo>
                    <a:lnTo>
                      <a:pt x="0" y="5044"/>
                    </a:lnTo>
                    <a:lnTo>
                      <a:pt x="0" y="11947"/>
                    </a:lnTo>
                    <a:lnTo>
                      <a:pt x="92898" y="10451"/>
                    </a:lnTo>
                    <a:lnTo>
                      <a:pt x="90048" y="8288"/>
                    </a:lnTo>
                    <a:lnTo>
                      <a:pt x="89311" y="7177"/>
                    </a:lnTo>
                    <a:cubicBezTo>
                      <a:pt x="89311" y="7177"/>
                      <a:pt x="87421" y="7045"/>
                      <a:pt x="87148" y="7045"/>
                    </a:cubicBezTo>
                    <a:cubicBezTo>
                      <a:pt x="86875" y="7045"/>
                      <a:pt x="84945" y="5974"/>
                      <a:pt x="84945" y="5974"/>
                    </a:cubicBezTo>
                    <a:lnTo>
                      <a:pt x="81165" y="4741"/>
                    </a:lnTo>
                    <a:lnTo>
                      <a:pt x="77527" y="5064"/>
                    </a:lnTo>
                    <a:lnTo>
                      <a:pt x="74717" y="4235"/>
                    </a:lnTo>
                    <a:lnTo>
                      <a:pt x="72049" y="4832"/>
                    </a:lnTo>
                    <a:lnTo>
                      <a:pt x="69472" y="3912"/>
                    </a:lnTo>
                    <a:lnTo>
                      <a:pt x="66622" y="4235"/>
                    </a:lnTo>
                    <a:lnTo>
                      <a:pt x="64186" y="3265"/>
                    </a:lnTo>
                    <a:lnTo>
                      <a:pt x="61791" y="2669"/>
                    </a:lnTo>
                    <a:lnTo>
                      <a:pt x="61417" y="1567"/>
                    </a:lnTo>
                    <a:lnTo>
                      <a:pt x="58476" y="1102"/>
                    </a:lnTo>
                    <a:lnTo>
                      <a:pt x="55899" y="1"/>
                    </a:lnTo>
                    <a:lnTo>
                      <a:pt x="51796" y="455"/>
                    </a:lnTo>
                    <a:lnTo>
                      <a:pt x="499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5"/>
              <p:cNvSpPr/>
              <p:nvPr/>
            </p:nvSpPr>
            <p:spPr>
              <a:xfrm>
                <a:off x="3162200" y="1337522"/>
                <a:ext cx="783800" cy="114100"/>
              </a:xfrm>
              <a:custGeom>
                <a:avLst/>
                <a:gdLst/>
                <a:ahLst/>
                <a:cxnLst/>
                <a:rect l="l" t="t" r="r" b="b"/>
                <a:pathLst>
                  <a:path w="31352" h="4564" extrusionOk="0">
                    <a:moveTo>
                      <a:pt x="17088" y="0"/>
                    </a:moveTo>
                    <a:cubicBezTo>
                      <a:pt x="15941" y="0"/>
                      <a:pt x="14221" y="86"/>
                      <a:pt x="14221" y="86"/>
                    </a:cubicBezTo>
                    <a:lnTo>
                      <a:pt x="9390" y="2208"/>
                    </a:lnTo>
                    <a:lnTo>
                      <a:pt x="4286" y="2208"/>
                    </a:lnTo>
                    <a:lnTo>
                      <a:pt x="1" y="4563"/>
                    </a:lnTo>
                    <a:lnTo>
                      <a:pt x="31351" y="4563"/>
                    </a:lnTo>
                    <a:lnTo>
                      <a:pt x="25136" y="2279"/>
                    </a:lnTo>
                    <a:cubicBezTo>
                      <a:pt x="25136" y="2279"/>
                      <a:pt x="18091" y="278"/>
                      <a:pt x="18091" y="86"/>
                    </a:cubicBezTo>
                    <a:cubicBezTo>
                      <a:pt x="18091" y="22"/>
                      <a:pt x="17661" y="0"/>
                      <a:pt x="170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30" name="Google Shape;1930;p25"/>
          <p:cNvGrpSpPr/>
          <p:nvPr/>
        </p:nvGrpSpPr>
        <p:grpSpPr>
          <a:xfrm>
            <a:off x="8087925" y="1539050"/>
            <a:ext cx="2835090" cy="3779885"/>
            <a:chOff x="-250" y="-6325"/>
            <a:chExt cx="2394299" cy="2394151"/>
          </a:xfrm>
        </p:grpSpPr>
        <p:grpSp>
          <p:nvGrpSpPr>
            <p:cNvPr id="1931" name="Google Shape;1931;p25"/>
            <p:cNvGrpSpPr/>
            <p:nvPr/>
          </p:nvGrpSpPr>
          <p:grpSpPr>
            <a:xfrm>
              <a:off x="-250" y="-6325"/>
              <a:ext cx="798099" cy="798051"/>
              <a:chOff x="-250" y="-6325"/>
              <a:chExt cx="4105450" cy="4105200"/>
            </a:xfrm>
          </p:grpSpPr>
          <p:sp>
            <p:nvSpPr>
              <p:cNvPr id="1932" name="Google Shape;1932;p25"/>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5"/>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5"/>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5"/>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5"/>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5"/>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5"/>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5"/>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5"/>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5"/>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5"/>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5"/>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5"/>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5"/>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25"/>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25"/>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8" name="Google Shape;1948;p25"/>
            <p:cNvGrpSpPr/>
            <p:nvPr/>
          </p:nvGrpSpPr>
          <p:grpSpPr>
            <a:xfrm>
              <a:off x="797850" y="-6325"/>
              <a:ext cx="798099" cy="798051"/>
              <a:chOff x="-250" y="-6325"/>
              <a:chExt cx="4105450" cy="4105200"/>
            </a:xfrm>
          </p:grpSpPr>
          <p:sp>
            <p:nvSpPr>
              <p:cNvPr id="1949" name="Google Shape;1949;p25"/>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25"/>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5"/>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5"/>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5"/>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25"/>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25"/>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5"/>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25"/>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25"/>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25"/>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25"/>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25"/>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25"/>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25"/>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5"/>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5" name="Google Shape;1965;p25"/>
            <p:cNvGrpSpPr/>
            <p:nvPr/>
          </p:nvGrpSpPr>
          <p:grpSpPr>
            <a:xfrm>
              <a:off x="1595950" y="-6325"/>
              <a:ext cx="798099" cy="798051"/>
              <a:chOff x="-250" y="-6325"/>
              <a:chExt cx="4105450" cy="4105200"/>
            </a:xfrm>
          </p:grpSpPr>
          <p:sp>
            <p:nvSpPr>
              <p:cNvPr id="1966" name="Google Shape;1966;p25"/>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5"/>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5"/>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25"/>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5"/>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5"/>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25"/>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25"/>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5"/>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5"/>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5"/>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25"/>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25"/>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5"/>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25"/>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25"/>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2" name="Google Shape;1982;p25"/>
            <p:cNvGrpSpPr/>
            <p:nvPr/>
          </p:nvGrpSpPr>
          <p:grpSpPr>
            <a:xfrm>
              <a:off x="-250" y="791725"/>
              <a:ext cx="798099" cy="798051"/>
              <a:chOff x="-250" y="-6325"/>
              <a:chExt cx="4105450" cy="4105200"/>
            </a:xfrm>
          </p:grpSpPr>
          <p:sp>
            <p:nvSpPr>
              <p:cNvPr id="1983" name="Google Shape;1983;p25"/>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25"/>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25"/>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25"/>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25"/>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25"/>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25"/>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25"/>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25"/>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25"/>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25"/>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25"/>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25"/>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25"/>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5"/>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25"/>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9" name="Google Shape;1999;p25"/>
            <p:cNvGrpSpPr/>
            <p:nvPr/>
          </p:nvGrpSpPr>
          <p:grpSpPr>
            <a:xfrm>
              <a:off x="797850" y="791725"/>
              <a:ext cx="798099" cy="798051"/>
              <a:chOff x="-250" y="-6325"/>
              <a:chExt cx="4105450" cy="4105200"/>
            </a:xfrm>
          </p:grpSpPr>
          <p:sp>
            <p:nvSpPr>
              <p:cNvPr id="2000" name="Google Shape;2000;p25"/>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25"/>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25"/>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25"/>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25"/>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25"/>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25"/>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5"/>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25"/>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25"/>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25"/>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25"/>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25"/>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25"/>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25"/>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5"/>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6" name="Google Shape;2016;p25"/>
            <p:cNvGrpSpPr/>
            <p:nvPr/>
          </p:nvGrpSpPr>
          <p:grpSpPr>
            <a:xfrm>
              <a:off x="1595950" y="791725"/>
              <a:ext cx="798099" cy="798051"/>
              <a:chOff x="-250" y="-6325"/>
              <a:chExt cx="4105450" cy="4105200"/>
            </a:xfrm>
          </p:grpSpPr>
          <p:sp>
            <p:nvSpPr>
              <p:cNvPr id="2017" name="Google Shape;2017;p25"/>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25"/>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25"/>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25"/>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25"/>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5"/>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25"/>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25"/>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25"/>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25"/>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25"/>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25"/>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25"/>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25"/>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25"/>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5"/>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3" name="Google Shape;2033;p25"/>
            <p:cNvGrpSpPr/>
            <p:nvPr/>
          </p:nvGrpSpPr>
          <p:grpSpPr>
            <a:xfrm>
              <a:off x="-250" y="1589775"/>
              <a:ext cx="798099" cy="798051"/>
              <a:chOff x="-250" y="-6325"/>
              <a:chExt cx="4105450" cy="4105200"/>
            </a:xfrm>
          </p:grpSpPr>
          <p:sp>
            <p:nvSpPr>
              <p:cNvPr id="2034" name="Google Shape;2034;p25"/>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25"/>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25"/>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25"/>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25"/>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25"/>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25"/>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25"/>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25"/>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25"/>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25"/>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25"/>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25"/>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25"/>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25"/>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25"/>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0" name="Google Shape;2050;p25"/>
            <p:cNvGrpSpPr/>
            <p:nvPr/>
          </p:nvGrpSpPr>
          <p:grpSpPr>
            <a:xfrm>
              <a:off x="797850" y="1589775"/>
              <a:ext cx="798099" cy="798051"/>
              <a:chOff x="-250" y="-6325"/>
              <a:chExt cx="4105450" cy="4105200"/>
            </a:xfrm>
          </p:grpSpPr>
          <p:sp>
            <p:nvSpPr>
              <p:cNvPr id="2051" name="Google Shape;2051;p25"/>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25"/>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25"/>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25"/>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25"/>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25"/>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25"/>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25"/>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25"/>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25"/>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25"/>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25"/>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25"/>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25"/>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25"/>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25"/>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7" name="Google Shape;2067;p25"/>
            <p:cNvGrpSpPr/>
            <p:nvPr/>
          </p:nvGrpSpPr>
          <p:grpSpPr>
            <a:xfrm>
              <a:off x="1595950" y="1589775"/>
              <a:ext cx="798099" cy="798051"/>
              <a:chOff x="-250" y="-6325"/>
              <a:chExt cx="4105450" cy="4105200"/>
            </a:xfrm>
          </p:grpSpPr>
          <p:sp>
            <p:nvSpPr>
              <p:cNvPr id="2068" name="Google Shape;2068;p25"/>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25"/>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25"/>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25"/>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25"/>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25"/>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25"/>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25"/>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25"/>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25"/>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25"/>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5"/>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5"/>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5"/>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5"/>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5"/>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2084"/>
        <p:cNvGrpSpPr/>
        <p:nvPr/>
      </p:nvGrpSpPr>
      <p:grpSpPr>
        <a:xfrm>
          <a:off x="0" y="0"/>
          <a:ext cx="0" cy="0"/>
          <a:chOff x="0" y="0"/>
          <a:chExt cx="0" cy="0"/>
        </a:xfrm>
      </p:grpSpPr>
      <p:sp>
        <p:nvSpPr>
          <p:cNvPr id="2085" name="Google Shape;2085;p26"/>
          <p:cNvSpPr txBox="1">
            <a:spLocks noGrp="1"/>
          </p:cNvSpPr>
          <p:nvPr>
            <p:ph type="title"/>
          </p:nvPr>
        </p:nvSpPr>
        <p:spPr>
          <a:xfrm>
            <a:off x="720000" y="720000"/>
            <a:ext cx="7704000" cy="656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5"/>
              </a:buClr>
              <a:buSzPts val="3000"/>
              <a:buNone/>
              <a:defRPr sz="3000">
                <a:solidFill>
                  <a:schemeClr val="accent5"/>
                </a:solidFill>
              </a:defRPr>
            </a:lvl1pPr>
            <a:lvl2pPr lvl="1" rtl="0">
              <a:spcBef>
                <a:spcPts val="0"/>
              </a:spcBef>
              <a:spcAft>
                <a:spcPts val="0"/>
              </a:spcAft>
              <a:buClr>
                <a:schemeClr val="accent5"/>
              </a:buClr>
              <a:buSzPts val="3100"/>
              <a:buNone/>
              <a:defRPr>
                <a:solidFill>
                  <a:schemeClr val="accent5"/>
                </a:solidFill>
              </a:defRPr>
            </a:lvl2pPr>
            <a:lvl3pPr lvl="2" rtl="0">
              <a:spcBef>
                <a:spcPts val="0"/>
              </a:spcBef>
              <a:spcAft>
                <a:spcPts val="0"/>
              </a:spcAft>
              <a:buClr>
                <a:schemeClr val="accent5"/>
              </a:buClr>
              <a:buSzPts val="3100"/>
              <a:buNone/>
              <a:defRPr>
                <a:solidFill>
                  <a:schemeClr val="accent5"/>
                </a:solidFill>
              </a:defRPr>
            </a:lvl3pPr>
            <a:lvl4pPr lvl="3" rtl="0">
              <a:spcBef>
                <a:spcPts val="0"/>
              </a:spcBef>
              <a:spcAft>
                <a:spcPts val="0"/>
              </a:spcAft>
              <a:buClr>
                <a:schemeClr val="accent5"/>
              </a:buClr>
              <a:buSzPts val="3100"/>
              <a:buNone/>
              <a:defRPr>
                <a:solidFill>
                  <a:schemeClr val="accent5"/>
                </a:solidFill>
              </a:defRPr>
            </a:lvl4pPr>
            <a:lvl5pPr lvl="4" rtl="0">
              <a:spcBef>
                <a:spcPts val="0"/>
              </a:spcBef>
              <a:spcAft>
                <a:spcPts val="0"/>
              </a:spcAft>
              <a:buClr>
                <a:schemeClr val="accent5"/>
              </a:buClr>
              <a:buSzPts val="3100"/>
              <a:buNone/>
              <a:defRPr>
                <a:solidFill>
                  <a:schemeClr val="accent5"/>
                </a:solidFill>
              </a:defRPr>
            </a:lvl5pPr>
            <a:lvl6pPr lvl="5" rtl="0">
              <a:spcBef>
                <a:spcPts val="0"/>
              </a:spcBef>
              <a:spcAft>
                <a:spcPts val="0"/>
              </a:spcAft>
              <a:buClr>
                <a:schemeClr val="accent5"/>
              </a:buClr>
              <a:buSzPts val="3100"/>
              <a:buNone/>
              <a:defRPr>
                <a:solidFill>
                  <a:schemeClr val="accent5"/>
                </a:solidFill>
              </a:defRPr>
            </a:lvl6pPr>
            <a:lvl7pPr lvl="6" rtl="0">
              <a:spcBef>
                <a:spcPts val="0"/>
              </a:spcBef>
              <a:spcAft>
                <a:spcPts val="0"/>
              </a:spcAft>
              <a:buClr>
                <a:schemeClr val="accent5"/>
              </a:buClr>
              <a:buSzPts val="3100"/>
              <a:buNone/>
              <a:defRPr>
                <a:solidFill>
                  <a:schemeClr val="accent5"/>
                </a:solidFill>
              </a:defRPr>
            </a:lvl7pPr>
            <a:lvl8pPr lvl="7" rtl="0">
              <a:spcBef>
                <a:spcPts val="0"/>
              </a:spcBef>
              <a:spcAft>
                <a:spcPts val="0"/>
              </a:spcAft>
              <a:buClr>
                <a:schemeClr val="accent5"/>
              </a:buClr>
              <a:buSzPts val="3100"/>
              <a:buNone/>
              <a:defRPr>
                <a:solidFill>
                  <a:schemeClr val="accent5"/>
                </a:solidFill>
              </a:defRPr>
            </a:lvl8pPr>
            <a:lvl9pPr lvl="8" rtl="0">
              <a:spcBef>
                <a:spcPts val="0"/>
              </a:spcBef>
              <a:spcAft>
                <a:spcPts val="0"/>
              </a:spcAft>
              <a:buClr>
                <a:schemeClr val="accent5"/>
              </a:buClr>
              <a:buSzPts val="3100"/>
              <a:buNone/>
              <a:defRPr>
                <a:solidFill>
                  <a:schemeClr val="accent5"/>
                </a:solidFill>
              </a:defRPr>
            </a:lvl9pPr>
          </a:lstStyle>
          <a:p>
            <a:r>
              <a:rPr lang="en-US" smtClean="0"/>
              <a:t>Click to edit Master title style</a:t>
            </a:r>
            <a:endParaRPr/>
          </a:p>
        </p:txBody>
      </p:sp>
      <p:grpSp>
        <p:nvGrpSpPr>
          <p:cNvPr id="2086" name="Google Shape;2086;p26"/>
          <p:cNvGrpSpPr/>
          <p:nvPr/>
        </p:nvGrpSpPr>
        <p:grpSpPr>
          <a:xfrm>
            <a:off x="-29" y="5982959"/>
            <a:ext cx="9143886" cy="1291872"/>
            <a:chOff x="-29" y="4487219"/>
            <a:chExt cx="9143886" cy="968904"/>
          </a:xfrm>
        </p:grpSpPr>
        <p:sp>
          <p:nvSpPr>
            <p:cNvPr id="2087" name="Google Shape;2087;p26"/>
            <p:cNvSpPr/>
            <p:nvPr/>
          </p:nvSpPr>
          <p:spPr>
            <a:xfrm>
              <a:off x="0" y="4591794"/>
              <a:ext cx="9143857" cy="864329"/>
            </a:xfrm>
            <a:custGeom>
              <a:avLst/>
              <a:gdLst/>
              <a:ahLst/>
              <a:cxnLst/>
              <a:rect l="l" t="t" r="r" b="b"/>
              <a:pathLst>
                <a:path w="140491" h="13280" extrusionOk="0">
                  <a:moveTo>
                    <a:pt x="68007" y="0"/>
                  </a:moveTo>
                  <a:lnTo>
                    <a:pt x="64692" y="707"/>
                  </a:lnTo>
                  <a:cubicBezTo>
                    <a:pt x="64692" y="707"/>
                    <a:pt x="62893" y="162"/>
                    <a:pt x="61932" y="20"/>
                  </a:cubicBezTo>
                  <a:cubicBezTo>
                    <a:pt x="61856" y="9"/>
                    <a:pt x="61781" y="4"/>
                    <a:pt x="61706" y="4"/>
                  </a:cubicBezTo>
                  <a:cubicBezTo>
                    <a:pt x="60837" y="4"/>
                    <a:pt x="60133" y="707"/>
                    <a:pt x="60133" y="707"/>
                  </a:cubicBezTo>
                  <a:lnTo>
                    <a:pt x="55717" y="1536"/>
                  </a:lnTo>
                  <a:lnTo>
                    <a:pt x="52533" y="1536"/>
                  </a:lnTo>
                  <a:lnTo>
                    <a:pt x="47147" y="3659"/>
                  </a:lnTo>
                  <a:lnTo>
                    <a:pt x="36798" y="8894"/>
                  </a:lnTo>
                  <a:lnTo>
                    <a:pt x="31179" y="8722"/>
                  </a:lnTo>
                  <a:lnTo>
                    <a:pt x="27126" y="7065"/>
                  </a:lnTo>
                  <a:lnTo>
                    <a:pt x="24509" y="5255"/>
                  </a:lnTo>
                  <a:cubicBezTo>
                    <a:pt x="24509" y="5255"/>
                    <a:pt x="21873" y="5326"/>
                    <a:pt x="20022" y="5326"/>
                  </a:cubicBezTo>
                  <a:cubicBezTo>
                    <a:pt x="19161" y="5326"/>
                    <a:pt x="18469" y="5311"/>
                    <a:pt x="18293" y="5266"/>
                  </a:cubicBezTo>
                  <a:cubicBezTo>
                    <a:pt x="18255" y="5256"/>
                    <a:pt x="18205" y="5252"/>
                    <a:pt x="18145" y="5252"/>
                  </a:cubicBezTo>
                  <a:cubicBezTo>
                    <a:pt x="17321" y="5252"/>
                    <a:pt x="14564" y="6095"/>
                    <a:pt x="14564" y="6095"/>
                  </a:cubicBezTo>
                  <a:lnTo>
                    <a:pt x="10279" y="6095"/>
                  </a:lnTo>
                  <a:lnTo>
                    <a:pt x="6277" y="7196"/>
                  </a:lnTo>
                  <a:lnTo>
                    <a:pt x="0" y="6095"/>
                  </a:lnTo>
                  <a:lnTo>
                    <a:pt x="0" y="12532"/>
                  </a:lnTo>
                  <a:lnTo>
                    <a:pt x="0" y="13280"/>
                  </a:lnTo>
                  <a:lnTo>
                    <a:pt x="140490" y="13280"/>
                  </a:lnTo>
                  <a:lnTo>
                    <a:pt x="140490" y="6923"/>
                  </a:lnTo>
                  <a:lnTo>
                    <a:pt x="139257" y="7337"/>
                  </a:lnTo>
                  <a:lnTo>
                    <a:pt x="133870" y="6266"/>
                  </a:lnTo>
                  <a:lnTo>
                    <a:pt x="126139" y="5124"/>
                  </a:lnTo>
                  <a:lnTo>
                    <a:pt x="121854" y="6923"/>
                  </a:lnTo>
                  <a:lnTo>
                    <a:pt x="117023" y="6266"/>
                  </a:lnTo>
                  <a:lnTo>
                    <a:pt x="111777" y="8581"/>
                  </a:lnTo>
                  <a:lnTo>
                    <a:pt x="108321" y="8025"/>
                  </a:lnTo>
                  <a:lnTo>
                    <a:pt x="106108" y="8308"/>
                  </a:lnTo>
                  <a:lnTo>
                    <a:pt x="103217" y="6923"/>
                  </a:lnTo>
                  <a:lnTo>
                    <a:pt x="99488" y="6266"/>
                  </a:lnTo>
                  <a:lnTo>
                    <a:pt x="94232" y="4296"/>
                  </a:lnTo>
                  <a:lnTo>
                    <a:pt x="89543" y="4851"/>
                  </a:lnTo>
                  <a:lnTo>
                    <a:pt x="86370" y="3659"/>
                  </a:lnTo>
                  <a:cubicBezTo>
                    <a:pt x="86370" y="3659"/>
                    <a:pt x="84157" y="4296"/>
                    <a:pt x="83469" y="4296"/>
                  </a:cubicBezTo>
                  <a:cubicBezTo>
                    <a:pt x="82772" y="4296"/>
                    <a:pt x="79467" y="3750"/>
                    <a:pt x="79053" y="3659"/>
                  </a:cubicBezTo>
                  <a:cubicBezTo>
                    <a:pt x="78915" y="3628"/>
                    <a:pt x="78500" y="3618"/>
                    <a:pt x="78009" y="3618"/>
                  </a:cubicBezTo>
                  <a:cubicBezTo>
                    <a:pt x="77027" y="3618"/>
                    <a:pt x="75738" y="3659"/>
                    <a:pt x="75738" y="3659"/>
                  </a:cubicBezTo>
                  <a:lnTo>
                    <a:pt x="72281" y="1122"/>
                  </a:lnTo>
                  <a:lnTo>
                    <a:pt x="680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8" name="Google Shape;2088;p26"/>
            <p:cNvGrpSpPr/>
            <p:nvPr/>
          </p:nvGrpSpPr>
          <p:grpSpPr>
            <a:xfrm>
              <a:off x="-29" y="4487219"/>
              <a:ext cx="8398568" cy="777570"/>
              <a:chOff x="720000" y="1192075"/>
              <a:chExt cx="3226000" cy="298675"/>
            </a:xfrm>
          </p:grpSpPr>
          <p:sp>
            <p:nvSpPr>
              <p:cNvPr id="2089" name="Google Shape;2089;p26"/>
              <p:cNvSpPr/>
              <p:nvPr/>
            </p:nvSpPr>
            <p:spPr>
              <a:xfrm>
                <a:off x="720000" y="1192075"/>
                <a:ext cx="2322475" cy="298675"/>
              </a:xfrm>
              <a:custGeom>
                <a:avLst/>
                <a:gdLst/>
                <a:ahLst/>
                <a:cxnLst/>
                <a:rect l="l" t="t" r="r" b="b"/>
                <a:pathLst>
                  <a:path w="92899" h="11947" extrusionOk="0">
                    <a:moveTo>
                      <a:pt x="49957" y="1"/>
                    </a:moveTo>
                    <a:lnTo>
                      <a:pt x="46318" y="455"/>
                    </a:lnTo>
                    <a:lnTo>
                      <a:pt x="44762" y="183"/>
                    </a:lnTo>
                    <a:lnTo>
                      <a:pt x="43013" y="1335"/>
                    </a:lnTo>
                    <a:lnTo>
                      <a:pt x="41811" y="870"/>
                    </a:lnTo>
                    <a:lnTo>
                      <a:pt x="39415" y="870"/>
                    </a:lnTo>
                    <a:lnTo>
                      <a:pt x="37020" y="1749"/>
                    </a:lnTo>
                    <a:lnTo>
                      <a:pt x="35181" y="2811"/>
                    </a:lnTo>
                    <a:lnTo>
                      <a:pt x="32836" y="3548"/>
                    </a:lnTo>
                    <a:lnTo>
                      <a:pt x="31179" y="5064"/>
                    </a:lnTo>
                    <a:lnTo>
                      <a:pt x="28369" y="5064"/>
                    </a:lnTo>
                    <a:lnTo>
                      <a:pt x="27267" y="6166"/>
                    </a:lnTo>
                    <a:lnTo>
                      <a:pt x="25196" y="6539"/>
                    </a:lnTo>
                    <a:lnTo>
                      <a:pt x="24276" y="7874"/>
                    </a:lnTo>
                    <a:lnTo>
                      <a:pt x="21648" y="8147"/>
                    </a:lnTo>
                    <a:lnTo>
                      <a:pt x="16706" y="6974"/>
                    </a:lnTo>
                    <a:lnTo>
                      <a:pt x="13674" y="6418"/>
                    </a:lnTo>
                    <a:lnTo>
                      <a:pt x="10905" y="4347"/>
                    </a:lnTo>
                    <a:lnTo>
                      <a:pt x="8146" y="5044"/>
                    </a:lnTo>
                    <a:lnTo>
                      <a:pt x="0" y="5044"/>
                    </a:lnTo>
                    <a:lnTo>
                      <a:pt x="0" y="11947"/>
                    </a:lnTo>
                    <a:lnTo>
                      <a:pt x="92898" y="10451"/>
                    </a:lnTo>
                    <a:lnTo>
                      <a:pt x="90048" y="8288"/>
                    </a:lnTo>
                    <a:lnTo>
                      <a:pt x="89311" y="7177"/>
                    </a:lnTo>
                    <a:cubicBezTo>
                      <a:pt x="89311" y="7177"/>
                      <a:pt x="87421" y="7045"/>
                      <a:pt x="87148" y="7045"/>
                    </a:cubicBezTo>
                    <a:cubicBezTo>
                      <a:pt x="86875" y="7045"/>
                      <a:pt x="84945" y="5974"/>
                      <a:pt x="84945" y="5974"/>
                    </a:cubicBezTo>
                    <a:lnTo>
                      <a:pt x="81165" y="4741"/>
                    </a:lnTo>
                    <a:lnTo>
                      <a:pt x="77527" y="5064"/>
                    </a:lnTo>
                    <a:lnTo>
                      <a:pt x="74717" y="4235"/>
                    </a:lnTo>
                    <a:lnTo>
                      <a:pt x="72049" y="4832"/>
                    </a:lnTo>
                    <a:lnTo>
                      <a:pt x="69472" y="3912"/>
                    </a:lnTo>
                    <a:lnTo>
                      <a:pt x="66622" y="4235"/>
                    </a:lnTo>
                    <a:lnTo>
                      <a:pt x="64186" y="3265"/>
                    </a:lnTo>
                    <a:lnTo>
                      <a:pt x="61791" y="2669"/>
                    </a:lnTo>
                    <a:lnTo>
                      <a:pt x="61417" y="1567"/>
                    </a:lnTo>
                    <a:lnTo>
                      <a:pt x="58476" y="1102"/>
                    </a:lnTo>
                    <a:lnTo>
                      <a:pt x="55899" y="1"/>
                    </a:lnTo>
                    <a:lnTo>
                      <a:pt x="51796" y="455"/>
                    </a:lnTo>
                    <a:lnTo>
                      <a:pt x="499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6"/>
              <p:cNvSpPr/>
              <p:nvPr/>
            </p:nvSpPr>
            <p:spPr>
              <a:xfrm>
                <a:off x="3162200" y="1337522"/>
                <a:ext cx="783800" cy="114100"/>
              </a:xfrm>
              <a:custGeom>
                <a:avLst/>
                <a:gdLst/>
                <a:ahLst/>
                <a:cxnLst/>
                <a:rect l="l" t="t" r="r" b="b"/>
                <a:pathLst>
                  <a:path w="31352" h="4564" extrusionOk="0">
                    <a:moveTo>
                      <a:pt x="17088" y="0"/>
                    </a:moveTo>
                    <a:cubicBezTo>
                      <a:pt x="15941" y="0"/>
                      <a:pt x="14221" y="86"/>
                      <a:pt x="14221" y="86"/>
                    </a:cubicBezTo>
                    <a:lnTo>
                      <a:pt x="9390" y="2208"/>
                    </a:lnTo>
                    <a:lnTo>
                      <a:pt x="4286" y="2208"/>
                    </a:lnTo>
                    <a:lnTo>
                      <a:pt x="1" y="4563"/>
                    </a:lnTo>
                    <a:lnTo>
                      <a:pt x="31351" y="4563"/>
                    </a:lnTo>
                    <a:lnTo>
                      <a:pt x="25136" y="2279"/>
                    </a:lnTo>
                    <a:cubicBezTo>
                      <a:pt x="25136" y="2279"/>
                      <a:pt x="18091" y="278"/>
                      <a:pt x="18091" y="86"/>
                    </a:cubicBezTo>
                    <a:cubicBezTo>
                      <a:pt x="18091" y="22"/>
                      <a:pt x="17661" y="0"/>
                      <a:pt x="170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2091"/>
        <p:cNvGrpSpPr/>
        <p:nvPr/>
      </p:nvGrpSpPr>
      <p:grpSpPr>
        <a:xfrm>
          <a:off x="0" y="0"/>
          <a:ext cx="0" cy="0"/>
          <a:chOff x="0" y="0"/>
          <a:chExt cx="0" cy="0"/>
        </a:xfrm>
      </p:grpSpPr>
      <p:sp>
        <p:nvSpPr>
          <p:cNvPr id="2092" name="Google Shape;2092;p27"/>
          <p:cNvSpPr txBox="1">
            <a:spLocks noGrp="1"/>
          </p:cNvSpPr>
          <p:nvPr>
            <p:ph type="title"/>
          </p:nvPr>
        </p:nvSpPr>
        <p:spPr>
          <a:xfrm>
            <a:off x="720000" y="720000"/>
            <a:ext cx="4347600" cy="7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3000"/>
              <a:buNone/>
              <a:defRPr sz="3000">
                <a:solidFill>
                  <a:schemeClr val="accent5"/>
                </a:solidFill>
              </a:defRPr>
            </a:lvl1pPr>
            <a:lvl2pPr lvl="1" rtl="0">
              <a:spcBef>
                <a:spcPts val="0"/>
              </a:spcBef>
              <a:spcAft>
                <a:spcPts val="0"/>
              </a:spcAft>
              <a:buClr>
                <a:schemeClr val="accent5"/>
              </a:buClr>
              <a:buSzPts val="3100"/>
              <a:buNone/>
              <a:defRPr>
                <a:solidFill>
                  <a:schemeClr val="accent5"/>
                </a:solidFill>
              </a:defRPr>
            </a:lvl2pPr>
            <a:lvl3pPr lvl="2" rtl="0">
              <a:spcBef>
                <a:spcPts val="0"/>
              </a:spcBef>
              <a:spcAft>
                <a:spcPts val="0"/>
              </a:spcAft>
              <a:buClr>
                <a:schemeClr val="accent5"/>
              </a:buClr>
              <a:buSzPts val="3100"/>
              <a:buNone/>
              <a:defRPr>
                <a:solidFill>
                  <a:schemeClr val="accent5"/>
                </a:solidFill>
              </a:defRPr>
            </a:lvl3pPr>
            <a:lvl4pPr lvl="3" rtl="0">
              <a:spcBef>
                <a:spcPts val="0"/>
              </a:spcBef>
              <a:spcAft>
                <a:spcPts val="0"/>
              </a:spcAft>
              <a:buClr>
                <a:schemeClr val="accent5"/>
              </a:buClr>
              <a:buSzPts val="3100"/>
              <a:buNone/>
              <a:defRPr>
                <a:solidFill>
                  <a:schemeClr val="accent5"/>
                </a:solidFill>
              </a:defRPr>
            </a:lvl4pPr>
            <a:lvl5pPr lvl="4" rtl="0">
              <a:spcBef>
                <a:spcPts val="0"/>
              </a:spcBef>
              <a:spcAft>
                <a:spcPts val="0"/>
              </a:spcAft>
              <a:buClr>
                <a:schemeClr val="accent5"/>
              </a:buClr>
              <a:buSzPts val="3100"/>
              <a:buNone/>
              <a:defRPr>
                <a:solidFill>
                  <a:schemeClr val="accent5"/>
                </a:solidFill>
              </a:defRPr>
            </a:lvl5pPr>
            <a:lvl6pPr lvl="5" rtl="0">
              <a:spcBef>
                <a:spcPts val="0"/>
              </a:spcBef>
              <a:spcAft>
                <a:spcPts val="0"/>
              </a:spcAft>
              <a:buClr>
                <a:schemeClr val="accent5"/>
              </a:buClr>
              <a:buSzPts val="3100"/>
              <a:buNone/>
              <a:defRPr>
                <a:solidFill>
                  <a:schemeClr val="accent5"/>
                </a:solidFill>
              </a:defRPr>
            </a:lvl6pPr>
            <a:lvl7pPr lvl="6" rtl="0">
              <a:spcBef>
                <a:spcPts val="0"/>
              </a:spcBef>
              <a:spcAft>
                <a:spcPts val="0"/>
              </a:spcAft>
              <a:buClr>
                <a:schemeClr val="accent5"/>
              </a:buClr>
              <a:buSzPts val="3100"/>
              <a:buNone/>
              <a:defRPr>
                <a:solidFill>
                  <a:schemeClr val="accent5"/>
                </a:solidFill>
              </a:defRPr>
            </a:lvl7pPr>
            <a:lvl8pPr lvl="7" rtl="0">
              <a:spcBef>
                <a:spcPts val="0"/>
              </a:spcBef>
              <a:spcAft>
                <a:spcPts val="0"/>
              </a:spcAft>
              <a:buClr>
                <a:schemeClr val="accent5"/>
              </a:buClr>
              <a:buSzPts val="3100"/>
              <a:buNone/>
              <a:defRPr>
                <a:solidFill>
                  <a:schemeClr val="accent5"/>
                </a:solidFill>
              </a:defRPr>
            </a:lvl8pPr>
            <a:lvl9pPr lvl="8" rtl="0">
              <a:spcBef>
                <a:spcPts val="0"/>
              </a:spcBef>
              <a:spcAft>
                <a:spcPts val="0"/>
              </a:spcAft>
              <a:buClr>
                <a:schemeClr val="accent5"/>
              </a:buClr>
              <a:buSzPts val="3100"/>
              <a:buNone/>
              <a:defRPr>
                <a:solidFill>
                  <a:schemeClr val="accent5"/>
                </a:solidFill>
              </a:defRPr>
            </a:lvl9pPr>
          </a:lstStyle>
          <a:p>
            <a:r>
              <a:rPr lang="en-US" smtClean="0"/>
              <a:t>Click to edit Master title style</a:t>
            </a:r>
            <a:endParaRPr/>
          </a:p>
        </p:txBody>
      </p:sp>
      <p:grpSp>
        <p:nvGrpSpPr>
          <p:cNvPr id="2093" name="Google Shape;2093;p27"/>
          <p:cNvGrpSpPr/>
          <p:nvPr/>
        </p:nvGrpSpPr>
        <p:grpSpPr>
          <a:xfrm>
            <a:off x="-29" y="5715993"/>
            <a:ext cx="9143886" cy="1303727"/>
            <a:chOff x="-29" y="4286994"/>
            <a:chExt cx="9143886" cy="977795"/>
          </a:xfrm>
        </p:grpSpPr>
        <p:sp>
          <p:nvSpPr>
            <p:cNvPr id="2094" name="Google Shape;2094;p27"/>
            <p:cNvSpPr/>
            <p:nvPr/>
          </p:nvSpPr>
          <p:spPr>
            <a:xfrm>
              <a:off x="0" y="4286994"/>
              <a:ext cx="9143857" cy="864329"/>
            </a:xfrm>
            <a:custGeom>
              <a:avLst/>
              <a:gdLst/>
              <a:ahLst/>
              <a:cxnLst/>
              <a:rect l="l" t="t" r="r" b="b"/>
              <a:pathLst>
                <a:path w="140491" h="13280" extrusionOk="0">
                  <a:moveTo>
                    <a:pt x="68007" y="0"/>
                  </a:moveTo>
                  <a:lnTo>
                    <a:pt x="64692" y="707"/>
                  </a:lnTo>
                  <a:cubicBezTo>
                    <a:pt x="64692" y="707"/>
                    <a:pt x="62893" y="162"/>
                    <a:pt x="61932" y="20"/>
                  </a:cubicBezTo>
                  <a:cubicBezTo>
                    <a:pt x="61856" y="9"/>
                    <a:pt x="61781" y="4"/>
                    <a:pt x="61706" y="4"/>
                  </a:cubicBezTo>
                  <a:cubicBezTo>
                    <a:pt x="60837" y="4"/>
                    <a:pt x="60133" y="707"/>
                    <a:pt x="60133" y="707"/>
                  </a:cubicBezTo>
                  <a:lnTo>
                    <a:pt x="55717" y="1536"/>
                  </a:lnTo>
                  <a:lnTo>
                    <a:pt x="52533" y="1536"/>
                  </a:lnTo>
                  <a:lnTo>
                    <a:pt x="47147" y="3659"/>
                  </a:lnTo>
                  <a:lnTo>
                    <a:pt x="36798" y="8894"/>
                  </a:lnTo>
                  <a:lnTo>
                    <a:pt x="31179" y="8722"/>
                  </a:lnTo>
                  <a:lnTo>
                    <a:pt x="27126" y="7065"/>
                  </a:lnTo>
                  <a:lnTo>
                    <a:pt x="24509" y="5255"/>
                  </a:lnTo>
                  <a:cubicBezTo>
                    <a:pt x="24509" y="5255"/>
                    <a:pt x="21873" y="5326"/>
                    <a:pt x="20022" y="5326"/>
                  </a:cubicBezTo>
                  <a:cubicBezTo>
                    <a:pt x="19161" y="5326"/>
                    <a:pt x="18469" y="5311"/>
                    <a:pt x="18293" y="5266"/>
                  </a:cubicBezTo>
                  <a:cubicBezTo>
                    <a:pt x="18255" y="5256"/>
                    <a:pt x="18205" y="5252"/>
                    <a:pt x="18145" y="5252"/>
                  </a:cubicBezTo>
                  <a:cubicBezTo>
                    <a:pt x="17321" y="5252"/>
                    <a:pt x="14564" y="6095"/>
                    <a:pt x="14564" y="6095"/>
                  </a:cubicBezTo>
                  <a:lnTo>
                    <a:pt x="10279" y="6095"/>
                  </a:lnTo>
                  <a:lnTo>
                    <a:pt x="6277" y="7196"/>
                  </a:lnTo>
                  <a:lnTo>
                    <a:pt x="0" y="6095"/>
                  </a:lnTo>
                  <a:lnTo>
                    <a:pt x="0" y="12532"/>
                  </a:lnTo>
                  <a:lnTo>
                    <a:pt x="0" y="13280"/>
                  </a:lnTo>
                  <a:lnTo>
                    <a:pt x="140490" y="13280"/>
                  </a:lnTo>
                  <a:lnTo>
                    <a:pt x="140490" y="6923"/>
                  </a:lnTo>
                  <a:lnTo>
                    <a:pt x="139257" y="7337"/>
                  </a:lnTo>
                  <a:lnTo>
                    <a:pt x="133870" y="6266"/>
                  </a:lnTo>
                  <a:lnTo>
                    <a:pt x="126139" y="5124"/>
                  </a:lnTo>
                  <a:lnTo>
                    <a:pt x="121854" y="6923"/>
                  </a:lnTo>
                  <a:lnTo>
                    <a:pt x="117023" y="6266"/>
                  </a:lnTo>
                  <a:lnTo>
                    <a:pt x="111777" y="8581"/>
                  </a:lnTo>
                  <a:lnTo>
                    <a:pt x="108321" y="8025"/>
                  </a:lnTo>
                  <a:lnTo>
                    <a:pt x="106108" y="8308"/>
                  </a:lnTo>
                  <a:lnTo>
                    <a:pt x="103217" y="6923"/>
                  </a:lnTo>
                  <a:lnTo>
                    <a:pt x="99488" y="6266"/>
                  </a:lnTo>
                  <a:lnTo>
                    <a:pt x="94232" y="4296"/>
                  </a:lnTo>
                  <a:lnTo>
                    <a:pt x="89543" y="4851"/>
                  </a:lnTo>
                  <a:lnTo>
                    <a:pt x="86370" y="3659"/>
                  </a:lnTo>
                  <a:cubicBezTo>
                    <a:pt x="86370" y="3659"/>
                    <a:pt x="84157" y="4296"/>
                    <a:pt x="83469" y="4296"/>
                  </a:cubicBezTo>
                  <a:cubicBezTo>
                    <a:pt x="82772" y="4296"/>
                    <a:pt x="79467" y="3750"/>
                    <a:pt x="79053" y="3659"/>
                  </a:cubicBezTo>
                  <a:cubicBezTo>
                    <a:pt x="78915" y="3628"/>
                    <a:pt x="78500" y="3618"/>
                    <a:pt x="78009" y="3618"/>
                  </a:cubicBezTo>
                  <a:cubicBezTo>
                    <a:pt x="77027" y="3618"/>
                    <a:pt x="75738" y="3659"/>
                    <a:pt x="75738" y="3659"/>
                  </a:cubicBezTo>
                  <a:lnTo>
                    <a:pt x="72281" y="1122"/>
                  </a:lnTo>
                  <a:lnTo>
                    <a:pt x="680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5" name="Google Shape;2095;p27"/>
            <p:cNvGrpSpPr/>
            <p:nvPr/>
          </p:nvGrpSpPr>
          <p:grpSpPr>
            <a:xfrm>
              <a:off x="-29" y="4487219"/>
              <a:ext cx="8398568" cy="777570"/>
              <a:chOff x="720000" y="1192075"/>
              <a:chExt cx="3226000" cy="298675"/>
            </a:xfrm>
          </p:grpSpPr>
          <p:sp>
            <p:nvSpPr>
              <p:cNvPr id="2096" name="Google Shape;2096;p27"/>
              <p:cNvSpPr/>
              <p:nvPr/>
            </p:nvSpPr>
            <p:spPr>
              <a:xfrm>
                <a:off x="720000" y="1192075"/>
                <a:ext cx="2322475" cy="298675"/>
              </a:xfrm>
              <a:custGeom>
                <a:avLst/>
                <a:gdLst/>
                <a:ahLst/>
                <a:cxnLst/>
                <a:rect l="l" t="t" r="r" b="b"/>
                <a:pathLst>
                  <a:path w="92899" h="11947" extrusionOk="0">
                    <a:moveTo>
                      <a:pt x="49957" y="1"/>
                    </a:moveTo>
                    <a:lnTo>
                      <a:pt x="46318" y="455"/>
                    </a:lnTo>
                    <a:lnTo>
                      <a:pt x="44762" y="183"/>
                    </a:lnTo>
                    <a:lnTo>
                      <a:pt x="43013" y="1335"/>
                    </a:lnTo>
                    <a:lnTo>
                      <a:pt x="41811" y="870"/>
                    </a:lnTo>
                    <a:lnTo>
                      <a:pt x="39415" y="870"/>
                    </a:lnTo>
                    <a:lnTo>
                      <a:pt x="37020" y="1749"/>
                    </a:lnTo>
                    <a:lnTo>
                      <a:pt x="35181" y="2811"/>
                    </a:lnTo>
                    <a:lnTo>
                      <a:pt x="32836" y="3548"/>
                    </a:lnTo>
                    <a:lnTo>
                      <a:pt x="31179" y="5064"/>
                    </a:lnTo>
                    <a:lnTo>
                      <a:pt x="28369" y="5064"/>
                    </a:lnTo>
                    <a:lnTo>
                      <a:pt x="27267" y="6166"/>
                    </a:lnTo>
                    <a:lnTo>
                      <a:pt x="25196" y="6539"/>
                    </a:lnTo>
                    <a:lnTo>
                      <a:pt x="24276" y="7874"/>
                    </a:lnTo>
                    <a:lnTo>
                      <a:pt x="21648" y="8147"/>
                    </a:lnTo>
                    <a:lnTo>
                      <a:pt x="16706" y="6974"/>
                    </a:lnTo>
                    <a:lnTo>
                      <a:pt x="13674" y="6418"/>
                    </a:lnTo>
                    <a:lnTo>
                      <a:pt x="10905" y="4347"/>
                    </a:lnTo>
                    <a:lnTo>
                      <a:pt x="8146" y="5044"/>
                    </a:lnTo>
                    <a:lnTo>
                      <a:pt x="0" y="5044"/>
                    </a:lnTo>
                    <a:lnTo>
                      <a:pt x="0" y="11947"/>
                    </a:lnTo>
                    <a:lnTo>
                      <a:pt x="92898" y="10451"/>
                    </a:lnTo>
                    <a:lnTo>
                      <a:pt x="90048" y="8288"/>
                    </a:lnTo>
                    <a:lnTo>
                      <a:pt x="89311" y="7177"/>
                    </a:lnTo>
                    <a:cubicBezTo>
                      <a:pt x="89311" y="7177"/>
                      <a:pt x="87421" y="7045"/>
                      <a:pt x="87148" y="7045"/>
                    </a:cubicBezTo>
                    <a:cubicBezTo>
                      <a:pt x="86875" y="7045"/>
                      <a:pt x="84945" y="5974"/>
                      <a:pt x="84945" y="5974"/>
                    </a:cubicBezTo>
                    <a:lnTo>
                      <a:pt x="81165" y="4741"/>
                    </a:lnTo>
                    <a:lnTo>
                      <a:pt x="77527" y="5064"/>
                    </a:lnTo>
                    <a:lnTo>
                      <a:pt x="74717" y="4235"/>
                    </a:lnTo>
                    <a:lnTo>
                      <a:pt x="72049" y="4832"/>
                    </a:lnTo>
                    <a:lnTo>
                      <a:pt x="69472" y="3912"/>
                    </a:lnTo>
                    <a:lnTo>
                      <a:pt x="66622" y="4235"/>
                    </a:lnTo>
                    <a:lnTo>
                      <a:pt x="64186" y="3265"/>
                    </a:lnTo>
                    <a:lnTo>
                      <a:pt x="61791" y="2669"/>
                    </a:lnTo>
                    <a:lnTo>
                      <a:pt x="61417" y="1567"/>
                    </a:lnTo>
                    <a:lnTo>
                      <a:pt x="58476" y="1102"/>
                    </a:lnTo>
                    <a:lnTo>
                      <a:pt x="55899" y="1"/>
                    </a:lnTo>
                    <a:lnTo>
                      <a:pt x="51796" y="455"/>
                    </a:lnTo>
                    <a:lnTo>
                      <a:pt x="499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7"/>
              <p:cNvSpPr/>
              <p:nvPr/>
            </p:nvSpPr>
            <p:spPr>
              <a:xfrm>
                <a:off x="3162200" y="1337522"/>
                <a:ext cx="783800" cy="114100"/>
              </a:xfrm>
              <a:custGeom>
                <a:avLst/>
                <a:gdLst/>
                <a:ahLst/>
                <a:cxnLst/>
                <a:rect l="l" t="t" r="r" b="b"/>
                <a:pathLst>
                  <a:path w="31352" h="4564" extrusionOk="0">
                    <a:moveTo>
                      <a:pt x="17088" y="0"/>
                    </a:moveTo>
                    <a:cubicBezTo>
                      <a:pt x="15941" y="0"/>
                      <a:pt x="14221" y="86"/>
                      <a:pt x="14221" y="86"/>
                    </a:cubicBezTo>
                    <a:lnTo>
                      <a:pt x="9390" y="2208"/>
                    </a:lnTo>
                    <a:lnTo>
                      <a:pt x="4286" y="2208"/>
                    </a:lnTo>
                    <a:lnTo>
                      <a:pt x="1" y="4563"/>
                    </a:lnTo>
                    <a:lnTo>
                      <a:pt x="31351" y="4563"/>
                    </a:lnTo>
                    <a:lnTo>
                      <a:pt x="25136" y="2279"/>
                    </a:lnTo>
                    <a:cubicBezTo>
                      <a:pt x="25136" y="2279"/>
                      <a:pt x="18091" y="278"/>
                      <a:pt x="18091" y="86"/>
                    </a:cubicBezTo>
                    <a:cubicBezTo>
                      <a:pt x="18091" y="22"/>
                      <a:pt x="17661" y="0"/>
                      <a:pt x="170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98" name="Google Shape;2098;p27"/>
          <p:cNvGrpSpPr/>
          <p:nvPr/>
        </p:nvGrpSpPr>
        <p:grpSpPr>
          <a:xfrm>
            <a:off x="6308900" y="16"/>
            <a:ext cx="2835090" cy="3779885"/>
            <a:chOff x="-250" y="-6325"/>
            <a:chExt cx="2394299" cy="2394151"/>
          </a:xfrm>
        </p:grpSpPr>
        <p:grpSp>
          <p:nvGrpSpPr>
            <p:cNvPr id="2099" name="Google Shape;2099;p27"/>
            <p:cNvGrpSpPr/>
            <p:nvPr/>
          </p:nvGrpSpPr>
          <p:grpSpPr>
            <a:xfrm>
              <a:off x="-250" y="-6325"/>
              <a:ext cx="798099" cy="798051"/>
              <a:chOff x="-250" y="-6325"/>
              <a:chExt cx="4105450" cy="4105200"/>
            </a:xfrm>
          </p:grpSpPr>
          <p:sp>
            <p:nvSpPr>
              <p:cNvPr id="2100" name="Google Shape;2100;p27"/>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7"/>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7"/>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7"/>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7"/>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7"/>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7"/>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7"/>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7"/>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7"/>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27"/>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27"/>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27"/>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7"/>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27"/>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27"/>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6" name="Google Shape;2116;p27"/>
            <p:cNvGrpSpPr/>
            <p:nvPr/>
          </p:nvGrpSpPr>
          <p:grpSpPr>
            <a:xfrm>
              <a:off x="797850" y="-6325"/>
              <a:ext cx="798099" cy="798051"/>
              <a:chOff x="-250" y="-6325"/>
              <a:chExt cx="4105450" cy="4105200"/>
            </a:xfrm>
          </p:grpSpPr>
          <p:sp>
            <p:nvSpPr>
              <p:cNvPr id="2117" name="Google Shape;2117;p27"/>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7"/>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7"/>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27"/>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27"/>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27"/>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27"/>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27"/>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27"/>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27"/>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7"/>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7"/>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7"/>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7"/>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7"/>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7"/>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3" name="Google Shape;2133;p27"/>
            <p:cNvGrpSpPr/>
            <p:nvPr/>
          </p:nvGrpSpPr>
          <p:grpSpPr>
            <a:xfrm>
              <a:off x="1595950" y="-6325"/>
              <a:ext cx="798099" cy="798051"/>
              <a:chOff x="-250" y="-6325"/>
              <a:chExt cx="4105450" cy="4105200"/>
            </a:xfrm>
          </p:grpSpPr>
          <p:sp>
            <p:nvSpPr>
              <p:cNvPr id="2134" name="Google Shape;2134;p27"/>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27"/>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27"/>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7"/>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27"/>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7"/>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7"/>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27"/>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7"/>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27"/>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27"/>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27"/>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27"/>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7"/>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7"/>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27"/>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0" name="Google Shape;2150;p27"/>
            <p:cNvGrpSpPr/>
            <p:nvPr/>
          </p:nvGrpSpPr>
          <p:grpSpPr>
            <a:xfrm>
              <a:off x="-250" y="791725"/>
              <a:ext cx="798099" cy="798051"/>
              <a:chOff x="-250" y="-6325"/>
              <a:chExt cx="4105450" cy="4105200"/>
            </a:xfrm>
          </p:grpSpPr>
          <p:sp>
            <p:nvSpPr>
              <p:cNvPr id="2151" name="Google Shape;2151;p27"/>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27"/>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7"/>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7"/>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7"/>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7"/>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7"/>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7"/>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7"/>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7"/>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7"/>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7"/>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7"/>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7"/>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7"/>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27"/>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7" name="Google Shape;2167;p27"/>
            <p:cNvGrpSpPr/>
            <p:nvPr/>
          </p:nvGrpSpPr>
          <p:grpSpPr>
            <a:xfrm>
              <a:off x="797850" y="791725"/>
              <a:ext cx="798099" cy="798051"/>
              <a:chOff x="-250" y="-6325"/>
              <a:chExt cx="4105450" cy="4105200"/>
            </a:xfrm>
          </p:grpSpPr>
          <p:sp>
            <p:nvSpPr>
              <p:cNvPr id="2168" name="Google Shape;2168;p27"/>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7"/>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7"/>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7"/>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7"/>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7"/>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7"/>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7"/>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7"/>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7"/>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7"/>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7"/>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7"/>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7"/>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7"/>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27"/>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4" name="Google Shape;2184;p27"/>
            <p:cNvGrpSpPr/>
            <p:nvPr/>
          </p:nvGrpSpPr>
          <p:grpSpPr>
            <a:xfrm>
              <a:off x="1595950" y="791725"/>
              <a:ext cx="798099" cy="798051"/>
              <a:chOff x="-250" y="-6325"/>
              <a:chExt cx="4105450" cy="4105200"/>
            </a:xfrm>
          </p:grpSpPr>
          <p:sp>
            <p:nvSpPr>
              <p:cNvPr id="2185" name="Google Shape;2185;p27"/>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7"/>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7"/>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7"/>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7"/>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7"/>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7"/>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7"/>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7"/>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27"/>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27"/>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7"/>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7"/>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7"/>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7"/>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7"/>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1" name="Google Shape;2201;p27"/>
            <p:cNvGrpSpPr/>
            <p:nvPr/>
          </p:nvGrpSpPr>
          <p:grpSpPr>
            <a:xfrm>
              <a:off x="-250" y="1589775"/>
              <a:ext cx="798099" cy="798051"/>
              <a:chOff x="-250" y="-6325"/>
              <a:chExt cx="4105450" cy="4105200"/>
            </a:xfrm>
          </p:grpSpPr>
          <p:sp>
            <p:nvSpPr>
              <p:cNvPr id="2202" name="Google Shape;2202;p27"/>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7"/>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27"/>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27"/>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27"/>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27"/>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27"/>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7"/>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7"/>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7"/>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7"/>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7"/>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7"/>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7"/>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7"/>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7"/>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8" name="Google Shape;2218;p27"/>
            <p:cNvGrpSpPr/>
            <p:nvPr/>
          </p:nvGrpSpPr>
          <p:grpSpPr>
            <a:xfrm>
              <a:off x="797850" y="1589775"/>
              <a:ext cx="798099" cy="798051"/>
              <a:chOff x="-250" y="-6325"/>
              <a:chExt cx="4105450" cy="4105200"/>
            </a:xfrm>
          </p:grpSpPr>
          <p:sp>
            <p:nvSpPr>
              <p:cNvPr id="2219" name="Google Shape;2219;p27"/>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7"/>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27"/>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7"/>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7"/>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7"/>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27"/>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7"/>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7"/>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7"/>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7"/>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7"/>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7"/>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7"/>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27"/>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27"/>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5" name="Google Shape;2235;p27"/>
            <p:cNvGrpSpPr/>
            <p:nvPr/>
          </p:nvGrpSpPr>
          <p:grpSpPr>
            <a:xfrm>
              <a:off x="1595950" y="1589775"/>
              <a:ext cx="798099" cy="798051"/>
              <a:chOff x="-250" y="-6325"/>
              <a:chExt cx="4105450" cy="4105200"/>
            </a:xfrm>
          </p:grpSpPr>
          <p:sp>
            <p:nvSpPr>
              <p:cNvPr id="2236" name="Google Shape;2236;p27"/>
              <p:cNvSpPr/>
              <p:nvPr/>
            </p:nvSpPr>
            <p:spPr>
              <a:xfrm>
                <a:off x="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7"/>
              <p:cNvSpPr/>
              <p:nvPr/>
            </p:nvSpPr>
            <p:spPr>
              <a:xfrm>
                <a:off x="10263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7"/>
              <p:cNvSpPr/>
              <p:nvPr/>
            </p:nvSpPr>
            <p:spPr>
              <a:xfrm>
                <a:off x="20526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7"/>
              <p:cNvSpPr/>
              <p:nvPr/>
            </p:nvSpPr>
            <p:spPr>
              <a:xfrm>
                <a:off x="3078900" y="-632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7"/>
              <p:cNvSpPr/>
              <p:nvPr/>
            </p:nvSpPr>
            <p:spPr>
              <a:xfrm>
                <a:off x="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7"/>
              <p:cNvSpPr/>
              <p:nvPr/>
            </p:nvSpPr>
            <p:spPr>
              <a:xfrm>
                <a:off x="10263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27"/>
              <p:cNvSpPr/>
              <p:nvPr/>
            </p:nvSpPr>
            <p:spPr>
              <a:xfrm>
                <a:off x="20526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7"/>
              <p:cNvSpPr/>
              <p:nvPr/>
            </p:nvSpPr>
            <p:spPr>
              <a:xfrm>
                <a:off x="3078900" y="10199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7"/>
              <p:cNvSpPr/>
              <p:nvPr/>
            </p:nvSpPr>
            <p:spPr>
              <a:xfrm>
                <a:off x="-2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7"/>
              <p:cNvSpPr/>
              <p:nvPr/>
            </p:nvSpPr>
            <p:spPr>
              <a:xfrm>
                <a:off x="10260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7"/>
              <p:cNvSpPr/>
              <p:nvPr/>
            </p:nvSpPr>
            <p:spPr>
              <a:xfrm>
                <a:off x="20523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7"/>
              <p:cNvSpPr/>
              <p:nvPr/>
            </p:nvSpPr>
            <p:spPr>
              <a:xfrm>
                <a:off x="3078650" y="20462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7"/>
              <p:cNvSpPr/>
              <p:nvPr/>
            </p:nvSpPr>
            <p:spPr>
              <a:xfrm>
                <a:off x="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7"/>
              <p:cNvSpPr/>
              <p:nvPr/>
            </p:nvSpPr>
            <p:spPr>
              <a:xfrm>
                <a:off x="10263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7"/>
              <p:cNvSpPr/>
              <p:nvPr/>
            </p:nvSpPr>
            <p:spPr>
              <a:xfrm>
                <a:off x="205260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7"/>
              <p:cNvSpPr/>
              <p:nvPr/>
            </p:nvSpPr>
            <p:spPr>
              <a:xfrm>
                <a:off x="3078650" y="3072575"/>
                <a:ext cx="1026300" cy="10263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2252"/>
        <p:cNvGrpSpPr/>
        <p:nvPr/>
      </p:nvGrpSpPr>
      <p:grpSpPr>
        <a:xfrm>
          <a:off x="0" y="0"/>
          <a:ext cx="0" cy="0"/>
          <a:chOff x="0" y="0"/>
          <a:chExt cx="0" cy="0"/>
        </a:xfrm>
      </p:grpSpPr>
      <p:sp>
        <p:nvSpPr>
          <p:cNvPr id="2253" name="Google Shape;2253;p28"/>
          <p:cNvSpPr txBox="1">
            <a:spLocks noGrp="1"/>
          </p:cNvSpPr>
          <p:nvPr>
            <p:ph type="title"/>
          </p:nvPr>
        </p:nvSpPr>
        <p:spPr>
          <a:xfrm>
            <a:off x="720000" y="720000"/>
            <a:ext cx="7704000" cy="656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3000"/>
              <a:buNone/>
              <a:defRPr sz="3000">
                <a:solidFill>
                  <a:schemeClr val="accent5"/>
                </a:solidFill>
              </a:defRPr>
            </a:lvl1pPr>
            <a:lvl2pPr lvl="1" rtl="0">
              <a:spcBef>
                <a:spcPts val="0"/>
              </a:spcBef>
              <a:spcAft>
                <a:spcPts val="0"/>
              </a:spcAft>
              <a:buClr>
                <a:schemeClr val="accent5"/>
              </a:buClr>
              <a:buSzPts val="3100"/>
              <a:buNone/>
              <a:defRPr>
                <a:solidFill>
                  <a:schemeClr val="accent5"/>
                </a:solidFill>
              </a:defRPr>
            </a:lvl2pPr>
            <a:lvl3pPr lvl="2" rtl="0">
              <a:spcBef>
                <a:spcPts val="0"/>
              </a:spcBef>
              <a:spcAft>
                <a:spcPts val="0"/>
              </a:spcAft>
              <a:buClr>
                <a:schemeClr val="accent5"/>
              </a:buClr>
              <a:buSzPts val="3100"/>
              <a:buNone/>
              <a:defRPr>
                <a:solidFill>
                  <a:schemeClr val="accent5"/>
                </a:solidFill>
              </a:defRPr>
            </a:lvl3pPr>
            <a:lvl4pPr lvl="3" rtl="0">
              <a:spcBef>
                <a:spcPts val="0"/>
              </a:spcBef>
              <a:spcAft>
                <a:spcPts val="0"/>
              </a:spcAft>
              <a:buClr>
                <a:schemeClr val="accent5"/>
              </a:buClr>
              <a:buSzPts val="3100"/>
              <a:buNone/>
              <a:defRPr>
                <a:solidFill>
                  <a:schemeClr val="accent5"/>
                </a:solidFill>
              </a:defRPr>
            </a:lvl4pPr>
            <a:lvl5pPr lvl="4" rtl="0">
              <a:spcBef>
                <a:spcPts val="0"/>
              </a:spcBef>
              <a:spcAft>
                <a:spcPts val="0"/>
              </a:spcAft>
              <a:buClr>
                <a:schemeClr val="accent5"/>
              </a:buClr>
              <a:buSzPts val="3100"/>
              <a:buNone/>
              <a:defRPr>
                <a:solidFill>
                  <a:schemeClr val="accent5"/>
                </a:solidFill>
              </a:defRPr>
            </a:lvl5pPr>
            <a:lvl6pPr lvl="5" rtl="0">
              <a:spcBef>
                <a:spcPts val="0"/>
              </a:spcBef>
              <a:spcAft>
                <a:spcPts val="0"/>
              </a:spcAft>
              <a:buClr>
                <a:schemeClr val="accent5"/>
              </a:buClr>
              <a:buSzPts val="3100"/>
              <a:buNone/>
              <a:defRPr>
                <a:solidFill>
                  <a:schemeClr val="accent5"/>
                </a:solidFill>
              </a:defRPr>
            </a:lvl6pPr>
            <a:lvl7pPr lvl="6" rtl="0">
              <a:spcBef>
                <a:spcPts val="0"/>
              </a:spcBef>
              <a:spcAft>
                <a:spcPts val="0"/>
              </a:spcAft>
              <a:buClr>
                <a:schemeClr val="accent5"/>
              </a:buClr>
              <a:buSzPts val="3100"/>
              <a:buNone/>
              <a:defRPr>
                <a:solidFill>
                  <a:schemeClr val="accent5"/>
                </a:solidFill>
              </a:defRPr>
            </a:lvl7pPr>
            <a:lvl8pPr lvl="7" rtl="0">
              <a:spcBef>
                <a:spcPts val="0"/>
              </a:spcBef>
              <a:spcAft>
                <a:spcPts val="0"/>
              </a:spcAft>
              <a:buClr>
                <a:schemeClr val="accent5"/>
              </a:buClr>
              <a:buSzPts val="3100"/>
              <a:buNone/>
              <a:defRPr>
                <a:solidFill>
                  <a:schemeClr val="accent5"/>
                </a:solidFill>
              </a:defRPr>
            </a:lvl8pPr>
            <a:lvl9pPr lvl="8" rtl="0">
              <a:spcBef>
                <a:spcPts val="0"/>
              </a:spcBef>
              <a:spcAft>
                <a:spcPts val="0"/>
              </a:spcAft>
              <a:buClr>
                <a:schemeClr val="accent5"/>
              </a:buClr>
              <a:buSzPts val="3100"/>
              <a:buNone/>
              <a:defRPr>
                <a:solidFill>
                  <a:schemeClr val="accent5"/>
                </a:solidFill>
              </a:defRPr>
            </a:lvl9pPr>
          </a:lstStyle>
          <a:p>
            <a:r>
              <a:rPr lang="en-US" smtClean="0"/>
              <a:t>Click to edit Master title style</a:t>
            </a:r>
            <a:endParaRPr/>
          </a:p>
        </p:txBody>
      </p:sp>
      <p:grpSp>
        <p:nvGrpSpPr>
          <p:cNvPr id="2254" name="Google Shape;2254;p28"/>
          <p:cNvGrpSpPr/>
          <p:nvPr/>
        </p:nvGrpSpPr>
        <p:grpSpPr>
          <a:xfrm>
            <a:off x="-29" y="5715993"/>
            <a:ext cx="9143886" cy="1303727"/>
            <a:chOff x="-29" y="4286994"/>
            <a:chExt cx="9143886" cy="977795"/>
          </a:xfrm>
        </p:grpSpPr>
        <p:sp>
          <p:nvSpPr>
            <p:cNvPr id="2255" name="Google Shape;2255;p28"/>
            <p:cNvSpPr/>
            <p:nvPr/>
          </p:nvSpPr>
          <p:spPr>
            <a:xfrm>
              <a:off x="0" y="4286994"/>
              <a:ext cx="9143857" cy="864329"/>
            </a:xfrm>
            <a:custGeom>
              <a:avLst/>
              <a:gdLst/>
              <a:ahLst/>
              <a:cxnLst/>
              <a:rect l="l" t="t" r="r" b="b"/>
              <a:pathLst>
                <a:path w="140491" h="13280" extrusionOk="0">
                  <a:moveTo>
                    <a:pt x="68007" y="0"/>
                  </a:moveTo>
                  <a:lnTo>
                    <a:pt x="64692" y="707"/>
                  </a:lnTo>
                  <a:cubicBezTo>
                    <a:pt x="64692" y="707"/>
                    <a:pt x="62893" y="162"/>
                    <a:pt x="61932" y="20"/>
                  </a:cubicBezTo>
                  <a:cubicBezTo>
                    <a:pt x="61856" y="9"/>
                    <a:pt x="61781" y="4"/>
                    <a:pt x="61706" y="4"/>
                  </a:cubicBezTo>
                  <a:cubicBezTo>
                    <a:pt x="60837" y="4"/>
                    <a:pt x="60133" y="707"/>
                    <a:pt x="60133" y="707"/>
                  </a:cubicBezTo>
                  <a:lnTo>
                    <a:pt x="55717" y="1536"/>
                  </a:lnTo>
                  <a:lnTo>
                    <a:pt x="52533" y="1536"/>
                  </a:lnTo>
                  <a:lnTo>
                    <a:pt x="47147" y="3659"/>
                  </a:lnTo>
                  <a:lnTo>
                    <a:pt x="36798" y="8894"/>
                  </a:lnTo>
                  <a:lnTo>
                    <a:pt x="31179" y="8722"/>
                  </a:lnTo>
                  <a:lnTo>
                    <a:pt x="27126" y="7065"/>
                  </a:lnTo>
                  <a:lnTo>
                    <a:pt x="24509" y="5255"/>
                  </a:lnTo>
                  <a:cubicBezTo>
                    <a:pt x="24509" y="5255"/>
                    <a:pt x="21873" y="5326"/>
                    <a:pt x="20022" y="5326"/>
                  </a:cubicBezTo>
                  <a:cubicBezTo>
                    <a:pt x="19161" y="5326"/>
                    <a:pt x="18469" y="5311"/>
                    <a:pt x="18293" y="5266"/>
                  </a:cubicBezTo>
                  <a:cubicBezTo>
                    <a:pt x="18255" y="5256"/>
                    <a:pt x="18205" y="5252"/>
                    <a:pt x="18145" y="5252"/>
                  </a:cubicBezTo>
                  <a:cubicBezTo>
                    <a:pt x="17321" y="5252"/>
                    <a:pt x="14564" y="6095"/>
                    <a:pt x="14564" y="6095"/>
                  </a:cubicBezTo>
                  <a:lnTo>
                    <a:pt x="10279" y="6095"/>
                  </a:lnTo>
                  <a:lnTo>
                    <a:pt x="6277" y="7196"/>
                  </a:lnTo>
                  <a:lnTo>
                    <a:pt x="0" y="6095"/>
                  </a:lnTo>
                  <a:lnTo>
                    <a:pt x="0" y="12532"/>
                  </a:lnTo>
                  <a:lnTo>
                    <a:pt x="0" y="13280"/>
                  </a:lnTo>
                  <a:lnTo>
                    <a:pt x="140490" y="13280"/>
                  </a:lnTo>
                  <a:lnTo>
                    <a:pt x="140490" y="6923"/>
                  </a:lnTo>
                  <a:lnTo>
                    <a:pt x="139257" y="7337"/>
                  </a:lnTo>
                  <a:lnTo>
                    <a:pt x="133870" y="6266"/>
                  </a:lnTo>
                  <a:lnTo>
                    <a:pt x="126139" y="5124"/>
                  </a:lnTo>
                  <a:lnTo>
                    <a:pt x="121854" y="6923"/>
                  </a:lnTo>
                  <a:lnTo>
                    <a:pt x="117023" y="6266"/>
                  </a:lnTo>
                  <a:lnTo>
                    <a:pt x="111777" y="8581"/>
                  </a:lnTo>
                  <a:lnTo>
                    <a:pt x="108321" y="8025"/>
                  </a:lnTo>
                  <a:lnTo>
                    <a:pt x="106108" y="8308"/>
                  </a:lnTo>
                  <a:lnTo>
                    <a:pt x="103217" y="6923"/>
                  </a:lnTo>
                  <a:lnTo>
                    <a:pt x="99488" y="6266"/>
                  </a:lnTo>
                  <a:lnTo>
                    <a:pt x="94232" y="4296"/>
                  </a:lnTo>
                  <a:lnTo>
                    <a:pt x="89543" y="4851"/>
                  </a:lnTo>
                  <a:lnTo>
                    <a:pt x="86370" y="3659"/>
                  </a:lnTo>
                  <a:cubicBezTo>
                    <a:pt x="86370" y="3659"/>
                    <a:pt x="84157" y="4296"/>
                    <a:pt x="83469" y="4296"/>
                  </a:cubicBezTo>
                  <a:cubicBezTo>
                    <a:pt x="82772" y="4296"/>
                    <a:pt x="79467" y="3750"/>
                    <a:pt x="79053" y="3659"/>
                  </a:cubicBezTo>
                  <a:cubicBezTo>
                    <a:pt x="78915" y="3628"/>
                    <a:pt x="78500" y="3618"/>
                    <a:pt x="78009" y="3618"/>
                  </a:cubicBezTo>
                  <a:cubicBezTo>
                    <a:pt x="77027" y="3618"/>
                    <a:pt x="75738" y="3659"/>
                    <a:pt x="75738" y="3659"/>
                  </a:cubicBezTo>
                  <a:lnTo>
                    <a:pt x="72281" y="1122"/>
                  </a:lnTo>
                  <a:lnTo>
                    <a:pt x="680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6" name="Google Shape;2256;p28"/>
            <p:cNvGrpSpPr/>
            <p:nvPr/>
          </p:nvGrpSpPr>
          <p:grpSpPr>
            <a:xfrm>
              <a:off x="-29" y="4487219"/>
              <a:ext cx="8398568" cy="777570"/>
              <a:chOff x="720000" y="1192075"/>
              <a:chExt cx="3226000" cy="298675"/>
            </a:xfrm>
          </p:grpSpPr>
          <p:sp>
            <p:nvSpPr>
              <p:cNvPr id="2257" name="Google Shape;2257;p28"/>
              <p:cNvSpPr/>
              <p:nvPr/>
            </p:nvSpPr>
            <p:spPr>
              <a:xfrm>
                <a:off x="720000" y="1192075"/>
                <a:ext cx="2322475" cy="298675"/>
              </a:xfrm>
              <a:custGeom>
                <a:avLst/>
                <a:gdLst/>
                <a:ahLst/>
                <a:cxnLst/>
                <a:rect l="l" t="t" r="r" b="b"/>
                <a:pathLst>
                  <a:path w="92899" h="11947" extrusionOk="0">
                    <a:moveTo>
                      <a:pt x="49957" y="1"/>
                    </a:moveTo>
                    <a:lnTo>
                      <a:pt x="46318" y="455"/>
                    </a:lnTo>
                    <a:lnTo>
                      <a:pt x="44762" y="183"/>
                    </a:lnTo>
                    <a:lnTo>
                      <a:pt x="43013" y="1335"/>
                    </a:lnTo>
                    <a:lnTo>
                      <a:pt x="41811" y="870"/>
                    </a:lnTo>
                    <a:lnTo>
                      <a:pt x="39415" y="870"/>
                    </a:lnTo>
                    <a:lnTo>
                      <a:pt x="37020" y="1749"/>
                    </a:lnTo>
                    <a:lnTo>
                      <a:pt x="35181" y="2811"/>
                    </a:lnTo>
                    <a:lnTo>
                      <a:pt x="32836" y="3548"/>
                    </a:lnTo>
                    <a:lnTo>
                      <a:pt x="31179" y="5064"/>
                    </a:lnTo>
                    <a:lnTo>
                      <a:pt x="28369" y="5064"/>
                    </a:lnTo>
                    <a:lnTo>
                      <a:pt x="27267" y="6166"/>
                    </a:lnTo>
                    <a:lnTo>
                      <a:pt x="25196" y="6539"/>
                    </a:lnTo>
                    <a:lnTo>
                      <a:pt x="24276" y="7874"/>
                    </a:lnTo>
                    <a:lnTo>
                      <a:pt x="21648" y="8147"/>
                    </a:lnTo>
                    <a:lnTo>
                      <a:pt x="16706" y="6974"/>
                    </a:lnTo>
                    <a:lnTo>
                      <a:pt x="13674" y="6418"/>
                    </a:lnTo>
                    <a:lnTo>
                      <a:pt x="10905" y="4347"/>
                    </a:lnTo>
                    <a:lnTo>
                      <a:pt x="8146" y="5044"/>
                    </a:lnTo>
                    <a:lnTo>
                      <a:pt x="0" y="5044"/>
                    </a:lnTo>
                    <a:lnTo>
                      <a:pt x="0" y="11947"/>
                    </a:lnTo>
                    <a:lnTo>
                      <a:pt x="92898" y="10451"/>
                    </a:lnTo>
                    <a:lnTo>
                      <a:pt x="90048" y="8288"/>
                    </a:lnTo>
                    <a:lnTo>
                      <a:pt x="89311" y="7177"/>
                    </a:lnTo>
                    <a:cubicBezTo>
                      <a:pt x="89311" y="7177"/>
                      <a:pt x="87421" y="7045"/>
                      <a:pt x="87148" y="7045"/>
                    </a:cubicBezTo>
                    <a:cubicBezTo>
                      <a:pt x="86875" y="7045"/>
                      <a:pt x="84945" y="5974"/>
                      <a:pt x="84945" y="5974"/>
                    </a:cubicBezTo>
                    <a:lnTo>
                      <a:pt x="81165" y="4741"/>
                    </a:lnTo>
                    <a:lnTo>
                      <a:pt x="77527" y="5064"/>
                    </a:lnTo>
                    <a:lnTo>
                      <a:pt x="74717" y="4235"/>
                    </a:lnTo>
                    <a:lnTo>
                      <a:pt x="72049" y="4832"/>
                    </a:lnTo>
                    <a:lnTo>
                      <a:pt x="69472" y="3912"/>
                    </a:lnTo>
                    <a:lnTo>
                      <a:pt x="66622" y="4235"/>
                    </a:lnTo>
                    <a:lnTo>
                      <a:pt x="64186" y="3265"/>
                    </a:lnTo>
                    <a:lnTo>
                      <a:pt x="61791" y="2669"/>
                    </a:lnTo>
                    <a:lnTo>
                      <a:pt x="61417" y="1567"/>
                    </a:lnTo>
                    <a:lnTo>
                      <a:pt x="58476" y="1102"/>
                    </a:lnTo>
                    <a:lnTo>
                      <a:pt x="55899" y="1"/>
                    </a:lnTo>
                    <a:lnTo>
                      <a:pt x="51796" y="455"/>
                    </a:lnTo>
                    <a:lnTo>
                      <a:pt x="499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8"/>
              <p:cNvSpPr/>
              <p:nvPr/>
            </p:nvSpPr>
            <p:spPr>
              <a:xfrm>
                <a:off x="3162200" y="1337522"/>
                <a:ext cx="783800" cy="114100"/>
              </a:xfrm>
              <a:custGeom>
                <a:avLst/>
                <a:gdLst/>
                <a:ahLst/>
                <a:cxnLst/>
                <a:rect l="l" t="t" r="r" b="b"/>
                <a:pathLst>
                  <a:path w="31352" h="4564" extrusionOk="0">
                    <a:moveTo>
                      <a:pt x="17088" y="0"/>
                    </a:moveTo>
                    <a:cubicBezTo>
                      <a:pt x="15941" y="0"/>
                      <a:pt x="14221" y="86"/>
                      <a:pt x="14221" y="86"/>
                    </a:cubicBezTo>
                    <a:lnTo>
                      <a:pt x="9390" y="2208"/>
                    </a:lnTo>
                    <a:lnTo>
                      <a:pt x="4286" y="2208"/>
                    </a:lnTo>
                    <a:lnTo>
                      <a:pt x="1" y="4563"/>
                    </a:lnTo>
                    <a:lnTo>
                      <a:pt x="31351" y="4563"/>
                    </a:lnTo>
                    <a:lnTo>
                      <a:pt x="25136" y="2279"/>
                    </a:lnTo>
                    <a:cubicBezTo>
                      <a:pt x="25136" y="2279"/>
                      <a:pt x="18091" y="278"/>
                      <a:pt x="18091" y="86"/>
                    </a:cubicBezTo>
                    <a:cubicBezTo>
                      <a:pt x="18091" y="22"/>
                      <a:pt x="17661" y="0"/>
                      <a:pt x="170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59" name="Google Shape;2259;p28"/>
          <p:cNvGrpSpPr/>
          <p:nvPr/>
        </p:nvGrpSpPr>
        <p:grpSpPr>
          <a:xfrm rot="-3915486">
            <a:off x="8119753" y="1272824"/>
            <a:ext cx="1895355" cy="1160091"/>
            <a:chOff x="6492443" y="978420"/>
            <a:chExt cx="1476300" cy="1204800"/>
          </a:xfrm>
        </p:grpSpPr>
        <p:sp>
          <p:nvSpPr>
            <p:cNvPr id="2260" name="Google Shape;2260;p28"/>
            <p:cNvSpPr/>
            <p:nvPr/>
          </p:nvSpPr>
          <p:spPr>
            <a:xfrm rot="1658461">
              <a:off x="6573275" y="1245014"/>
              <a:ext cx="1314637" cy="671612"/>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61" name="Google Shape;2261;p28"/>
            <p:cNvGrpSpPr/>
            <p:nvPr/>
          </p:nvGrpSpPr>
          <p:grpSpPr>
            <a:xfrm>
              <a:off x="7014517" y="1376879"/>
              <a:ext cx="432217" cy="408007"/>
              <a:chOff x="3769405" y="1334654"/>
              <a:chExt cx="432217" cy="408007"/>
            </a:xfrm>
          </p:grpSpPr>
          <p:sp>
            <p:nvSpPr>
              <p:cNvPr id="2262" name="Google Shape;2262;p28"/>
              <p:cNvSpPr/>
              <p:nvPr/>
            </p:nvSpPr>
            <p:spPr>
              <a:xfrm>
                <a:off x="3909927" y="1334654"/>
                <a:ext cx="71003" cy="99503"/>
              </a:xfrm>
              <a:custGeom>
                <a:avLst/>
                <a:gdLst/>
                <a:ahLst/>
                <a:cxnLst/>
                <a:rect l="l" t="t" r="r" b="b"/>
                <a:pathLst>
                  <a:path w="4467" h="6260" extrusionOk="0">
                    <a:moveTo>
                      <a:pt x="3370" y="1"/>
                    </a:moveTo>
                    <a:cubicBezTo>
                      <a:pt x="2605" y="1"/>
                      <a:pt x="1545" y="996"/>
                      <a:pt x="842" y="2471"/>
                    </a:cubicBezTo>
                    <a:cubicBezTo>
                      <a:pt x="35" y="4156"/>
                      <a:pt x="0" y="5818"/>
                      <a:pt x="762" y="6187"/>
                    </a:cubicBezTo>
                    <a:cubicBezTo>
                      <a:pt x="865" y="6236"/>
                      <a:pt x="977" y="6260"/>
                      <a:pt x="1095" y="6260"/>
                    </a:cubicBezTo>
                    <a:cubicBezTo>
                      <a:pt x="1868" y="6260"/>
                      <a:pt x="2924" y="5258"/>
                      <a:pt x="3624" y="3798"/>
                    </a:cubicBezTo>
                    <a:cubicBezTo>
                      <a:pt x="4432" y="2113"/>
                      <a:pt x="4466" y="440"/>
                      <a:pt x="3694" y="70"/>
                    </a:cubicBezTo>
                    <a:cubicBezTo>
                      <a:pt x="3594" y="23"/>
                      <a:pt x="3485" y="1"/>
                      <a:pt x="3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28"/>
              <p:cNvSpPr/>
              <p:nvPr/>
            </p:nvSpPr>
            <p:spPr>
              <a:xfrm>
                <a:off x="4077598" y="1415128"/>
                <a:ext cx="71003" cy="99376"/>
              </a:xfrm>
              <a:custGeom>
                <a:avLst/>
                <a:gdLst/>
                <a:ahLst/>
                <a:cxnLst/>
                <a:rect l="l" t="t" r="r" b="b"/>
                <a:pathLst>
                  <a:path w="4467" h="6252" extrusionOk="0">
                    <a:moveTo>
                      <a:pt x="3369" y="0"/>
                    </a:moveTo>
                    <a:cubicBezTo>
                      <a:pt x="2597" y="0"/>
                      <a:pt x="1542" y="993"/>
                      <a:pt x="842" y="2463"/>
                    </a:cubicBezTo>
                    <a:cubicBezTo>
                      <a:pt x="34" y="4148"/>
                      <a:pt x="0" y="5810"/>
                      <a:pt x="773" y="6179"/>
                    </a:cubicBezTo>
                    <a:cubicBezTo>
                      <a:pt x="874" y="6228"/>
                      <a:pt x="985" y="6252"/>
                      <a:pt x="1102" y="6252"/>
                    </a:cubicBezTo>
                    <a:cubicBezTo>
                      <a:pt x="1867" y="6252"/>
                      <a:pt x="2924" y="5250"/>
                      <a:pt x="3624" y="3790"/>
                    </a:cubicBezTo>
                    <a:cubicBezTo>
                      <a:pt x="4432" y="2105"/>
                      <a:pt x="4466" y="432"/>
                      <a:pt x="3704" y="73"/>
                    </a:cubicBezTo>
                    <a:cubicBezTo>
                      <a:pt x="3601" y="24"/>
                      <a:pt x="3488" y="0"/>
                      <a:pt x="33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28"/>
              <p:cNvSpPr/>
              <p:nvPr/>
            </p:nvSpPr>
            <p:spPr>
              <a:xfrm>
                <a:off x="3769405" y="1419754"/>
                <a:ext cx="432217" cy="322907"/>
              </a:xfrm>
              <a:custGeom>
                <a:avLst/>
                <a:gdLst/>
                <a:ahLst/>
                <a:cxnLst/>
                <a:rect l="l" t="t" r="r" b="b"/>
                <a:pathLst>
                  <a:path w="27192" h="20315" extrusionOk="0">
                    <a:moveTo>
                      <a:pt x="1137" y="0"/>
                    </a:moveTo>
                    <a:cubicBezTo>
                      <a:pt x="848" y="0"/>
                      <a:pt x="626" y="90"/>
                      <a:pt x="543" y="267"/>
                    </a:cubicBezTo>
                    <a:cubicBezTo>
                      <a:pt x="404" y="533"/>
                      <a:pt x="647" y="925"/>
                      <a:pt x="1074" y="1237"/>
                    </a:cubicBezTo>
                    <a:cubicBezTo>
                      <a:pt x="786" y="1952"/>
                      <a:pt x="543" y="2691"/>
                      <a:pt x="381" y="3441"/>
                    </a:cubicBezTo>
                    <a:cubicBezTo>
                      <a:pt x="150" y="4399"/>
                      <a:pt x="35" y="5391"/>
                      <a:pt x="24" y="6373"/>
                    </a:cubicBezTo>
                    <a:cubicBezTo>
                      <a:pt x="1" y="8969"/>
                      <a:pt x="704" y="11508"/>
                      <a:pt x="2055" y="13713"/>
                    </a:cubicBezTo>
                    <a:cubicBezTo>
                      <a:pt x="3440" y="15986"/>
                      <a:pt x="5459" y="17810"/>
                      <a:pt x="7872" y="18964"/>
                    </a:cubicBezTo>
                    <a:cubicBezTo>
                      <a:pt x="9742" y="19864"/>
                      <a:pt x="11773" y="20315"/>
                      <a:pt x="13815" y="20315"/>
                    </a:cubicBezTo>
                    <a:cubicBezTo>
                      <a:pt x="14497" y="20315"/>
                      <a:pt x="15166" y="20269"/>
                      <a:pt x="15846" y="20164"/>
                    </a:cubicBezTo>
                    <a:cubicBezTo>
                      <a:pt x="17151" y="19968"/>
                      <a:pt x="18432" y="19587"/>
                      <a:pt x="19644" y="19033"/>
                    </a:cubicBezTo>
                    <a:cubicBezTo>
                      <a:pt x="20855" y="18468"/>
                      <a:pt x="21975" y="17741"/>
                      <a:pt x="22979" y="16852"/>
                    </a:cubicBezTo>
                    <a:cubicBezTo>
                      <a:pt x="24168" y="15791"/>
                      <a:pt x="25161" y="14555"/>
                      <a:pt x="25934" y="13147"/>
                    </a:cubicBezTo>
                    <a:cubicBezTo>
                      <a:pt x="26114" y="13195"/>
                      <a:pt x="26285" y="13220"/>
                      <a:pt x="26438" y="13220"/>
                    </a:cubicBezTo>
                    <a:cubicBezTo>
                      <a:pt x="26726" y="13220"/>
                      <a:pt x="26947" y="13132"/>
                      <a:pt x="27030" y="12951"/>
                    </a:cubicBezTo>
                    <a:cubicBezTo>
                      <a:pt x="27192" y="12616"/>
                      <a:pt x="26776" y="12062"/>
                      <a:pt x="26084" y="11739"/>
                    </a:cubicBezTo>
                    <a:cubicBezTo>
                      <a:pt x="25752" y="11576"/>
                      <a:pt x="25417" y="11495"/>
                      <a:pt x="25142" y="11495"/>
                    </a:cubicBezTo>
                    <a:cubicBezTo>
                      <a:pt x="24854" y="11495"/>
                      <a:pt x="24631" y="11585"/>
                      <a:pt x="24549" y="11762"/>
                    </a:cubicBezTo>
                    <a:cubicBezTo>
                      <a:pt x="24422" y="12028"/>
                      <a:pt x="24641" y="12408"/>
                      <a:pt x="25056" y="12721"/>
                    </a:cubicBezTo>
                    <a:cubicBezTo>
                      <a:pt x="24341" y="14001"/>
                      <a:pt x="23430" y="15144"/>
                      <a:pt x="22333" y="16125"/>
                    </a:cubicBezTo>
                    <a:cubicBezTo>
                      <a:pt x="21398" y="16945"/>
                      <a:pt x="20360" y="17625"/>
                      <a:pt x="19229" y="18145"/>
                    </a:cubicBezTo>
                    <a:cubicBezTo>
                      <a:pt x="18109" y="18664"/>
                      <a:pt x="16920" y="19022"/>
                      <a:pt x="15697" y="19207"/>
                    </a:cubicBezTo>
                    <a:cubicBezTo>
                      <a:pt x="15074" y="19298"/>
                      <a:pt x="14448" y="19343"/>
                      <a:pt x="13825" y="19343"/>
                    </a:cubicBezTo>
                    <a:cubicBezTo>
                      <a:pt x="11920" y="19343"/>
                      <a:pt x="10035" y="18919"/>
                      <a:pt x="8287" y="18076"/>
                    </a:cubicBezTo>
                    <a:cubicBezTo>
                      <a:pt x="6048" y="17002"/>
                      <a:pt x="4179" y="15317"/>
                      <a:pt x="2886" y="13205"/>
                    </a:cubicBezTo>
                    <a:cubicBezTo>
                      <a:pt x="1628" y="11151"/>
                      <a:pt x="981" y="8797"/>
                      <a:pt x="1004" y="6384"/>
                    </a:cubicBezTo>
                    <a:cubicBezTo>
                      <a:pt x="1016" y="4757"/>
                      <a:pt x="1340" y="3164"/>
                      <a:pt x="1963" y="1652"/>
                    </a:cubicBezTo>
                    <a:cubicBezTo>
                      <a:pt x="2134" y="1695"/>
                      <a:pt x="2296" y="1717"/>
                      <a:pt x="2440" y="1717"/>
                    </a:cubicBezTo>
                    <a:cubicBezTo>
                      <a:pt x="2724" y="1717"/>
                      <a:pt x="2940" y="1632"/>
                      <a:pt x="3025" y="1456"/>
                    </a:cubicBezTo>
                    <a:cubicBezTo>
                      <a:pt x="3186" y="1110"/>
                      <a:pt x="2759" y="567"/>
                      <a:pt x="2078" y="244"/>
                    </a:cubicBezTo>
                    <a:cubicBezTo>
                      <a:pt x="1746" y="81"/>
                      <a:pt x="1411" y="0"/>
                      <a:pt x="1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18" Type="http://schemas.openxmlformats.org/officeDocument/2006/relationships/slideLayout" Target="../slideLayouts/slideLayout172.xml"/><Relationship Id="rId26" Type="http://schemas.openxmlformats.org/officeDocument/2006/relationships/slideLayout" Target="../slideLayouts/slideLayout180.xml"/><Relationship Id="rId3" Type="http://schemas.openxmlformats.org/officeDocument/2006/relationships/slideLayout" Target="../slideLayouts/slideLayout157.xml"/><Relationship Id="rId21" Type="http://schemas.openxmlformats.org/officeDocument/2006/relationships/slideLayout" Target="../slideLayouts/slideLayout175.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17" Type="http://schemas.openxmlformats.org/officeDocument/2006/relationships/slideLayout" Target="../slideLayouts/slideLayout171.xml"/><Relationship Id="rId25" Type="http://schemas.openxmlformats.org/officeDocument/2006/relationships/slideLayout" Target="../slideLayouts/slideLayout179.xml"/><Relationship Id="rId2" Type="http://schemas.openxmlformats.org/officeDocument/2006/relationships/slideLayout" Target="../slideLayouts/slideLayout156.xml"/><Relationship Id="rId16" Type="http://schemas.openxmlformats.org/officeDocument/2006/relationships/slideLayout" Target="../slideLayouts/slideLayout170.xml"/><Relationship Id="rId20" Type="http://schemas.openxmlformats.org/officeDocument/2006/relationships/slideLayout" Target="../slideLayouts/slideLayout174.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24" Type="http://schemas.openxmlformats.org/officeDocument/2006/relationships/slideLayout" Target="../slideLayouts/slideLayout178.xml"/><Relationship Id="rId5" Type="http://schemas.openxmlformats.org/officeDocument/2006/relationships/slideLayout" Target="../slideLayouts/slideLayout159.xml"/><Relationship Id="rId15" Type="http://schemas.openxmlformats.org/officeDocument/2006/relationships/slideLayout" Target="../slideLayouts/slideLayout169.xml"/><Relationship Id="rId23" Type="http://schemas.openxmlformats.org/officeDocument/2006/relationships/slideLayout" Target="../slideLayouts/slideLayout177.xml"/><Relationship Id="rId10" Type="http://schemas.openxmlformats.org/officeDocument/2006/relationships/slideLayout" Target="../slideLayouts/slideLayout164.xml"/><Relationship Id="rId19" Type="http://schemas.openxmlformats.org/officeDocument/2006/relationships/slideLayout" Target="../slideLayouts/slideLayout173.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 Id="rId22" Type="http://schemas.openxmlformats.org/officeDocument/2006/relationships/slideLayout" Target="../slideLayouts/slideLayout176.xml"/><Relationship Id="rId27"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8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34" Type="http://schemas.openxmlformats.org/officeDocument/2006/relationships/theme" Target="../theme/theme3.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8"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70.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theme" Target="../theme/theme4.xml"/><Relationship Id="rId5" Type="http://schemas.openxmlformats.org/officeDocument/2006/relationships/slideLayout" Target="../slideLayouts/slideLayout72.xml"/><Relationship Id="rId4" Type="http://schemas.openxmlformats.org/officeDocument/2006/relationships/slideLayout" Target="../slideLayouts/slideLayout71.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slideLayout" Target="../slideLayouts/slideLayout98.xml"/><Relationship Id="rId39" Type="http://schemas.openxmlformats.org/officeDocument/2006/relationships/slideLayout" Target="../slideLayouts/slideLayout111.xml"/><Relationship Id="rId21" Type="http://schemas.openxmlformats.org/officeDocument/2006/relationships/slideLayout" Target="../slideLayouts/slideLayout93.xml"/><Relationship Id="rId34" Type="http://schemas.openxmlformats.org/officeDocument/2006/relationships/slideLayout" Target="../slideLayouts/slideLayout106.xml"/><Relationship Id="rId42" Type="http://schemas.openxmlformats.org/officeDocument/2006/relationships/slideLayout" Target="../slideLayouts/slideLayout114.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29" Type="http://schemas.openxmlformats.org/officeDocument/2006/relationships/slideLayout" Target="../slideLayouts/slideLayout101.xml"/><Relationship Id="rId41" Type="http://schemas.openxmlformats.org/officeDocument/2006/relationships/slideLayout" Target="../slideLayouts/slideLayout113.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32" Type="http://schemas.openxmlformats.org/officeDocument/2006/relationships/slideLayout" Target="../slideLayouts/slideLayout104.xml"/><Relationship Id="rId37" Type="http://schemas.openxmlformats.org/officeDocument/2006/relationships/slideLayout" Target="../slideLayouts/slideLayout109.xml"/><Relationship Id="rId40" Type="http://schemas.openxmlformats.org/officeDocument/2006/relationships/slideLayout" Target="../slideLayouts/slideLayout112.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28" Type="http://schemas.openxmlformats.org/officeDocument/2006/relationships/slideLayout" Target="../slideLayouts/slideLayout100.xml"/><Relationship Id="rId36" Type="http://schemas.openxmlformats.org/officeDocument/2006/relationships/slideLayout" Target="../slideLayouts/slideLayout108.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31" Type="http://schemas.openxmlformats.org/officeDocument/2006/relationships/slideLayout" Target="../slideLayouts/slideLayout103.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 Id="rId27" Type="http://schemas.openxmlformats.org/officeDocument/2006/relationships/slideLayout" Target="../slideLayouts/slideLayout99.xml"/><Relationship Id="rId30" Type="http://schemas.openxmlformats.org/officeDocument/2006/relationships/slideLayout" Target="../slideLayouts/slideLayout102.xml"/><Relationship Id="rId35" Type="http://schemas.openxmlformats.org/officeDocument/2006/relationships/slideLayout" Target="../slideLayouts/slideLayout107.xml"/><Relationship Id="rId43" Type="http://schemas.openxmlformats.org/officeDocument/2006/relationships/theme" Target="../theme/theme5.xml"/><Relationship Id="rId8" Type="http://schemas.openxmlformats.org/officeDocument/2006/relationships/slideLayout" Target="../slideLayouts/slideLayout80.xml"/><Relationship Id="rId3" Type="http://schemas.openxmlformats.org/officeDocument/2006/relationships/slideLayout" Target="../slideLayouts/slideLayout75.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slideLayout" Target="../slideLayouts/slideLayout97.xml"/><Relationship Id="rId33" Type="http://schemas.openxmlformats.org/officeDocument/2006/relationships/slideLayout" Target="../slideLayouts/slideLayout105.xml"/><Relationship Id="rId38" Type="http://schemas.openxmlformats.org/officeDocument/2006/relationships/slideLayout" Target="../slideLayouts/slideLayout110.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16.xml"/><Relationship Id="rId1" Type="http://schemas.openxmlformats.org/officeDocument/2006/relationships/slideLayout" Target="../slideLayouts/slideLayout11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3" Type="http://schemas.openxmlformats.org/officeDocument/2006/relationships/slideLayout" Target="../slideLayouts/slideLayout119.xml"/><Relationship Id="rId21" Type="http://schemas.openxmlformats.org/officeDocument/2006/relationships/slideLayout" Target="../slideLayouts/slideLayout137.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slideLayout" Target="../slideLayouts/slideLayout136.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23" Type="http://schemas.openxmlformats.org/officeDocument/2006/relationships/theme" Target="../theme/theme7.xml"/><Relationship Id="rId10" Type="http://schemas.openxmlformats.org/officeDocument/2006/relationships/slideLayout" Target="../slideLayouts/slideLayout126.xml"/><Relationship Id="rId19" Type="http://schemas.openxmlformats.org/officeDocument/2006/relationships/slideLayout" Target="../slideLayouts/slideLayout135.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slideLayout" Target="../slideLayouts/slideLayout13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2" Type="http://schemas.openxmlformats.org/officeDocument/2006/relationships/slideLayout" Target="../slideLayouts/slideLayout140.xml"/><Relationship Id="rId16" Type="http://schemas.openxmlformats.org/officeDocument/2006/relationships/theme" Target="../theme/theme8.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5" Type="http://schemas.openxmlformats.org/officeDocument/2006/relationships/slideLayout" Target="../slideLayouts/slideLayout15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slideLayout" Target="../slideLayouts/slideLayout152.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B7108D1A-0075-486E-9414-5C6A8AE75BD7}" type="slidenum">
              <a:rPr lang="id-ID" smtClean="0"/>
              <a:t>‹#›</a:t>
            </a:fld>
            <a:endParaRPr lang="id-ID"/>
          </a:p>
        </p:txBody>
      </p:sp>
      <p:sp>
        <p:nvSpPr>
          <p:cNvPr id="7" name="Google Shape;7;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4000"/>
              <a:buFont typeface="Crete Round"/>
              <a:buNone/>
              <a:defRPr sz="4000" b="1">
                <a:solidFill>
                  <a:schemeClr val="dk1"/>
                </a:solidFill>
                <a:latin typeface="Crete Round"/>
                <a:ea typeface="Crete Round"/>
                <a:cs typeface="Crete Round"/>
                <a:sym typeface="Crete Round"/>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8" name="Google Shape;8;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1pPr>
            <a:lvl2pPr marL="914400" lvl="1"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2pPr>
            <a:lvl3pPr marL="1371600" lvl="2"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3pPr>
            <a:lvl4pPr marL="1828800" lvl="3"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4pPr>
            <a:lvl5pPr marL="2286000" lvl="4"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5pPr>
            <a:lvl6pPr marL="2743200" lvl="5"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6pPr>
            <a:lvl7pPr marL="3200400" lvl="6"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7pPr>
            <a:lvl8pPr marL="3657600" lvl="7"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8pPr>
            <a:lvl9pPr marL="4114800" lvl="8" indent="-317500" rtl="0">
              <a:lnSpc>
                <a:spcPct val="115000"/>
              </a:lnSpc>
              <a:spcBef>
                <a:spcPts val="1600"/>
              </a:spcBef>
              <a:spcAft>
                <a:spcPts val="1600"/>
              </a:spcAft>
              <a:buClr>
                <a:schemeClr val="dk1"/>
              </a:buClr>
              <a:buSzPts val="1400"/>
              <a:buFont typeface="Roboto Slab"/>
              <a:buChar char="■"/>
              <a:defRPr>
                <a:solidFill>
                  <a:schemeClr val="dk1"/>
                </a:solidFill>
                <a:latin typeface="Roboto Slab"/>
                <a:ea typeface="Roboto Slab"/>
                <a:cs typeface="Roboto Slab"/>
                <a:sym typeface="Roboto Slab"/>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720000"/>
            <a:ext cx="7704000" cy="902400"/>
          </a:xfrm>
          <a:prstGeom prst="rect">
            <a:avLst/>
          </a:prstGeom>
          <a:noFill/>
          <a:ln>
            <a:noFill/>
          </a:ln>
          <a:effectLst>
            <a:outerShdw dist="38100" dir="2640000" algn="bl" rotWithShape="0">
              <a:schemeClr val="dk1"/>
            </a:outerShdw>
          </a:effectLst>
        </p:spPr>
        <p:txBody>
          <a:bodyPr spcFirstLastPara="1" wrap="square" lIns="91425" tIns="91425" rIns="91425" bIns="91425" anchor="t" anchorCtr="0">
            <a:noAutofit/>
          </a:bodyPr>
          <a:lstStyle>
            <a:lvl1pPr lvl="0" rtl="0">
              <a:spcBef>
                <a:spcPts val="0"/>
              </a:spcBef>
              <a:spcAft>
                <a:spcPts val="0"/>
              </a:spcAft>
              <a:buClr>
                <a:schemeClr val="dk2"/>
              </a:buClr>
              <a:buSzPts val="3500"/>
              <a:buFont typeface="Nunito ExtraBold"/>
              <a:buNone/>
              <a:defRPr sz="3500">
                <a:solidFill>
                  <a:schemeClr val="dk2"/>
                </a:solidFill>
                <a:latin typeface="Nunito ExtraBold"/>
                <a:ea typeface="Nunito ExtraBold"/>
                <a:cs typeface="Nunito ExtraBold"/>
                <a:sym typeface="Nunito ExtraBold"/>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622400"/>
            <a:ext cx="7704000" cy="45156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1pPr>
            <a:lvl2pPr marL="914400" lvl="1" indent="-3175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rtl="0">
              <a:lnSpc>
                <a:spcPct val="115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 id="2147483840" r:id="rId17"/>
    <p:sldLayoutId id="2147483841" r:id="rId18"/>
    <p:sldLayoutId id="2147483842" r:id="rId19"/>
    <p:sldLayoutId id="2147483843" r:id="rId20"/>
    <p:sldLayoutId id="2147483844" r:id="rId21"/>
    <p:sldLayoutId id="2147483845" r:id="rId22"/>
    <p:sldLayoutId id="2147483846" r:id="rId23"/>
    <p:sldLayoutId id="2147483847" r:id="rId24"/>
    <p:sldLayoutId id="2147483848" r:id="rId25"/>
    <p:sldLayoutId id="2147483849" r:id="rId26"/>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1439"/>
        <p:cNvGrpSpPr/>
        <p:nvPr/>
      </p:nvGrpSpPr>
      <p:grpSpPr>
        <a:xfrm>
          <a:off x="0" y="0"/>
          <a:ext cx="0" cy="0"/>
          <a:chOff x="0" y="0"/>
          <a:chExt cx="0" cy="0"/>
        </a:xfrm>
      </p:grpSpPr>
      <p:sp>
        <p:nvSpPr>
          <p:cNvPr id="1440" name="Google Shape;1440;p28"/>
          <p:cNvSpPr txBox="1">
            <a:spLocks noGrp="1"/>
          </p:cNvSpPr>
          <p:nvPr>
            <p:ph type="title"/>
          </p:nvPr>
        </p:nvSpPr>
        <p:spPr>
          <a:xfrm>
            <a:off x="1068100" y="1244600"/>
            <a:ext cx="70473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441" name="Google Shape;1441;p28"/>
          <p:cNvSpPr txBox="1">
            <a:spLocks noGrp="1"/>
          </p:cNvSpPr>
          <p:nvPr>
            <p:ph type="body" idx="1"/>
          </p:nvPr>
        </p:nvSpPr>
        <p:spPr>
          <a:xfrm>
            <a:off x="1068100" y="2260600"/>
            <a:ext cx="70473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851"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347"/>
        <p:cNvGrpSpPr/>
        <p:nvPr/>
      </p:nvGrpSpPr>
      <p:grpSpPr>
        <a:xfrm>
          <a:off x="0" y="0"/>
          <a:ext cx="0" cy="0"/>
          <a:chOff x="0" y="0"/>
          <a:chExt cx="0" cy="0"/>
        </a:xfrm>
      </p:grpSpPr>
      <p:sp>
        <p:nvSpPr>
          <p:cNvPr id="348" name="Google Shape;348;p34"/>
          <p:cNvSpPr txBox="1">
            <a:spLocks noGrp="1"/>
          </p:cNvSpPr>
          <p:nvPr>
            <p:ph type="title"/>
          </p:nvPr>
        </p:nvSpPr>
        <p:spPr>
          <a:xfrm>
            <a:off x="1068100" y="1244600"/>
            <a:ext cx="70473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400"/>
              <a:buNone/>
              <a:defRPr sz="2400">
                <a:solidFill>
                  <a:srgbClr val="FFFFFF"/>
                </a:solidFill>
              </a:defRPr>
            </a:lvl2pPr>
            <a:lvl3pPr lvl="2" algn="ctr" rtl="0">
              <a:spcBef>
                <a:spcPts val="0"/>
              </a:spcBef>
              <a:spcAft>
                <a:spcPts val="0"/>
              </a:spcAft>
              <a:buClr>
                <a:srgbClr val="FFFFFF"/>
              </a:buClr>
              <a:buSzPts val="2400"/>
              <a:buNone/>
              <a:defRPr sz="2400">
                <a:solidFill>
                  <a:srgbClr val="FFFFFF"/>
                </a:solidFill>
              </a:defRPr>
            </a:lvl3pPr>
            <a:lvl4pPr lvl="3" algn="ctr" rtl="0">
              <a:spcBef>
                <a:spcPts val="0"/>
              </a:spcBef>
              <a:spcAft>
                <a:spcPts val="0"/>
              </a:spcAft>
              <a:buClr>
                <a:srgbClr val="FFFFFF"/>
              </a:buClr>
              <a:buSzPts val="2400"/>
              <a:buNone/>
              <a:defRPr sz="2400">
                <a:solidFill>
                  <a:srgbClr val="FFFFFF"/>
                </a:solidFill>
              </a:defRPr>
            </a:lvl4pPr>
            <a:lvl5pPr lvl="4" algn="ctr" rtl="0">
              <a:spcBef>
                <a:spcPts val="0"/>
              </a:spcBef>
              <a:spcAft>
                <a:spcPts val="0"/>
              </a:spcAft>
              <a:buClr>
                <a:srgbClr val="FFFFFF"/>
              </a:buClr>
              <a:buSzPts val="2400"/>
              <a:buNone/>
              <a:defRPr sz="2400">
                <a:solidFill>
                  <a:srgbClr val="FFFFFF"/>
                </a:solidFill>
              </a:defRPr>
            </a:lvl5pPr>
            <a:lvl6pPr lvl="5" algn="ctr" rtl="0">
              <a:spcBef>
                <a:spcPts val="0"/>
              </a:spcBef>
              <a:spcAft>
                <a:spcPts val="0"/>
              </a:spcAft>
              <a:buClr>
                <a:srgbClr val="FFFFFF"/>
              </a:buClr>
              <a:buSzPts val="2400"/>
              <a:buNone/>
              <a:defRPr sz="2400">
                <a:solidFill>
                  <a:srgbClr val="FFFFFF"/>
                </a:solidFill>
              </a:defRPr>
            </a:lvl6pPr>
            <a:lvl7pPr lvl="6" algn="ctr" rtl="0">
              <a:spcBef>
                <a:spcPts val="0"/>
              </a:spcBef>
              <a:spcAft>
                <a:spcPts val="0"/>
              </a:spcAft>
              <a:buClr>
                <a:srgbClr val="FFFFFF"/>
              </a:buClr>
              <a:buSzPts val="2400"/>
              <a:buNone/>
              <a:defRPr sz="2400">
                <a:solidFill>
                  <a:srgbClr val="FFFFFF"/>
                </a:solidFill>
              </a:defRPr>
            </a:lvl7pPr>
            <a:lvl8pPr lvl="7" algn="ctr" rtl="0">
              <a:spcBef>
                <a:spcPts val="0"/>
              </a:spcBef>
              <a:spcAft>
                <a:spcPts val="0"/>
              </a:spcAft>
              <a:buClr>
                <a:srgbClr val="FFFFFF"/>
              </a:buClr>
              <a:buSzPts val="2400"/>
              <a:buNone/>
              <a:defRPr sz="2400">
                <a:solidFill>
                  <a:srgbClr val="FFFFFF"/>
                </a:solidFill>
              </a:defRPr>
            </a:lvl8pPr>
            <a:lvl9pPr lvl="8" algn="ctr" rtl="0">
              <a:spcBef>
                <a:spcPts val="0"/>
              </a:spcBef>
              <a:spcAft>
                <a:spcPts val="0"/>
              </a:spcAft>
              <a:buClr>
                <a:srgbClr val="FFFFFF"/>
              </a:buClr>
              <a:buSzPts val="2400"/>
              <a:buNone/>
              <a:defRPr sz="2400">
                <a:solidFill>
                  <a:srgbClr val="FFFFFF"/>
                </a:solidFill>
              </a:defRPr>
            </a:lvl9pPr>
          </a:lstStyle>
          <a:p>
            <a:endParaRPr/>
          </a:p>
        </p:txBody>
      </p:sp>
      <p:sp>
        <p:nvSpPr>
          <p:cNvPr id="349" name="Google Shape;349;p34"/>
          <p:cNvSpPr txBox="1">
            <a:spLocks noGrp="1"/>
          </p:cNvSpPr>
          <p:nvPr>
            <p:ph type="body" idx="1"/>
          </p:nvPr>
        </p:nvSpPr>
        <p:spPr>
          <a:xfrm>
            <a:off x="1068100" y="2260600"/>
            <a:ext cx="70473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94" r:id="rId1"/>
    <p:sldLayoutId id="2147483695" r:id="rId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593367"/>
            <a:ext cx="7713900" cy="763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3200"/>
              <a:buFont typeface="Courier Prime"/>
              <a:buNone/>
              <a:defRPr sz="3200" i="1">
                <a:solidFill>
                  <a:schemeClr val="lt1"/>
                </a:solidFill>
                <a:latin typeface="Courier Prime"/>
                <a:ea typeface="Courier Prime"/>
                <a:cs typeface="Courier Prime"/>
                <a:sym typeface="Courier Prime"/>
              </a:defRPr>
            </a:lvl1pPr>
            <a:lvl2pPr lvl="1" rtl="0">
              <a:lnSpc>
                <a:spcPct val="100000"/>
              </a:lnSpc>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2pPr>
            <a:lvl3pPr lvl="2" rtl="0">
              <a:lnSpc>
                <a:spcPct val="100000"/>
              </a:lnSpc>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3pPr>
            <a:lvl4pPr lvl="3" rtl="0">
              <a:lnSpc>
                <a:spcPct val="100000"/>
              </a:lnSpc>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4pPr>
            <a:lvl5pPr lvl="4" rtl="0">
              <a:lnSpc>
                <a:spcPct val="100000"/>
              </a:lnSpc>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5pPr>
            <a:lvl6pPr lvl="5" rtl="0">
              <a:lnSpc>
                <a:spcPct val="100000"/>
              </a:lnSpc>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6pPr>
            <a:lvl7pPr lvl="6" rtl="0">
              <a:lnSpc>
                <a:spcPct val="100000"/>
              </a:lnSpc>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7pPr>
            <a:lvl8pPr lvl="7" rtl="0">
              <a:lnSpc>
                <a:spcPct val="100000"/>
              </a:lnSpc>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8pPr>
            <a:lvl9pPr lvl="8" rtl="0">
              <a:lnSpc>
                <a:spcPct val="100000"/>
              </a:lnSpc>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5100" y="1536633"/>
            <a:ext cx="77139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damina"/>
              <a:buChar char="●"/>
              <a:defRPr>
                <a:solidFill>
                  <a:schemeClr val="dk1"/>
                </a:solidFill>
                <a:latin typeface="Adamina"/>
                <a:ea typeface="Adamina"/>
                <a:cs typeface="Adamina"/>
                <a:sym typeface="Adamina"/>
              </a:defRPr>
            </a:lvl1pPr>
            <a:lvl2pPr marL="914400" lvl="1" indent="-317500">
              <a:lnSpc>
                <a:spcPct val="100000"/>
              </a:lnSpc>
              <a:spcBef>
                <a:spcPts val="1600"/>
              </a:spcBef>
              <a:spcAft>
                <a:spcPts val="0"/>
              </a:spcAft>
              <a:buClr>
                <a:schemeClr val="dk1"/>
              </a:buClr>
              <a:buSzPts val="1400"/>
              <a:buFont typeface="Adamina"/>
              <a:buChar char="○"/>
              <a:defRPr>
                <a:solidFill>
                  <a:schemeClr val="dk1"/>
                </a:solidFill>
                <a:latin typeface="Adamina"/>
                <a:ea typeface="Adamina"/>
                <a:cs typeface="Adamina"/>
                <a:sym typeface="Adamina"/>
              </a:defRPr>
            </a:lvl2pPr>
            <a:lvl3pPr marL="1371600" lvl="2" indent="-317500">
              <a:lnSpc>
                <a:spcPct val="100000"/>
              </a:lnSpc>
              <a:spcBef>
                <a:spcPts val="1600"/>
              </a:spcBef>
              <a:spcAft>
                <a:spcPts val="0"/>
              </a:spcAft>
              <a:buClr>
                <a:schemeClr val="dk1"/>
              </a:buClr>
              <a:buSzPts val="1400"/>
              <a:buFont typeface="Adamina"/>
              <a:buChar char="■"/>
              <a:defRPr>
                <a:solidFill>
                  <a:schemeClr val="dk1"/>
                </a:solidFill>
                <a:latin typeface="Adamina"/>
                <a:ea typeface="Adamina"/>
                <a:cs typeface="Adamina"/>
                <a:sym typeface="Adamina"/>
              </a:defRPr>
            </a:lvl3pPr>
            <a:lvl4pPr marL="1828800" lvl="3" indent="-317500">
              <a:lnSpc>
                <a:spcPct val="100000"/>
              </a:lnSpc>
              <a:spcBef>
                <a:spcPts val="1600"/>
              </a:spcBef>
              <a:spcAft>
                <a:spcPts val="0"/>
              </a:spcAft>
              <a:buClr>
                <a:schemeClr val="dk1"/>
              </a:buClr>
              <a:buSzPts val="1400"/>
              <a:buFont typeface="Adamina"/>
              <a:buChar char="●"/>
              <a:defRPr>
                <a:solidFill>
                  <a:schemeClr val="dk1"/>
                </a:solidFill>
                <a:latin typeface="Adamina"/>
                <a:ea typeface="Adamina"/>
                <a:cs typeface="Adamina"/>
                <a:sym typeface="Adamina"/>
              </a:defRPr>
            </a:lvl4pPr>
            <a:lvl5pPr marL="2286000" lvl="4" indent="-317500">
              <a:lnSpc>
                <a:spcPct val="100000"/>
              </a:lnSpc>
              <a:spcBef>
                <a:spcPts val="1600"/>
              </a:spcBef>
              <a:spcAft>
                <a:spcPts val="0"/>
              </a:spcAft>
              <a:buClr>
                <a:schemeClr val="dk1"/>
              </a:buClr>
              <a:buSzPts val="1400"/>
              <a:buFont typeface="Adamina"/>
              <a:buChar char="○"/>
              <a:defRPr>
                <a:solidFill>
                  <a:schemeClr val="dk1"/>
                </a:solidFill>
                <a:latin typeface="Adamina"/>
                <a:ea typeface="Adamina"/>
                <a:cs typeface="Adamina"/>
                <a:sym typeface="Adamina"/>
              </a:defRPr>
            </a:lvl5pPr>
            <a:lvl6pPr marL="2743200" lvl="5" indent="-317500">
              <a:lnSpc>
                <a:spcPct val="100000"/>
              </a:lnSpc>
              <a:spcBef>
                <a:spcPts val="1600"/>
              </a:spcBef>
              <a:spcAft>
                <a:spcPts val="0"/>
              </a:spcAft>
              <a:buClr>
                <a:schemeClr val="dk1"/>
              </a:buClr>
              <a:buSzPts val="1400"/>
              <a:buFont typeface="Adamina"/>
              <a:buChar char="■"/>
              <a:defRPr>
                <a:solidFill>
                  <a:schemeClr val="dk1"/>
                </a:solidFill>
                <a:latin typeface="Adamina"/>
                <a:ea typeface="Adamina"/>
                <a:cs typeface="Adamina"/>
                <a:sym typeface="Adamina"/>
              </a:defRPr>
            </a:lvl6pPr>
            <a:lvl7pPr marL="3200400" lvl="6" indent="-317500">
              <a:lnSpc>
                <a:spcPct val="100000"/>
              </a:lnSpc>
              <a:spcBef>
                <a:spcPts val="1600"/>
              </a:spcBef>
              <a:spcAft>
                <a:spcPts val="0"/>
              </a:spcAft>
              <a:buClr>
                <a:schemeClr val="dk1"/>
              </a:buClr>
              <a:buSzPts val="1400"/>
              <a:buFont typeface="Adamina"/>
              <a:buChar char="●"/>
              <a:defRPr>
                <a:solidFill>
                  <a:schemeClr val="dk1"/>
                </a:solidFill>
                <a:latin typeface="Adamina"/>
                <a:ea typeface="Adamina"/>
                <a:cs typeface="Adamina"/>
                <a:sym typeface="Adamina"/>
              </a:defRPr>
            </a:lvl7pPr>
            <a:lvl8pPr marL="3657600" lvl="7" indent="-317500">
              <a:lnSpc>
                <a:spcPct val="100000"/>
              </a:lnSpc>
              <a:spcBef>
                <a:spcPts val="1600"/>
              </a:spcBef>
              <a:spcAft>
                <a:spcPts val="0"/>
              </a:spcAft>
              <a:buClr>
                <a:schemeClr val="dk1"/>
              </a:buClr>
              <a:buSzPts val="1400"/>
              <a:buFont typeface="Adamina"/>
              <a:buChar char="○"/>
              <a:defRPr>
                <a:solidFill>
                  <a:schemeClr val="dk1"/>
                </a:solidFill>
                <a:latin typeface="Adamina"/>
                <a:ea typeface="Adamina"/>
                <a:cs typeface="Adamina"/>
                <a:sym typeface="Adamina"/>
              </a:defRPr>
            </a:lvl8pPr>
            <a:lvl9pPr marL="4114800" lvl="8" indent="-317500">
              <a:lnSpc>
                <a:spcPct val="100000"/>
              </a:lnSpc>
              <a:spcBef>
                <a:spcPts val="1600"/>
              </a:spcBef>
              <a:spcAft>
                <a:spcPts val="1600"/>
              </a:spcAft>
              <a:buClr>
                <a:schemeClr val="dk1"/>
              </a:buClr>
              <a:buSzPts val="1400"/>
              <a:buFont typeface="Adamina"/>
              <a:buChar char="■"/>
              <a:defRPr>
                <a:solidFill>
                  <a:schemeClr val="dk1"/>
                </a:solidFill>
                <a:latin typeface="Adamina"/>
                <a:ea typeface="Adamina"/>
                <a:cs typeface="Adamina"/>
                <a:sym typeface="Adamina"/>
              </a:defRPr>
            </a:lvl9pPr>
          </a:lstStyle>
          <a:p>
            <a:endParaRPr/>
          </a:p>
        </p:txBody>
      </p:sp>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577"/>
        <p:cNvGrpSpPr/>
        <p:nvPr/>
      </p:nvGrpSpPr>
      <p:grpSpPr>
        <a:xfrm>
          <a:off x="0" y="0"/>
          <a:ext cx="0" cy="0"/>
          <a:chOff x="0" y="0"/>
          <a:chExt cx="0" cy="0"/>
        </a:xfrm>
      </p:grpSpPr>
      <p:sp>
        <p:nvSpPr>
          <p:cNvPr id="578" name="Google Shape;578;p35"/>
          <p:cNvSpPr txBox="1">
            <a:spLocks noGrp="1"/>
          </p:cNvSpPr>
          <p:nvPr>
            <p:ph type="title"/>
          </p:nvPr>
        </p:nvSpPr>
        <p:spPr>
          <a:xfrm>
            <a:off x="1068100" y="1244600"/>
            <a:ext cx="70473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579" name="Google Shape;579;p35"/>
          <p:cNvSpPr txBox="1">
            <a:spLocks noGrp="1"/>
          </p:cNvSpPr>
          <p:nvPr>
            <p:ph type="body" idx="1"/>
          </p:nvPr>
        </p:nvSpPr>
        <p:spPr>
          <a:xfrm>
            <a:off x="1068100" y="2260600"/>
            <a:ext cx="70473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720000"/>
            <a:ext cx="7704000" cy="645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5"/>
              </a:buClr>
              <a:buSzPts val="3000"/>
              <a:buFont typeface="Anton"/>
              <a:buNone/>
              <a:defRPr sz="3000">
                <a:solidFill>
                  <a:schemeClr val="accent5"/>
                </a:solidFill>
                <a:latin typeface="Anton"/>
                <a:ea typeface="Anton"/>
                <a:cs typeface="Anton"/>
                <a:sym typeface="Anton"/>
              </a:defRPr>
            </a:lvl1pPr>
            <a:lvl2pPr lvl="1">
              <a:spcBef>
                <a:spcPts val="0"/>
              </a:spcBef>
              <a:spcAft>
                <a:spcPts val="0"/>
              </a:spcAft>
              <a:buClr>
                <a:schemeClr val="accent5"/>
              </a:buClr>
              <a:buSzPts val="3100"/>
              <a:buFont typeface="Anton"/>
              <a:buNone/>
              <a:defRPr sz="3100">
                <a:solidFill>
                  <a:schemeClr val="accent5"/>
                </a:solidFill>
                <a:latin typeface="Anton"/>
                <a:ea typeface="Anton"/>
                <a:cs typeface="Anton"/>
                <a:sym typeface="Anton"/>
              </a:defRPr>
            </a:lvl2pPr>
            <a:lvl3pPr lvl="2">
              <a:spcBef>
                <a:spcPts val="0"/>
              </a:spcBef>
              <a:spcAft>
                <a:spcPts val="0"/>
              </a:spcAft>
              <a:buClr>
                <a:schemeClr val="accent5"/>
              </a:buClr>
              <a:buSzPts val="3100"/>
              <a:buFont typeface="Anton"/>
              <a:buNone/>
              <a:defRPr sz="3100">
                <a:solidFill>
                  <a:schemeClr val="accent5"/>
                </a:solidFill>
                <a:latin typeface="Anton"/>
                <a:ea typeface="Anton"/>
                <a:cs typeface="Anton"/>
                <a:sym typeface="Anton"/>
              </a:defRPr>
            </a:lvl3pPr>
            <a:lvl4pPr lvl="3">
              <a:spcBef>
                <a:spcPts val="0"/>
              </a:spcBef>
              <a:spcAft>
                <a:spcPts val="0"/>
              </a:spcAft>
              <a:buClr>
                <a:schemeClr val="accent5"/>
              </a:buClr>
              <a:buSzPts val="3100"/>
              <a:buFont typeface="Anton"/>
              <a:buNone/>
              <a:defRPr sz="3100">
                <a:solidFill>
                  <a:schemeClr val="accent5"/>
                </a:solidFill>
                <a:latin typeface="Anton"/>
                <a:ea typeface="Anton"/>
                <a:cs typeface="Anton"/>
                <a:sym typeface="Anton"/>
              </a:defRPr>
            </a:lvl4pPr>
            <a:lvl5pPr lvl="4">
              <a:spcBef>
                <a:spcPts val="0"/>
              </a:spcBef>
              <a:spcAft>
                <a:spcPts val="0"/>
              </a:spcAft>
              <a:buClr>
                <a:schemeClr val="accent5"/>
              </a:buClr>
              <a:buSzPts val="3100"/>
              <a:buFont typeface="Anton"/>
              <a:buNone/>
              <a:defRPr sz="3100">
                <a:solidFill>
                  <a:schemeClr val="accent5"/>
                </a:solidFill>
                <a:latin typeface="Anton"/>
                <a:ea typeface="Anton"/>
                <a:cs typeface="Anton"/>
                <a:sym typeface="Anton"/>
              </a:defRPr>
            </a:lvl5pPr>
            <a:lvl6pPr lvl="5">
              <a:spcBef>
                <a:spcPts val="0"/>
              </a:spcBef>
              <a:spcAft>
                <a:spcPts val="0"/>
              </a:spcAft>
              <a:buClr>
                <a:schemeClr val="accent5"/>
              </a:buClr>
              <a:buSzPts val="3100"/>
              <a:buFont typeface="Anton"/>
              <a:buNone/>
              <a:defRPr sz="3100">
                <a:solidFill>
                  <a:schemeClr val="accent5"/>
                </a:solidFill>
                <a:latin typeface="Anton"/>
                <a:ea typeface="Anton"/>
                <a:cs typeface="Anton"/>
                <a:sym typeface="Anton"/>
              </a:defRPr>
            </a:lvl6pPr>
            <a:lvl7pPr lvl="6">
              <a:spcBef>
                <a:spcPts val="0"/>
              </a:spcBef>
              <a:spcAft>
                <a:spcPts val="0"/>
              </a:spcAft>
              <a:buClr>
                <a:schemeClr val="accent5"/>
              </a:buClr>
              <a:buSzPts val="3100"/>
              <a:buFont typeface="Anton"/>
              <a:buNone/>
              <a:defRPr sz="3100">
                <a:solidFill>
                  <a:schemeClr val="accent5"/>
                </a:solidFill>
                <a:latin typeface="Anton"/>
                <a:ea typeface="Anton"/>
                <a:cs typeface="Anton"/>
                <a:sym typeface="Anton"/>
              </a:defRPr>
            </a:lvl7pPr>
            <a:lvl8pPr lvl="7">
              <a:spcBef>
                <a:spcPts val="0"/>
              </a:spcBef>
              <a:spcAft>
                <a:spcPts val="0"/>
              </a:spcAft>
              <a:buClr>
                <a:schemeClr val="accent5"/>
              </a:buClr>
              <a:buSzPts val="3100"/>
              <a:buFont typeface="Anton"/>
              <a:buNone/>
              <a:defRPr sz="3100">
                <a:solidFill>
                  <a:schemeClr val="accent5"/>
                </a:solidFill>
                <a:latin typeface="Anton"/>
                <a:ea typeface="Anton"/>
                <a:cs typeface="Anton"/>
                <a:sym typeface="Anton"/>
              </a:defRPr>
            </a:lvl8pPr>
            <a:lvl9pPr lvl="8">
              <a:spcBef>
                <a:spcPts val="0"/>
              </a:spcBef>
              <a:spcAft>
                <a:spcPts val="0"/>
              </a:spcAft>
              <a:buClr>
                <a:schemeClr val="accent5"/>
              </a:buClr>
              <a:buSzPts val="3100"/>
              <a:buFont typeface="Anton"/>
              <a:buNone/>
              <a:defRPr sz="3100">
                <a:solidFill>
                  <a:schemeClr val="accent5"/>
                </a:solidFill>
                <a:latin typeface="Anton"/>
                <a:ea typeface="Anton"/>
                <a:cs typeface="Anton"/>
                <a:sym typeface="Anton"/>
              </a:defRPr>
            </a:lvl9pPr>
          </a:lstStyle>
          <a:p>
            <a:endParaRPr/>
          </a:p>
        </p:txBody>
      </p:sp>
      <p:sp>
        <p:nvSpPr>
          <p:cNvPr id="7" name="Google Shape;7;p1"/>
          <p:cNvSpPr txBox="1">
            <a:spLocks noGrp="1"/>
          </p:cNvSpPr>
          <p:nvPr>
            <p:ph type="body" idx="1"/>
          </p:nvPr>
        </p:nvSpPr>
        <p:spPr>
          <a:xfrm>
            <a:off x="720000" y="1536633"/>
            <a:ext cx="77040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Anaheim"/>
              <a:buChar char="●"/>
              <a:defRPr>
                <a:solidFill>
                  <a:schemeClr val="lt1"/>
                </a:solidFill>
                <a:latin typeface="Anaheim"/>
                <a:ea typeface="Anaheim"/>
                <a:cs typeface="Anaheim"/>
                <a:sym typeface="Anaheim"/>
              </a:defRPr>
            </a:lvl1pPr>
            <a:lvl2pPr marL="914400" lvl="1" indent="-317500">
              <a:lnSpc>
                <a:spcPct val="100000"/>
              </a:lnSpc>
              <a:spcBef>
                <a:spcPts val="0"/>
              </a:spcBef>
              <a:spcAft>
                <a:spcPts val="0"/>
              </a:spcAft>
              <a:buClr>
                <a:schemeClr val="lt1"/>
              </a:buClr>
              <a:buSzPts val="1400"/>
              <a:buFont typeface="Anaheim"/>
              <a:buChar char="○"/>
              <a:defRPr>
                <a:solidFill>
                  <a:schemeClr val="lt1"/>
                </a:solidFill>
                <a:latin typeface="Anaheim"/>
                <a:ea typeface="Anaheim"/>
                <a:cs typeface="Anaheim"/>
                <a:sym typeface="Anaheim"/>
              </a:defRPr>
            </a:lvl2pPr>
            <a:lvl3pPr marL="1371600" lvl="2" indent="-317500">
              <a:lnSpc>
                <a:spcPct val="100000"/>
              </a:lnSpc>
              <a:spcBef>
                <a:spcPts val="0"/>
              </a:spcBef>
              <a:spcAft>
                <a:spcPts val="0"/>
              </a:spcAft>
              <a:buClr>
                <a:schemeClr val="lt1"/>
              </a:buClr>
              <a:buSzPts val="1400"/>
              <a:buFont typeface="Anaheim"/>
              <a:buChar char="■"/>
              <a:defRPr>
                <a:solidFill>
                  <a:schemeClr val="lt1"/>
                </a:solidFill>
                <a:latin typeface="Anaheim"/>
                <a:ea typeface="Anaheim"/>
                <a:cs typeface="Anaheim"/>
                <a:sym typeface="Anaheim"/>
              </a:defRPr>
            </a:lvl3pPr>
            <a:lvl4pPr marL="1828800" lvl="3" indent="-317500">
              <a:lnSpc>
                <a:spcPct val="100000"/>
              </a:lnSpc>
              <a:spcBef>
                <a:spcPts val="0"/>
              </a:spcBef>
              <a:spcAft>
                <a:spcPts val="0"/>
              </a:spcAft>
              <a:buClr>
                <a:schemeClr val="lt1"/>
              </a:buClr>
              <a:buSzPts val="1400"/>
              <a:buFont typeface="Anaheim"/>
              <a:buChar char="●"/>
              <a:defRPr>
                <a:solidFill>
                  <a:schemeClr val="lt1"/>
                </a:solidFill>
                <a:latin typeface="Anaheim"/>
                <a:ea typeface="Anaheim"/>
                <a:cs typeface="Anaheim"/>
                <a:sym typeface="Anaheim"/>
              </a:defRPr>
            </a:lvl4pPr>
            <a:lvl5pPr marL="2286000" lvl="4" indent="-317500">
              <a:lnSpc>
                <a:spcPct val="100000"/>
              </a:lnSpc>
              <a:spcBef>
                <a:spcPts val="0"/>
              </a:spcBef>
              <a:spcAft>
                <a:spcPts val="0"/>
              </a:spcAft>
              <a:buClr>
                <a:schemeClr val="lt1"/>
              </a:buClr>
              <a:buSzPts val="1400"/>
              <a:buFont typeface="Anaheim"/>
              <a:buChar char="○"/>
              <a:defRPr>
                <a:solidFill>
                  <a:schemeClr val="lt1"/>
                </a:solidFill>
                <a:latin typeface="Anaheim"/>
                <a:ea typeface="Anaheim"/>
                <a:cs typeface="Anaheim"/>
                <a:sym typeface="Anaheim"/>
              </a:defRPr>
            </a:lvl5pPr>
            <a:lvl6pPr marL="2743200" lvl="5" indent="-317500">
              <a:lnSpc>
                <a:spcPct val="100000"/>
              </a:lnSpc>
              <a:spcBef>
                <a:spcPts val="0"/>
              </a:spcBef>
              <a:spcAft>
                <a:spcPts val="0"/>
              </a:spcAft>
              <a:buClr>
                <a:schemeClr val="lt1"/>
              </a:buClr>
              <a:buSzPts val="1400"/>
              <a:buFont typeface="Anaheim"/>
              <a:buChar char="■"/>
              <a:defRPr>
                <a:solidFill>
                  <a:schemeClr val="lt1"/>
                </a:solidFill>
                <a:latin typeface="Anaheim"/>
                <a:ea typeface="Anaheim"/>
                <a:cs typeface="Anaheim"/>
                <a:sym typeface="Anaheim"/>
              </a:defRPr>
            </a:lvl6pPr>
            <a:lvl7pPr marL="3200400" lvl="6" indent="-317500">
              <a:lnSpc>
                <a:spcPct val="100000"/>
              </a:lnSpc>
              <a:spcBef>
                <a:spcPts val="0"/>
              </a:spcBef>
              <a:spcAft>
                <a:spcPts val="0"/>
              </a:spcAft>
              <a:buClr>
                <a:schemeClr val="lt1"/>
              </a:buClr>
              <a:buSzPts val="1400"/>
              <a:buFont typeface="Anaheim"/>
              <a:buChar char="●"/>
              <a:defRPr>
                <a:solidFill>
                  <a:schemeClr val="lt1"/>
                </a:solidFill>
                <a:latin typeface="Anaheim"/>
                <a:ea typeface="Anaheim"/>
                <a:cs typeface="Anaheim"/>
                <a:sym typeface="Anaheim"/>
              </a:defRPr>
            </a:lvl7pPr>
            <a:lvl8pPr marL="3657600" lvl="7" indent="-317500">
              <a:lnSpc>
                <a:spcPct val="100000"/>
              </a:lnSpc>
              <a:spcBef>
                <a:spcPts val="0"/>
              </a:spcBef>
              <a:spcAft>
                <a:spcPts val="0"/>
              </a:spcAft>
              <a:buClr>
                <a:schemeClr val="lt1"/>
              </a:buClr>
              <a:buSzPts val="1400"/>
              <a:buFont typeface="Anaheim"/>
              <a:buChar char="○"/>
              <a:defRPr>
                <a:solidFill>
                  <a:schemeClr val="lt1"/>
                </a:solidFill>
                <a:latin typeface="Anaheim"/>
                <a:ea typeface="Anaheim"/>
                <a:cs typeface="Anaheim"/>
                <a:sym typeface="Anaheim"/>
              </a:defRPr>
            </a:lvl8pPr>
            <a:lvl9pPr marL="4114800" lvl="8" indent="-317500">
              <a:lnSpc>
                <a:spcPct val="100000"/>
              </a:lnSpc>
              <a:spcBef>
                <a:spcPts val="0"/>
              </a:spcBef>
              <a:spcAft>
                <a:spcPts val="0"/>
              </a:spcAft>
              <a:buClr>
                <a:schemeClr val="lt1"/>
              </a:buClr>
              <a:buSzPts val="1400"/>
              <a:buFont typeface="Anaheim"/>
              <a:buChar char="■"/>
              <a:defRPr>
                <a:solidFill>
                  <a:schemeClr val="lt1"/>
                </a:solidFill>
                <a:latin typeface="Anaheim"/>
                <a:ea typeface="Anaheim"/>
                <a:cs typeface="Anaheim"/>
                <a:sym typeface="Anaheim"/>
              </a:defRPr>
            </a:lvl9pPr>
          </a:lstStyle>
          <a:p>
            <a:endParaRPr/>
          </a:p>
        </p:txBody>
      </p:sp>
    </p:spTree>
  </p:cSld>
  <p:clrMap bg1="lt1" tx1="dk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 id="2147483756" r:id="rId20"/>
    <p:sldLayoutId id="2147483757" r:id="rId21"/>
    <p:sldLayoutId id="2147483758" r:id="rId22"/>
    <p:sldLayoutId id="2147483759" r:id="rId23"/>
    <p:sldLayoutId id="2147483760" r:id="rId24"/>
    <p:sldLayoutId id="2147483761" r:id="rId25"/>
    <p:sldLayoutId id="2147483762" r:id="rId26"/>
    <p:sldLayoutId id="2147483763" r:id="rId27"/>
    <p:sldLayoutId id="2147483764" r:id="rId28"/>
    <p:sldLayoutId id="2147483765" r:id="rId29"/>
    <p:sldLayoutId id="2147483766" r:id="rId30"/>
    <p:sldLayoutId id="2147483767" r:id="rId31"/>
    <p:sldLayoutId id="2147483768" r:id="rId32"/>
    <p:sldLayoutId id="2147483769" r:id="rId33"/>
    <p:sldLayoutId id="2147483770" r:id="rId34"/>
    <p:sldLayoutId id="2147483771" r:id="rId35"/>
    <p:sldLayoutId id="2147483772" r:id="rId36"/>
    <p:sldLayoutId id="2147483773" r:id="rId37"/>
    <p:sldLayoutId id="2147483774" r:id="rId38"/>
    <p:sldLayoutId id="2147483775" r:id="rId39"/>
    <p:sldLayoutId id="2147483776" r:id="rId40"/>
    <p:sldLayoutId id="2147483777" r:id="rId41"/>
    <p:sldLayoutId id="2147483778" r:id="rId42"/>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3069"/>
        <p:cNvGrpSpPr/>
        <p:nvPr/>
      </p:nvGrpSpPr>
      <p:grpSpPr>
        <a:xfrm>
          <a:off x="0" y="0"/>
          <a:ext cx="0" cy="0"/>
          <a:chOff x="0" y="0"/>
          <a:chExt cx="0" cy="0"/>
        </a:xfrm>
      </p:grpSpPr>
      <p:sp>
        <p:nvSpPr>
          <p:cNvPr id="3070" name="Google Shape;3070;p43"/>
          <p:cNvSpPr txBox="1">
            <a:spLocks noGrp="1"/>
          </p:cNvSpPr>
          <p:nvPr>
            <p:ph type="title"/>
          </p:nvPr>
        </p:nvSpPr>
        <p:spPr>
          <a:xfrm>
            <a:off x="1068100" y="1244600"/>
            <a:ext cx="70473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3071" name="Google Shape;3071;p43"/>
          <p:cNvSpPr txBox="1">
            <a:spLocks noGrp="1"/>
          </p:cNvSpPr>
          <p:nvPr>
            <p:ph type="body" idx="1"/>
          </p:nvPr>
        </p:nvSpPr>
        <p:spPr>
          <a:xfrm>
            <a:off x="1068100" y="2260600"/>
            <a:ext cx="70473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780" r:id="rId1"/>
    <p:sldLayoutId id="2147483781" r:id="rId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Libre Baskerville"/>
              <a:buNone/>
              <a:defRPr sz="2800" b="1">
                <a:solidFill>
                  <a:schemeClr val="dk2"/>
                </a:solidFill>
                <a:latin typeface="Libre Baskerville"/>
                <a:ea typeface="Libre Baskerville"/>
                <a:cs typeface="Libre Baskerville"/>
                <a:sym typeface="Libre Baskerville"/>
              </a:defRPr>
            </a:lvl1pPr>
            <a:lvl2pPr lvl="1">
              <a:spcBef>
                <a:spcPts val="0"/>
              </a:spcBef>
              <a:spcAft>
                <a:spcPts val="0"/>
              </a:spcAft>
              <a:buClr>
                <a:schemeClr val="dk2"/>
              </a:buClr>
              <a:buSzPts val="2800"/>
              <a:buNone/>
              <a:defRPr sz="2800">
                <a:solidFill>
                  <a:schemeClr val="dk2"/>
                </a:solidFill>
              </a:defRPr>
            </a:lvl2pPr>
            <a:lvl3pPr lvl="2">
              <a:spcBef>
                <a:spcPts val="0"/>
              </a:spcBef>
              <a:spcAft>
                <a:spcPts val="0"/>
              </a:spcAft>
              <a:buClr>
                <a:schemeClr val="dk2"/>
              </a:buClr>
              <a:buSzPts val="2800"/>
              <a:buNone/>
              <a:defRPr sz="2800">
                <a:solidFill>
                  <a:schemeClr val="dk2"/>
                </a:solidFill>
              </a:defRPr>
            </a:lvl3pPr>
            <a:lvl4pPr lvl="3">
              <a:spcBef>
                <a:spcPts val="0"/>
              </a:spcBef>
              <a:spcAft>
                <a:spcPts val="0"/>
              </a:spcAft>
              <a:buClr>
                <a:schemeClr val="dk2"/>
              </a:buClr>
              <a:buSzPts val="2800"/>
              <a:buNone/>
              <a:defRPr sz="2800">
                <a:solidFill>
                  <a:schemeClr val="dk2"/>
                </a:solidFill>
              </a:defRPr>
            </a:lvl4pPr>
            <a:lvl5pPr lvl="4">
              <a:spcBef>
                <a:spcPts val="0"/>
              </a:spcBef>
              <a:spcAft>
                <a:spcPts val="0"/>
              </a:spcAft>
              <a:buClr>
                <a:schemeClr val="dk2"/>
              </a:buClr>
              <a:buSzPts val="2800"/>
              <a:buNone/>
              <a:defRPr sz="2800">
                <a:solidFill>
                  <a:schemeClr val="dk2"/>
                </a:solidFill>
              </a:defRPr>
            </a:lvl5pPr>
            <a:lvl6pPr lvl="5">
              <a:spcBef>
                <a:spcPts val="0"/>
              </a:spcBef>
              <a:spcAft>
                <a:spcPts val="0"/>
              </a:spcAft>
              <a:buClr>
                <a:schemeClr val="dk2"/>
              </a:buClr>
              <a:buSzPts val="2800"/>
              <a:buNone/>
              <a:defRPr sz="2800">
                <a:solidFill>
                  <a:schemeClr val="dk2"/>
                </a:solidFill>
              </a:defRPr>
            </a:lvl6pPr>
            <a:lvl7pPr lvl="6">
              <a:spcBef>
                <a:spcPts val="0"/>
              </a:spcBef>
              <a:spcAft>
                <a:spcPts val="0"/>
              </a:spcAft>
              <a:buClr>
                <a:schemeClr val="dk2"/>
              </a:buClr>
              <a:buSzPts val="2800"/>
              <a:buNone/>
              <a:defRPr sz="2800">
                <a:solidFill>
                  <a:schemeClr val="dk2"/>
                </a:solidFill>
              </a:defRPr>
            </a:lvl7pPr>
            <a:lvl8pPr lvl="7">
              <a:spcBef>
                <a:spcPts val="0"/>
              </a:spcBef>
              <a:spcAft>
                <a:spcPts val="0"/>
              </a:spcAft>
              <a:buClr>
                <a:schemeClr val="dk2"/>
              </a:buClr>
              <a:buSzPts val="2800"/>
              <a:buNone/>
              <a:defRPr sz="2800">
                <a:solidFill>
                  <a:schemeClr val="dk2"/>
                </a:solidFill>
              </a:defRPr>
            </a:lvl8pPr>
            <a:lvl9pPr lvl="8">
              <a:spcBef>
                <a:spcPts val="0"/>
              </a:spcBef>
              <a:spcAft>
                <a:spcPts val="0"/>
              </a:spcAft>
              <a:buClr>
                <a:schemeClr val="dk2"/>
              </a:buClr>
              <a:buSzPts val="2800"/>
              <a:buNone/>
              <a:defRPr sz="2800">
                <a:solidFill>
                  <a:schemeClr val="dk2"/>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2pPr>
            <a:lvl3pPr marL="1371600" lvl="2"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3pPr>
            <a:lvl4pPr marL="1828800" lvl="3"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4pPr>
            <a:lvl5pPr marL="2286000" lvl="4"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5pPr>
            <a:lvl6pPr marL="2743200" lvl="5"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6pPr>
            <a:lvl7pPr marL="3200400" lvl="6"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7pPr>
            <a:lvl8pPr marL="3657600" lvl="7"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8pPr>
            <a:lvl9pPr marL="4114800" lvl="8" indent="-342900">
              <a:lnSpc>
                <a:spcPct val="115000"/>
              </a:lnSpc>
              <a:spcBef>
                <a:spcPts val="1600"/>
              </a:spcBef>
              <a:spcAft>
                <a:spcPts val="1600"/>
              </a:spcAft>
              <a:buClr>
                <a:schemeClr val="dk2"/>
              </a:buClr>
              <a:buSzPts val="1800"/>
              <a:buFont typeface="Roboto"/>
              <a:buChar char="■"/>
              <a:defRPr sz="1800">
                <a:solidFill>
                  <a:schemeClr val="dk2"/>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 id="2147483800" r:id="rId18"/>
    <p:sldLayoutId id="2147483801" r:id="rId19"/>
    <p:sldLayoutId id="2147483802" r:id="rId20"/>
    <p:sldLayoutId id="2147483803" r:id="rId21"/>
    <p:sldLayoutId id="2147483804" r:id="rId22"/>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170"/>
        <p:cNvGrpSpPr/>
        <p:nvPr/>
      </p:nvGrpSpPr>
      <p:grpSpPr>
        <a:xfrm>
          <a:off x="0" y="0"/>
          <a:ext cx="0" cy="0"/>
          <a:chOff x="0" y="0"/>
          <a:chExt cx="0" cy="0"/>
        </a:xfrm>
      </p:grpSpPr>
      <p:sp>
        <p:nvSpPr>
          <p:cNvPr id="171" name="Google Shape;171;p24"/>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72" name="Google Shape;172;p24"/>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Font typeface="Roboto"/>
              <a:buChar char="●"/>
              <a:defRPr>
                <a:latin typeface="Roboto"/>
                <a:ea typeface="Roboto"/>
                <a:cs typeface="Roboto"/>
                <a:sym typeface="Roboto"/>
              </a:defRPr>
            </a:lvl1pPr>
            <a:lvl2pPr marL="914400" lvl="1" indent="-317500" rtl="0">
              <a:lnSpc>
                <a:spcPct val="115000"/>
              </a:lnSpc>
              <a:spcBef>
                <a:spcPts val="1600"/>
              </a:spcBef>
              <a:spcAft>
                <a:spcPts val="0"/>
              </a:spcAft>
              <a:buSzPts val="1400"/>
              <a:buFont typeface="Roboto"/>
              <a:buChar char="○"/>
              <a:defRPr>
                <a:latin typeface="Roboto"/>
                <a:ea typeface="Roboto"/>
                <a:cs typeface="Roboto"/>
                <a:sym typeface="Roboto"/>
              </a:defRPr>
            </a:lvl2pPr>
            <a:lvl3pPr marL="1371600" lvl="2" indent="-317500" rtl="0">
              <a:lnSpc>
                <a:spcPct val="115000"/>
              </a:lnSpc>
              <a:spcBef>
                <a:spcPts val="1600"/>
              </a:spcBef>
              <a:spcAft>
                <a:spcPts val="0"/>
              </a:spcAft>
              <a:buSzPts val="1400"/>
              <a:buFont typeface="Roboto"/>
              <a:buChar char="■"/>
              <a:defRPr>
                <a:latin typeface="Roboto"/>
                <a:ea typeface="Roboto"/>
                <a:cs typeface="Roboto"/>
                <a:sym typeface="Roboto"/>
              </a:defRPr>
            </a:lvl3pPr>
            <a:lvl4pPr marL="1828800" lvl="3" indent="-317500" rtl="0">
              <a:lnSpc>
                <a:spcPct val="115000"/>
              </a:lnSpc>
              <a:spcBef>
                <a:spcPts val="1600"/>
              </a:spcBef>
              <a:spcAft>
                <a:spcPts val="0"/>
              </a:spcAft>
              <a:buSzPts val="1400"/>
              <a:buFont typeface="Roboto"/>
              <a:buChar char="●"/>
              <a:defRPr>
                <a:latin typeface="Roboto"/>
                <a:ea typeface="Roboto"/>
                <a:cs typeface="Roboto"/>
                <a:sym typeface="Roboto"/>
              </a:defRPr>
            </a:lvl4pPr>
            <a:lvl5pPr marL="2286000" lvl="4" indent="-317500" rtl="0">
              <a:lnSpc>
                <a:spcPct val="115000"/>
              </a:lnSpc>
              <a:spcBef>
                <a:spcPts val="1600"/>
              </a:spcBef>
              <a:spcAft>
                <a:spcPts val="0"/>
              </a:spcAft>
              <a:buSzPts val="1400"/>
              <a:buFont typeface="Roboto"/>
              <a:buChar char="○"/>
              <a:defRPr>
                <a:latin typeface="Roboto"/>
                <a:ea typeface="Roboto"/>
                <a:cs typeface="Roboto"/>
                <a:sym typeface="Roboto"/>
              </a:defRPr>
            </a:lvl5pPr>
            <a:lvl6pPr marL="2743200" lvl="5" indent="-317500" rtl="0">
              <a:lnSpc>
                <a:spcPct val="115000"/>
              </a:lnSpc>
              <a:spcBef>
                <a:spcPts val="1600"/>
              </a:spcBef>
              <a:spcAft>
                <a:spcPts val="0"/>
              </a:spcAft>
              <a:buSzPts val="1400"/>
              <a:buFont typeface="Roboto"/>
              <a:buChar char="■"/>
              <a:defRPr>
                <a:latin typeface="Roboto"/>
                <a:ea typeface="Roboto"/>
                <a:cs typeface="Roboto"/>
                <a:sym typeface="Roboto"/>
              </a:defRPr>
            </a:lvl6pPr>
            <a:lvl7pPr marL="3200400" lvl="6" indent="-317500" rtl="0">
              <a:lnSpc>
                <a:spcPct val="115000"/>
              </a:lnSpc>
              <a:spcBef>
                <a:spcPts val="1600"/>
              </a:spcBef>
              <a:spcAft>
                <a:spcPts val="0"/>
              </a:spcAft>
              <a:buSzPts val="1400"/>
              <a:buFont typeface="Roboto"/>
              <a:buChar char="●"/>
              <a:defRPr>
                <a:latin typeface="Roboto"/>
                <a:ea typeface="Roboto"/>
                <a:cs typeface="Roboto"/>
                <a:sym typeface="Roboto"/>
              </a:defRPr>
            </a:lvl7pPr>
            <a:lvl8pPr marL="3657600" lvl="7" indent="-317500" rtl="0">
              <a:lnSpc>
                <a:spcPct val="115000"/>
              </a:lnSpc>
              <a:spcBef>
                <a:spcPts val="1600"/>
              </a:spcBef>
              <a:spcAft>
                <a:spcPts val="0"/>
              </a:spcAft>
              <a:buSzPts val="1400"/>
              <a:buFont typeface="Roboto"/>
              <a:buChar char="○"/>
              <a:defRPr>
                <a:latin typeface="Roboto"/>
                <a:ea typeface="Roboto"/>
                <a:cs typeface="Roboto"/>
                <a:sym typeface="Roboto"/>
              </a:defRPr>
            </a:lvl8pPr>
            <a:lvl9pPr marL="4114800" lvl="8" indent="-317500" rtl="0">
              <a:lnSpc>
                <a:spcPct val="115000"/>
              </a:lnSpc>
              <a:spcBef>
                <a:spcPts val="1600"/>
              </a:spcBef>
              <a:spcAft>
                <a:spcPts val="1600"/>
              </a:spcAft>
              <a:buSzPts val="1400"/>
              <a:buFont typeface="Roboto"/>
              <a:buChar char="■"/>
              <a:defRPr>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454">
          <p15:clr>
            <a:srgbClr val="EA4335"/>
          </p15:clr>
        </p15:guide>
        <p15:guide id="2" orient="horz" pos="2786">
          <p15:clr>
            <a:srgbClr val="EA4335"/>
          </p15:clr>
        </p15:guide>
        <p15:guide id="3" pos="340">
          <p15:clr>
            <a:srgbClr val="EA4335"/>
          </p15:clr>
        </p15:guide>
        <p15:guide id="4" pos="5420">
          <p15:clr>
            <a:srgbClr val="EA4335"/>
          </p15:clr>
        </p15:guide>
        <p15:guide id="5" pos="2880">
          <p15:clr>
            <a:srgbClr val="EA4335"/>
          </p15:clr>
        </p15:guide>
        <p15:guide id="6" orient="horz" pos="1620">
          <p15:clr>
            <a:srgbClr val="EA4335"/>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434"/>
        <p:cNvGrpSpPr/>
        <p:nvPr/>
      </p:nvGrpSpPr>
      <p:grpSpPr>
        <a:xfrm>
          <a:off x="0" y="0"/>
          <a:ext cx="0" cy="0"/>
          <a:chOff x="0" y="0"/>
          <a:chExt cx="0" cy="0"/>
        </a:xfrm>
      </p:grpSpPr>
      <p:sp>
        <p:nvSpPr>
          <p:cNvPr id="435" name="Google Shape;435;p40"/>
          <p:cNvSpPr txBox="1">
            <a:spLocks noGrp="1"/>
          </p:cNvSpPr>
          <p:nvPr>
            <p:ph type="title"/>
          </p:nvPr>
        </p:nvSpPr>
        <p:spPr>
          <a:xfrm>
            <a:off x="1068100" y="1244600"/>
            <a:ext cx="70473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436" name="Google Shape;436;p40"/>
          <p:cNvSpPr txBox="1">
            <a:spLocks noGrp="1"/>
          </p:cNvSpPr>
          <p:nvPr>
            <p:ph type="body" idx="1"/>
          </p:nvPr>
        </p:nvSpPr>
        <p:spPr>
          <a:xfrm>
            <a:off x="1068100" y="2260600"/>
            <a:ext cx="70473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822"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6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sz="4000" dirty="0" smtClean="0"/>
              <a:t>Nama : Miranda</a:t>
            </a:r>
            <a:br>
              <a:rPr lang="id-ID" sz="4000" dirty="0" smtClean="0"/>
            </a:br>
            <a:r>
              <a:rPr lang="id-ID" sz="4000" dirty="0" smtClean="0"/>
              <a:t>NPM : 1914121020</a:t>
            </a:r>
            <a:br>
              <a:rPr lang="id-ID" sz="4000" dirty="0" smtClean="0"/>
            </a:br>
            <a:r>
              <a:rPr lang="id-ID" sz="4000" dirty="0" smtClean="0"/>
              <a:t>PS : Agroteknologi</a:t>
            </a:r>
            <a:endParaRPr lang="id-ID" sz="4000" dirty="0"/>
          </a:p>
        </p:txBody>
      </p:sp>
    </p:spTree>
    <p:extLst>
      <p:ext uri="{BB962C8B-B14F-4D97-AF65-F5344CB8AC3E}">
        <p14:creationId xmlns:p14="http://schemas.microsoft.com/office/powerpoint/2010/main" val="1805742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268760"/>
            <a:ext cx="6624736" cy="4248472"/>
          </a:xfrm>
          <a:solidFill>
            <a:schemeClr val="bg2">
              <a:lumMod val="20000"/>
              <a:lumOff val="80000"/>
            </a:schemeClr>
          </a:solidFill>
        </p:spPr>
        <p:txBody>
          <a:bodyPr/>
          <a:lstStyle/>
          <a:p>
            <a:r>
              <a:rPr lang="id-ID" dirty="0" smtClean="0"/>
              <a:t>TUGAS MATA KULIAH KEWIRAUSAHAAN : BIOGRAFI PENGUSAHA</a:t>
            </a:r>
            <a:endParaRPr lang="id-ID" dirty="0"/>
          </a:p>
        </p:txBody>
      </p:sp>
    </p:spTree>
    <p:extLst>
      <p:ext uri="{BB962C8B-B14F-4D97-AF65-F5344CB8AC3E}">
        <p14:creationId xmlns:p14="http://schemas.microsoft.com/office/powerpoint/2010/main" val="811330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868" y="1916832"/>
            <a:ext cx="2038350" cy="2857500"/>
          </a:xfrm>
          <a:prstGeom prst="rect">
            <a:avLst/>
          </a:prstGeom>
        </p:spPr>
      </p:pic>
      <p:sp>
        <p:nvSpPr>
          <p:cNvPr id="7" name="Rectangle 6"/>
          <p:cNvSpPr/>
          <p:nvPr/>
        </p:nvSpPr>
        <p:spPr>
          <a:xfrm>
            <a:off x="3059832" y="1912010"/>
            <a:ext cx="5328592" cy="2862322"/>
          </a:xfrm>
          <a:prstGeom prst="rect">
            <a:avLst/>
          </a:prstGeom>
        </p:spPr>
        <p:txBody>
          <a:bodyPr wrap="square">
            <a:spAutoFit/>
          </a:bodyPr>
          <a:lstStyle/>
          <a:p>
            <a:r>
              <a:rPr lang="id-ID" dirty="0" smtClean="0"/>
              <a:t>Nama : Ir. Ciputra</a:t>
            </a:r>
          </a:p>
          <a:p>
            <a:r>
              <a:rPr lang="id-ID" dirty="0" smtClean="0"/>
              <a:t>Lahir : Parigi, Sulawesi Tengah, 24 Agustus 1931</a:t>
            </a:r>
          </a:p>
          <a:p>
            <a:r>
              <a:rPr lang="id-ID" dirty="0" smtClean="0"/>
              <a:t>Orang Tua : Tjie Siem Poe (ayah), Lie Eng Nio (ibu)</a:t>
            </a:r>
          </a:p>
          <a:p>
            <a:r>
              <a:rPr lang="id-ID" dirty="0" smtClean="0"/>
              <a:t>Istri : Dian Sumeler</a:t>
            </a:r>
          </a:p>
          <a:p>
            <a:r>
              <a:rPr lang="id-ID" dirty="0" smtClean="0"/>
              <a:t>Anak : Rina Ciputra Sastrawinata, Junita Ciputra, Cakra Ciputra, Candra Ciputra</a:t>
            </a:r>
          </a:p>
          <a:p>
            <a:r>
              <a:rPr lang="id-ID" dirty="0" smtClean="0"/>
              <a:t>Dikenal : Pengusaha Pendiri Ciputra Grup, Filantropi</a:t>
            </a:r>
          </a:p>
          <a:p>
            <a:r>
              <a:rPr lang="id-ID" dirty="0" smtClean="0"/>
              <a:t>Kekayaan : 20.4 Trilun Rupiah (Globe Asia, 2018)</a:t>
            </a:r>
            <a:endParaRPr lang="id-ID" dirty="0"/>
          </a:p>
        </p:txBody>
      </p:sp>
    </p:spTree>
    <p:extLst>
      <p:ext uri="{BB962C8B-B14F-4D97-AF65-F5344CB8AC3E}">
        <p14:creationId xmlns:p14="http://schemas.microsoft.com/office/powerpoint/2010/main" val="43996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912000"/>
            <a:ext cx="7707600" cy="644792"/>
          </a:xfrm>
        </p:spPr>
        <p:txBody>
          <a:bodyPr/>
          <a:lstStyle/>
          <a:p>
            <a:r>
              <a:rPr lang="id-ID" dirty="0" smtClean="0"/>
              <a:t>Merintis Bisnis</a:t>
            </a:r>
            <a:endParaRPr lang="id-ID" dirty="0"/>
          </a:p>
        </p:txBody>
      </p:sp>
      <p:sp>
        <p:nvSpPr>
          <p:cNvPr id="3" name="Rectangle 2"/>
          <p:cNvSpPr/>
          <p:nvPr/>
        </p:nvSpPr>
        <p:spPr>
          <a:xfrm>
            <a:off x="755576" y="1484784"/>
            <a:ext cx="7704856" cy="3970318"/>
          </a:xfrm>
          <a:prstGeom prst="rect">
            <a:avLst/>
          </a:prstGeom>
        </p:spPr>
        <p:txBody>
          <a:bodyPr wrap="square">
            <a:spAutoFit/>
          </a:bodyPr>
          <a:lstStyle/>
          <a:p>
            <a:r>
              <a:rPr lang="id-ID" dirty="0" smtClean="0"/>
              <a:t>Perjalanan bisnis Ciputra dirintis sejak masih menjadi mahasiswa arsitektur Institut Teknologi Bandung. Bersama Ismail Sofyan dan Budi Brasali, teman kuliahnya, sekitar tahun 1957 Ciputra mendirikan PT Daya Cipta.</a:t>
            </a:r>
          </a:p>
          <a:p>
            <a:endParaRPr lang="id-ID" dirty="0"/>
          </a:p>
          <a:p>
            <a:r>
              <a:rPr lang="id-ID" dirty="0" smtClean="0"/>
              <a:t>Biro arsitek milik ketiga mahasiswa tersebut, sudah memperoleh kontrak pekerjaan lumayan untuk masa itu, dibandingkan perusahaan sejenis lainnya. Proyek yang mereka tangani antara lain gedung bertingkat sebuah bank di Banda Aceh.</a:t>
            </a:r>
          </a:p>
          <a:p>
            <a:endParaRPr lang="id-ID" dirty="0"/>
          </a:p>
          <a:p>
            <a:r>
              <a:rPr lang="id-ID" dirty="0" smtClean="0"/>
              <a:t>Tahun 1960 Ciputra lulus dari ITB. Ia kemudian pindah ke Jakarta. Keputusan ini menjadi tonggak sejarah yang menentukan jalan hidup Ciputra dan kedua rekannya itu.</a:t>
            </a:r>
          </a:p>
          <a:p>
            <a:endParaRPr lang="id-ID" dirty="0"/>
          </a:p>
        </p:txBody>
      </p:sp>
    </p:spTree>
    <p:extLst>
      <p:ext uri="{BB962C8B-B14F-4D97-AF65-F5344CB8AC3E}">
        <p14:creationId xmlns:p14="http://schemas.microsoft.com/office/powerpoint/2010/main" val="1573770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15616" y="1258302"/>
            <a:ext cx="6984776" cy="4016484"/>
          </a:xfrm>
          <a:prstGeom prst="rect">
            <a:avLst/>
          </a:prstGeom>
          <a:solidFill>
            <a:schemeClr val="bg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endParaRPr lang="id-ID" sz="1700" dirty="0" smtClean="0">
              <a:solidFill>
                <a:schemeClr val="tx1">
                  <a:lumMod val="85000"/>
                  <a:lumOff val="15000"/>
                </a:schemeClr>
              </a:solidFill>
            </a:endParaRPr>
          </a:p>
          <a:p>
            <a:r>
              <a:rPr lang="id-ID" sz="1700" dirty="0" smtClean="0">
                <a:solidFill>
                  <a:schemeClr val="tx1">
                    <a:lumMod val="85000"/>
                    <a:lumOff val="15000"/>
                  </a:schemeClr>
                </a:solidFill>
              </a:rPr>
              <a:t>Dengan bendera PT Perentjaja Djaja IPD, proyek bergengsi yang ditembak Ciputra adalah pembangunan pusat berbelanjaan di kawasan senen dengan berusaha menemui Gubernur Jakarta ketika itu, Dr. R. Soemarno, untuk menawarkan proposalnya. Pertemuan dengan Soemarno kemudian ditindak lanjuti dengan mendirikan PT Pembangunan Jaya, setelah terlebih dahulu dirapatkan dengan Presiden Soekarno.</a:t>
            </a:r>
          </a:p>
          <a:p>
            <a:endParaRPr lang="id-ID" sz="1700" dirty="0">
              <a:solidFill>
                <a:schemeClr val="tx1">
                  <a:lumMod val="85000"/>
                  <a:lumOff val="15000"/>
                </a:schemeClr>
              </a:solidFill>
            </a:endParaRPr>
          </a:p>
          <a:p>
            <a:r>
              <a:rPr lang="id-ID" sz="1700" dirty="0" smtClean="0">
                <a:solidFill>
                  <a:schemeClr val="tx1">
                    <a:lumMod val="85000"/>
                    <a:lumOff val="15000"/>
                  </a:schemeClr>
                </a:solidFill>
              </a:rPr>
              <a:t>Setelah pusat perbelanjaan Senen, proyek monumental Ciputra di Jaya selanjutnya adalah Taman Impian Jaya Ancol dan Bintaro Jaya.</a:t>
            </a:r>
          </a:p>
          <a:p>
            <a:endParaRPr lang="id-ID" sz="1700" dirty="0">
              <a:solidFill>
                <a:schemeClr val="tx1">
                  <a:lumMod val="85000"/>
                  <a:lumOff val="15000"/>
                </a:schemeClr>
              </a:solidFill>
            </a:endParaRPr>
          </a:p>
          <a:p>
            <a:r>
              <a:rPr lang="id-ID" sz="1700" dirty="0" smtClean="0">
                <a:solidFill>
                  <a:schemeClr val="tx1">
                    <a:lumMod val="85000"/>
                    <a:lumOff val="15000"/>
                  </a:schemeClr>
                </a:solidFill>
              </a:rPr>
              <a:t>Grup Jaya yang didirikan tahun 1961 dengan modal Rp.10 juta, kini memiliki total aset sekitar Rp. 5 trilyun. </a:t>
            </a:r>
          </a:p>
          <a:p>
            <a:endParaRPr lang="id-ID" sz="1700" dirty="0" smtClean="0">
              <a:solidFill>
                <a:schemeClr val="tx1">
                  <a:lumMod val="85000"/>
                  <a:lumOff val="15000"/>
                </a:schemeClr>
              </a:solidFill>
            </a:endParaRPr>
          </a:p>
        </p:txBody>
      </p:sp>
    </p:spTree>
    <p:extLst>
      <p:ext uri="{BB962C8B-B14F-4D97-AF65-F5344CB8AC3E}">
        <p14:creationId xmlns:p14="http://schemas.microsoft.com/office/powerpoint/2010/main" val="4000406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139700" indent="0">
              <a:buNone/>
            </a:pPr>
            <a:r>
              <a:rPr lang="id-ID" sz="1800" dirty="0"/>
              <a:t>Grup Ciputra adalah kelompok usahanya yang Kelima. Grup usaha ini berawal dari PT Citra Habitat Indonesia, yang pada awal tahun 1990 diakui sisi seluruh sahamnya dan namanya diubah menjadi Ciputra Development (CD).Ciputra menjadi dirutnya dan keenam jajaran direksinya diisi oleh anak dan menantu Ciputra. </a:t>
            </a:r>
            <a:endParaRPr lang="id-ID" sz="1800" dirty="0" smtClean="0"/>
          </a:p>
          <a:p>
            <a:pPr marL="139700" indent="0">
              <a:buNone/>
            </a:pPr>
            <a:endParaRPr lang="id-ID" sz="1800" dirty="0"/>
          </a:p>
          <a:p>
            <a:pPr marL="139700" indent="0">
              <a:buNone/>
            </a:pPr>
            <a:r>
              <a:rPr lang="id-ID" sz="1800" dirty="0"/>
              <a:t>CD kini memiliki 4 proyek skala luas: Perumahan Citra 455 Ha, Citraraya Kota Nuansa Seni di Tangerang seluas 1.000 Ha, Citraraya Surabaya 1.000 Ha, dan Citra Indah Jonggol. 1.000 Ha. </a:t>
            </a:r>
            <a:r>
              <a:rPr lang="id-ID" sz="1800" dirty="0" smtClean="0"/>
              <a:t>Grup </a:t>
            </a:r>
            <a:r>
              <a:rPr lang="id-ID" sz="1800" dirty="0"/>
              <a:t>Ciputra juga mengembangkan Citra Westlake City seluas 400 hektar di Ho Chi Minh City, Vietnam. Pembangunannya diproyeksikan selama 30 tahun dengan total investasi US$2,5 miliar.Selain itu, CD juga menerjuni bisnis keuangan melalui Bank Ciputra, dan bisnis broker melalui waralaba Century 21. </a:t>
            </a:r>
          </a:p>
        </p:txBody>
      </p:sp>
      <p:sp>
        <p:nvSpPr>
          <p:cNvPr id="3" name="Title 2"/>
          <p:cNvSpPr>
            <a:spLocks noGrp="1"/>
          </p:cNvSpPr>
          <p:nvPr>
            <p:ph type="title"/>
          </p:nvPr>
        </p:nvSpPr>
        <p:spPr/>
        <p:txBody>
          <a:bodyPr/>
          <a:lstStyle/>
          <a:p>
            <a:r>
              <a:rPr lang="id-ID" dirty="0"/>
              <a:t>Grup </a:t>
            </a:r>
            <a:r>
              <a:rPr lang="id-ID" dirty="0" smtClean="0"/>
              <a:t>Ciputra</a:t>
            </a:r>
            <a:endParaRPr lang="id-ID" dirty="0"/>
          </a:p>
        </p:txBody>
      </p:sp>
    </p:spTree>
    <p:extLst>
      <p:ext uri="{BB962C8B-B14F-4D97-AF65-F5344CB8AC3E}">
        <p14:creationId xmlns:p14="http://schemas.microsoft.com/office/powerpoint/2010/main" val="4083411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139700" indent="0">
              <a:buNone/>
            </a:pPr>
            <a:r>
              <a:rPr lang="id-ID" sz="1800" dirty="0" smtClean="0"/>
              <a:t>Ciputra </a:t>
            </a:r>
            <a:r>
              <a:rPr lang="id-ID" sz="1800" dirty="0"/>
              <a:t>dikenal sebagai seorang pelopor pembangunan kota skala besar. Ciputra menekankan pentingnya menyebarkan semangat kewirausahaan. Ciputra adalah adalah seorang pengusaha yang sangat menyukai seni. Ia juga merupakan salah satu filantropis terbesar di Indonesia.Menurut data yang diambil dari majalah Globe Asia tahun 2018, PT Ciputra Development Tbk berhasil membukukan pendapatan sebesar Rp1,3 triliun pada kuartal pertama 2018. Total kekayaan Ciputra menurut data dari majalah Globe Asia tahun 2018 sejumlah 20.4 Trilun Rupiah. Ia menempati posisi 31 dalam daftar orang terkaya di </a:t>
            </a:r>
            <a:r>
              <a:rPr lang="id-ID" sz="1800" dirty="0" smtClean="0"/>
              <a:t>Indonesia.</a:t>
            </a:r>
            <a:endParaRPr lang="id-ID" sz="1800" dirty="0"/>
          </a:p>
        </p:txBody>
      </p:sp>
      <p:sp>
        <p:nvSpPr>
          <p:cNvPr id="3" name="Title 2"/>
          <p:cNvSpPr>
            <a:spLocks noGrp="1"/>
          </p:cNvSpPr>
          <p:nvPr>
            <p:ph type="title"/>
          </p:nvPr>
        </p:nvSpPr>
        <p:spPr/>
        <p:txBody>
          <a:bodyPr/>
          <a:lstStyle/>
          <a:p>
            <a:r>
              <a:rPr lang="id-ID" dirty="0"/>
              <a:t>Kekayaan Ciputra</a:t>
            </a:r>
          </a:p>
        </p:txBody>
      </p:sp>
    </p:spTree>
    <p:extLst>
      <p:ext uri="{BB962C8B-B14F-4D97-AF65-F5344CB8AC3E}">
        <p14:creationId xmlns:p14="http://schemas.microsoft.com/office/powerpoint/2010/main" val="1343587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844824"/>
            <a:ext cx="7034400" cy="3201600"/>
          </a:xfrm>
        </p:spPr>
        <p:txBody>
          <a:bodyPr/>
          <a:lstStyle/>
          <a:p>
            <a:r>
              <a:rPr lang="id-ID" dirty="0" smtClean="0"/>
              <a:t>Terima kasih</a:t>
            </a:r>
            <a:endParaRPr lang="id-ID" dirty="0"/>
          </a:p>
        </p:txBody>
      </p:sp>
    </p:spTree>
    <p:extLst>
      <p:ext uri="{BB962C8B-B14F-4D97-AF65-F5344CB8AC3E}">
        <p14:creationId xmlns:p14="http://schemas.microsoft.com/office/powerpoint/2010/main" val="1706888269"/>
      </p:ext>
    </p:extLst>
  </p:cSld>
  <p:clrMapOvr>
    <a:masterClrMapping/>
  </p:clrMapOvr>
</p:sld>
</file>

<file path=ppt/theme/theme1.xml><?xml version="1.0" encoding="utf-8"?>
<a:theme xmlns:a="http://schemas.openxmlformats.org/drawingml/2006/main" name="Brazilian Literature Thesis by Slidesgo">
  <a:themeElements>
    <a:clrScheme name="Simple Light">
      <a:dk1>
        <a:srgbClr val="0E1C30"/>
      </a:dk1>
      <a:lt1>
        <a:srgbClr val="FFEAD8"/>
      </a:lt1>
      <a:dk2>
        <a:srgbClr val="FFB088"/>
      </a:dk2>
      <a:lt2>
        <a:srgbClr val="FFB95C"/>
      </a:lt2>
      <a:accent1>
        <a:srgbClr val="DD6326"/>
      </a:accent1>
      <a:accent2>
        <a:srgbClr val="437A67"/>
      </a:accent2>
      <a:accent3>
        <a:srgbClr val="80BE9B"/>
      </a:accent3>
      <a:accent4>
        <a:srgbClr val="FF9C47"/>
      </a:accent4>
      <a:accent5>
        <a:srgbClr val="FFF2E8"/>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Kawaii Lovely Interface MK Plan by Slidesgo">
  <a:themeElements>
    <a:clrScheme name="Simple Light">
      <a:dk1>
        <a:srgbClr val="000000"/>
      </a:dk1>
      <a:lt1>
        <a:srgbClr val="FA4B7E"/>
      </a:lt1>
      <a:dk2>
        <a:srgbClr val="DCA1DB"/>
      </a:dk2>
      <a:lt2>
        <a:srgbClr val="A0DAF8"/>
      </a:lt2>
      <a:accent1>
        <a:srgbClr val="A8ADE4"/>
      </a:accent1>
      <a:accent2>
        <a:srgbClr val="FFF89E"/>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ead Across America Day by Slidesgo">
  <a:themeElements>
    <a:clrScheme name="Simple Light">
      <a:dk1>
        <a:srgbClr val="747373"/>
      </a:dk1>
      <a:lt1>
        <a:srgbClr val="9E7059"/>
      </a:lt1>
      <a:dk2>
        <a:srgbClr val="D9D3C4"/>
      </a:dk2>
      <a:lt2>
        <a:srgbClr val="B5B1A5"/>
      </a:lt2>
      <a:accent1>
        <a:srgbClr val="CBC6BB"/>
      </a:accent1>
      <a:accent2>
        <a:srgbClr val="AA9A82"/>
      </a:accent2>
      <a:accent3>
        <a:srgbClr val="F2ECE7"/>
      </a:accent3>
      <a:accent4>
        <a:srgbClr val="C2A983"/>
      </a:accent4>
      <a:accent5>
        <a:srgbClr val="B1AF80"/>
      </a:accent5>
      <a:accent6>
        <a:srgbClr val="E2A274"/>
      </a:accent6>
      <a:hlink>
        <a:srgbClr val="74737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mmunicologist's Day by Slidesgo">
  <a:themeElements>
    <a:clrScheme name="Simple Light">
      <a:dk1>
        <a:srgbClr val="0B0D22"/>
      </a:dk1>
      <a:lt1>
        <a:srgbClr val="FFFFFF"/>
      </a:lt1>
      <a:dk2>
        <a:srgbClr val="FFFFFF"/>
      </a:dk2>
      <a:lt2>
        <a:srgbClr val="FFFFFF"/>
      </a:lt2>
      <a:accent1>
        <a:srgbClr val="4AB897"/>
      </a:accent1>
      <a:accent2>
        <a:srgbClr val="A95086"/>
      </a:accent2>
      <a:accent3>
        <a:srgbClr val="7C689A"/>
      </a:accent3>
      <a:accent4>
        <a:srgbClr val="E099CB"/>
      </a:accent4>
      <a:accent5>
        <a:srgbClr val="DBC2CE"/>
      </a:accent5>
      <a:accent6>
        <a:srgbClr val="E4DDED"/>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Generation of '27 by Slidesgo">
  <a:themeElements>
    <a:clrScheme name="Simple Light">
      <a:dk1>
        <a:srgbClr val="000000"/>
      </a:dk1>
      <a:lt1>
        <a:srgbClr val="FFFFFF"/>
      </a:lt1>
      <a:dk2>
        <a:srgbClr val="7F694C"/>
      </a:dk2>
      <a:lt2>
        <a:srgbClr val="E0DAC8"/>
      </a:lt2>
      <a:accent1>
        <a:srgbClr val="E7D8AC"/>
      </a:accent1>
      <a:accent2>
        <a:srgbClr val="BEB296"/>
      </a:accent2>
      <a:accent3>
        <a:srgbClr val="8A7C5C"/>
      </a:accent3>
      <a:accent4>
        <a:srgbClr val="BB9245"/>
      </a:accent4>
      <a:accent5>
        <a:srgbClr val="D8D0B7"/>
      </a:accent5>
      <a:accent6>
        <a:srgbClr val="FFF1C6"/>
      </a:accent6>
      <a:hlink>
        <a:srgbClr val="7F694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Simple Light">
  <a:themeElements>
    <a:clrScheme name="Simple Light">
      <a:dk1>
        <a:srgbClr val="000000"/>
      </a:dk1>
      <a:lt1>
        <a:srgbClr val="FFFFFF"/>
      </a:lt1>
      <a:dk2>
        <a:srgbClr val="634939"/>
      </a:dk2>
      <a:lt2>
        <a:srgbClr val="F7F6F0"/>
      </a:lt2>
      <a:accent1>
        <a:srgbClr val="CEC4A5"/>
      </a:accent1>
      <a:accent2>
        <a:srgbClr val="A39372"/>
      </a:accent2>
      <a:accent3>
        <a:srgbClr val="634939"/>
      </a:accent3>
      <a:accent4>
        <a:srgbClr val="BB9245"/>
      </a:accent4>
      <a:accent5>
        <a:srgbClr val="DFD5BC"/>
      </a:accent5>
      <a:accent6>
        <a:srgbClr val="DFD5BC"/>
      </a:accent6>
      <a:hlink>
        <a:srgbClr val="BB924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Brazilian Literature Thesis by Slidesgo</Template>
  <TotalTime>169</TotalTime>
  <Words>484</Words>
  <Application>Microsoft Office PowerPoint</Application>
  <PresentationFormat>On-screen Show (4:3)</PresentationFormat>
  <Paragraphs>28</Paragraphs>
  <Slides>8</Slides>
  <Notes>0</Notes>
  <HiddenSlides>0</HiddenSlides>
  <MMClips>0</MMClips>
  <ScaleCrop>false</ScaleCrop>
  <HeadingPairs>
    <vt:vector size="4" baseType="variant">
      <vt:variant>
        <vt:lpstr>Theme</vt:lpstr>
      </vt:variant>
      <vt:variant>
        <vt:i4>11</vt:i4>
      </vt:variant>
      <vt:variant>
        <vt:lpstr>Slide Titles</vt:lpstr>
      </vt:variant>
      <vt:variant>
        <vt:i4>8</vt:i4>
      </vt:variant>
    </vt:vector>
  </HeadingPairs>
  <TitlesOfParts>
    <vt:vector size="19" baseType="lpstr">
      <vt:lpstr>Brazilian Literature Thesis by Slidesgo</vt:lpstr>
      <vt:lpstr>Slidesgo Final Pages</vt:lpstr>
      <vt:lpstr>Read Across America Day by Slidesgo</vt:lpstr>
      <vt:lpstr>1_Slidesgo Final Pages</vt:lpstr>
      <vt:lpstr>Communicologist's Day by Slidesgo</vt:lpstr>
      <vt:lpstr>2_Slidesgo Final Pages</vt:lpstr>
      <vt:lpstr>Generation of '27 by Slidesgo</vt:lpstr>
      <vt:lpstr>Simple Light</vt:lpstr>
      <vt:lpstr>3_Slidesgo Final Pages</vt:lpstr>
      <vt:lpstr>Kawaii Lovely Interface MK Plan by Slidesgo</vt:lpstr>
      <vt:lpstr>4_Slidesgo Final Pages</vt:lpstr>
      <vt:lpstr>Nama : Miranda NPM : 1914121020 PS : Agroteknologi</vt:lpstr>
      <vt:lpstr>TUGAS MATA KULIAH KEWIRAUSAHAAN : BIOGRAFI PENGUSAHA</vt:lpstr>
      <vt:lpstr>PowerPoint Presentation</vt:lpstr>
      <vt:lpstr>Merintis Bisnis</vt:lpstr>
      <vt:lpstr>PowerPoint Presentation</vt:lpstr>
      <vt:lpstr>Grup Ciputra</vt:lpstr>
      <vt:lpstr>Kekayaan Ciputra</vt:lpstr>
      <vt:lpstr>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ACER</cp:lastModifiedBy>
  <cp:revision>10</cp:revision>
  <dcterms:created xsi:type="dcterms:W3CDTF">2022-04-11T12:47:05Z</dcterms:created>
  <dcterms:modified xsi:type="dcterms:W3CDTF">2022-04-11T15:36:44Z</dcterms:modified>
</cp:coreProperties>
</file>