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6"/>
  </p:notesMasterIdLst>
  <p:sldIdLst>
    <p:sldId id="256" r:id="rId2"/>
    <p:sldId id="277" r:id="rId3"/>
    <p:sldId id="265" r:id="rId4"/>
    <p:sldId id="257" r:id="rId5"/>
    <p:sldId id="316" r:id="rId6"/>
    <p:sldId id="259" r:id="rId7"/>
    <p:sldId id="309" r:id="rId8"/>
    <p:sldId id="310" r:id="rId9"/>
    <p:sldId id="311" r:id="rId10"/>
    <p:sldId id="312" r:id="rId11"/>
    <p:sldId id="313" r:id="rId12"/>
    <p:sldId id="314" r:id="rId13"/>
    <p:sldId id="258" r:id="rId14"/>
    <p:sldId id="27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B70E5B-0DC0-482F-834D-F35C98A86BE6}">
  <a:tblStyle styleId="{75B70E5B-0DC0-482F-834D-F35C98A86B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4801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962552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1962552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033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94bcc740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194bcc740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94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94bcc740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194bcc740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608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94bcc740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194bcc740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939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194bcc740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194bcc740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841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19a9e8e0f0_0_28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119a9e8e0f0_0_28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16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19a9e8e0f0_0_28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119a9e8e0f0_0_28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90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19a9e8e0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19a9e8e0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17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19aebd245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19aebd245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144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19a9e8e0f0_0_28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119a9e8e0f0_0_28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013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94bcc740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194bcc740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047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94bcc740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194bcc740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774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94bcc740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194bcc740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776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94bcc740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194bcc740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45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50" y="0"/>
            <a:ext cx="9144001" cy="513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0" y="4525"/>
            <a:ext cx="9144000" cy="5148300"/>
          </a:xfrm>
          <a:prstGeom prst="rect">
            <a:avLst/>
          </a:prstGeom>
          <a:gradFill>
            <a:gsLst>
              <a:gs pos="0">
                <a:srgbClr val="000000">
                  <a:alpha val="54509"/>
                  <a:alpha val="24550"/>
                </a:srgbClr>
              </a:gs>
              <a:gs pos="100000">
                <a:srgbClr val="746565">
                  <a:alpha val="38039"/>
                  <a:alpha val="2455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4300" y="2051550"/>
            <a:ext cx="4344600" cy="13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4300" y="4023825"/>
            <a:ext cx="2856000" cy="52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8778250" y="-20175"/>
            <a:ext cx="0" cy="517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>
            <a:off x="1500" y="284425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5;p2"/>
          <p:cNvCxnSpPr/>
          <p:nvPr/>
        </p:nvCxnSpPr>
        <p:spPr>
          <a:xfrm>
            <a:off x="365875" y="-20175"/>
            <a:ext cx="0" cy="517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50" y="0"/>
            <a:ext cx="9144001" cy="5134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23"/>
          <p:cNvCxnSpPr/>
          <p:nvPr/>
        </p:nvCxnSpPr>
        <p:spPr>
          <a:xfrm>
            <a:off x="8778250" y="-20175"/>
            <a:ext cx="0" cy="517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3"/>
          <p:cNvCxnSpPr/>
          <p:nvPr/>
        </p:nvCxnSpPr>
        <p:spPr>
          <a:xfrm>
            <a:off x="365875" y="-20175"/>
            <a:ext cx="0" cy="517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Google Shape;209;p23"/>
          <p:cNvCxnSpPr/>
          <p:nvPr/>
        </p:nvCxnSpPr>
        <p:spPr>
          <a:xfrm rot="10800000">
            <a:off x="1600" y="4855875"/>
            <a:ext cx="912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50" y="0"/>
            <a:ext cx="9144001" cy="513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714375" y="1200150"/>
            <a:ext cx="7715400" cy="3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62919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9" name="Google Shape;29;p4"/>
          <p:cNvCxnSpPr/>
          <p:nvPr/>
        </p:nvCxnSpPr>
        <p:spPr>
          <a:xfrm>
            <a:off x="1500" y="1114625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4"/>
          <p:cNvCxnSpPr/>
          <p:nvPr/>
        </p:nvCxnSpPr>
        <p:spPr>
          <a:xfrm rot="10800000">
            <a:off x="365875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4"/>
          <p:cNvCxnSpPr/>
          <p:nvPr/>
        </p:nvCxnSpPr>
        <p:spPr>
          <a:xfrm rot="10800000">
            <a:off x="8778250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4"/>
          <p:cNvCxnSpPr/>
          <p:nvPr/>
        </p:nvCxnSpPr>
        <p:spPr>
          <a:xfrm rot="10800000">
            <a:off x="1600" y="4855875"/>
            <a:ext cx="912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50" y="0"/>
            <a:ext cx="9144001" cy="513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6622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1314206" y="3206700"/>
            <a:ext cx="2309400" cy="7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2"/>
          </p:nvPr>
        </p:nvSpPr>
        <p:spPr>
          <a:xfrm>
            <a:off x="1314206" y="2738700"/>
            <a:ext cx="2309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5520394" y="3206700"/>
            <a:ext cx="2309400" cy="7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4"/>
          </p:nvPr>
        </p:nvSpPr>
        <p:spPr>
          <a:xfrm>
            <a:off x="5520394" y="2738700"/>
            <a:ext cx="2309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40" name="Google Shape;40;p5"/>
          <p:cNvCxnSpPr/>
          <p:nvPr/>
        </p:nvCxnSpPr>
        <p:spPr>
          <a:xfrm>
            <a:off x="1500" y="1114625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5"/>
          <p:cNvCxnSpPr/>
          <p:nvPr/>
        </p:nvCxnSpPr>
        <p:spPr>
          <a:xfrm rot="10800000">
            <a:off x="365875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5"/>
          <p:cNvCxnSpPr/>
          <p:nvPr/>
        </p:nvCxnSpPr>
        <p:spPr>
          <a:xfrm rot="10800000">
            <a:off x="8778250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5"/>
          <p:cNvCxnSpPr/>
          <p:nvPr/>
        </p:nvCxnSpPr>
        <p:spPr>
          <a:xfrm rot="10800000">
            <a:off x="1600" y="4855875"/>
            <a:ext cx="912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50" y="0"/>
            <a:ext cx="9144001" cy="51344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714300" y="1572025"/>
            <a:ext cx="4117200" cy="23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naheim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38577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5" name="Google Shape;55;p7"/>
          <p:cNvCxnSpPr/>
          <p:nvPr/>
        </p:nvCxnSpPr>
        <p:spPr>
          <a:xfrm>
            <a:off x="1500" y="284425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7"/>
          <p:cNvCxnSpPr/>
          <p:nvPr/>
        </p:nvCxnSpPr>
        <p:spPr>
          <a:xfrm>
            <a:off x="365875" y="-20175"/>
            <a:ext cx="0" cy="517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50" y="0"/>
            <a:ext cx="9144001" cy="51344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572000" y="1410750"/>
            <a:ext cx="3857700" cy="6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4572000" y="2311975"/>
            <a:ext cx="38577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9" name="Google Shape;69;p9"/>
          <p:cNvCxnSpPr/>
          <p:nvPr/>
        </p:nvCxnSpPr>
        <p:spPr>
          <a:xfrm rot="10800000">
            <a:off x="8778250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50" y="0"/>
            <a:ext cx="9144001" cy="51344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title" hasCustomPrompt="1"/>
          </p:nvPr>
        </p:nvSpPr>
        <p:spPr>
          <a:xfrm>
            <a:off x="714300" y="1591125"/>
            <a:ext cx="7935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668000" y="1678625"/>
            <a:ext cx="2309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2"/>
          </p:nvPr>
        </p:nvSpPr>
        <p:spPr>
          <a:xfrm>
            <a:off x="1668000" y="1210625"/>
            <a:ext cx="26673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3" hasCustomPrompt="1"/>
          </p:nvPr>
        </p:nvSpPr>
        <p:spPr>
          <a:xfrm>
            <a:off x="714300" y="3997950"/>
            <a:ext cx="7935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4"/>
          </p:nvPr>
        </p:nvSpPr>
        <p:spPr>
          <a:xfrm>
            <a:off x="1668000" y="4085450"/>
            <a:ext cx="2309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5"/>
          </p:nvPr>
        </p:nvSpPr>
        <p:spPr>
          <a:xfrm>
            <a:off x="1668000" y="3617450"/>
            <a:ext cx="26673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6" hasCustomPrompt="1"/>
          </p:nvPr>
        </p:nvSpPr>
        <p:spPr>
          <a:xfrm>
            <a:off x="714300" y="2794538"/>
            <a:ext cx="7935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7"/>
          </p:nvPr>
        </p:nvSpPr>
        <p:spPr>
          <a:xfrm>
            <a:off x="1668000" y="2882038"/>
            <a:ext cx="2309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8"/>
          </p:nvPr>
        </p:nvSpPr>
        <p:spPr>
          <a:xfrm>
            <a:off x="1668000" y="2414038"/>
            <a:ext cx="26673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9" hasCustomPrompt="1"/>
          </p:nvPr>
        </p:nvSpPr>
        <p:spPr>
          <a:xfrm>
            <a:off x="4808700" y="1591125"/>
            <a:ext cx="7935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3"/>
          </p:nvPr>
        </p:nvSpPr>
        <p:spPr>
          <a:xfrm>
            <a:off x="5762400" y="1678625"/>
            <a:ext cx="2309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14"/>
          </p:nvPr>
        </p:nvSpPr>
        <p:spPr>
          <a:xfrm>
            <a:off x="5762400" y="1210625"/>
            <a:ext cx="26673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15" hasCustomPrompt="1"/>
          </p:nvPr>
        </p:nvSpPr>
        <p:spPr>
          <a:xfrm>
            <a:off x="4808700" y="3997950"/>
            <a:ext cx="7935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6"/>
          </p:nvPr>
        </p:nvSpPr>
        <p:spPr>
          <a:xfrm>
            <a:off x="5762400" y="4085450"/>
            <a:ext cx="2309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17"/>
          </p:nvPr>
        </p:nvSpPr>
        <p:spPr>
          <a:xfrm>
            <a:off x="5762400" y="3617450"/>
            <a:ext cx="26673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18" hasCustomPrompt="1"/>
          </p:nvPr>
        </p:nvSpPr>
        <p:spPr>
          <a:xfrm>
            <a:off x="4808700" y="2794538"/>
            <a:ext cx="7935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9"/>
          </p:nvPr>
        </p:nvSpPr>
        <p:spPr>
          <a:xfrm>
            <a:off x="5762400" y="2882038"/>
            <a:ext cx="2309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20"/>
          </p:nvPr>
        </p:nvSpPr>
        <p:spPr>
          <a:xfrm>
            <a:off x="5762400" y="2414038"/>
            <a:ext cx="26673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21"/>
          </p:nvPr>
        </p:nvSpPr>
        <p:spPr>
          <a:xfrm>
            <a:off x="714300" y="430675"/>
            <a:ext cx="62919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08" name="Google Shape;108;p13"/>
          <p:cNvCxnSpPr/>
          <p:nvPr/>
        </p:nvCxnSpPr>
        <p:spPr>
          <a:xfrm>
            <a:off x="1500" y="1114625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3"/>
          <p:cNvCxnSpPr/>
          <p:nvPr/>
        </p:nvCxnSpPr>
        <p:spPr>
          <a:xfrm rot="10800000">
            <a:off x="365875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3"/>
          <p:cNvCxnSpPr/>
          <p:nvPr/>
        </p:nvCxnSpPr>
        <p:spPr>
          <a:xfrm rot="10800000">
            <a:off x="8778250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3"/>
          <p:cNvCxnSpPr/>
          <p:nvPr/>
        </p:nvCxnSpPr>
        <p:spPr>
          <a:xfrm rot="10800000">
            <a:off x="1600" y="4855875"/>
            <a:ext cx="912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50" y="0"/>
            <a:ext cx="9144001" cy="513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/>
          <p:nvPr/>
        </p:nvSpPr>
        <p:spPr>
          <a:xfrm>
            <a:off x="0" y="4525"/>
            <a:ext cx="9144000" cy="5148300"/>
          </a:xfrm>
          <a:prstGeom prst="rect">
            <a:avLst/>
          </a:prstGeom>
          <a:gradFill>
            <a:gsLst>
              <a:gs pos="0">
                <a:srgbClr val="000000">
                  <a:alpha val="54509"/>
                  <a:alpha val="24550"/>
                </a:srgbClr>
              </a:gs>
              <a:gs pos="100000">
                <a:srgbClr val="746565">
                  <a:alpha val="38039"/>
                  <a:alpha val="2455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subTitle" idx="1"/>
          </p:nvPr>
        </p:nvSpPr>
        <p:spPr>
          <a:xfrm>
            <a:off x="714334" y="1348500"/>
            <a:ext cx="4296000" cy="15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title"/>
          </p:nvPr>
        </p:nvSpPr>
        <p:spPr>
          <a:xfrm>
            <a:off x="714300" y="3228213"/>
            <a:ext cx="42960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172" name="Google Shape;172;p18"/>
          <p:cNvCxnSpPr/>
          <p:nvPr/>
        </p:nvCxnSpPr>
        <p:spPr>
          <a:xfrm>
            <a:off x="1500" y="284425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18"/>
          <p:cNvCxnSpPr/>
          <p:nvPr/>
        </p:nvCxnSpPr>
        <p:spPr>
          <a:xfrm rot="10800000">
            <a:off x="365875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18"/>
          <p:cNvCxnSpPr/>
          <p:nvPr/>
        </p:nvCxnSpPr>
        <p:spPr>
          <a:xfrm rot="10800000">
            <a:off x="8778250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18"/>
          <p:cNvCxnSpPr/>
          <p:nvPr/>
        </p:nvCxnSpPr>
        <p:spPr>
          <a:xfrm rot="10800000">
            <a:off x="1600" y="4855875"/>
            <a:ext cx="912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50" y="0"/>
            <a:ext cx="9144001" cy="513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ans SemiBold"/>
              <a:buNone/>
              <a:defRPr sz="3000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ans SemiBold"/>
              <a:buNone/>
              <a:defRPr sz="3000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ans SemiBold"/>
              <a:buNone/>
              <a:defRPr sz="3000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ans SemiBold"/>
              <a:buNone/>
              <a:defRPr sz="3000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ans SemiBold"/>
              <a:buNone/>
              <a:defRPr sz="3000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ans SemiBold"/>
              <a:buNone/>
              <a:defRPr sz="3000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ans SemiBold"/>
              <a:buNone/>
              <a:defRPr sz="3000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ans SemiBold"/>
              <a:buNone/>
              <a:defRPr sz="3000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ans SemiBold"/>
              <a:buNone/>
              <a:defRPr sz="3000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 Medium"/>
              <a:buChar char="●"/>
              <a:defRPr sz="18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Medium"/>
              <a:buChar char="○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Medium"/>
              <a:buChar char="■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Medium"/>
              <a:buChar char="●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Medium"/>
              <a:buChar char="○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Medium"/>
              <a:buChar char="■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Medium"/>
              <a:buChar char="●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Medium"/>
              <a:buChar char="○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Medium"/>
              <a:buChar char="■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4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>
            <a:spLocks noGrp="1"/>
          </p:cNvSpPr>
          <p:nvPr>
            <p:ph type="ctrTitle"/>
          </p:nvPr>
        </p:nvSpPr>
        <p:spPr>
          <a:xfrm>
            <a:off x="-5339" y="872948"/>
            <a:ext cx="5272843" cy="13841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latin typeface="Cooper Black" panose="0208090404030B020404" pitchFamily="18" charset="0"/>
                <a:cs typeface="Times New Roman" panose="02020603050405020304" pitchFamily="18" charset="0"/>
              </a:rPr>
              <a:t>Biografi</a:t>
            </a:r>
            <a:r>
              <a:rPr lang="en-US" sz="2400" dirty="0" smtClean="0"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ooper Black" panose="0208090404030B020404" pitchFamily="18" charset="0"/>
                <a:cs typeface="Times New Roman" panose="02020603050405020304" pitchFamily="18" charset="0"/>
              </a:rPr>
              <a:t>Pengusaha</a:t>
            </a:r>
            <a:r>
              <a:rPr lang="en-US" sz="2400" dirty="0" smtClean="0"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ooper Black" panose="0208090404030B020404" pitchFamily="18" charset="0"/>
                <a:cs typeface="Times New Roman" panose="02020603050405020304" pitchFamily="18" charset="0"/>
              </a:rPr>
              <a:t>Sukses</a:t>
            </a:r>
            <a:r>
              <a:rPr lang="en-US" sz="2400" dirty="0" smtClean="0">
                <a:latin typeface="Cooper Black" panose="0208090404030B0204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Cooper Black" panose="0208090404030B0204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 smtClean="0">
                <a:latin typeface="Cooper Black" panose="0208090404030B0204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Cooper Black" panose="0208090404030B020404" pitchFamily="18" charset="0"/>
                <a:cs typeface="Times New Roman" panose="02020603050405020304" pitchFamily="18" charset="0"/>
              </a:rPr>
              <a:t>(Mohammad </a:t>
            </a:r>
            <a:r>
              <a:rPr lang="en-US" sz="2400" dirty="0" err="1" smtClean="0">
                <a:latin typeface="Cooper Black" panose="0208090404030B020404" pitchFamily="18" charset="0"/>
                <a:cs typeface="Times New Roman" panose="02020603050405020304" pitchFamily="18" charset="0"/>
              </a:rPr>
              <a:t>Jusuf</a:t>
            </a:r>
            <a:r>
              <a:rPr lang="en-US" sz="2400" dirty="0" smtClean="0"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ooper Black" panose="0208090404030B020404" pitchFamily="18" charset="0"/>
                <a:cs typeface="Times New Roman" panose="02020603050405020304" pitchFamily="18" charset="0"/>
              </a:rPr>
              <a:t>Hamka</a:t>
            </a:r>
            <a:r>
              <a:rPr lang="en-US" sz="2400" dirty="0" smtClean="0">
                <a:latin typeface="Cooper Black" panose="0208090404030B020404" pitchFamily="18" charset="0"/>
                <a:cs typeface="Times New Roman" panose="02020603050405020304" pitchFamily="18" charset="0"/>
              </a:rPr>
              <a:t>)</a:t>
            </a:r>
            <a:endParaRPr sz="2400" dirty="0">
              <a:solidFill>
                <a:schemeClr val="lt1"/>
              </a:solidFill>
              <a:latin typeface="Cooper Black" panose="0208090404030B020404" pitchFamily="18" charset="0"/>
              <a:cs typeface="Times New Roman" panose="02020603050405020304" pitchFamily="18" charset="0"/>
              <a:sym typeface="Josefin Sans SemiBold"/>
            </a:endParaRPr>
          </a:p>
        </p:txBody>
      </p:sp>
      <p:cxnSp>
        <p:nvCxnSpPr>
          <p:cNvPr id="234" name="Google Shape;234;p28"/>
          <p:cNvCxnSpPr/>
          <p:nvPr/>
        </p:nvCxnSpPr>
        <p:spPr>
          <a:xfrm>
            <a:off x="1500" y="3757950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28"/>
          <p:cNvCxnSpPr/>
          <p:nvPr/>
        </p:nvCxnSpPr>
        <p:spPr>
          <a:xfrm>
            <a:off x="6928050" y="-19900"/>
            <a:ext cx="0" cy="517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28"/>
          <p:cNvSpPr/>
          <p:nvPr/>
        </p:nvSpPr>
        <p:spPr>
          <a:xfrm>
            <a:off x="575763" y="3757950"/>
            <a:ext cx="4136338" cy="966450"/>
          </a:xfrm>
          <a:custGeom>
            <a:avLst/>
            <a:gdLst/>
            <a:ahLst/>
            <a:cxnLst/>
            <a:rect l="l" t="t" r="r" b="b"/>
            <a:pathLst>
              <a:path w="39705" h="31706" extrusionOk="0">
                <a:moveTo>
                  <a:pt x="24388" y="0"/>
                </a:moveTo>
                <a:cubicBezTo>
                  <a:pt x="16041" y="1113"/>
                  <a:pt x="5237" y="2544"/>
                  <a:pt x="1147" y="9906"/>
                </a:cubicBezTo>
                <a:cubicBezTo>
                  <a:pt x="-2052" y="15664"/>
                  <a:pt x="1905" y="25307"/>
                  <a:pt x="7624" y="28575"/>
                </a:cubicBezTo>
                <a:cubicBezTo>
                  <a:pt x="16797" y="33817"/>
                  <a:pt x="34141" y="32690"/>
                  <a:pt x="38866" y="23241"/>
                </a:cubicBezTo>
                <a:cubicBezTo>
                  <a:pt x="42603" y="15766"/>
                  <a:pt x="32364" y="3048"/>
                  <a:pt x="24007" y="3048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Google Shape;237;p28"/>
          <p:cNvSpPr/>
          <p:nvPr/>
        </p:nvSpPr>
        <p:spPr>
          <a:xfrm>
            <a:off x="575763" y="2296688"/>
            <a:ext cx="4110638" cy="137925"/>
          </a:xfrm>
          <a:custGeom>
            <a:avLst/>
            <a:gdLst/>
            <a:ahLst/>
            <a:cxnLst/>
            <a:rect l="l" t="t" r="r" b="b"/>
            <a:pathLst>
              <a:path w="72028" h="5517" extrusionOk="0">
                <a:moveTo>
                  <a:pt x="0" y="1734"/>
                </a:moveTo>
                <a:cubicBezTo>
                  <a:pt x="1901" y="46"/>
                  <a:pt x="5052" y="2525"/>
                  <a:pt x="7446" y="3380"/>
                </a:cubicBezTo>
                <a:cubicBezTo>
                  <a:pt x="8361" y="3707"/>
                  <a:pt x="8200" y="1089"/>
                  <a:pt x="9170" y="1028"/>
                </a:cubicBezTo>
                <a:cubicBezTo>
                  <a:pt x="10192" y="964"/>
                  <a:pt x="10632" y="3243"/>
                  <a:pt x="11600" y="2909"/>
                </a:cubicBezTo>
                <a:cubicBezTo>
                  <a:pt x="11702" y="2874"/>
                  <a:pt x="13662" y="807"/>
                  <a:pt x="13873" y="793"/>
                </a:cubicBezTo>
                <a:cubicBezTo>
                  <a:pt x="15203" y="704"/>
                  <a:pt x="14867" y="4461"/>
                  <a:pt x="16146" y="4085"/>
                </a:cubicBezTo>
                <a:cubicBezTo>
                  <a:pt x="17495" y="3688"/>
                  <a:pt x="17885" y="1097"/>
                  <a:pt x="19281" y="1264"/>
                </a:cubicBezTo>
                <a:cubicBezTo>
                  <a:pt x="20407" y="1399"/>
                  <a:pt x="20285" y="4150"/>
                  <a:pt x="21397" y="3928"/>
                </a:cubicBezTo>
                <a:cubicBezTo>
                  <a:pt x="23155" y="3576"/>
                  <a:pt x="23290" y="95"/>
                  <a:pt x="25081" y="10"/>
                </a:cubicBezTo>
                <a:cubicBezTo>
                  <a:pt x="26761" y="-70"/>
                  <a:pt x="26878" y="3375"/>
                  <a:pt x="28529" y="3693"/>
                </a:cubicBezTo>
                <a:cubicBezTo>
                  <a:pt x="30076" y="3991"/>
                  <a:pt x="30589" y="328"/>
                  <a:pt x="32134" y="637"/>
                </a:cubicBezTo>
                <a:cubicBezTo>
                  <a:pt x="33371" y="884"/>
                  <a:pt x="33032" y="4093"/>
                  <a:pt x="34251" y="3772"/>
                </a:cubicBezTo>
                <a:cubicBezTo>
                  <a:pt x="35842" y="3353"/>
                  <a:pt x="36060" y="-355"/>
                  <a:pt x="37621" y="166"/>
                </a:cubicBezTo>
                <a:cubicBezTo>
                  <a:pt x="39075" y="651"/>
                  <a:pt x="38407" y="3791"/>
                  <a:pt x="39894" y="4163"/>
                </a:cubicBezTo>
                <a:cubicBezTo>
                  <a:pt x="41238" y="4499"/>
                  <a:pt x="41613" y="687"/>
                  <a:pt x="42872" y="1264"/>
                </a:cubicBezTo>
                <a:cubicBezTo>
                  <a:pt x="44189" y="1867"/>
                  <a:pt x="44172" y="4503"/>
                  <a:pt x="45615" y="4634"/>
                </a:cubicBezTo>
                <a:cubicBezTo>
                  <a:pt x="47200" y="4777"/>
                  <a:pt x="46397" y="741"/>
                  <a:pt x="47966" y="480"/>
                </a:cubicBezTo>
                <a:cubicBezTo>
                  <a:pt x="49669" y="196"/>
                  <a:pt x="50240" y="3881"/>
                  <a:pt x="51963" y="3772"/>
                </a:cubicBezTo>
                <a:cubicBezTo>
                  <a:pt x="53328" y="3686"/>
                  <a:pt x="53528" y="1332"/>
                  <a:pt x="54785" y="793"/>
                </a:cubicBezTo>
                <a:cubicBezTo>
                  <a:pt x="56344" y="125"/>
                  <a:pt x="55923" y="4827"/>
                  <a:pt x="57607" y="5026"/>
                </a:cubicBezTo>
                <a:cubicBezTo>
                  <a:pt x="59093" y="5201"/>
                  <a:pt x="59422" y="1358"/>
                  <a:pt x="60820" y="1891"/>
                </a:cubicBezTo>
                <a:cubicBezTo>
                  <a:pt x="62246" y="2434"/>
                  <a:pt x="62124" y="5664"/>
                  <a:pt x="63641" y="5496"/>
                </a:cubicBezTo>
                <a:cubicBezTo>
                  <a:pt x="65106" y="5334"/>
                  <a:pt x="64965" y="2579"/>
                  <a:pt x="66306" y="1969"/>
                </a:cubicBezTo>
                <a:cubicBezTo>
                  <a:pt x="67450" y="1449"/>
                  <a:pt x="67693" y="4338"/>
                  <a:pt x="68893" y="4712"/>
                </a:cubicBezTo>
                <a:cubicBezTo>
                  <a:pt x="70650" y="5260"/>
                  <a:pt x="71006" y="1697"/>
                  <a:pt x="72028" y="166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4"/>
          <a:stretch/>
        </p:blipFill>
        <p:spPr>
          <a:xfrm>
            <a:off x="4914350" y="0"/>
            <a:ext cx="4229650" cy="5143500"/>
          </a:xfrm>
          <a:prstGeom prst="rect">
            <a:avLst/>
          </a:prstGeom>
        </p:spPr>
      </p:pic>
      <p:sp>
        <p:nvSpPr>
          <p:cNvPr id="26" name="Google Shape;232;p28"/>
          <p:cNvSpPr txBox="1">
            <a:spLocks/>
          </p:cNvSpPr>
          <p:nvPr/>
        </p:nvSpPr>
        <p:spPr>
          <a:xfrm>
            <a:off x="737559" y="3694682"/>
            <a:ext cx="3787046" cy="793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Josefin Sans SemiBold"/>
              <a:buNone/>
              <a:defRPr sz="43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Josefin Sans SemiBold"/>
              <a:buNone/>
              <a:defRPr sz="5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Josefin Sans SemiBold"/>
              <a:buNone/>
              <a:defRPr sz="5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Josefin Sans SemiBold"/>
              <a:buNone/>
              <a:defRPr sz="5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Josefin Sans SemiBold"/>
              <a:buNone/>
              <a:defRPr sz="5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Josefin Sans SemiBold"/>
              <a:buNone/>
              <a:defRPr sz="5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Josefin Sans SemiBold"/>
              <a:buNone/>
              <a:defRPr sz="5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Josefin Sans SemiBold"/>
              <a:buNone/>
              <a:defRPr sz="5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Josefin Sans SemiBold"/>
              <a:buNone/>
              <a:defRPr sz="5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Khasanah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(1914121012)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232;p28"/>
          <p:cNvSpPr txBox="1">
            <a:spLocks/>
          </p:cNvSpPr>
          <p:nvPr/>
        </p:nvSpPr>
        <p:spPr>
          <a:xfrm>
            <a:off x="737559" y="2495611"/>
            <a:ext cx="3787046" cy="46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Josefin Sans SemiBold"/>
              <a:buNone/>
              <a:defRPr sz="43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Josefin Sans SemiBold"/>
              <a:buNone/>
              <a:defRPr sz="5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Josefin Sans SemiBold"/>
              <a:buNone/>
              <a:defRPr sz="5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Josefin Sans SemiBold"/>
              <a:buNone/>
              <a:defRPr sz="5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Josefin Sans SemiBold"/>
              <a:buNone/>
              <a:defRPr sz="5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Josefin Sans SemiBold"/>
              <a:buNone/>
              <a:defRPr sz="5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Josefin Sans SemiBold"/>
              <a:buNone/>
              <a:defRPr sz="5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Josefin Sans SemiBold"/>
              <a:buNone/>
              <a:defRPr sz="5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Josefin Sans SemiBold"/>
              <a:buNone/>
              <a:defRPr sz="5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Praktikum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Kewirausahaan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>
            <a:spLocks noGrp="1"/>
          </p:cNvSpPr>
          <p:nvPr>
            <p:ph type="title"/>
          </p:nvPr>
        </p:nvSpPr>
        <p:spPr>
          <a:xfrm>
            <a:off x="4572000" y="1410750"/>
            <a:ext cx="3857700" cy="6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 Soreang - Pasirkoja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" name="Google Shape;307;p31"/>
          <p:cNvSpPr txBox="1">
            <a:spLocks noGrp="1"/>
          </p:cNvSpPr>
          <p:nvPr>
            <p:ph type="subTitle" idx="1"/>
          </p:nvPr>
        </p:nvSpPr>
        <p:spPr>
          <a:xfrm>
            <a:off x="4425947" y="2311975"/>
            <a:ext cx="4291573" cy="1625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10,55 kilometer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menghubungkan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Kota Bandung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Kabupaten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Bandung.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Kepemilikan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konsesi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CMNP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 Citra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Lintas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Jabar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69,32%.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8" name="Google Shape;308;p31"/>
          <p:cNvCxnSpPr/>
          <p:nvPr/>
        </p:nvCxnSpPr>
        <p:spPr>
          <a:xfrm>
            <a:off x="1500" y="1025950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31"/>
          <p:cNvCxnSpPr/>
          <p:nvPr/>
        </p:nvCxnSpPr>
        <p:spPr>
          <a:xfrm>
            <a:off x="1500" y="4117575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0" name="Google Shape;310;p31"/>
          <p:cNvCxnSpPr/>
          <p:nvPr/>
        </p:nvCxnSpPr>
        <p:spPr>
          <a:xfrm rot="10800000">
            <a:off x="365875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1" name="Google Shape;311;p31"/>
          <p:cNvCxnSpPr/>
          <p:nvPr/>
        </p:nvCxnSpPr>
        <p:spPr>
          <a:xfrm rot="10800000">
            <a:off x="4061575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31"/>
          <p:cNvSpPr/>
          <p:nvPr/>
        </p:nvSpPr>
        <p:spPr>
          <a:xfrm>
            <a:off x="6157725" y="1993975"/>
            <a:ext cx="2169123" cy="137925"/>
          </a:xfrm>
          <a:custGeom>
            <a:avLst/>
            <a:gdLst/>
            <a:ahLst/>
            <a:cxnLst/>
            <a:rect l="l" t="t" r="r" b="b"/>
            <a:pathLst>
              <a:path w="72028" h="5517" extrusionOk="0">
                <a:moveTo>
                  <a:pt x="0" y="1734"/>
                </a:moveTo>
                <a:cubicBezTo>
                  <a:pt x="1901" y="46"/>
                  <a:pt x="5052" y="2525"/>
                  <a:pt x="7446" y="3380"/>
                </a:cubicBezTo>
                <a:cubicBezTo>
                  <a:pt x="8361" y="3707"/>
                  <a:pt x="8200" y="1089"/>
                  <a:pt x="9170" y="1028"/>
                </a:cubicBezTo>
                <a:cubicBezTo>
                  <a:pt x="10192" y="964"/>
                  <a:pt x="10632" y="3243"/>
                  <a:pt x="11600" y="2909"/>
                </a:cubicBezTo>
                <a:cubicBezTo>
                  <a:pt x="11702" y="2874"/>
                  <a:pt x="13662" y="807"/>
                  <a:pt x="13873" y="793"/>
                </a:cubicBezTo>
                <a:cubicBezTo>
                  <a:pt x="15203" y="704"/>
                  <a:pt x="14867" y="4461"/>
                  <a:pt x="16146" y="4085"/>
                </a:cubicBezTo>
                <a:cubicBezTo>
                  <a:pt x="17495" y="3688"/>
                  <a:pt x="17885" y="1097"/>
                  <a:pt x="19281" y="1264"/>
                </a:cubicBezTo>
                <a:cubicBezTo>
                  <a:pt x="20407" y="1399"/>
                  <a:pt x="20285" y="4150"/>
                  <a:pt x="21397" y="3928"/>
                </a:cubicBezTo>
                <a:cubicBezTo>
                  <a:pt x="23155" y="3576"/>
                  <a:pt x="23290" y="95"/>
                  <a:pt x="25081" y="10"/>
                </a:cubicBezTo>
                <a:cubicBezTo>
                  <a:pt x="26761" y="-70"/>
                  <a:pt x="26878" y="3375"/>
                  <a:pt x="28529" y="3693"/>
                </a:cubicBezTo>
                <a:cubicBezTo>
                  <a:pt x="30076" y="3991"/>
                  <a:pt x="30589" y="328"/>
                  <a:pt x="32134" y="637"/>
                </a:cubicBezTo>
                <a:cubicBezTo>
                  <a:pt x="33371" y="884"/>
                  <a:pt x="33032" y="4093"/>
                  <a:pt x="34251" y="3772"/>
                </a:cubicBezTo>
                <a:cubicBezTo>
                  <a:pt x="35842" y="3353"/>
                  <a:pt x="36060" y="-355"/>
                  <a:pt x="37621" y="166"/>
                </a:cubicBezTo>
                <a:cubicBezTo>
                  <a:pt x="39075" y="651"/>
                  <a:pt x="38407" y="3791"/>
                  <a:pt x="39894" y="4163"/>
                </a:cubicBezTo>
                <a:cubicBezTo>
                  <a:pt x="41238" y="4499"/>
                  <a:pt x="41613" y="687"/>
                  <a:pt x="42872" y="1264"/>
                </a:cubicBezTo>
                <a:cubicBezTo>
                  <a:pt x="44189" y="1867"/>
                  <a:pt x="44172" y="4503"/>
                  <a:pt x="45615" y="4634"/>
                </a:cubicBezTo>
                <a:cubicBezTo>
                  <a:pt x="47200" y="4777"/>
                  <a:pt x="46397" y="741"/>
                  <a:pt x="47966" y="480"/>
                </a:cubicBezTo>
                <a:cubicBezTo>
                  <a:pt x="49669" y="196"/>
                  <a:pt x="50240" y="3881"/>
                  <a:pt x="51963" y="3772"/>
                </a:cubicBezTo>
                <a:cubicBezTo>
                  <a:pt x="53328" y="3686"/>
                  <a:pt x="53528" y="1332"/>
                  <a:pt x="54785" y="793"/>
                </a:cubicBezTo>
                <a:cubicBezTo>
                  <a:pt x="56344" y="125"/>
                  <a:pt x="55923" y="4827"/>
                  <a:pt x="57607" y="5026"/>
                </a:cubicBezTo>
                <a:cubicBezTo>
                  <a:pt x="59093" y="5201"/>
                  <a:pt x="59422" y="1358"/>
                  <a:pt x="60820" y="1891"/>
                </a:cubicBezTo>
                <a:cubicBezTo>
                  <a:pt x="62246" y="2434"/>
                  <a:pt x="62124" y="5664"/>
                  <a:pt x="63641" y="5496"/>
                </a:cubicBezTo>
                <a:cubicBezTo>
                  <a:pt x="65106" y="5334"/>
                  <a:pt x="64965" y="2579"/>
                  <a:pt x="66306" y="1969"/>
                </a:cubicBezTo>
                <a:cubicBezTo>
                  <a:pt x="67450" y="1449"/>
                  <a:pt x="67693" y="4338"/>
                  <a:pt x="68893" y="4712"/>
                </a:cubicBezTo>
                <a:cubicBezTo>
                  <a:pt x="70650" y="5260"/>
                  <a:pt x="71006" y="1697"/>
                  <a:pt x="72028" y="166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Google Shape;313;p31"/>
          <p:cNvSpPr/>
          <p:nvPr/>
        </p:nvSpPr>
        <p:spPr>
          <a:xfrm>
            <a:off x="8141880" y="405691"/>
            <a:ext cx="575640" cy="543337"/>
          </a:xfrm>
          <a:custGeom>
            <a:avLst/>
            <a:gdLst/>
            <a:ahLst/>
            <a:cxnLst/>
            <a:rect l="l" t="t" r="r" b="b"/>
            <a:pathLst>
              <a:path w="21328" h="22572" extrusionOk="0">
                <a:moveTo>
                  <a:pt x="12029" y="0"/>
                </a:moveTo>
                <a:cubicBezTo>
                  <a:pt x="7711" y="864"/>
                  <a:pt x="2949" y="3301"/>
                  <a:pt x="980" y="7239"/>
                </a:cubicBezTo>
                <a:cubicBezTo>
                  <a:pt x="-925" y="11049"/>
                  <a:pt x="254" y="16800"/>
                  <a:pt x="3266" y="19812"/>
                </a:cubicBezTo>
                <a:cubicBezTo>
                  <a:pt x="7226" y="23772"/>
                  <a:pt x="16923" y="23329"/>
                  <a:pt x="20030" y="18669"/>
                </a:cubicBezTo>
                <a:cubicBezTo>
                  <a:pt x="22885" y="14387"/>
                  <a:pt x="20442" y="6111"/>
                  <a:pt x="15839" y="3810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Google Shape;321;p31">
            <a:hlinkClick r:id="" action="ppaction://hlinkshowjump?jump=previousslide"/>
          </p:cNvPr>
          <p:cNvSpPr/>
          <p:nvPr/>
        </p:nvSpPr>
        <p:spPr>
          <a:xfrm>
            <a:off x="7705470" y="969593"/>
            <a:ext cx="252900" cy="2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" y="1025949"/>
            <a:ext cx="4053886" cy="30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>
            <a:spLocks noGrp="1"/>
          </p:cNvSpPr>
          <p:nvPr>
            <p:ph type="title"/>
          </p:nvPr>
        </p:nvSpPr>
        <p:spPr>
          <a:xfrm>
            <a:off x="4321629" y="1410750"/>
            <a:ext cx="4108071" cy="6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 Cileunyi – Sumedang - Dawuan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" name="Google Shape;307;p31"/>
          <p:cNvSpPr txBox="1">
            <a:spLocks noGrp="1"/>
          </p:cNvSpPr>
          <p:nvPr>
            <p:ph type="subTitle" idx="1"/>
          </p:nvPr>
        </p:nvSpPr>
        <p:spPr>
          <a:xfrm>
            <a:off x="4425947" y="2311975"/>
            <a:ext cx="4291573" cy="1625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hampir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kilometer.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Kepemilikan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 Citra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Jabar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51%.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8" name="Google Shape;308;p31"/>
          <p:cNvCxnSpPr/>
          <p:nvPr/>
        </p:nvCxnSpPr>
        <p:spPr>
          <a:xfrm>
            <a:off x="1500" y="1025950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31"/>
          <p:cNvCxnSpPr/>
          <p:nvPr/>
        </p:nvCxnSpPr>
        <p:spPr>
          <a:xfrm>
            <a:off x="1500" y="4117575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0" name="Google Shape;310;p31"/>
          <p:cNvCxnSpPr/>
          <p:nvPr/>
        </p:nvCxnSpPr>
        <p:spPr>
          <a:xfrm rot="10800000">
            <a:off x="365875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1" name="Google Shape;311;p31"/>
          <p:cNvCxnSpPr/>
          <p:nvPr/>
        </p:nvCxnSpPr>
        <p:spPr>
          <a:xfrm rot="10800000">
            <a:off x="4061575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31"/>
          <p:cNvSpPr/>
          <p:nvPr/>
        </p:nvSpPr>
        <p:spPr>
          <a:xfrm>
            <a:off x="6157725" y="1993975"/>
            <a:ext cx="2169123" cy="137925"/>
          </a:xfrm>
          <a:custGeom>
            <a:avLst/>
            <a:gdLst/>
            <a:ahLst/>
            <a:cxnLst/>
            <a:rect l="l" t="t" r="r" b="b"/>
            <a:pathLst>
              <a:path w="72028" h="5517" extrusionOk="0">
                <a:moveTo>
                  <a:pt x="0" y="1734"/>
                </a:moveTo>
                <a:cubicBezTo>
                  <a:pt x="1901" y="46"/>
                  <a:pt x="5052" y="2525"/>
                  <a:pt x="7446" y="3380"/>
                </a:cubicBezTo>
                <a:cubicBezTo>
                  <a:pt x="8361" y="3707"/>
                  <a:pt x="8200" y="1089"/>
                  <a:pt x="9170" y="1028"/>
                </a:cubicBezTo>
                <a:cubicBezTo>
                  <a:pt x="10192" y="964"/>
                  <a:pt x="10632" y="3243"/>
                  <a:pt x="11600" y="2909"/>
                </a:cubicBezTo>
                <a:cubicBezTo>
                  <a:pt x="11702" y="2874"/>
                  <a:pt x="13662" y="807"/>
                  <a:pt x="13873" y="793"/>
                </a:cubicBezTo>
                <a:cubicBezTo>
                  <a:pt x="15203" y="704"/>
                  <a:pt x="14867" y="4461"/>
                  <a:pt x="16146" y="4085"/>
                </a:cubicBezTo>
                <a:cubicBezTo>
                  <a:pt x="17495" y="3688"/>
                  <a:pt x="17885" y="1097"/>
                  <a:pt x="19281" y="1264"/>
                </a:cubicBezTo>
                <a:cubicBezTo>
                  <a:pt x="20407" y="1399"/>
                  <a:pt x="20285" y="4150"/>
                  <a:pt x="21397" y="3928"/>
                </a:cubicBezTo>
                <a:cubicBezTo>
                  <a:pt x="23155" y="3576"/>
                  <a:pt x="23290" y="95"/>
                  <a:pt x="25081" y="10"/>
                </a:cubicBezTo>
                <a:cubicBezTo>
                  <a:pt x="26761" y="-70"/>
                  <a:pt x="26878" y="3375"/>
                  <a:pt x="28529" y="3693"/>
                </a:cubicBezTo>
                <a:cubicBezTo>
                  <a:pt x="30076" y="3991"/>
                  <a:pt x="30589" y="328"/>
                  <a:pt x="32134" y="637"/>
                </a:cubicBezTo>
                <a:cubicBezTo>
                  <a:pt x="33371" y="884"/>
                  <a:pt x="33032" y="4093"/>
                  <a:pt x="34251" y="3772"/>
                </a:cubicBezTo>
                <a:cubicBezTo>
                  <a:pt x="35842" y="3353"/>
                  <a:pt x="36060" y="-355"/>
                  <a:pt x="37621" y="166"/>
                </a:cubicBezTo>
                <a:cubicBezTo>
                  <a:pt x="39075" y="651"/>
                  <a:pt x="38407" y="3791"/>
                  <a:pt x="39894" y="4163"/>
                </a:cubicBezTo>
                <a:cubicBezTo>
                  <a:pt x="41238" y="4499"/>
                  <a:pt x="41613" y="687"/>
                  <a:pt x="42872" y="1264"/>
                </a:cubicBezTo>
                <a:cubicBezTo>
                  <a:pt x="44189" y="1867"/>
                  <a:pt x="44172" y="4503"/>
                  <a:pt x="45615" y="4634"/>
                </a:cubicBezTo>
                <a:cubicBezTo>
                  <a:pt x="47200" y="4777"/>
                  <a:pt x="46397" y="741"/>
                  <a:pt x="47966" y="480"/>
                </a:cubicBezTo>
                <a:cubicBezTo>
                  <a:pt x="49669" y="196"/>
                  <a:pt x="50240" y="3881"/>
                  <a:pt x="51963" y="3772"/>
                </a:cubicBezTo>
                <a:cubicBezTo>
                  <a:pt x="53328" y="3686"/>
                  <a:pt x="53528" y="1332"/>
                  <a:pt x="54785" y="793"/>
                </a:cubicBezTo>
                <a:cubicBezTo>
                  <a:pt x="56344" y="125"/>
                  <a:pt x="55923" y="4827"/>
                  <a:pt x="57607" y="5026"/>
                </a:cubicBezTo>
                <a:cubicBezTo>
                  <a:pt x="59093" y="5201"/>
                  <a:pt x="59422" y="1358"/>
                  <a:pt x="60820" y="1891"/>
                </a:cubicBezTo>
                <a:cubicBezTo>
                  <a:pt x="62246" y="2434"/>
                  <a:pt x="62124" y="5664"/>
                  <a:pt x="63641" y="5496"/>
                </a:cubicBezTo>
                <a:cubicBezTo>
                  <a:pt x="65106" y="5334"/>
                  <a:pt x="64965" y="2579"/>
                  <a:pt x="66306" y="1969"/>
                </a:cubicBezTo>
                <a:cubicBezTo>
                  <a:pt x="67450" y="1449"/>
                  <a:pt x="67693" y="4338"/>
                  <a:pt x="68893" y="4712"/>
                </a:cubicBezTo>
                <a:cubicBezTo>
                  <a:pt x="70650" y="5260"/>
                  <a:pt x="71006" y="1697"/>
                  <a:pt x="72028" y="166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Google Shape;313;p31"/>
          <p:cNvSpPr/>
          <p:nvPr/>
        </p:nvSpPr>
        <p:spPr>
          <a:xfrm>
            <a:off x="8141880" y="405691"/>
            <a:ext cx="575640" cy="543337"/>
          </a:xfrm>
          <a:custGeom>
            <a:avLst/>
            <a:gdLst/>
            <a:ahLst/>
            <a:cxnLst/>
            <a:rect l="l" t="t" r="r" b="b"/>
            <a:pathLst>
              <a:path w="21328" h="22572" extrusionOk="0">
                <a:moveTo>
                  <a:pt x="12029" y="0"/>
                </a:moveTo>
                <a:cubicBezTo>
                  <a:pt x="7711" y="864"/>
                  <a:pt x="2949" y="3301"/>
                  <a:pt x="980" y="7239"/>
                </a:cubicBezTo>
                <a:cubicBezTo>
                  <a:pt x="-925" y="11049"/>
                  <a:pt x="254" y="16800"/>
                  <a:pt x="3266" y="19812"/>
                </a:cubicBezTo>
                <a:cubicBezTo>
                  <a:pt x="7226" y="23772"/>
                  <a:pt x="16923" y="23329"/>
                  <a:pt x="20030" y="18669"/>
                </a:cubicBezTo>
                <a:cubicBezTo>
                  <a:pt x="22885" y="14387"/>
                  <a:pt x="20442" y="6111"/>
                  <a:pt x="15839" y="3810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Google Shape;321;p31">
            <a:hlinkClick r:id="" action="ppaction://hlinkshowjump?jump=previousslide"/>
          </p:cNvPr>
          <p:cNvSpPr/>
          <p:nvPr/>
        </p:nvSpPr>
        <p:spPr>
          <a:xfrm>
            <a:off x="7705470" y="969593"/>
            <a:ext cx="252900" cy="2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" y="1025949"/>
            <a:ext cx="4053886" cy="30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>
            <a:spLocks noGrp="1"/>
          </p:cNvSpPr>
          <p:nvPr>
            <p:ph type="title"/>
          </p:nvPr>
        </p:nvSpPr>
        <p:spPr>
          <a:xfrm>
            <a:off x="4321629" y="1410750"/>
            <a:ext cx="4108071" cy="6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Juanda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" name="Google Shape;307;p31"/>
          <p:cNvSpPr txBox="1">
            <a:spLocks noGrp="1"/>
          </p:cNvSpPr>
          <p:nvPr>
            <p:ph type="subTitle" idx="1"/>
          </p:nvPr>
        </p:nvSpPr>
        <p:spPr>
          <a:xfrm>
            <a:off x="4425947" y="2311975"/>
            <a:ext cx="4291573" cy="1625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kilometer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menghubungkan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kawasan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Rungkut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Bandar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Juanda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Surabaya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konsesi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96,83%.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8" name="Google Shape;308;p31"/>
          <p:cNvCxnSpPr/>
          <p:nvPr/>
        </p:nvCxnSpPr>
        <p:spPr>
          <a:xfrm>
            <a:off x="1500" y="1025950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31"/>
          <p:cNvCxnSpPr/>
          <p:nvPr/>
        </p:nvCxnSpPr>
        <p:spPr>
          <a:xfrm>
            <a:off x="1500" y="4117575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0" name="Google Shape;310;p31"/>
          <p:cNvCxnSpPr/>
          <p:nvPr/>
        </p:nvCxnSpPr>
        <p:spPr>
          <a:xfrm rot="10800000">
            <a:off x="365875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1" name="Google Shape;311;p31"/>
          <p:cNvCxnSpPr/>
          <p:nvPr/>
        </p:nvCxnSpPr>
        <p:spPr>
          <a:xfrm rot="10800000">
            <a:off x="4061575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31"/>
          <p:cNvSpPr/>
          <p:nvPr/>
        </p:nvSpPr>
        <p:spPr>
          <a:xfrm>
            <a:off x="6157725" y="1993975"/>
            <a:ext cx="2169123" cy="137925"/>
          </a:xfrm>
          <a:custGeom>
            <a:avLst/>
            <a:gdLst/>
            <a:ahLst/>
            <a:cxnLst/>
            <a:rect l="l" t="t" r="r" b="b"/>
            <a:pathLst>
              <a:path w="72028" h="5517" extrusionOk="0">
                <a:moveTo>
                  <a:pt x="0" y="1734"/>
                </a:moveTo>
                <a:cubicBezTo>
                  <a:pt x="1901" y="46"/>
                  <a:pt x="5052" y="2525"/>
                  <a:pt x="7446" y="3380"/>
                </a:cubicBezTo>
                <a:cubicBezTo>
                  <a:pt x="8361" y="3707"/>
                  <a:pt x="8200" y="1089"/>
                  <a:pt x="9170" y="1028"/>
                </a:cubicBezTo>
                <a:cubicBezTo>
                  <a:pt x="10192" y="964"/>
                  <a:pt x="10632" y="3243"/>
                  <a:pt x="11600" y="2909"/>
                </a:cubicBezTo>
                <a:cubicBezTo>
                  <a:pt x="11702" y="2874"/>
                  <a:pt x="13662" y="807"/>
                  <a:pt x="13873" y="793"/>
                </a:cubicBezTo>
                <a:cubicBezTo>
                  <a:pt x="15203" y="704"/>
                  <a:pt x="14867" y="4461"/>
                  <a:pt x="16146" y="4085"/>
                </a:cubicBezTo>
                <a:cubicBezTo>
                  <a:pt x="17495" y="3688"/>
                  <a:pt x="17885" y="1097"/>
                  <a:pt x="19281" y="1264"/>
                </a:cubicBezTo>
                <a:cubicBezTo>
                  <a:pt x="20407" y="1399"/>
                  <a:pt x="20285" y="4150"/>
                  <a:pt x="21397" y="3928"/>
                </a:cubicBezTo>
                <a:cubicBezTo>
                  <a:pt x="23155" y="3576"/>
                  <a:pt x="23290" y="95"/>
                  <a:pt x="25081" y="10"/>
                </a:cubicBezTo>
                <a:cubicBezTo>
                  <a:pt x="26761" y="-70"/>
                  <a:pt x="26878" y="3375"/>
                  <a:pt x="28529" y="3693"/>
                </a:cubicBezTo>
                <a:cubicBezTo>
                  <a:pt x="30076" y="3991"/>
                  <a:pt x="30589" y="328"/>
                  <a:pt x="32134" y="637"/>
                </a:cubicBezTo>
                <a:cubicBezTo>
                  <a:pt x="33371" y="884"/>
                  <a:pt x="33032" y="4093"/>
                  <a:pt x="34251" y="3772"/>
                </a:cubicBezTo>
                <a:cubicBezTo>
                  <a:pt x="35842" y="3353"/>
                  <a:pt x="36060" y="-355"/>
                  <a:pt x="37621" y="166"/>
                </a:cubicBezTo>
                <a:cubicBezTo>
                  <a:pt x="39075" y="651"/>
                  <a:pt x="38407" y="3791"/>
                  <a:pt x="39894" y="4163"/>
                </a:cubicBezTo>
                <a:cubicBezTo>
                  <a:pt x="41238" y="4499"/>
                  <a:pt x="41613" y="687"/>
                  <a:pt x="42872" y="1264"/>
                </a:cubicBezTo>
                <a:cubicBezTo>
                  <a:pt x="44189" y="1867"/>
                  <a:pt x="44172" y="4503"/>
                  <a:pt x="45615" y="4634"/>
                </a:cubicBezTo>
                <a:cubicBezTo>
                  <a:pt x="47200" y="4777"/>
                  <a:pt x="46397" y="741"/>
                  <a:pt x="47966" y="480"/>
                </a:cubicBezTo>
                <a:cubicBezTo>
                  <a:pt x="49669" y="196"/>
                  <a:pt x="50240" y="3881"/>
                  <a:pt x="51963" y="3772"/>
                </a:cubicBezTo>
                <a:cubicBezTo>
                  <a:pt x="53328" y="3686"/>
                  <a:pt x="53528" y="1332"/>
                  <a:pt x="54785" y="793"/>
                </a:cubicBezTo>
                <a:cubicBezTo>
                  <a:pt x="56344" y="125"/>
                  <a:pt x="55923" y="4827"/>
                  <a:pt x="57607" y="5026"/>
                </a:cubicBezTo>
                <a:cubicBezTo>
                  <a:pt x="59093" y="5201"/>
                  <a:pt x="59422" y="1358"/>
                  <a:pt x="60820" y="1891"/>
                </a:cubicBezTo>
                <a:cubicBezTo>
                  <a:pt x="62246" y="2434"/>
                  <a:pt x="62124" y="5664"/>
                  <a:pt x="63641" y="5496"/>
                </a:cubicBezTo>
                <a:cubicBezTo>
                  <a:pt x="65106" y="5334"/>
                  <a:pt x="64965" y="2579"/>
                  <a:pt x="66306" y="1969"/>
                </a:cubicBezTo>
                <a:cubicBezTo>
                  <a:pt x="67450" y="1449"/>
                  <a:pt x="67693" y="4338"/>
                  <a:pt x="68893" y="4712"/>
                </a:cubicBezTo>
                <a:cubicBezTo>
                  <a:pt x="70650" y="5260"/>
                  <a:pt x="71006" y="1697"/>
                  <a:pt x="72028" y="166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Google Shape;313;p31"/>
          <p:cNvSpPr/>
          <p:nvPr/>
        </p:nvSpPr>
        <p:spPr>
          <a:xfrm>
            <a:off x="8141880" y="405691"/>
            <a:ext cx="575640" cy="543337"/>
          </a:xfrm>
          <a:custGeom>
            <a:avLst/>
            <a:gdLst/>
            <a:ahLst/>
            <a:cxnLst/>
            <a:rect l="l" t="t" r="r" b="b"/>
            <a:pathLst>
              <a:path w="21328" h="22572" extrusionOk="0">
                <a:moveTo>
                  <a:pt x="12029" y="0"/>
                </a:moveTo>
                <a:cubicBezTo>
                  <a:pt x="7711" y="864"/>
                  <a:pt x="2949" y="3301"/>
                  <a:pt x="980" y="7239"/>
                </a:cubicBezTo>
                <a:cubicBezTo>
                  <a:pt x="-925" y="11049"/>
                  <a:pt x="254" y="16800"/>
                  <a:pt x="3266" y="19812"/>
                </a:cubicBezTo>
                <a:cubicBezTo>
                  <a:pt x="7226" y="23772"/>
                  <a:pt x="16923" y="23329"/>
                  <a:pt x="20030" y="18669"/>
                </a:cubicBezTo>
                <a:cubicBezTo>
                  <a:pt x="22885" y="14387"/>
                  <a:pt x="20442" y="6111"/>
                  <a:pt x="15839" y="3810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Google Shape;321;p31">
            <a:hlinkClick r:id="" action="ppaction://hlinkshowjump?jump=previousslide"/>
          </p:cNvPr>
          <p:cNvSpPr/>
          <p:nvPr/>
        </p:nvSpPr>
        <p:spPr>
          <a:xfrm>
            <a:off x="7705470" y="969593"/>
            <a:ext cx="252900" cy="2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5949"/>
            <a:ext cx="4036469" cy="30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>
            <a:spLocks noGrp="1"/>
          </p:cNvSpPr>
          <p:nvPr>
            <p:ph type="title" idx="21"/>
          </p:nvPr>
        </p:nvSpPr>
        <p:spPr>
          <a:xfrm>
            <a:off x="1313014" y="367315"/>
            <a:ext cx="62919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Prinsip Hidup Sukses Jusuf Hamka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710143" y="1640635"/>
            <a:ext cx="7935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69" name="Google Shape;269;p30"/>
          <p:cNvSpPr txBox="1">
            <a:spLocks noGrp="1"/>
          </p:cNvSpPr>
          <p:nvPr>
            <p:ph type="title" idx="2"/>
          </p:nvPr>
        </p:nvSpPr>
        <p:spPr>
          <a:xfrm>
            <a:off x="1640680" y="1510493"/>
            <a:ext cx="2667300" cy="5606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mimpi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mewujudkannya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Google Shape;270;p30"/>
          <p:cNvSpPr txBox="1">
            <a:spLocks noGrp="1"/>
          </p:cNvSpPr>
          <p:nvPr>
            <p:ph type="title" idx="3"/>
          </p:nvPr>
        </p:nvSpPr>
        <p:spPr>
          <a:xfrm>
            <a:off x="710143" y="3403515"/>
            <a:ext cx="7935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72" name="Google Shape;272;p30"/>
          <p:cNvSpPr txBox="1">
            <a:spLocks noGrp="1"/>
          </p:cNvSpPr>
          <p:nvPr>
            <p:ph type="title" idx="5"/>
          </p:nvPr>
        </p:nvSpPr>
        <p:spPr>
          <a:xfrm>
            <a:off x="1640680" y="3267560"/>
            <a:ext cx="2667300" cy="562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Bergaul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senior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kalangan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Google Shape;273;p30"/>
          <p:cNvSpPr txBox="1">
            <a:spLocks noGrp="1"/>
          </p:cNvSpPr>
          <p:nvPr>
            <p:ph type="title" idx="6"/>
          </p:nvPr>
        </p:nvSpPr>
        <p:spPr>
          <a:xfrm>
            <a:off x="710143" y="2522718"/>
            <a:ext cx="7935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76" name="Google Shape;276;p30"/>
          <p:cNvSpPr txBox="1">
            <a:spLocks noGrp="1"/>
          </p:cNvSpPr>
          <p:nvPr>
            <p:ph type="title" idx="9"/>
          </p:nvPr>
        </p:nvSpPr>
        <p:spPr>
          <a:xfrm>
            <a:off x="714300" y="4285172"/>
            <a:ext cx="7935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78" name="Google Shape;278;p30"/>
          <p:cNvSpPr txBox="1">
            <a:spLocks noGrp="1"/>
          </p:cNvSpPr>
          <p:nvPr>
            <p:ph type="title" idx="14"/>
          </p:nvPr>
        </p:nvSpPr>
        <p:spPr>
          <a:xfrm>
            <a:off x="1640680" y="4184316"/>
            <a:ext cx="2667300" cy="5892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ibu-bapak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Google Shape;279;p30"/>
          <p:cNvSpPr txBox="1">
            <a:spLocks noGrp="1"/>
          </p:cNvSpPr>
          <p:nvPr>
            <p:ph type="title" idx="15"/>
          </p:nvPr>
        </p:nvSpPr>
        <p:spPr>
          <a:xfrm>
            <a:off x="4808700" y="2740129"/>
            <a:ext cx="7935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title" idx="17"/>
          </p:nvPr>
        </p:nvSpPr>
        <p:spPr>
          <a:xfrm>
            <a:off x="5762400" y="2608738"/>
            <a:ext cx="2667300" cy="562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merasa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bodoh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2" name="Google Shape;282;p30"/>
          <p:cNvSpPr txBox="1">
            <a:spLocks noGrp="1"/>
          </p:cNvSpPr>
          <p:nvPr>
            <p:ph type="title" idx="18"/>
          </p:nvPr>
        </p:nvSpPr>
        <p:spPr>
          <a:xfrm>
            <a:off x="4808700" y="1640636"/>
            <a:ext cx="7935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284" name="Google Shape;284;p30"/>
          <p:cNvSpPr txBox="1">
            <a:spLocks noGrp="1"/>
          </p:cNvSpPr>
          <p:nvPr>
            <p:ph type="title" idx="20"/>
          </p:nvPr>
        </p:nvSpPr>
        <p:spPr>
          <a:xfrm>
            <a:off x="5762400" y="1541518"/>
            <a:ext cx="26673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Amanah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menepati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janji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" name="Google Shape;285;p30"/>
          <p:cNvSpPr/>
          <p:nvPr/>
        </p:nvSpPr>
        <p:spPr>
          <a:xfrm>
            <a:off x="737468" y="1446748"/>
            <a:ext cx="738855" cy="687769"/>
          </a:xfrm>
          <a:custGeom>
            <a:avLst/>
            <a:gdLst/>
            <a:ahLst/>
            <a:cxnLst/>
            <a:rect l="l" t="t" r="r" b="b"/>
            <a:pathLst>
              <a:path w="21328" h="22572" extrusionOk="0">
                <a:moveTo>
                  <a:pt x="12029" y="0"/>
                </a:moveTo>
                <a:cubicBezTo>
                  <a:pt x="7711" y="864"/>
                  <a:pt x="2949" y="3301"/>
                  <a:pt x="980" y="7239"/>
                </a:cubicBezTo>
                <a:cubicBezTo>
                  <a:pt x="-925" y="11049"/>
                  <a:pt x="254" y="16800"/>
                  <a:pt x="3266" y="19812"/>
                </a:cubicBezTo>
                <a:cubicBezTo>
                  <a:pt x="7226" y="23772"/>
                  <a:pt x="16923" y="23329"/>
                  <a:pt x="20030" y="18669"/>
                </a:cubicBezTo>
                <a:cubicBezTo>
                  <a:pt x="22885" y="14387"/>
                  <a:pt x="20442" y="6111"/>
                  <a:pt x="15839" y="3810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30"/>
          <p:cNvSpPr/>
          <p:nvPr/>
        </p:nvSpPr>
        <p:spPr>
          <a:xfrm>
            <a:off x="737468" y="3209628"/>
            <a:ext cx="738855" cy="687769"/>
          </a:xfrm>
          <a:custGeom>
            <a:avLst/>
            <a:gdLst/>
            <a:ahLst/>
            <a:cxnLst/>
            <a:rect l="l" t="t" r="r" b="b"/>
            <a:pathLst>
              <a:path w="21328" h="22572" extrusionOk="0">
                <a:moveTo>
                  <a:pt x="12029" y="0"/>
                </a:moveTo>
                <a:cubicBezTo>
                  <a:pt x="7711" y="864"/>
                  <a:pt x="2949" y="3301"/>
                  <a:pt x="980" y="7239"/>
                </a:cubicBezTo>
                <a:cubicBezTo>
                  <a:pt x="-925" y="11049"/>
                  <a:pt x="254" y="16800"/>
                  <a:pt x="3266" y="19812"/>
                </a:cubicBezTo>
                <a:cubicBezTo>
                  <a:pt x="7226" y="23772"/>
                  <a:pt x="16923" y="23329"/>
                  <a:pt x="20030" y="18669"/>
                </a:cubicBezTo>
                <a:cubicBezTo>
                  <a:pt x="22885" y="14387"/>
                  <a:pt x="20442" y="6111"/>
                  <a:pt x="15839" y="3810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30"/>
          <p:cNvSpPr/>
          <p:nvPr/>
        </p:nvSpPr>
        <p:spPr>
          <a:xfrm>
            <a:off x="737468" y="2328830"/>
            <a:ext cx="738855" cy="687769"/>
          </a:xfrm>
          <a:custGeom>
            <a:avLst/>
            <a:gdLst/>
            <a:ahLst/>
            <a:cxnLst/>
            <a:rect l="l" t="t" r="r" b="b"/>
            <a:pathLst>
              <a:path w="21328" h="22572" extrusionOk="0">
                <a:moveTo>
                  <a:pt x="12029" y="0"/>
                </a:moveTo>
                <a:cubicBezTo>
                  <a:pt x="7711" y="864"/>
                  <a:pt x="2949" y="3301"/>
                  <a:pt x="980" y="7239"/>
                </a:cubicBezTo>
                <a:cubicBezTo>
                  <a:pt x="-925" y="11049"/>
                  <a:pt x="254" y="16800"/>
                  <a:pt x="3266" y="19812"/>
                </a:cubicBezTo>
                <a:cubicBezTo>
                  <a:pt x="7226" y="23772"/>
                  <a:pt x="16923" y="23329"/>
                  <a:pt x="20030" y="18669"/>
                </a:cubicBezTo>
                <a:cubicBezTo>
                  <a:pt x="22885" y="14387"/>
                  <a:pt x="20442" y="6111"/>
                  <a:pt x="15839" y="3810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8" name="Google Shape;288;p30"/>
          <p:cNvSpPr/>
          <p:nvPr/>
        </p:nvSpPr>
        <p:spPr>
          <a:xfrm>
            <a:off x="741625" y="4091285"/>
            <a:ext cx="738855" cy="687769"/>
          </a:xfrm>
          <a:custGeom>
            <a:avLst/>
            <a:gdLst/>
            <a:ahLst/>
            <a:cxnLst/>
            <a:rect l="l" t="t" r="r" b="b"/>
            <a:pathLst>
              <a:path w="21328" h="22572" extrusionOk="0">
                <a:moveTo>
                  <a:pt x="12029" y="0"/>
                </a:moveTo>
                <a:cubicBezTo>
                  <a:pt x="7711" y="864"/>
                  <a:pt x="2949" y="3301"/>
                  <a:pt x="980" y="7239"/>
                </a:cubicBezTo>
                <a:cubicBezTo>
                  <a:pt x="-925" y="11049"/>
                  <a:pt x="254" y="16800"/>
                  <a:pt x="3266" y="19812"/>
                </a:cubicBezTo>
                <a:cubicBezTo>
                  <a:pt x="7226" y="23772"/>
                  <a:pt x="16923" y="23329"/>
                  <a:pt x="20030" y="18669"/>
                </a:cubicBezTo>
                <a:cubicBezTo>
                  <a:pt x="22885" y="14387"/>
                  <a:pt x="20442" y="6111"/>
                  <a:pt x="15839" y="3810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Google Shape;289;p30"/>
          <p:cNvSpPr/>
          <p:nvPr/>
        </p:nvSpPr>
        <p:spPr>
          <a:xfrm>
            <a:off x="4836025" y="2546242"/>
            <a:ext cx="738855" cy="687769"/>
          </a:xfrm>
          <a:custGeom>
            <a:avLst/>
            <a:gdLst/>
            <a:ahLst/>
            <a:cxnLst/>
            <a:rect l="l" t="t" r="r" b="b"/>
            <a:pathLst>
              <a:path w="21328" h="22572" extrusionOk="0">
                <a:moveTo>
                  <a:pt x="12029" y="0"/>
                </a:moveTo>
                <a:cubicBezTo>
                  <a:pt x="7711" y="864"/>
                  <a:pt x="2949" y="3301"/>
                  <a:pt x="980" y="7239"/>
                </a:cubicBezTo>
                <a:cubicBezTo>
                  <a:pt x="-925" y="11049"/>
                  <a:pt x="254" y="16800"/>
                  <a:pt x="3266" y="19812"/>
                </a:cubicBezTo>
                <a:cubicBezTo>
                  <a:pt x="7226" y="23772"/>
                  <a:pt x="16923" y="23329"/>
                  <a:pt x="20030" y="18669"/>
                </a:cubicBezTo>
                <a:cubicBezTo>
                  <a:pt x="22885" y="14387"/>
                  <a:pt x="20442" y="6111"/>
                  <a:pt x="15839" y="3810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Google Shape;290;p30"/>
          <p:cNvSpPr/>
          <p:nvPr/>
        </p:nvSpPr>
        <p:spPr>
          <a:xfrm>
            <a:off x="4836025" y="1446748"/>
            <a:ext cx="738855" cy="687769"/>
          </a:xfrm>
          <a:custGeom>
            <a:avLst/>
            <a:gdLst/>
            <a:ahLst/>
            <a:cxnLst/>
            <a:rect l="l" t="t" r="r" b="b"/>
            <a:pathLst>
              <a:path w="21328" h="22572" extrusionOk="0">
                <a:moveTo>
                  <a:pt x="12029" y="0"/>
                </a:moveTo>
                <a:cubicBezTo>
                  <a:pt x="7711" y="864"/>
                  <a:pt x="2949" y="3301"/>
                  <a:pt x="980" y="7239"/>
                </a:cubicBezTo>
                <a:cubicBezTo>
                  <a:pt x="-925" y="11049"/>
                  <a:pt x="254" y="16800"/>
                  <a:pt x="3266" y="19812"/>
                </a:cubicBezTo>
                <a:cubicBezTo>
                  <a:pt x="7226" y="23772"/>
                  <a:pt x="16923" y="23329"/>
                  <a:pt x="20030" y="18669"/>
                </a:cubicBezTo>
                <a:cubicBezTo>
                  <a:pt x="22885" y="14387"/>
                  <a:pt x="20442" y="6111"/>
                  <a:pt x="15839" y="3810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Google Shape;269;p30"/>
          <p:cNvSpPr txBox="1">
            <a:spLocks noGrp="1"/>
          </p:cNvSpPr>
          <p:nvPr>
            <p:ph type="title" idx="2"/>
          </p:nvPr>
        </p:nvSpPr>
        <p:spPr>
          <a:xfrm>
            <a:off x="1640680" y="2367725"/>
            <a:ext cx="2667300" cy="5606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Mensinergikan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279;p30"/>
          <p:cNvSpPr txBox="1">
            <a:spLocks noGrp="1"/>
          </p:cNvSpPr>
          <p:nvPr>
            <p:ph type="title" idx="15"/>
          </p:nvPr>
        </p:nvSpPr>
        <p:spPr>
          <a:xfrm>
            <a:off x="4808700" y="3839623"/>
            <a:ext cx="7935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07</a:t>
            </a:r>
            <a:endParaRPr dirty="0"/>
          </a:p>
        </p:txBody>
      </p:sp>
      <p:sp>
        <p:nvSpPr>
          <p:cNvPr id="48" name="Google Shape;289;p30"/>
          <p:cNvSpPr/>
          <p:nvPr/>
        </p:nvSpPr>
        <p:spPr>
          <a:xfrm>
            <a:off x="4836025" y="3645736"/>
            <a:ext cx="738855" cy="687769"/>
          </a:xfrm>
          <a:custGeom>
            <a:avLst/>
            <a:gdLst/>
            <a:ahLst/>
            <a:cxnLst/>
            <a:rect l="l" t="t" r="r" b="b"/>
            <a:pathLst>
              <a:path w="21328" h="22572" extrusionOk="0">
                <a:moveTo>
                  <a:pt x="12029" y="0"/>
                </a:moveTo>
                <a:cubicBezTo>
                  <a:pt x="7711" y="864"/>
                  <a:pt x="2949" y="3301"/>
                  <a:pt x="980" y="7239"/>
                </a:cubicBezTo>
                <a:cubicBezTo>
                  <a:pt x="-925" y="11049"/>
                  <a:pt x="254" y="16800"/>
                  <a:pt x="3266" y="19812"/>
                </a:cubicBezTo>
                <a:cubicBezTo>
                  <a:pt x="7226" y="23772"/>
                  <a:pt x="16923" y="23329"/>
                  <a:pt x="20030" y="18669"/>
                </a:cubicBezTo>
                <a:cubicBezTo>
                  <a:pt x="22885" y="14387"/>
                  <a:pt x="20442" y="6111"/>
                  <a:pt x="15839" y="3810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Google Shape;281;p30"/>
          <p:cNvSpPr txBox="1">
            <a:spLocks noGrp="1"/>
          </p:cNvSpPr>
          <p:nvPr>
            <p:ph type="title" idx="17"/>
          </p:nvPr>
        </p:nvSpPr>
        <p:spPr>
          <a:xfrm>
            <a:off x="5762400" y="3703515"/>
            <a:ext cx="2667300" cy="562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berpenampilan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sederhana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48"/>
          <p:cNvSpPr txBox="1">
            <a:spLocks noGrp="1"/>
          </p:cNvSpPr>
          <p:nvPr>
            <p:ph type="title"/>
          </p:nvPr>
        </p:nvSpPr>
        <p:spPr>
          <a:xfrm>
            <a:off x="714300" y="3228213"/>
            <a:ext cx="42960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Jusuf Hamka | Babah Alun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3" name="Google Shape;963;p48"/>
          <p:cNvCxnSpPr/>
          <p:nvPr/>
        </p:nvCxnSpPr>
        <p:spPr>
          <a:xfrm>
            <a:off x="6928050" y="-19900"/>
            <a:ext cx="0" cy="517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7" name="Google Shape;967;p48"/>
          <p:cNvSpPr/>
          <p:nvPr/>
        </p:nvSpPr>
        <p:spPr>
          <a:xfrm>
            <a:off x="852300" y="3649000"/>
            <a:ext cx="3414900" cy="128343"/>
          </a:xfrm>
          <a:custGeom>
            <a:avLst/>
            <a:gdLst/>
            <a:ahLst/>
            <a:cxnLst/>
            <a:rect l="l" t="t" r="r" b="b"/>
            <a:pathLst>
              <a:path w="72028" h="5517" extrusionOk="0">
                <a:moveTo>
                  <a:pt x="0" y="1734"/>
                </a:moveTo>
                <a:cubicBezTo>
                  <a:pt x="1901" y="46"/>
                  <a:pt x="5052" y="2525"/>
                  <a:pt x="7446" y="3380"/>
                </a:cubicBezTo>
                <a:cubicBezTo>
                  <a:pt x="8361" y="3707"/>
                  <a:pt x="8200" y="1089"/>
                  <a:pt x="9170" y="1028"/>
                </a:cubicBezTo>
                <a:cubicBezTo>
                  <a:pt x="10192" y="964"/>
                  <a:pt x="10632" y="3243"/>
                  <a:pt x="11600" y="2909"/>
                </a:cubicBezTo>
                <a:cubicBezTo>
                  <a:pt x="11702" y="2874"/>
                  <a:pt x="13662" y="807"/>
                  <a:pt x="13873" y="793"/>
                </a:cubicBezTo>
                <a:cubicBezTo>
                  <a:pt x="15203" y="704"/>
                  <a:pt x="14867" y="4461"/>
                  <a:pt x="16146" y="4085"/>
                </a:cubicBezTo>
                <a:cubicBezTo>
                  <a:pt x="17495" y="3688"/>
                  <a:pt x="17885" y="1097"/>
                  <a:pt x="19281" y="1264"/>
                </a:cubicBezTo>
                <a:cubicBezTo>
                  <a:pt x="20407" y="1399"/>
                  <a:pt x="20285" y="4150"/>
                  <a:pt x="21397" y="3928"/>
                </a:cubicBezTo>
                <a:cubicBezTo>
                  <a:pt x="23155" y="3576"/>
                  <a:pt x="23290" y="95"/>
                  <a:pt x="25081" y="10"/>
                </a:cubicBezTo>
                <a:cubicBezTo>
                  <a:pt x="26761" y="-70"/>
                  <a:pt x="26878" y="3375"/>
                  <a:pt x="28529" y="3693"/>
                </a:cubicBezTo>
                <a:cubicBezTo>
                  <a:pt x="30076" y="3991"/>
                  <a:pt x="30589" y="328"/>
                  <a:pt x="32134" y="637"/>
                </a:cubicBezTo>
                <a:cubicBezTo>
                  <a:pt x="33371" y="884"/>
                  <a:pt x="33032" y="4093"/>
                  <a:pt x="34251" y="3772"/>
                </a:cubicBezTo>
                <a:cubicBezTo>
                  <a:pt x="35842" y="3353"/>
                  <a:pt x="36060" y="-355"/>
                  <a:pt x="37621" y="166"/>
                </a:cubicBezTo>
                <a:cubicBezTo>
                  <a:pt x="39075" y="651"/>
                  <a:pt x="38407" y="3791"/>
                  <a:pt x="39894" y="4163"/>
                </a:cubicBezTo>
                <a:cubicBezTo>
                  <a:pt x="41238" y="4499"/>
                  <a:pt x="41613" y="687"/>
                  <a:pt x="42872" y="1264"/>
                </a:cubicBezTo>
                <a:cubicBezTo>
                  <a:pt x="44189" y="1867"/>
                  <a:pt x="44172" y="4503"/>
                  <a:pt x="45615" y="4634"/>
                </a:cubicBezTo>
                <a:cubicBezTo>
                  <a:pt x="47200" y="4777"/>
                  <a:pt x="46397" y="741"/>
                  <a:pt x="47966" y="480"/>
                </a:cubicBezTo>
                <a:cubicBezTo>
                  <a:pt x="49669" y="196"/>
                  <a:pt x="50240" y="3881"/>
                  <a:pt x="51963" y="3772"/>
                </a:cubicBezTo>
                <a:cubicBezTo>
                  <a:pt x="53328" y="3686"/>
                  <a:pt x="53528" y="1332"/>
                  <a:pt x="54785" y="793"/>
                </a:cubicBezTo>
                <a:cubicBezTo>
                  <a:pt x="56344" y="125"/>
                  <a:pt x="55923" y="4827"/>
                  <a:pt x="57607" y="5026"/>
                </a:cubicBezTo>
                <a:cubicBezTo>
                  <a:pt x="59093" y="5201"/>
                  <a:pt x="59422" y="1358"/>
                  <a:pt x="60820" y="1891"/>
                </a:cubicBezTo>
                <a:cubicBezTo>
                  <a:pt x="62246" y="2434"/>
                  <a:pt x="62124" y="5664"/>
                  <a:pt x="63641" y="5496"/>
                </a:cubicBezTo>
                <a:cubicBezTo>
                  <a:pt x="65106" y="5334"/>
                  <a:pt x="64965" y="2579"/>
                  <a:pt x="66306" y="1969"/>
                </a:cubicBezTo>
                <a:cubicBezTo>
                  <a:pt x="67450" y="1449"/>
                  <a:pt x="67693" y="4338"/>
                  <a:pt x="68893" y="4712"/>
                </a:cubicBezTo>
                <a:cubicBezTo>
                  <a:pt x="70650" y="5260"/>
                  <a:pt x="71006" y="1697"/>
                  <a:pt x="72028" y="166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1750" y="1490014"/>
            <a:ext cx="4296000" cy="1534800"/>
          </a:xfrm>
        </p:spPr>
        <p:txBody>
          <a:bodyPr/>
          <a:lstStyle/>
          <a:p>
            <a:pPr marL="0" indent="0"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duit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sombong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duit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bohong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punya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duit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nyolong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5"/>
          <a:stretch/>
        </p:blipFill>
        <p:spPr>
          <a:xfrm>
            <a:off x="5023207" y="0"/>
            <a:ext cx="4120793" cy="5143500"/>
          </a:xfrm>
          <a:prstGeom prst="rect">
            <a:avLst/>
          </a:prstGeom>
        </p:spPr>
      </p:pic>
      <p:sp>
        <p:nvSpPr>
          <p:cNvPr id="18" name="Google Shape;962;p48"/>
          <p:cNvSpPr txBox="1">
            <a:spLocks/>
          </p:cNvSpPr>
          <p:nvPr/>
        </p:nvSpPr>
        <p:spPr>
          <a:xfrm>
            <a:off x="2862300" y="4436528"/>
            <a:ext cx="2377243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SemiBold"/>
              <a:buNone/>
              <a:defRPr sz="2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SemiBold"/>
              <a:buNone/>
              <a:defRPr sz="24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SemiBold"/>
              <a:buNone/>
              <a:defRPr sz="24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SemiBold"/>
              <a:buNone/>
              <a:defRPr sz="24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SemiBold"/>
              <a:buNone/>
              <a:defRPr sz="24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SemiBold"/>
              <a:buNone/>
              <a:defRPr sz="24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SemiBold"/>
              <a:buNone/>
              <a:defRPr sz="24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SemiBold"/>
              <a:buNone/>
              <a:defRPr sz="24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SemiBold"/>
              <a:buNone/>
              <a:defRPr sz="24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Terima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Kasih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9"/>
          <p:cNvSpPr txBox="1">
            <a:spLocks noGrp="1"/>
          </p:cNvSpPr>
          <p:nvPr>
            <p:ph type="subTitle" idx="1"/>
          </p:nvPr>
        </p:nvSpPr>
        <p:spPr>
          <a:xfrm>
            <a:off x="455641" y="1045028"/>
            <a:ext cx="4635557" cy="3028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Lengkap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: Mohammad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Jusuf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Hamka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Panggilan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: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Babah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Alun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Lahir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: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Joseph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Tanggal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Lahir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: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Samarinda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Desember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1957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Agama 		: Islam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Istri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: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Burhanudin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: 1.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Fitria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Yusuf,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2.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Feisal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Hamka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3.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Farid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Hamka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Ayah 		: Joseph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Suhaimi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Jauw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Tjiang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Suwanti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Suhaimi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Siaw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Swan)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Orang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Angat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Hamka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8" name="Google Shape;978;p49"/>
          <p:cNvSpPr txBox="1">
            <a:spLocks noGrp="1"/>
          </p:cNvSpPr>
          <p:nvPr>
            <p:ph type="title"/>
          </p:nvPr>
        </p:nvSpPr>
        <p:spPr>
          <a:xfrm>
            <a:off x="719850" y="379312"/>
            <a:ext cx="3857700" cy="602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Biodata</a:t>
            </a:r>
            <a:r>
              <a:rPr lang="e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Jusuf Hamka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0" name="Google Shape;980;p49"/>
          <p:cNvCxnSpPr/>
          <p:nvPr/>
        </p:nvCxnSpPr>
        <p:spPr>
          <a:xfrm rot="10800000">
            <a:off x="5092800" y="1025950"/>
            <a:ext cx="4060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1" name="Google Shape;981;p49"/>
          <p:cNvCxnSpPr/>
          <p:nvPr/>
        </p:nvCxnSpPr>
        <p:spPr>
          <a:xfrm rot="10800000">
            <a:off x="1500" y="4117575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2" name="Google Shape;982;p49"/>
          <p:cNvCxnSpPr/>
          <p:nvPr/>
        </p:nvCxnSpPr>
        <p:spPr>
          <a:xfrm rot="10800000">
            <a:off x="5093525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3" name="Google Shape;983;p49"/>
          <p:cNvCxnSpPr/>
          <p:nvPr/>
        </p:nvCxnSpPr>
        <p:spPr>
          <a:xfrm rot="10800000">
            <a:off x="8780779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7" r="28201" b="9382"/>
          <a:stretch/>
        </p:blipFill>
        <p:spPr>
          <a:xfrm>
            <a:off x="5091198" y="1045028"/>
            <a:ext cx="4052802" cy="304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7"/>
          <p:cNvSpPr txBox="1">
            <a:spLocks noGrp="1"/>
          </p:cNvSpPr>
          <p:nvPr>
            <p:ph type="title"/>
          </p:nvPr>
        </p:nvSpPr>
        <p:spPr>
          <a:xfrm>
            <a:off x="1265194" y="365360"/>
            <a:ext cx="6622800" cy="592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endidikan</a:t>
            </a: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Pekerjaan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6" name="Google Shape;476;p37"/>
          <p:cNvSpPr txBox="1">
            <a:spLocks noGrp="1"/>
          </p:cNvSpPr>
          <p:nvPr>
            <p:ph type="subTitle" idx="1"/>
          </p:nvPr>
        </p:nvSpPr>
        <p:spPr>
          <a:xfrm>
            <a:off x="391886" y="1818687"/>
            <a:ext cx="4184708" cy="3052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akultas Hukum Universitas 17 Agustus 1945, Jakarta, 1947 (tidak lulus)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akultas Kedokteran Universitas Trisakti Jakarta, 1974 (tidak lulus)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isnis Administrasi Columbia College, Kanada, 1977</a:t>
            </a:r>
            <a:r>
              <a:rPr lang="e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(tidak lulus)</a:t>
            </a:r>
            <a:endParaRPr lang="e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dministrasi Negara FISIP Universitas Jayabaya, Jakarta, 1980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(tidak lulus)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7" name="Google Shape;477;p37"/>
          <p:cNvSpPr txBox="1">
            <a:spLocks noGrp="1"/>
          </p:cNvSpPr>
          <p:nvPr>
            <p:ph type="title" idx="2"/>
          </p:nvPr>
        </p:nvSpPr>
        <p:spPr>
          <a:xfrm>
            <a:off x="1314206" y="1350687"/>
            <a:ext cx="2309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8" name="Google Shape;478;p37"/>
          <p:cNvSpPr txBox="1">
            <a:spLocks noGrp="1"/>
          </p:cNvSpPr>
          <p:nvPr>
            <p:ph type="subTitle" idx="3"/>
          </p:nvPr>
        </p:nvSpPr>
        <p:spPr>
          <a:xfrm>
            <a:off x="4576594" y="1818687"/>
            <a:ext cx="4184708" cy="3052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Komisaris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Komisaris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Independen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Indomobil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Sukses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Tbk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Komisaris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Indosiar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Visual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Mandiri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Komisaris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Citra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Margatama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Surabaya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Komisaris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Kaltim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Resources Indonesia</a:t>
            </a:r>
          </a:p>
        </p:txBody>
      </p:sp>
      <p:sp>
        <p:nvSpPr>
          <p:cNvPr id="479" name="Google Shape;479;p37"/>
          <p:cNvSpPr txBox="1">
            <a:spLocks noGrp="1"/>
          </p:cNvSpPr>
          <p:nvPr>
            <p:ph type="title" idx="4"/>
          </p:nvPr>
        </p:nvSpPr>
        <p:spPr>
          <a:xfrm>
            <a:off x="5520394" y="1350687"/>
            <a:ext cx="2309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0" name="Google Shape;480;p37"/>
          <p:cNvCxnSpPr/>
          <p:nvPr/>
        </p:nvCxnSpPr>
        <p:spPr>
          <a:xfrm>
            <a:off x="4576594" y="1114613"/>
            <a:ext cx="0" cy="3756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 txBox="1">
            <a:spLocks noGrp="1"/>
          </p:cNvSpPr>
          <p:nvPr>
            <p:ph type="subTitle" idx="1"/>
          </p:nvPr>
        </p:nvSpPr>
        <p:spPr>
          <a:xfrm>
            <a:off x="435429" y="1099457"/>
            <a:ext cx="8338456" cy="37555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Jusuf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Hamka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dikenal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Babah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lahir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Joseph.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Ayahnya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berprofesi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ibunya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berprofesi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guru.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keempat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tujuh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bersaudara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mendapat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Jusuf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Hamka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dirinya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memeluk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1981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tokoh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Muslim Indonesia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Hamka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tuanya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berprofesi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pendidik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Jusuf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Hamka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lulusan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SMA.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pernah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selesai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cerdas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suka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formalitas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1986,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Jusuf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Hamka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konstruksi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jalanan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supir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traktor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pembuat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berlokasi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Samarinda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Kalimantan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Timur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gaji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Rp750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karirnya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melejit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sekarang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hinggap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padanya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direktur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penasihat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infrastruktur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 Citra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Nusaphala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1426125" y="332702"/>
            <a:ext cx="6291900" cy="559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erjalanan Hidup Jusuf Hamka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0" name="Google Shape;980;p49"/>
          <p:cNvCxnSpPr/>
          <p:nvPr/>
        </p:nvCxnSpPr>
        <p:spPr>
          <a:xfrm rot="10800000">
            <a:off x="5092800" y="1025950"/>
            <a:ext cx="4060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1" name="Google Shape;981;p49"/>
          <p:cNvCxnSpPr/>
          <p:nvPr/>
        </p:nvCxnSpPr>
        <p:spPr>
          <a:xfrm rot="10800000">
            <a:off x="1500" y="4117575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2" name="Google Shape;982;p49"/>
          <p:cNvCxnSpPr/>
          <p:nvPr/>
        </p:nvCxnSpPr>
        <p:spPr>
          <a:xfrm rot="10800000">
            <a:off x="5093525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3" name="Google Shape;983;p49"/>
          <p:cNvCxnSpPr/>
          <p:nvPr/>
        </p:nvCxnSpPr>
        <p:spPr>
          <a:xfrm rot="10800000">
            <a:off x="8780779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" r="7563" b="3548"/>
          <a:stretch/>
        </p:blipFill>
        <p:spPr>
          <a:xfrm>
            <a:off x="5261541" y="705969"/>
            <a:ext cx="3349047" cy="3034340"/>
          </a:xfrm>
          <a:prstGeom prst="rect">
            <a:avLst/>
          </a:prstGeom>
        </p:spPr>
      </p:pic>
      <p:sp>
        <p:nvSpPr>
          <p:cNvPr id="12" name="Google Shape;250;p29"/>
          <p:cNvSpPr txBox="1">
            <a:spLocks noGrp="1"/>
          </p:cNvSpPr>
          <p:nvPr>
            <p:ph type="subTitle" idx="1"/>
          </p:nvPr>
        </p:nvSpPr>
        <p:spPr>
          <a:xfrm>
            <a:off x="267566" y="350796"/>
            <a:ext cx="4824872" cy="3744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beliau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pabrik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lapis di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Samarinda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perusahaannya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bangkrut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dipersulit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Akibatnya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beliau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apapun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Bahkan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sempat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ditahan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Presiden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Soeharto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Jusuf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Hamka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sekarang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pemilik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swasta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terbesar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Indonesia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Citra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Nushapala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Persada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eliau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bernama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Podjok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 di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naungan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Podjok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 Sejahtera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Beliau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warung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kuning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kaum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duafa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Beliau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mendirikan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masjid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Wiyoto-Wiyono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Tanjung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Jakarta Utara.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>
            <a:spLocks noGrp="1"/>
          </p:cNvSpPr>
          <p:nvPr>
            <p:ph type="title"/>
          </p:nvPr>
        </p:nvSpPr>
        <p:spPr>
          <a:xfrm>
            <a:off x="4572000" y="1410750"/>
            <a:ext cx="3857700" cy="6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Ruas Tol Ir. Wiyoto Wiyono Cawang – Tanjung Priok 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" name="Google Shape;307;p31"/>
          <p:cNvSpPr txBox="1">
            <a:spLocks noGrp="1"/>
          </p:cNvSpPr>
          <p:nvPr>
            <p:ph type="subTitle" idx="1"/>
          </p:nvPr>
        </p:nvSpPr>
        <p:spPr>
          <a:xfrm>
            <a:off x="4425947" y="2311975"/>
            <a:ext cx="4291573" cy="1625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alan tol ini memiliki panjang hampir 15 kilometer yang melintasi ruas Jalan Bypass yang melintasi wilayah Jakarta Timur, Jakarta Pusat, dan Jakarta Utara.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 ini merupakan tol di Indonesia pertama yang menggunakan sistem layang dengan Teknik Sosrobahu.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8" name="Google Shape;308;p31"/>
          <p:cNvCxnSpPr/>
          <p:nvPr/>
        </p:nvCxnSpPr>
        <p:spPr>
          <a:xfrm>
            <a:off x="1500" y="1025950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31"/>
          <p:cNvCxnSpPr/>
          <p:nvPr/>
        </p:nvCxnSpPr>
        <p:spPr>
          <a:xfrm>
            <a:off x="1500" y="4117575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0" name="Google Shape;310;p31"/>
          <p:cNvCxnSpPr/>
          <p:nvPr/>
        </p:nvCxnSpPr>
        <p:spPr>
          <a:xfrm rot="10800000">
            <a:off x="365875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1" name="Google Shape;311;p31"/>
          <p:cNvCxnSpPr/>
          <p:nvPr/>
        </p:nvCxnSpPr>
        <p:spPr>
          <a:xfrm rot="10800000">
            <a:off x="4061575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31"/>
          <p:cNvSpPr/>
          <p:nvPr/>
        </p:nvSpPr>
        <p:spPr>
          <a:xfrm>
            <a:off x="6157725" y="1993975"/>
            <a:ext cx="2169123" cy="137925"/>
          </a:xfrm>
          <a:custGeom>
            <a:avLst/>
            <a:gdLst/>
            <a:ahLst/>
            <a:cxnLst/>
            <a:rect l="l" t="t" r="r" b="b"/>
            <a:pathLst>
              <a:path w="72028" h="5517" extrusionOk="0">
                <a:moveTo>
                  <a:pt x="0" y="1734"/>
                </a:moveTo>
                <a:cubicBezTo>
                  <a:pt x="1901" y="46"/>
                  <a:pt x="5052" y="2525"/>
                  <a:pt x="7446" y="3380"/>
                </a:cubicBezTo>
                <a:cubicBezTo>
                  <a:pt x="8361" y="3707"/>
                  <a:pt x="8200" y="1089"/>
                  <a:pt x="9170" y="1028"/>
                </a:cubicBezTo>
                <a:cubicBezTo>
                  <a:pt x="10192" y="964"/>
                  <a:pt x="10632" y="3243"/>
                  <a:pt x="11600" y="2909"/>
                </a:cubicBezTo>
                <a:cubicBezTo>
                  <a:pt x="11702" y="2874"/>
                  <a:pt x="13662" y="807"/>
                  <a:pt x="13873" y="793"/>
                </a:cubicBezTo>
                <a:cubicBezTo>
                  <a:pt x="15203" y="704"/>
                  <a:pt x="14867" y="4461"/>
                  <a:pt x="16146" y="4085"/>
                </a:cubicBezTo>
                <a:cubicBezTo>
                  <a:pt x="17495" y="3688"/>
                  <a:pt x="17885" y="1097"/>
                  <a:pt x="19281" y="1264"/>
                </a:cubicBezTo>
                <a:cubicBezTo>
                  <a:pt x="20407" y="1399"/>
                  <a:pt x="20285" y="4150"/>
                  <a:pt x="21397" y="3928"/>
                </a:cubicBezTo>
                <a:cubicBezTo>
                  <a:pt x="23155" y="3576"/>
                  <a:pt x="23290" y="95"/>
                  <a:pt x="25081" y="10"/>
                </a:cubicBezTo>
                <a:cubicBezTo>
                  <a:pt x="26761" y="-70"/>
                  <a:pt x="26878" y="3375"/>
                  <a:pt x="28529" y="3693"/>
                </a:cubicBezTo>
                <a:cubicBezTo>
                  <a:pt x="30076" y="3991"/>
                  <a:pt x="30589" y="328"/>
                  <a:pt x="32134" y="637"/>
                </a:cubicBezTo>
                <a:cubicBezTo>
                  <a:pt x="33371" y="884"/>
                  <a:pt x="33032" y="4093"/>
                  <a:pt x="34251" y="3772"/>
                </a:cubicBezTo>
                <a:cubicBezTo>
                  <a:pt x="35842" y="3353"/>
                  <a:pt x="36060" y="-355"/>
                  <a:pt x="37621" y="166"/>
                </a:cubicBezTo>
                <a:cubicBezTo>
                  <a:pt x="39075" y="651"/>
                  <a:pt x="38407" y="3791"/>
                  <a:pt x="39894" y="4163"/>
                </a:cubicBezTo>
                <a:cubicBezTo>
                  <a:pt x="41238" y="4499"/>
                  <a:pt x="41613" y="687"/>
                  <a:pt x="42872" y="1264"/>
                </a:cubicBezTo>
                <a:cubicBezTo>
                  <a:pt x="44189" y="1867"/>
                  <a:pt x="44172" y="4503"/>
                  <a:pt x="45615" y="4634"/>
                </a:cubicBezTo>
                <a:cubicBezTo>
                  <a:pt x="47200" y="4777"/>
                  <a:pt x="46397" y="741"/>
                  <a:pt x="47966" y="480"/>
                </a:cubicBezTo>
                <a:cubicBezTo>
                  <a:pt x="49669" y="196"/>
                  <a:pt x="50240" y="3881"/>
                  <a:pt x="51963" y="3772"/>
                </a:cubicBezTo>
                <a:cubicBezTo>
                  <a:pt x="53328" y="3686"/>
                  <a:pt x="53528" y="1332"/>
                  <a:pt x="54785" y="793"/>
                </a:cubicBezTo>
                <a:cubicBezTo>
                  <a:pt x="56344" y="125"/>
                  <a:pt x="55923" y="4827"/>
                  <a:pt x="57607" y="5026"/>
                </a:cubicBezTo>
                <a:cubicBezTo>
                  <a:pt x="59093" y="5201"/>
                  <a:pt x="59422" y="1358"/>
                  <a:pt x="60820" y="1891"/>
                </a:cubicBezTo>
                <a:cubicBezTo>
                  <a:pt x="62246" y="2434"/>
                  <a:pt x="62124" y="5664"/>
                  <a:pt x="63641" y="5496"/>
                </a:cubicBezTo>
                <a:cubicBezTo>
                  <a:pt x="65106" y="5334"/>
                  <a:pt x="64965" y="2579"/>
                  <a:pt x="66306" y="1969"/>
                </a:cubicBezTo>
                <a:cubicBezTo>
                  <a:pt x="67450" y="1449"/>
                  <a:pt x="67693" y="4338"/>
                  <a:pt x="68893" y="4712"/>
                </a:cubicBezTo>
                <a:cubicBezTo>
                  <a:pt x="70650" y="5260"/>
                  <a:pt x="71006" y="1697"/>
                  <a:pt x="72028" y="166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Google Shape;313;p31"/>
          <p:cNvSpPr/>
          <p:nvPr/>
        </p:nvSpPr>
        <p:spPr>
          <a:xfrm>
            <a:off x="8141880" y="405691"/>
            <a:ext cx="575640" cy="543337"/>
          </a:xfrm>
          <a:custGeom>
            <a:avLst/>
            <a:gdLst/>
            <a:ahLst/>
            <a:cxnLst/>
            <a:rect l="l" t="t" r="r" b="b"/>
            <a:pathLst>
              <a:path w="21328" h="22572" extrusionOk="0">
                <a:moveTo>
                  <a:pt x="12029" y="0"/>
                </a:moveTo>
                <a:cubicBezTo>
                  <a:pt x="7711" y="864"/>
                  <a:pt x="2949" y="3301"/>
                  <a:pt x="980" y="7239"/>
                </a:cubicBezTo>
                <a:cubicBezTo>
                  <a:pt x="-925" y="11049"/>
                  <a:pt x="254" y="16800"/>
                  <a:pt x="3266" y="19812"/>
                </a:cubicBezTo>
                <a:cubicBezTo>
                  <a:pt x="7226" y="23772"/>
                  <a:pt x="16923" y="23329"/>
                  <a:pt x="20030" y="18669"/>
                </a:cubicBezTo>
                <a:cubicBezTo>
                  <a:pt x="22885" y="14387"/>
                  <a:pt x="20442" y="6111"/>
                  <a:pt x="15839" y="3810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Google Shape;321;p31">
            <a:hlinkClick r:id="" action="ppaction://hlinkshowjump?jump=previousslide"/>
          </p:cNvPr>
          <p:cNvSpPr/>
          <p:nvPr/>
        </p:nvSpPr>
        <p:spPr>
          <a:xfrm>
            <a:off x="7705470" y="969593"/>
            <a:ext cx="252900" cy="2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" y="1047763"/>
            <a:ext cx="4060073" cy="3069812"/>
          </a:xfrm>
          <a:prstGeom prst="rect">
            <a:avLst/>
          </a:prstGeom>
        </p:spPr>
      </p:pic>
      <p:sp>
        <p:nvSpPr>
          <p:cNvPr id="21" name="Google Shape;306;p31"/>
          <p:cNvSpPr txBox="1">
            <a:spLocks/>
          </p:cNvSpPr>
          <p:nvPr/>
        </p:nvSpPr>
        <p:spPr>
          <a:xfrm>
            <a:off x="1127874" y="184375"/>
            <a:ext cx="58674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Josefin Sans SemiBold"/>
              <a:buNone/>
              <a:defRPr sz="33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Josefin Sans SemiBold"/>
              <a:buNone/>
              <a:defRPr sz="4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Josefin Sans SemiBold"/>
              <a:buNone/>
              <a:defRPr sz="4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Josefin Sans SemiBold"/>
              <a:buNone/>
              <a:defRPr sz="4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Josefin Sans SemiBold"/>
              <a:buNone/>
              <a:defRPr sz="4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Josefin Sans SemiBold"/>
              <a:buNone/>
              <a:defRPr sz="4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Josefin Sans SemiBold"/>
              <a:buNone/>
              <a:defRPr sz="4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Josefin Sans SemiBold"/>
              <a:buNone/>
              <a:defRPr sz="4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Josefin Sans SemiBold"/>
              <a:buNone/>
              <a:defRPr sz="4200" b="0" i="0" u="none" strike="noStrike" cap="none">
                <a:solidFill>
                  <a:schemeClr val="l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Daftar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Milik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Jusuf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Hamka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>
            <a:spLocks noGrp="1"/>
          </p:cNvSpPr>
          <p:nvPr>
            <p:ph type="title"/>
          </p:nvPr>
        </p:nvSpPr>
        <p:spPr>
          <a:xfrm>
            <a:off x="4572000" y="1410750"/>
            <a:ext cx="3857700" cy="6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 Pelabuhan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" name="Google Shape;307;p31"/>
          <p:cNvSpPr txBox="1">
            <a:spLocks noGrp="1"/>
          </p:cNvSpPr>
          <p:nvPr>
            <p:ph type="subTitle" idx="1"/>
          </p:nvPr>
        </p:nvSpPr>
        <p:spPr>
          <a:xfrm>
            <a:off x="4425947" y="2311975"/>
            <a:ext cx="4291573" cy="1625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rangkaian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Ir.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Wiyoto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Wiyono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sepanjang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kilometer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melintasi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Jakarta Utara.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nantinya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disambung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Pelabuhan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dibangun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Jusuf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8" name="Google Shape;308;p31"/>
          <p:cNvCxnSpPr/>
          <p:nvPr/>
        </p:nvCxnSpPr>
        <p:spPr>
          <a:xfrm>
            <a:off x="1500" y="1025950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31"/>
          <p:cNvCxnSpPr/>
          <p:nvPr/>
        </p:nvCxnSpPr>
        <p:spPr>
          <a:xfrm>
            <a:off x="1500" y="4117575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0" name="Google Shape;310;p31"/>
          <p:cNvCxnSpPr/>
          <p:nvPr/>
        </p:nvCxnSpPr>
        <p:spPr>
          <a:xfrm rot="10800000">
            <a:off x="365875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1" name="Google Shape;311;p31"/>
          <p:cNvCxnSpPr/>
          <p:nvPr/>
        </p:nvCxnSpPr>
        <p:spPr>
          <a:xfrm rot="10800000">
            <a:off x="4061575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31"/>
          <p:cNvSpPr/>
          <p:nvPr/>
        </p:nvSpPr>
        <p:spPr>
          <a:xfrm>
            <a:off x="6157725" y="1993975"/>
            <a:ext cx="2169123" cy="137925"/>
          </a:xfrm>
          <a:custGeom>
            <a:avLst/>
            <a:gdLst/>
            <a:ahLst/>
            <a:cxnLst/>
            <a:rect l="l" t="t" r="r" b="b"/>
            <a:pathLst>
              <a:path w="72028" h="5517" extrusionOk="0">
                <a:moveTo>
                  <a:pt x="0" y="1734"/>
                </a:moveTo>
                <a:cubicBezTo>
                  <a:pt x="1901" y="46"/>
                  <a:pt x="5052" y="2525"/>
                  <a:pt x="7446" y="3380"/>
                </a:cubicBezTo>
                <a:cubicBezTo>
                  <a:pt x="8361" y="3707"/>
                  <a:pt x="8200" y="1089"/>
                  <a:pt x="9170" y="1028"/>
                </a:cubicBezTo>
                <a:cubicBezTo>
                  <a:pt x="10192" y="964"/>
                  <a:pt x="10632" y="3243"/>
                  <a:pt x="11600" y="2909"/>
                </a:cubicBezTo>
                <a:cubicBezTo>
                  <a:pt x="11702" y="2874"/>
                  <a:pt x="13662" y="807"/>
                  <a:pt x="13873" y="793"/>
                </a:cubicBezTo>
                <a:cubicBezTo>
                  <a:pt x="15203" y="704"/>
                  <a:pt x="14867" y="4461"/>
                  <a:pt x="16146" y="4085"/>
                </a:cubicBezTo>
                <a:cubicBezTo>
                  <a:pt x="17495" y="3688"/>
                  <a:pt x="17885" y="1097"/>
                  <a:pt x="19281" y="1264"/>
                </a:cubicBezTo>
                <a:cubicBezTo>
                  <a:pt x="20407" y="1399"/>
                  <a:pt x="20285" y="4150"/>
                  <a:pt x="21397" y="3928"/>
                </a:cubicBezTo>
                <a:cubicBezTo>
                  <a:pt x="23155" y="3576"/>
                  <a:pt x="23290" y="95"/>
                  <a:pt x="25081" y="10"/>
                </a:cubicBezTo>
                <a:cubicBezTo>
                  <a:pt x="26761" y="-70"/>
                  <a:pt x="26878" y="3375"/>
                  <a:pt x="28529" y="3693"/>
                </a:cubicBezTo>
                <a:cubicBezTo>
                  <a:pt x="30076" y="3991"/>
                  <a:pt x="30589" y="328"/>
                  <a:pt x="32134" y="637"/>
                </a:cubicBezTo>
                <a:cubicBezTo>
                  <a:pt x="33371" y="884"/>
                  <a:pt x="33032" y="4093"/>
                  <a:pt x="34251" y="3772"/>
                </a:cubicBezTo>
                <a:cubicBezTo>
                  <a:pt x="35842" y="3353"/>
                  <a:pt x="36060" y="-355"/>
                  <a:pt x="37621" y="166"/>
                </a:cubicBezTo>
                <a:cubicBezTo>
                  <a:pt x="39075" y="651"/>
                  <a:pt x="38407" y="3791"/>
                  <a:pt x="39894" y="4163"/>
                </a:cubicBezTo>
                <a:cubicBezTo>
                  <a:pt x="41238" y="4499"/>
                  <a:pt x="41613" y="687"/>
                  <a:pt x="42872" y="1264"/>
                </a:cubicBezTo>
                <a:cubicBezTo>
                  <a:pt x="44189" y="1867"/>
                  <a:pt x="44172" y="4503"/>
                  <a:pt x="45615" y="4634"/>
                </a:cubicBezTo>
                <a:cubicBezTo>
                  <a:pt x="47200" y="4777"/>
                  <a:pt x="46397" y="741"/>
                  <a:pt x="47966" y="480"/>
                </a:cubicBezTo>
                <a:cubicBezTo>
                  <a:pt x="49669" y="196"/>
                  <a:pt x="50240" y="3881"/>
                  <a:pt x="51963" y="3772"/>
                </a:cubicBezTo>
                <a:cubicBezTo>
                  <a:pt x="53328" y="3686"/>
                  <a:pt x="53528" y="1332"/>
                  <a:pt x="54785" y="793"/>
                </a:cubicBezTo>
                <a:cubicBezTo>
                  <a:pt x="56344" y="125"/>
                  <a:pt x="55923" y="4827"/>
                  <a:pt x="57607" y="5026"/>
                </a:cubicBezTo>
                <a:cubicBezTo>
                  <a:pt x="59093" y="5201"/>
                  <a:pt x="59422" y="1358"/>
                  <a:pt x="60820" y="1891"/>
                </a:cubicBezTo>
                <a:cubicBezTo>
                  <a:pt x="62246" y="2434"/>
                  <a:pt x="62124" y="5664"/>
                  <a:pt x="63641" y="5496"/>
                </a:cubicBezTo>
                <a:cubicBezTo>
                  <a:pt x="65106" y="5334"/>
                  <a:pt x="64965" y="2579"/>
                  <a:pt x="66306" y="1969"/>
                </a:cubicBezTo>
                <a:cubicBezTo>
                  <a:pt x="67450" y="1449"/>
                  <a:pt x="67693" y="4338"/>
                  <a:pt x="68893" y="4712"/>
                </a:cubicBezTo>
                <a:cubicBezTo>
                  <a:pt x="70650" y="5260"/>
                  <a:pt x="71006" y="1697"/>
                  <a:pt x="72028" y="166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Google Shape;313;p31"/>
          <p:cNvSpPr/>
          <p:nvPr/>
        </p:nvSpPr>
        <p:spPr>
          <a:xfrm>
            <a:off x="8141880" y="405691"/>
            <a:ext cx="575640" cy="543337"/>
          </a:xfrm>
          <a:custGeom>
            <a:avLst/>
            <a:gdLst/>
            <a:ahLst/>
            <a:cxnLst/>
            <a:rect l="l" t="t" r="r" b="b"/>
            <a:pathLst>
              <a:path w="21328" h="22572" extrusionOk="0">
                <a:moveTo>
                  <a:pt x="12029" y="0"/>
                </a:moveTo>
                <a:cubicBezTo>
                  <a:pt x="7711" y="864"/>
                  <a:pt x="2949" y="3301"/>
                  <a:pt x="980" y="7239"/>
                </a:cubicBezTo>
                <a:cubicBezTo>
                  <a:pt x="-925" y="11049"/>
                  <a:pt x="254" y="16800"/>
                  <a:pt x="3266" y="19812"/>
                </a:cubicBezTo>
                <a:cubicBezTo>
                  <a:pt x="7226" y="23772"/>
                  <a:pt x="16923" y="23329"/>
                  <a:pt x="20030" y="18669"/>
                </a:cubicBezTo>
                <a:cubicBezTo>
                  <a:pt x="22885" y="14387"/>
                  <a:pt x="20442" y="6111"/>
                  <a:pt x="15839" y="3810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Google Shape;321;p31">
            <a:hlinkClick r:id="" action="ppaction://hlinkshowjump?jump=previousslide"/>
          </p:cNvPr>
          <p:cNvSpPr/>
          <p:nvPr/>
        </p:nvSpPr>
        <p:spPr>
          <a:xfrm>
            <a:off x="7705470" y="969593"/>
            <a:ext cx="252900" cy="2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949"/>
            <a:ext cx="4053886" cy="30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>
            <a:spLocks noGrp="1"/>
          </p:cNvSpPr>
          <p:nvPr>
            <p:ph type="title"/>
          </p:nvPr>
        </p:nvSpPr>
        <p:spPr>
          <a:xfrm>
            <a:off x="4572000" y="1410750"/>
            <a:ext cx="3857700" cy="6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Ruas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Bogor Outer Ring Road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" name="Google Shape;307;p31"/>
          <p:cNvSpPr txBox="1">
            <a:spLocks noGrp="1"/>
          </p:cNvSpPr>
          <p:nvPr>
            <p:ph type="subTitle" idx="1"/>
          </p:nvPr>
        </p:nvSpPr>
        <p:spPr>
          <a:xfrm>
            <a:off x="4425947" y="2311975"/>
            <a:ext cx="4291573" cy="1625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kilometer.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Konsesi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dimiliki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Sarana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Jabar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komposisi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30%. Total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triliun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8" name="Google Shape;308;p31"/>
          <p:cNvCxnSpPr/>
          <p:nvPr/>
        </p:nvCxnSpPr>
        <p:spPr>
          <a:xfrm>
            <a:off x="1500" y="1025950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31"/>
          <p:cNvCxnSpPr/>
          <p:nvPr/>
        </p:nvCxnSpPr>
        <p:spPr>
          <a:xfrm>
            <a:off x="1500" y="4117575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0" name="Google Shape;310;p31"/>
          <p:cNvCxnSpPr/>
          <p:nvPr/>
        </p:nvCxnSpPr>
        <p:spPr>
          <a:xfrm rot="10800000">
            <a:off x="365875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1" name="Google Shape;311;p31"/>
          <p:cNvCxnSpPr/>
          <p:nvPr/>
        </p:nvCxnSpPr>
        <p:spPr>
          <a:xfrm rot="10800000">
            <a:off x="4061575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31"/>
          <p:cNvSpPr/>
          <p:nvPr/>
        </p:nvSpPr>
        <p:spPr>
          <a:xfrm>
            <a:off x="6157725" y="1993975"/>
            <a:ext cx="2169123" cy="137925"/>
          </a:xfrm>
          <a:custGeom>
            <a:avLst/>
            <a:gdLst/>
            <a:ahLst/>
            <a:cxnLst/>
            <a:rect l="l" t="t" r="r" b="b"/>
            <a:pathLst>
              <a:path w="72028" h="5517" extrusionOk="0">
                <a:moveTo>
                  <a:pt x="0" y="1734"/>
                </a:moveTo>
                <a:cubicBezTo>
                  <a:pt x="1901" y="46"/>
                  <a:pt x="5052" y="2525"/>
                  <a:pt x="7446" y="3380"/>
                </a:cubicBezTo>
                <a:cubicBezTo>
                  <a:pt x="8361" y="3707"/>
                  <a:pt x="8200" y="1089"/>
                  <a:pt x="9170" y="1028"/>
                </a:cubicBezTo>
                <a:cubicBezTo>
                  <a:pt x="10192" y="964"/>
                  <a:pt x="10632" y="3243"/>
                  <a:pt x="11600" y="2909"/>
                </a:cubicBezTo>
                <a:cubicBezTo>
                  <a:pt x="11702" y="2874"/>
                  <a:pt x="13662" y="807"/>
                  <a:pt x="13873" y="793"/>
                </a:cubicBezTo>
                <a:cubicBezTo>
                  <a:pt x="15203" y="704"/>
                  <a:pt x="14867" y="4461"/>
                  <a:pt x="16146" y="4085"/>
                </a:cubicBezTo>
                <a:cubicBezTo>
                  <a:pt x="17495" y="3688"/>
                  <a:pt x="17885" y="1097"/>
                  <a:pt x="19281" y="1264"/>
                </a:cubicBezTo>
                <a:cubicBezTo>
                  <a:pt x="20407" y="1399"/>
                  <a:pt x="20285" y="4150"/>
                  <a:pt x="21397" y="3928"/>
                </a:cubicBezTo>
                <a:cubicBezTo>
                  <a:pt x="23155" y="3576"/>
                  <a:pt x="23290" y="95"/>
                  <a:pt x="25081" y="10"/>
                </a:cubicBezTo>
                <a:cubicBezTo>
                  <a:pt x="26761" y="-70"/>
                  <a:pt x="26878" y="3375"/>
                  <a:pt x="28529" y="3693"/>
                </a:cubicBezTo>
                <a:cubicBezTo>
                  <a:pt x="30076" y="3991"/>
                  <a:pt x="30589" y="328"/>
                  <a:pt x="32134" y="637"/>
                </a:cubicBezTo>
                <a:cubicBezTo>
                  <a:pt x="33371" y="884"/>
                  <a:pt x="33032" y="4093"/>
                  <a:pt x="34251" y="3772"/>
                </a:cubicBezTo>
                <a:cubicBezTo>
                  <a:pt x="35842" y="3353"/>
                  <a:pt x="36060" y="-355"/>
                  <a:pt x="37621" y="166"/>
                </a:cubicBezTo>
                <a:cubicBezTo>
                  <a:pt x="39075" y="651"/>
                  <a:pt x="38407" y="3791"/>
                  <a:pt x="39894" y="4163"/>
                </a:cubicBezTo>
                <a:cubicBezTo>
                  <a:pt x="41238" y="4499"/>
                  <a:pt x="41613" y="687"/>
                  <a:pt x="42872" y="1264"/>
                </a:cubicBezTo>
                <a:cubicBezTo>
                  <a:pt x="44189" y="1867"/>
                  <a:pt x="44172" y="4503"/>
                  <a:pt x="45615" y="4634"/>
                </a:cubicBezTo>
                <a:cubicBezTo>
                  <a:pt x="47200" y="4777"/>
                  <a:pt x="46397" y="741"/>
                  <a:pt x="47966" y="480"/>
                </a:cubicBezTo>
                <a:cubicBezTo>
                  <a:pt x="49669" y="196"/>
                  <a:pt x="50240" y="3881"/>
                  <a:pt x="51963" y="3772"/>
                </a:cubicBezTo>
                <a:cubicBezTo>
                  <a:pt x="53328" y="3686"/>
                  <a:pt x="53528" y="1332"/>
                  <a:pt x="54785" y="793"/>
                </a:cubicBezTo>
                <a:cubicBezTo>
                  <a:pt x="56344" y="125"/>
                  <a:pt x="55923" y="4827"/>
                  <a:pt x="57607" y="5026"/>
                </a:cubicBezTo>
                <a:cubicBezTo>
                  <a:pt x="59093" y="5201"/>
                  <a:pt x="59422" y="1358"/>
                  <a:pt x="60820" y="1891"/>
                </a:cubicBezTo>
                <a:cubicBezTo>
                  <a:pt x="62246" y="2434"/>
                  <a:pt x="62124" y="5664"/>
                  <a:pt x="63641" y="5496"/>
                </a:cubicBezTo>
                <a:cubicBezTo>
                  <a:pt x="65106" y="5334"/>
                  <a:pt x="64965" y="2579"/>
                  <a:pt x="66306" y="1969"/>
                </a:cubicBezTo>
                <a:cubicBezTo>
                  <a:pt x="67450" y="1449"/>
                  <a:pt x="67693" y="4338"/>
                  <a:pt x="68893" y="4712"/>
                </a:cubicBezTo>
                <a:cubicBezTo>
                  <a:pt x="70650" y="5260"/>
                  <a:pt x="71006" y="1697"/>
                  <a:pt x="72028" y="166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Google Shape;313;p31"/>
          <p:cNvSpPr/>
          <p:nvPr/>
        </p:nvSpPr>
        <p:spPr>
          <a:xfrm>
            <a:off x="8141880" y="405691"/>
            <a:ext cx="575640" cy="543337"/>
          </a:xfrm>
          <a:custGeom>
            <a:avLst/>
            <a:gdLst/>
            <a:ahLst/>
            <a:cxnLst/>
            <a:rect l="l" t="t" r="r" b="b"/>
            <a:pathLst>
              <a:path w="21328" h="22572" extrusionOk="0">
                <a:moveTo>
                  <a:pt x="12029" y="0"/>
                </a:moveTo>
                <a:cubicBezTo>
                  <a:pt x="7711" y="864"/>
                  <a:pt x="2949" y="3301"/>
                  <a:pt x="980" y="7239"/>
                </a:cubicBezTo>
                <a:cubicBezTo>
                  <a:pt x="-925" y="11049"/>
                  <a:pt x="254" y="16800"/>
                  <a:pt x="3266" y="19812"/>
                </a:cubicBezTo>
                <a:cubicBezTo>
                  <a:pt x="7226" y="23772"/>
                  <a:pt x="16923" y="23329"/>
                  <a:pt x="20030" y="18669"/>
                </a:cubicBezTo>
                <a:cubicBezTo>
                  <a:pt x="22885" y="14387"/>
                  <a:pt x="20442" y="6111"/>
                  <a:pt x="15839" y="3810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Google Shape;321;p31">
            <a:hlinkClick r:id="" action="ppaction://hlinkshowjump?jump=previousslide"/>
          </p:cNvPr>
          <p:cNvSpPr/>
          <p:nvPr/>
        </p:nvSpPr>
        <p:spPr>
          <a:xfrm>
            <a:off x="7705470" y="969593"/>
            <a:ext cx="252900" cy="2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949"/>
            <a:ext cx="4053886" cy="30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>
            <a:spLocks noGrp="1"/>
          </p:cNvSpPr>
          <p:nvPr>
            <p:ph type="title"/>
          </p:nvPr>
        </p:nvSpPr>
        <p:spPr>
          <a:xfrm>
            <a:off x="4572000" y="1410750"/>
            <a:ext cx="3857700" cy="6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Depok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Antasari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" name="Google Shape;307;p31"/>
          <p:cNvSpPr txBox="1">
            <a:spLocks noGrp="1"/>
          </p:cNvSpPr>
          <p:nvPr>
            <p:ph type="subTitle" idx="1"/>
          </p:nvPr>
        </p:nvSpPr>
        <p:spPr>
          <a:xfrm>
            <a:off x="4425947" y="2311975"/>
            <a:ext cx="4291573" cy="1625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 kilometer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koridor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selatan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nantinya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terkoneksi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Kabupaten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Bogor.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8" name="Google Shape;308;p31"/>
          <p:cNvCxnSpPr/>
          <p:nvPr/>
        </p:nvCxnSpPr>
        <p:spPr>
          <a:xfrm>
            <a:off x="1500" y="1025950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31"/>
          <p:cNvCxnSpPr/>
          <p:nvPr/>
        </p:nvCxnSpPr>
        <p:spPr>
          <a:xfrm>
            <a:off x="1500" y="4117575"/>
            <a:ext cx="9152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0" name="Google Shape;310;p31"/>
          <p:cNvCxnSpPr/>
          <p:nvPr/>
        </p:nvCxnSpPr>
        <p:spPr>
          <a:xfrm rot="10800000">
            <a:off x="365875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1" name="Google Shape;311;p31"/>
          <p:cNvCxnSpPr/>
          <p:nvPr/>
        </p:nvCxnSpPr>
        <p:spPr>
          <a:xfrm rot="10800000">
            <a:off x="4061575" y="-452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31"/>
          <p:cNvSpPr/>
          <p:nvPr/>
        </p:nvSpPr>
        <p:spPr>
          <a:xfrm>
            <a:off x="6157725" y="1993975"/>
            <a:ext cx="2169123" cy="137925"/>
          </a:xfrm>
          <a:custGeom>
            <a:avLst/>
            <a:gdLst/>
            <a:ahLst/>
            <a:cxnLst/>
            <a:rect l="l" t="t" r="r" b="b"/>
            <a:pathLst>
              <a:path w="72028" h="5517" extrusionOk="0">
                <a:moveTo>
                  <a:pt x="0" y="1734"/>
                </a:moveTo>
                <a:cubicBezTo>
                  <a:pt x="1901" y="46"/>
                  <a:pt x="5052" y="2525"/>
                  <a:pt x="7446" y="3380"/>
                </a:cubicBezTo>
                <a:cubicBezTo>
                  <a:pt x="8361" y="3707"/>
                  <a:pt x="8200" y="1089"/>
                  <a:pt x="9170" y="1028"/>
                </a:cubicBezTo>
                <a:cubicBezTo>
                  <a:pt x="10192" y="964"/>
                  <a:pt x="10632" y="3243"/>
                  <a:pt x="11600" y="2909"/>
                </a:cubicBezTo>
                <a:cubicBezTo>
                  <a:pt x="11702" y="2874"/>
                  <a:pt x="13662" y="807"/>
                  <a:pt x="13873" y="793"/>
                </a:cubicBezTo>
                <a:cubicBezTo>
                  <a:pt x="15203" y="704"/>
                  <a:pt x="14867" y="4461"/>
                  <a:pt x="16146" y="4085"/>
                </a:cubicBezTo>
                <a:cubicBezTo>
                  <a:pt x="17495" y="3688"/>
                  <a:pt x="17885" y="1097"/>
                  <a:pt x="19281" y="1264"/>
                </a:cubicBezTo>
                <a:cubicBezTo>
                  <a:pt x="20407" y="1399"/>
                  <a:pt x="20285" y="4150"/>
                  <a:pt x="21397" y="3928"/>
                </a:cubicBezTo>
                <a:cubicBezTo>
                  <a:pt x="23155" y="3576"/>
                  <a:pt x="23290" y="95"/>
                  <a:pt x="25081" y="10"/>
                </a:cubicBezTo>
                <a:cubicBezTo>
                  <a:pt x="26761" y="-70"/>
                  <a:pt x="26878" y="3375"/>
                  <a:pt x="28529" y="3693"/>
                </a:cubicBezTo>
                <a:cubicBezTo>
                  <a:pt x="30076" y="3991"/>
                  <a:pt x="30589" y="328"/>
                  <a:pt x="32134" y="637"/>
                </a:cubicBezTo>
                <a:cubicBezTo>
                  <a:pt x="33371" y="884"/>
                  <a:pt x="33032" y="4093"/>
                  <a:pt x="34251" y="3772"/>
                </a:cubicBezTo>
                <a:cubicBezTo>
                  <a:pt x="35842" y="3353"/>
                  <a:pt x="36060" y="-355"/>
                  <a:pt x="37621" y="166"/>
                </a:cubicBezTo>
                <a:cubicBezTo>
                  <a:pt x="39075" y="651"/>
                  <a:pt x="38407" y="3791"/>
                  <a:pt x="39894" y="4163"/>
                </a:cubicBezTo>
                <a:cubicBezTo>
                  <a:pt x="41238" y="4499"/>
                  <a:pt x="41613" y="687"/>
                  <a:pt x="42872" y="1264"/>
                </a:cubicBezTo>
                <a:cubicBezTo>
                  <a:pt x="44189" y="1867"/>
                  <a:pt x="44172" y="4503"/>
                  <a:pt x="45615" y="4634"/>
                </a:cubicBezTo>
                <a:cubicBezTo>
                  <a:pt x="47200" y="4777"/>
                  <a:pt x="46397" y="741"/>
                  <a:pt x="47966" y="480"/>
                </a:cubicBezTo>
                <a:cubicBezTo>
                  <a:pt x="49669" y="196"/>
                  <a:pt x="50240" y="3881"/>
                  <a:pt x="51963" y="3772"/>
                </a:cubicBezTo>
                <a:cubicBezTo>
                  <a:pt x="53328" y="3686"/>
                  <a:pt x="53528" y="1332"/>
                  <a:pt x="54785" y="793"/>
                </a:cubicBezTo>
                <a:cubicBezTo>
                  <a:pt x="56344" y="125"/>
                  <a:pt x="55923" y="4827"/>
                  <a:pt x="57607" y="5026"/>
                </a:cubicBezTo>
                <a:cubicBezTo>
                  <a:pt x="59093" y="5201"/>
                  <a:pt x="59422" y="1358"/>
                  <a:pt x="60820" y="1891"/>
                </a:cubicBezTo>
                <a:cubicBezTo>
                  <a:pt x="62246" y="2434"/>
                  <a:pt x="62124" y="5664"/>
                  <a:pt x="63641" y="5496"/>
                </a:cubicBezTo>
                <a:cubicBezTo>
                  <a:pt x="65106" y="5334"/>
                  <a:pt x="64965" y="2579"/>
                  <a:pt x="66306" y="1969"/>
                </a:cubicBezTo>
                <a:cubicBezTo>
                  <a:pt x="67450" y="1449"/>
                  <a:pt x="67693" y="4338"/>
                  <a:pt x="68893" y="4712"/>
                </a:cubicBezTo>
                <a:cubicBezTo>
                  <a:pt x="70650" y="5260"/>
                  <a:pt x="71006" y="1697"/>
                  <a:pt x="72028" y="166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Google Shape;313;p31"/>
          <p:cNvSpPr/>
          <p:nvPr/>
        </p:nvSpPr>
        <p:spPr>
          <a:xfrm>
            <a:off x="8141880" y="405691"/>
            <a:ext cx="575640" cy="543337"/>
          </a:xfrm>
          <a:custGeom>
            <a:avLst/>
            <a:gdLst/>
            <a:ahLst/>
            <a:cxnLst/>
            <a:rect l="l" t="t" r="r" b="b"/>
            <a:pathLst>
              <a:path w="21328" h="22572" extrusionOk="0">
                <a:moveTo>
                  <a:pt x="12029" y="0"/>
                </a:moveTo>
                <a:cubicBezTo>
                  <a:pt x="7711" y="864"/>
                  <a:pt x="2949" y="3301"/>
                  <a:pt x="980" y="7239"/>
                </a:cubicBezTo>
                <a:cubicBezTo>
                  <a:pt x="-925" y="11049"/>
                  <a:pt x="254" y="16800"/>
                  <a:pt x="3266" y="19812"/>
                </a:cubicBezTo>
                <a:cubicBezTo>
                  <a:pt x="7226" y="23772"/>
                  <a:pt x="16923" y="23329"/>
                  <a:pt x="20030" y="18669"/>
                </a:cubicBezTo>
                <a:cubicBezTo>
                  <a:pt x="22885" y="14387"/>
                  <a:pt x="20442" y="6111"/>
                  <a:pt x="15839" y="3810"/>
                </a:cubicBezTo>
              </a:path>
            </a:pathLst>
          </a:custGeom>
          <a:noFill/>
          <a:ln w="2857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Google Shape;321;p31">
            <a:hlinkClick r:id="" action="ppaction://hlinkshowjump?jump=previousslide"/>
          </p:cNvPr>
          <p:cNvSpPr/>
          <p:nvPr/>
        </p:nvSpPr>
        <p:spPr>
          <a:xfrm>
            <a:off x="7705470" y="969593"/>
            <a:ext cx="252900" cy="2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" y="1025949"/>
            <a:ext cx="4053886" cy="30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rtual Onboarding by Slidesgo">
  <a:themeElements>
    <a:clrScheme name="Simple Light">
      <a:dk1>
        <a:srgbClr val="000000"/>
      </a:dk1>
      <a:lt1>
        <a:srgbClr val="FFFFFF"/>
      </a:lt1>
      <a:dk2>
        <a:srgbClr val="4B4242"/>
      </a:dk2>
      <a:lt2>
        <a:srgbClr val="FFE077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759</Words>
  <Application>Microsoft Office PowerPoint</Application>
  <PresentationFormat>On-screen Show (16:9)</PresentationFormat>
  <Paragraphs>82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Anaheim</vt:lpstr>
      <vt:lpstr>Arial</vt:lpstr>
      <vt:lpstr>Barlow Medium</vt:lpstr>
      <vt:lpstr>Calibri</vt:lpstr>
      <vt:lpstr>Cooper Black</vt:lpstr>
      <vt:lpstr>Josefin Sans SemiBold</vt:lpstr>
      <vt:lpstr>Roboto Condensed Light</vt:lpstr>
      <vt:lpstr>Times New Roman</vt:lpstr>
      <vt:lpstr>Wingdings</vt:lpstr>
      <vt:lpstr>Virtual Onboarding by Slidesgo</vt:lpstr>
      <vt:lpstr>Biografi Pengusaha Sukses   (Mohammad Jusuf Hamka)</vt:lpstr>
      <vt:lpstr>Biodata Jusuf Hamka</vt:lpstr>
      <vt:lpstr>Pendidikan &amp; Pekerjaan</vt:lpstr>
      <vt:lpstr>Perjalanan Hidup Jusuf Hamka</vt:lpstr>
      <vt:lpstr>PowerPoint Presentation</vt:lpstr>
      <vt:lpstr>Ruas Tol Ir. Wiyoto Wiyono Cawang – Tanjung Priok </vt:lpstr>
      <vt:lpstr>Tol Pelabuhan</vt:lpstr>
      <vt:lpstr>Ruas Tol Bogor Outer Ring Road</vt:lpstr>
      <vt:lpstr>Jalan Tol Depok Antasari</vt:lpstr>
      <vt:lpstr>Tol Soreang - Pasirkoja</vt:lpstr>
      <vt:lpstr>Tol Cileunyi – Sumedang - Dawuan</vt:lpstr>
      <vt:lpstr>Jalan Tol Waru - Juanda</vt:lpstr>
      <vt:lpstr>7 Prinsip Hidup Sukses Jusuf Hamka</vt:lpstr>
      <vt:lpstr>-Jusuf Hamka | Babah Alun-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Biografi Pengusaha Sukses   (Mohammad Jusuf Hamka)</dc:title>
  <dc:creator>USER</dc:creator>
  <cp:lastModifiedBy>USER</cp:lastModifiedBy>
  <cp:revision>23</cp:revision>
  <dcterms:modified xsi:type="dcterms:W3CDTF">2022-04-11T15:01:06Z</dcterms:modified>
</cp:coreProperties>
</file>