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7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2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-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4/11/2022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5DD28-B6FD-4849-82E5-A76663EA44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ChairuL</a:t>
            </a:r>
            <a:r>
              <a:rPr lang="en-US" dirty="0"/>
              <a:t> </a:t>
            </a:r>
            <a:r>
              <a:rPr lang="en-US" dirty="0" err="1"/>
              <a:t>Tanjung</a:t>
            </a:r>
            <a:br>
              <a:rPr lang="en-US" dirty="0"/>
            </a:br>
            <a:r>
              <a:rPr lang="en-US" sz="6000" dirty="0" err="1"/>
              <a:t>biografi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E93B19-CA97-43B5-B8A3-7EB7FAB819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Jessy Mayasari</a:t>
            </a:r>
          </a:p>
          <a:p>
            <a:r>
              <a:rPr lang="en-US" sz="2800" dirty="0"/>
              <a:t>1914121045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92763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1DC92-FB94-43F2-9A4E-B1B94008F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0078" y="-449778"/>
            <a:ext cx="4135121" cy="1737360"/>
          </a:xfrm>
        </p:spPr>
        <p:txBody>
          <a:bodyPr>
            <a:normAutofit/>
          </a:bodyPr>
          <a:lstStyle/>
          <a:p>
            <a:r>
              <a:rPr lang="en-US" sz="4000" dirty="0" err="1"/>
              <a:t>Chairul</a:t>
            </a:r>
            <a:r>
              <a:rPr lang="en-US" sz="4000" dirty="0"/>
              <a:t> TANJUNG</a:t>
            </a:r>
            <a:endParaRPr lang="en-ID" sz="40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3083DAF-1FDB-42EE-9018-876E088F5E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07902"/>
            <a:ext cx="7038976" cy="3959423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3E4A6-F193-4467-A0BF-D31907E75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080" y="5318958"/>
            <a:ext cx="1833880" cy="462280"/>
          </a:xfrm>
        </p:spPr>
        <p:txBody>
          <a:bodyPr/>
          <a:lstStyle/>
          <a:p>
            <a:r>
              <a:rPr lang="en-US" dirty="0"/>
              <a:t>FOTO DIRI</a:t>
            </a:r>
            <a:endParaRPr lang="en-ID" dirty="0"/>
          </a:p>
        </p:txBody>
      </p:sp>
      <p:pic>
        <p:nvPicPr>
          <p:cNvPr id="5" name="Graphic 4" descr="Arrow Counterclockwise curve">
            <a:extLst>
              <a:ext uri="{FF2B5EF4-FFF2-40B4-BE49-F238E27FC236}">
                <a16:creationId xmlns:a16="http://schemas.microsoft.com/office/drawing/2014/main" id="{30C18A04-75C0-44A5-971D-9A795CBB24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559040" y="5191759"/>
            <a:ext cx="1402079" cy="1402079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9AE5548-B1AD-47DF-8184-384BE7C6C59C}"/>
              </a:ext>
            </a:extLst>
          </p:cNvPr>
          <p:cNvSpPr txBox="1">
            <a:spLocks/>
          </p:cNvSpPr>
          <p:nvPr/>
        </p:nvSpPr>
        <p:spPr>
          <a:xfrm>
            <a:off x="8260078" y="1813758"/>
            <a:ext cx="3931922" cy="36116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Lahir 16 </a:t>
            </a:r>
            <a:r>
              <a:rPr lang="en-US" sz="1600" dirty="0" err="1"/>
              <a:t>Juni</a:t>
            </a:r>
            <a:r>
              <a:rPr lang="en-US" sz="1600" dirty="0"/>
              <a:t> 1962, </a:t>
            </a:r>
            <a:r>
              <a:rPr lang="en-US" sz="1600" dirty="0" err="1"/>
              <a:t>Sibolga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Anak </a:t>
            </a:r>
            <a:r>
              <a:rPr lang="en-US" sz="1600" dirty="0" err="1"/>
              <a:t>pasangan</a:t>
            </a:r>
            <a:r>
              <a:rPr lang="en-US" sz="1600" dirty="0"/>
              <a:t> </a:t>
            </a:r>
            <a:r>
              <a:rPr lang="en-US" sz="1600" dirty="0" err="1"/>
              <a:t>Halimah</a:t>
            </a:r>
            <a:r>
              <a:rPr lang="en-US" sz="1600" dirty="0"/>
              <a:t> dan Abdul </a:t>
            </a:r>
            <a:r>
              <a:rPr lang="en-US" sz="1600" dirty="0" err="1"/>
              <a:t>Ghafar</a:t>
            </a:r>
            <a:r>
              <a:rPr lang="en-US" sz="1600" dirty="0"/>
              <a:t> </a:t>
            </a:r>
            <a:r>
              <a:rPr lang="en-US" sz="1600" dirty="0" err="1"/>
              <a:t>Tanjung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Jenjang</a:t>
            </a:r>
            <a:r>
              <a:rPr lang="en-US" sz="1600" dirty="0"/>
              <a:t> Pendidikan</a:t>
            </a:r>
          </a:p>
          <a:p>
            <a:r>
              <a:rPr lang="en-US" sz="1600" dirty="0"/>
              <a:t>	- SD SMP Van Lith (1975)</a:t>
            </a:r>
          </a:p>
          <a:p>
            <a:r>
              <a:rPr lang="en-US" sz="1600" dirty="0"/>
              <a:t>	- SMAN  1 </a:t>
            </a:r>
            <a:r>
              <a:rPr lang="en-US" sz="1600" dirty="0" err="1"/>
              <a:t>Boedi</a:t>
            </a:r>
            <a:r>
              <a:rPr lang="en-US" sz="1600" dirty="0"/>
              <a:t> </a:t>
            </a:r>
            <a:r>
              <a:rPr lang="en-US" sz="1600" dirty="0" err="1"/>
              <a:t>Oetomo</a:t>
            </a:r>
            <a:r>
              <a:rPr lang="en-US" sz="1600" dirty="0"/>
              <a:t> (1981)</a:t>
            </a:r>
          </a:p>
          <a:p>
            <a:r>
              <a:rPr lang="en-US" sz="1600" dirty="0"/>
              <a:t>	- FKG UI (1987)</a:t>
            </a:r>
          </a:p>
          <a:p>
            <a:r>
              <a:rPr lang="en-US" sz="1600" dirty="0"/>
              <a:t>	- </a:t>
            </a:r>
            <a:r>
              <a:rPr lang="en-US" sz="1600" dirty="0" err="1"/>
              <a:t>Institut</a:t>
            </a:r>
            <a:r>
              <a:rPr lang="en-US" sz="1600" dirty="0"/>
              <a:t> Pendidikan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</a:p>
          <a:p>
            <a:r>
              <a:rPr lang="en-US" sz="1600" dirty="0"/>
              <a:t>	   </a:t>
            </a:r>
            <a:r>
              <a:rPr lang="en-US" sz="1600" dirty="0" err="1"/>
              <a:t>Pembinaan</a:t>
            </a:r>
            <a:r>
              <a:rPr lang="en-US" sz="1600" dirty="0"/>
              <a:t> </a:t>
            </a:r>
            <a:r>
              <a:rPr lang="en-US" sz="1600" dirty="0" err="1"/>
              <a:t>Manajemen</a:t>
            </a:r>
            <a:r>
              <a:rPr lang="en-US" sz="1600" dirty="0"/>
              <a:t> (1993)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Dikenal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“Si Anak </a:t>
            </a:r>
            <a:r>
              <a:rPr lang="en-US" sz="1600" dirty="0" err="1"/>
              <a:t>Singkong</a:t>
            </a:r>
            <a:r>
              <a:rPr lang="en-US" sz="1600" dirty="0"/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D" sz="1600" dirty="0"/>
          </a:p>
        </p:txBody>
      </p:sp>
      <p:pic>
        <p:nvPicPr>
          <p:cNvPr id="9" name="Graphic 8" descr="Chevron arrows">
            <a:extLst>
              <a:ext uri="{FF2B5EF4-FFF2-40B4-BE49-F238E27FC236}">
                <a16:creationId xmlns:a16="http://schemas.microsoft.com/office/drawing/2014/main" id="{924561AE-A777-42E9-A9A0-D0D3032D6B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78214" y="1103630"/>
            <a:ext cx="799462" cy="799462"/>
          </a:xfrm>
          <a:prstGeom prst="rect">
            <a:avLst/>
          </a:prstGeom>
        </p:spPr>
      </p:pic>
      <p:pic>
        <p:nvPicPr>
          <p:cNvPr id="11" name="Graphic 10" descr="Chevron arrows RTL">
            <a:extLst>
              <a:ext uri="{FF2B5EF4-FFF2-40B4-BE49-F238E27FC236}">
                <a16:creationId xmlns:a16="http://schemas.microsoft.com/office/drawing/2014/main" id="{332FB66C-3822-4824-955C-365277ED40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954069" y="1097401"/>
            <a:ext cx="799462" cy="79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6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E8D1F-6065-4204-99F7-FDCDFDE58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08" y="4933696"/>
            <a:ext cx="7241032" cy="2203704"/>
          </a:xfrm>
        </p:spPr>
        <p:txBody>
          <a:bodyPr/>
          <a:lstStyle/>
          <a:p>
            <a:r>
              <a:rPr lang="en-US" dirty="0"/>
              <a:t>Si ANAK SINGKONG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13548-CCA3-40B3-BDF4-9BC31323B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1428" y="1006856"/>
            <a:ext cx="9052560" cy="380898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Berjualan</a:t>
            </a:r>
            <a:r>
              <a:rPr lang="en-US" dirty="0"/>
              <a:t> </a:t>
            </a:r>
            <a:r>
              <a:rPr lang="en-US" dirty="0" err="1"/>
              <a:t>kaos</a:t>
            </a:r>
            <a:r>
              <a:rPr lang="en-US" dirty="0"/>
              <a:t> dan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fotokopi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toko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kedokteran</a:t>
            </a:r>
            <a:r>
              <a:rPr lang="en-US" dirty="0"/>
              <a:t> dan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laboratorium</a:t>
            </a:r>
            <a:r>
              <a:rPr lang="en-US" dirty="0"/>
              <a:t> (</a:t>
            </a:r>
            <a:r>
              <a:rPr lang="en-US" dirty="0" err="1"/>
              <a:t>bangkrut</a:t>
            </a:r>
            <a:r>
              <a:rPr lang="en-US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</a:t>
            </a:r>
            <a:r>
              <a:rPr lang="en-US" dirty="0" err="1"/>
              <a:t>sepatu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(PT </a:t>
            </a:r>
            <a:r>
              <a:rPr lang="en-US" dirty="0" err="1"/>
              <a:t>Pariarti</a:t>
            </a:r>
            <a:r>
              <a:rPr lang="en-US" dirty="0"/>
              <a:t> </a:t>
            </a:r>
            <a:r>
              <a:rPr lang="en-US" dirty="0" err="1"/>
              <a:t>Shindutama</a:t>
            </a:r>
            <a:r>
              <a:rPr lang="en-US" dirty="0"/>
              <a:t>) =&gt;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keluar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Membangun</a:t>
            </a:r>
            <a:r>
              <a:rPr lang="en-US" dirty="0"/>
              <a:t> dan </a:t>
            </a:r>
            <a:r>
              <a:rPr lang="en-US" dirty="0" err="1"/>
              <a:t>mendirikan</a:t>
            </a:r>
            <a:r>
              <a:rPr lang="en-US" dirty="0"/>
              <a:t> Para Group (1987) =&gt; </a:t>
            </a:r>
            <a:r>
              <a:rPr lang="en-US" dirty="0" err="1"/>
              <a:t>sekarang</a:t>
            </a:r>
            <a:r>
              <a:rPr lang="en-US" dirty="0"/>
              <a:t> CT Crop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Bandung Supermall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Membeli</a:t>
            </a:r>
            <a:r>
              <a:rPr lang="en-US" dirty="0"/>
              <a:t> Bank Karman (Bank Mega) dan Bank </a:t>
            </a:r>
            <a:r>
              <a:rPr lang="en-US" dirty="0" err="1"/>
              <a:t>Tugu</a:t>
            </a:r>
            <a:r>
              <a:rPr lang="en-US" dirty="0"/>
              <a:t> (Bank Mega Syariah Indonesia)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Pendiri</a:t>
            </a:r>
            <a:r>
              <a:rPr lang="en-US" dirty="0"/>
              <a:t> Trans TV (1998) =&gt;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SM Entertainment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Mendirikan</a:t>
            </a:r>
            <a:r>
              <a:rPr lang="en-US" dirty="0"/>
              <a:t> Trans Media</a:t>
            </a:r>
          </a:p>
        </p:txBody>
      </p:sp>
    </p:spTree>
    <p:extLst>
      <p:ext uri="{BB962C8B-B14F-4D97-AF65-F5344CB8AC3E}">
        <p14:creationId xmlns:p14="http://schemas.microsoft.com/office/powerpoint/2010/main" val="427225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E8D1F-6065-4204-99F7-FDCDFDE58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08" y="4933696"/>
            <a:ext cx="7241032" cy="2203704"/>
          </a:xfrm>
        </p:spPr>
        <p:txBody>
          <a:bodyPr/>
          <a:lstStyle/>
          <a:p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13548-CCA3-40B3-BDF4-9BC31323B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1428" y="1006856"/>
            <a:ext cx="9052560" cy="3808984"/>
          </a:xfrm>
        </p:spPr>
        <p:txBody>
          <a:bodyPr>
            <a:normAutofit/>
          </a:bodyPr>
          <a:lstStyle/>
          <a:p>
            <a:r>
              <a:rPr lang="en-ID" b="0" i="0" dirty="0" err="1">
                <a:effectLst/>
              </a:rPr>
              <a:t>Julukan</a:t>
            </a:r>
            <a:r>
              <a:rPr lang="en-ID" b="0" i="0" dirty="0">
                <a:effectLst/>
              </a:rPr>
              <a:t> </a:t>
            </a:r>
            <a:r>
              <a:rPr lang="en-ID" b="1" i="0" dirty="0">
                <a:effectLst/>
              </a:rPr>
              <a:t>Si Anak </a:t>
            </a:r>
            <a:r>
              <a:rPr lang="en-ID" b="1" i="0" dirty="0" err="1">
                <a:effectLst/>
              </a:rPr>
              <a:t>Singkong</a:t>
            </a:r>
            <a:r>
              <a:rPr lang="en-ID" b="0" i="0" dirty="0">
                <a:effectLst/>
              </a:rPr>
              <a:t> </a:t>
            </a:r>
            <a:r>
              <a:rPr lang="en-ID" b="0" i="0" dirty="0" err="1">
                <a:effectLst/>
              </a:rPr>
              <a:t>melekat</a:t>
            </a:r>
            <a:r>
              <a:rPr lang="en-ID" b="0" i="0" dirty="0">
                <a:effectLst/>
              </a:rPr>
              <a:t> pada </a:t>
            </a:r>
            <a:r>
              <a:rPr lang="en-ID" b="0" i="0" dirty="0" err="1">
                <a:effectLst/>
              </a:rPr>
              <a:t>diri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Chairul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Tanjung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sejak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kecil</a:t>
            </a:r>
            <a:r>
              <a:rPr lang="en-ID" b="0" i="0" dirty="0">
                <a:effectLst/>
              </a:rPr>
              <a:t>. </a:t>
            </a:r>
            <a:r>
              <a:rPr lang="en-ID" b="1" i="0" dirty="0">
                <a:effectLst/>
              </a:rPr>
              <a:t>Anak </a:t>
            </a:r>
            <a:r>
              <a:rPr lang="en-ID" b="1" i="0" dirty="0" err="1">
                <a:effectLst/>
              </a:rPr>
              <a:t>Singkong</a:t>
            </a:r>
            <a:r>
              <a:rPr lang="en-ID" b="0" i="0" dirty="0">
                <a:effectLst/>
              </a:rPr>
              <a:t> </a:t>
            </a:r>
            <a:r>
              <a:rPr lang="en-ID" b="0" i="0" dirty="0" err="1">
                <a:effectLst/>
              </a:rPr>
              <a:t>merupakan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sebutan</a:t>
            </a:r>
            <a:r>
              <a:rPr lang="en-ID" b="0" i="0" dirty="0">
                <a:effectLst/>
              </a:rPr>
              <a:t> lain </a:t>
            </a:r>
            <a:r>
              <a:rPr lang="en-ID" b="0" i="0" dirty="0" err="1">
                <a:effectLst/>
              </a:rPr>
              <a:t>dari</a:t>
            </a:r>
            <a:r>
              <a:rPr lang="en-ID" b="0" i="0" dirty="0">
                <a:effectLst/>
              </a:rPr>
              <a:t> '</a:t>
            </a:r>
            <a:r>
              <a:rPr lang="en-ID" b="1" i="0" dirty="0" err="1">
                <a:effectLst/>
              </a:rPr>
              <a:t>anak</a:t>
            </a:r>
            <a:r>
              <a:rPr lang="en-ID" b="0" i="0" dirty="0">
                <a:effectLst/>
              </a:rPr>
              <a:t> </a:t>
            </a:r>
            <a:r>
              <a:rPr lang="en-ID" b="1" dirty="0"/>
              <a:t>kampung</a:t>
            </a:r>
            <a:r>
              <a:rPr lang="en-ID" b="0" i="0" dirty="0">
                <a:effectLst/>
              </a:rPr>
              <a:t>'. </a:t>
            </a:r>
            <a:r>
              <a:rPr lang="en-ID" b="0" i="0" dirty="0" err="1">
                <a:effectLst/>
              </a:rPr>
              <a:t>Chairul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Tanjung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lahir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dari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keluarga</a:t>
            </a:r>
            <a:r>
              <a:rPr lang="en-ID" b="0" i="0" dirty="0">
                <a:effectLst/>
              </a:rPr>
              <a:t> yang </a:t>
            </a:r>
            <a:r>
              <a:rPr lang="en-ID" b="0" i="0" dirty="0" err="1">
                <a:effectLst/>
              </a:rPr>
              <a:t>bisa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dibilang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cukup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sederhana</a:t>
            </a:r>
            <a:r>
              <a:rPr lang="en-ID" b="0" i="0" dirty="0">
                <a:effectLst/>
              </a:rPr>
              <a:t>, </a:t>
            </a:r>
            <a:r>
              <a:rPr lang="en-ID" b="0" i="0" dirty="0" err="1">
                <a:effectLst/>
              </a:rPr>
              <a:t>karena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ayahnya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hanya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seorang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wartawan</a:t>
            </a:r>
            <a:r>
              <a:rPr lang="en-ID" b="0" i="0" dirty="0">
                <a:effectLst/>
              </a:rPr>
              <a:t> pada masa </a:t>
            </a:r>
            <a:r>
              <a:rPr lang="en-ID" b="0" i="0" dirty="0" err="1">
                <a:effectLst/>
              </a:rPr>
              <a:t>orde</a:t>
            </a:r>
            <a:r>
              <a:rPr lang="en-ID" b="0" i="0" dirty="0">
                <a:effectLst/>
              </a:rPr>
              <a:t> lama</a:t>
            </a:r>
          </a:p>
          <a:p>
            <a:endParaRPr lang="en-ID" dirty="0"/>
          </a:p>
          <a:p>
            <a:r>
              <a:rPr lang="en-ID" b="0" i="0" dirty="0" err="1">
                <a:effectLst/>
              </a:rPr>
              <a:t>Jatuhnya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keadaan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ekonomi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keluarga</a:t>
            </a:r>
            <a:r>
              <a:rPr lang="en-ID" b="0" i="0" dirty="0">
                <a:effectLst/>
              </a:rPr>
              <a:t>, </a:t>
            </a:r>
            <a:r>
              <a:rPr lang="en-ID" b="0" i="0" dirty="0" err="1">
                <a:effectLst/>
              </a:rPr>
              <a:t>membuat</a:t>
            </a:r>
            <a:r>
              <a:rPr lang="en-ID" b="0" i="0" dirty="0">
                <a:effectLst/>
              </a:rPr>
              <a:t> orang </a:t>
            </a:r>
            <a:r>
              <a:rPr lang="en-ID" b="0" i="0" dirty="0" err="1">
                <a:effectLst/>
              </a:rPr>
              <a:t>tua</a:t>
            </a:r>
            <a:r>
              <a:rPr lang="en-ID" b="0" i="0" dirty="0">
                <a:effectLst/>
              </a:rPr>
              <a:t> </a:t>
            </a:r>
            <a:r>
              <a:rPr lang="en-ID" b="1" i="0" dirty="0" err="1">
                <a:effectLst/>
              </a:rPr>
              <a:t>Chairul</a:t>
            </a:r>
            <a:r>
              <a:rPr lang="en-ID" b="1" i="0" dirty="0">
                <a:effectLst/>
              </a:rPr>
              <a:t> </a:t>
            </a:r>
            <a:r>
              <a:rPr lang="en-ID" b="1" i="0" dirty="0" err="1">
                <a:effectLst/>
              </a:rPr>
              <a:t>Tanjung</a:t>
            </a:r>
            <a:r>
              <a:rPr lang="en-ID" b="0" i="0" dirty="0">
                <a:effectLst/>
              </a:rPr>
              <a:t> </a:t>
            </a:r>
            <a:r>
              <a:rPr lang="en-ID" b="0" i="0" dirty="0" err="1">
                <a:effectLst/>
              </a:rPr>
              <a:t>harus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menjual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rumahnya</a:t>
            </a:r>
            <a:r>
              <a:rPr lang="en-ID" b="0" i="0" dirty="0">
                <a:effectLst/>
              </a:rPr>
              <a:t> dan </a:t>
            </a:r>
            <a:r>
              <a:rPr lang="en-ID" b="0" i="0" dirty="0" err="1">
                <a:effectLst/>
              </a:rPr>
              <a:t>tinggal</a:t>
            </a:r>
            <a:r>
              <a:rPr lang="en-ID" b="0" i="0" dirty="0">
                <a:effectLst/>
              </a:rPr>
              <a:t> di </a:t>
            </a:r>
            <a:r>
              <a:rPr lang="en-ID" b="0" i="0" dirty="0" err="1">
                <a:effectLst/>
              </a:rPr>
              <a:t>kamar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losmen</a:t>
            </a:r>
            <a:r>
              <a:rPr lang="en-ID" b="0" i="0" dirty="0">
                <a:effectLst/>
              </a:rPr>
              <a:t> yang </a:t>
            </a:r>
            <a:r>
              <a:rPr lang="en-ID" b="0" i="0" dirty="0" err="1">
                <a:effectLst/>
              </a:rPr>
              <a:t>sempit</a:t>
            </a:r>
            <a:r>
              <a:rPr lang="en-ID" b="0" i="0" dirty="0">
                <a:effectLst/>
              </a:rPr>
              <a:t>. Dari </a:t>
            </a:r>
            <a:r>
              <a:rPr lang="en-ID" b="0" i="0" dirty="0" err="1">
                <a:effectLst/>
              </a:rPr>
              <a:t>sinilah</a:t>
            </a:r>
            <a:r>
              <a:rPr lang="en-ID" b="0" i="0" dirty="0">
                <a:effectLst/>
              </a:rPr>
              <a:t>, </a:t>
            </a:r>
            <a:r>
              <a:rPr lang="en-ID" b="0" i="0" dirty="0" err="1">
                <a:effectLst/>
              </a:rPr>
              <a:t>lahir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sebutan</a:t>
            </a:r>
            <a:r>
              <a:rPr lang="en-ID" b="0" i="0" dirty="0">
                <a:effectLst/>
              </a:rPr>
              <a:t> </a:t>
            </a:r>
            <a:r>
              <a:rPr lang="en-ID" b="1" i="0" dirty="0" err="1">
                <a:effectLst/>
              </a:rPr>
              <a:t>anak</a:t>
            </a:r>
            <a:r>
              <a:rPr lang="en-ID" b="1" i="0" dirty="0">
                <a:effectLst/>
              </a:rPr>
              <a:t> </a:t>
            </a:r>
            <a:r>
              <a:rPr lang="en-ID" b="1" i="0" dirty="0" err="1">
                <a:effectLst/>
              </a:rPr>
              <a:t>singkong</a:t>
            </a:r>
            <a:r>
              <a:rPr lang="en-ID" b="0" i="0" dirty="0">
                <a:effectLst/>
              </a:rPr>
              <a:t> pada </a:t>
            </a:r>
            <a:r>
              <a:rPr lang="en-ID" b="0" i="0" dirty="0" err="1">
                <a:effectLst/>
              </a:rPr>
              <a:t>diri</a:t>
            </a:r>
            <a:r>
              <a:rPr lang="en-ID" b="0" i="0" dirty="0">
                <a:effectLst/>
              </a:rPr>
              <a:t> </a:t>
            </a:r>
            <a:r>
              <a:rPr lang="en-ID" b="1" i="0" dirty="0" err="1">
                <a:effectLst/>
              </a:rPr>
              <a:t>Chairul</a:t>
            </a:r>
            <a:r>
              <a:rPr lang="en-ID" b="1" i="0" dirty="0">
                <a:effectLst/>
              </a:rPr>
              <a:t> </a:t>
            </a:r>
            <a:r>
              <a:rPr lang="en-ID" b="1" i="0" dirty="0" err="1">
                <a:effectLst/>
              </a:rPr>
              <a:t>Tanjung</a:t>
            </a:r>
            <a:r>
              <a:rPr lang="en-ID" b="0" i="0" dirty="0">
                <a:effectLst/>
              </a:rPr>
              <a:t>, </a:t>
            </a:r>
            <a:r>
              <a:rPr lang="en-ID" b="0" i="0" dirty="0" err="1">
                <a:effectLst/>
              </a:rPr>
              <a:t>karena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itulah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sebutan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bagi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keluaga</a:t>
            </a:r>
            <a:r>
              <a:rPr lang="en-ID" b="0" i="0" dirty="0">
                <a:effectLst/>
              </a:rPr>
              <a:t> yang sangat miskin dan </a:t>
            </a:r>
            <a:r>
              <a:rPr lang="en-ID" b="0" i="0" dirty="0" err="1">
                <a:effectLst/>
              </a:rPr>
              <a:t>tinggal</a:t>
            </a:r>
            <a:r>
              <a:rPr lang="en-ID" b="0" i="0" dirty="0">
                <a:effectLst/>
              </a:rPr>
              <a:t> di </a:t>
            </a:r>
            <a:r>
              <a:rPr lang="en-ID" b="0" i="0" dirty="0" err="1">
                <a:effectLst/>
              </a:rPr>
              <a:t>lingkungan</a:t>
            </a:r>
            <a:r>
              <a:rPr lang="en-ID" b="0" i="0" dirty="0">
                <a:effectLst/>
              </a:rPr>
              <a:t> </a:t>
            </a:r>
            <a:r>
              <a:rPr lang="en-ID" b="0" i="0" dirty="0" err="1">
                <a:effectLst/>
              </a:rPr>
              <a:t>kumuh</a:t>
            </a:r>
            <a:r>
              <a:rPr lang="en-ID" b="0" i="0" dirty="0">
                <a:effectLst/>
              </a:rPr>
              <a:t> Jakarta.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958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E8D1F-6065-4204-99F7-FDCDFDE58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08" y="4933696"/>
            <a:ext cx="7241032" cy="2203704"/>
          </a:xfrm>
        </p:spPr>
        <p:txBody>
          <a:bodyPr/>
          <a:lstStyle/>
          <a:p>
            <a:r>
              <a:rPr lang="en-US" dirty="0" err="1"/>
              <a:t>Motivasi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DE22DAB-4322-4C3F-B90E-7D59131F0616}"/>
              </a:ext>
            </a:extLst>
          </p:cNvPr>
          <p:cNvSpPr/>
          <p:nvPr/>
        </p:nvSpPr>
        <p:spPr>
          <a:xfrm>
            <a:off x="2179828" y="1415288"/>
            <a:ext cx="8935212" cy="2992120"/>
          </a:xfrm>
          <a:prstGeom prst="roundRect">
            <a:avLst/>
          </a:prstGeom>
          <a:solidFill>
            <a:srgbClr val="AB2400">
              <a:alpha val="4000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13548-CCA3-40B3-BDF4-9BC31323B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13508" y="1819656"/>
            <a:ext cx="9052560" cy="3808984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accent2"/>
                </a:solidFill>
              </a:rPr>
              <a:t>Janganlah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berhenti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bermimpi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saat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merasa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kurang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dalam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segi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ekonomi</a:t>
            </a:r>
            <a:r>
              <a:rPr lang="en-US" sz="2800" dirty="0">
                <a:solidFill>
                  <a:schemeClr val="accent2"/>
                </a:solidFill>
              </a:rPr>
              <a:t>. </a:t>
            </a:r>
            <a:r>
              <a:rPr lang="en-US" sz="2800" dirty="0" err="1">
                <a:solidFill>
                  <a:schemeClr val="accent2"/>
                </a:solidFill>
              </a:rPr>
              <a:t>Selalu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terdapat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peluang</a:t>
            </a:r>
            <a:r>
              <a:rPr lang="en-US" sz="2800" dirty="0">
                <a:solidFill>
                  <a:schemeClr val="accent2"/>
                </a:solidFill>
              </a:rPr>
              <a:t> dan </a:t>
            </a:r>
            <a:r>
              <a:rPr lang="en-US" sz="2800" dirty="0" err="1">
                <a:solidFill>
                  <a:schemeClr val="accent2"/>
                </a:solidFill>
              </a:rPr>
              <a:t>kekuatan</a:t>
            </a:r>
            <a:r>
              <a:rPr lang="en-US" sz="2800" dirty="0">
                <a:solidFill>
                  <a:schemeClr val="accent2"/>
                </a:solidFill>
              </a:rPr>
              <a:t> yang </a:t>
            </a:r>
            <a:r>
              <a:rPr lang="en-US" sz="2800" dirty="0" err="1">
                <a:solidFill>
                  <a:schemeClr val="accent2"/>
                </a:solidFill>
              </a:rPr>
              <a:t>dapat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dimanfaatkan</a:t>
            </a:r>
            <a:r>
              <a:rPr lang="en-US" sz="2800" dirty="0">
                <a:solidFill>
                  <a:schemeClr val="accent2"/>
                </a:solidFill>
              </a:rPr>
              <a:t>. Hal yang paling </a:t>
            </a:r>
            <a:r>
              <a:rPr lang="en-US" sz="2800" dirty="0" err="1">
                <a:solidFill>
                  <a:schemeClr val="accent2"/>
                </a:solidFill>
              </a:rPr>
              <a:t>penting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adalah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mulai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mencoba</a:t>
            </a:r>
            <a:r>
              <a:rPr lang="en-US" sz="2800" dirty="0">
                <a:solidFill>
                  <a:schemeClr val="accent2"/>
                </a:solidFill>
              </a:rPr>
              <a:t> dan </a:t>
            </a:r>
            <a:r>
              <a:rPr lang="en-US" sz="2800" dirty="0" err="1">
                <a:solidFill>
                  <a:schemeClr val="accent2"/>
                </a:solidFill>
              </a:rPr>
              <a:t>jangan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takut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gagal</a:t>
            </a:r>
            <a:r>
              <a:rPr lang="en-US" sz="2800" dirty="0">
                <a:solidFill>
                  <a:schemeClr val="accent2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6789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60</TotalTime>
  <Words>272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Rockwell</vt:lpstr>
      <vt:lpstr>Rockwell Condensed</vt:lpstr>
      <vt:lpstr>Wingdings</vt:lpstr>
      <vt:lpstr>Wood Type</vt:lpstr>
      <vt:lpstr>ChairuL Tanjung biografi</vt:lpstr>
      <vt:lpstr>Chairul TANJUNG</vt:lpstr>
      <vt:lpstr>Si ANAK SINGKONG</vt:lpstr>
      <vt:lpstr>Perjalanan bisnis </vt:lpstr>
      <vt:lpstr>Motivasi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ChairuL Tanjung biografi</dc:title>
  <dc:creator>Jessy Mayasari</dc:creator>
  <cp:lastModifiedBy>Jessy Mayasari</cp:lastModifiedBy>
  <cp:revision>3</cp:revision>
  <dcterms:created xsi:type="dcterms:W3CDTF">2022-04-11T15:22:34Z</dcterms:created>
  <dcterms:modified xsi:type="dcterms:W3CDTF">2022-04-11T16:31:27Z</dcterms:modified>
</cp:coreProperties>
</file>