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colors1.xml" ContentType="application/vnd.openxmlformats-officedocument.drawingml.diagramColors+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1"/>
  </p:notesMasterIdLst>
  <p:sldIdLst>
    <p:sldId id="256" r:id="rId2"/>
    <p:sldId id="257" r:id="rId3"/>
    <p:sldId id="295" r:id="rId4"/>
    <p:sldId id="297" r:id="rId5"/>
    <p:sldId id="298" r:id="rId6"/>
    <p:sldId id="299" r:id="rId7"/>
    <p:sldId id="258" r:id="rId8"/>
    <p:sldId id="296" r:id="rId9"/>
    <p:sldId id="278"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a:tblStyle styleId="{F8B86E71-5081-4A79-9E01-DC10A2A1078F}"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C11A222-0415-4AB1-B68B-509B3833A7B0}"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786" y="-78"/>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8DACA7-0390-4B2C-B8F0-F393861DDF3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id-ID"/>
        </a:p>
      </dgm:t>
    </dgm:pt>
    <dgm:pt modelId="{EC8DA627-07E1-4CC5-9BC6-109E3080B786}">
      <dgm:prSet phldrT="[Text]" phldr="1"/>
      <dgm:spPr/>
      <dgm:t>
        <a:bodyPr/>
        <a:lstStyle/>
        <a:p>
          <a:endParaRPr lang="id-ID" dirty="0"/>
        </a:p>
      </dgm:t>
    </dgm:pt>
    <dgm:pt modelId="{62890253-F7B7-4133-AB7C-AE4B1031B2A1}" type="parTrans" cxnId="{5B484ECE-C899-4A87-B9F1-9EAFD08FE24C}">
      <dgm:prSet/>
      <dgm:spPr/>
      <dgm:t>
        <a:bodyPr/>
        <a:lstStyle/>
        <a:p>
          <a:endParaRPr lang="id-ID"/>
        </a:p>
      </dgm:t>
    </dgm:pt>
    <dgm:pt modelId="{3CCAE7B6-2CE9-4DC8-9075-60EDA3BB62F1}" type="sibTrans" cxnId="{5B484ECE-C899-4A87-B9F1-9EAFD08FE24C}">
      <dgm:prSet/>
      <dgm:spPr/>
      <dgm:t>
        <a:bodyPr/>
        <a:lstStyle/>
        <a:p>
          <a:endParaRPr lang="id-ID"/>
        </a:p>
      </dgm:t>
    </dgm:pt>
    <dgm:pt modelId="{32EC6C2E-1F5F-4994-AD13-444DDCEBA6D1}">
      <dgm:prSet phldrT="[Text]"/>
      <dgm:spPr/>
      <dgm:t>
        <a:bodyPr/>
        <a:lstStyle/>
        <a:p>
          <a:r>
            <a:rPr lang="id-ID" dirty="0" smtClean="0"/>
            <a:t>Melanjutkan usaha ayahnya (Sudono)</a:t>
          </a:r>
          <a:endParaRPr lang="id-ID" dirty="0"/>
        </a:p>
      </dgm:t>
    </dgm:pt>
    <dgm:pt modelId="{FF62CD0E-DC4C-4A69-96D1-02C89083E7F7}" type="parTrans" cxnId="{1AFF9659-CDE6-4532-A1C2-A4C21D416D23}">
      <dgm:prSet/>
      <dgm:spPr/>
      <dgm:t>
        <a:bodyPr/>
        <a:lstStyle/>
        <a:p>
          <a:endParaRPr lang="id-ID"/>
        </a:p>
      </dgm:t>
    </dgm:pt>
    <dgm:pt modelId="{8F654B27-DDE3-4B19-8454-26E16006FCFA}" type="sibTrans" cxnId="{1AFF9659-CDE6-4532-A1C2-A4C21D416D23}">
      <dgm:prSet/>
      <dgm:spPr/>
      <dgm:t>
        <a:bodyPr/>
        <a:lstStyle/>
        <a:p>
          <a:endParaRPr lang="id-ID"/>
        </a:p>
      </dgm:t>
    </dgm:pt>
    <dgm:pt modelId="{943481CF-A8D3-4693-8269-C169953AB2E5}">
      <dgm:prSet phldrT="[Text]"/>
      <dgm:spPr/>
      <dgm:t>
        <a:bodyPr/>
        <a:lstStyle/>
        <a:p>
          <a:r>
            <a:rPr lang="id-ID" dirty="0" smtClean="0"/>
            <a:t>Mulai diminta menjalankan anak perusahaan Salim grup</a:t>
          </a:r>
          <a:endParaRPr lang="id-ID" dirty="0"/>
        </a:p>
      </dgm:t>
    </dgm:pt>
    <dgm:pt modelId="{3DA58323-C304-4F9B-BCEC-76ECF92A079D}" type="parTrans" cxnId="{92898162-A703-461E-8BD0-0EF59EC68197}">
      <dgm:prSet/>
      <dgm:spPr/>
      <dgm:t>
        <a:bodyPr/>
        <a:lstStyle/>
        <a:p>
          <a:endParaRPr lang="id-ID"/>
        </a:p>
      </dgm:t>
    </dgm:pt>
    <dgm:pt modelId="{40E92D1C-7538-4064-86C6-5E19F1C9D3BA}" type="sibTrans" cxnId="{92898162-A703-461E-8BD0-0EF59EC68197}">
      <dgm:prSet/>
      <dgm:spPr/>
      <dgm:t>
        <a:bodyPr/>
        <a:lstStyle/>
        <a:p>
          <a:endParaRPr lang="id-ID"/>
        </a:p>
      </dgm:t>
    </dgm:pt>
    <dgm:pt modelId="{83071CB9-F00A-4E8F-9429-30476302C677}">
      <dgm:prSet phldrT="[Text]" phldr="1"/>
      <dgm:spPr/>
      <dgm:t>
        <a:bodyPr/>
        <a:lstStyle/>
        <a:p>
          <a:endParaRPr lang="id-ID"/>
        </a:p>
      </dgm:t>
    </dgm:pt>
    <dgm:pt modelId="{C303334E-2C3D-49EE-8BC9-D9346350A95A}" type="parTrans" cxnId="{1C7908AA-15E3-4E36-B687-35D6E5F55EDC}">
      <dgm:prSet/>
      <dgm:spPr/>
      <dgm:t>
        <a:bodyPr/>
        <a:lstStyle/>
        <a:p>
          <a:endParaRPr lang="id-ID"/>
        </a:p>
      </dgm:t>
    </dgm:pt>
    <dgm:pt modelId="{8D0DAEFE-958C-4CC0-92D0-262CD3369BB3}" type="sibTrans" cxnId="{1C7908AA-15E3-4E36-B687-35D6E5F55EDC}">
      <dgm:prSet/>
      <dgm:spPr/>
      <dgm:t>
        <a:bodyPr/>
        <a:lstStyle/>
        <a:p>
          <a:endParaRPr lang="id-ID"/>
        </a:p>
      </dgm:t>
    </dgm:pt>
    <dgm:pt modelId="{1EC25474-F7EA-4414-B566-AFA58E90957A}">
      <dgm:prSet phldrT="[Text]"/>
      <dgm:spPr/>
      <dgm:t>
        <a:bodyPr/>
        <a:lstStyle/>
        <a:p>
          <a:r>
            <a:rPr lang="id-ID" dirty="0" smtClean="0"/>
            <a:t>Th 1998 memiliki hutang hingga 55 miliar (Krisis Moneter)</a:t>
          </a:r>
          <a:endParaRPr lang="id-ID" dirty="0"/>
        </a:p>
      </dgm:t>
    </dgm:pt>
    <dgm:pt modelId="{F2F34C93-882C-4EE7-9A3A-12BEFF4501F2}" type="parTrans" cxnId="{7D3F2A6E-2770-4864-9E9F-22471C8EF7C1}">
      <dgm:prSet/>
      <dgm:spPr/>
      <dgm:t>
        <a:bodyPr/>
        <a:lstStyle/>
        <a:p>
          <a:endParaRPr lang="id-ID"/>
        </a:p>
      </dgm:t>
    </dgm:pt>
    <dgm:pt modelId="{B1E4037F-F96A-41F2-A4C1-C80A87F155EA}" type="sibTrans" cxnId="{7D3F2A6E-2770-4864-9E9F-22471C8EF7C1}">
      <dgm:prSet/>
      <dgm:spPr/>
      <dgm:t>
        <a:bodyPr/>
        <a:lstStyle/>
        <a:p>
          <a:endParaRPr lang="id-ID"/>
        </a:p>
      </dgm:t>
    </dgm:pt>
    <dgm:pt modelId="{21FC97E1-5382-4F38-AAB9-4BE135A67532}">
      <dgm:prSet phldrT="[Text]"/>
      <dgm:spPr/>
      <dgm:t>
        <a:bodyPr/>
        <a:lstStyle/>
        <a:p>
          <a:r>
            <a:rPr lang="id-ID" dirty="0" smtClean="0"/>
            <a:t>Memperbaiki perusahaannya dengan cara melebur atau menjual beberapa anak perusahaan Salim Group yaitu bank BCA PT Indocement dan PT Indomobil </a:t>
          </a:r>
          <a:endParaRPr lang="id-ID" dirty="0"/>
        </a:p>
      </dgm:t>
    </dgm:pt>
    <dgm:pt modelId="{4236E51E-5F3D-43BD-BA64-232117873FEF}" type="parTrans" cxnId="{42149BAF-D3EC-4AC9-856B-36269C6B6414}">
      <dgm:prSet/>
      <dgm:spPr/>
      <dgm:t>
        <a:bodyPr/>
        <a:lstStyle/>
        <a:p>
          <a:endParaRPr lang="id-ID"/>
        </a:p>
      </dgm:t>
    </dgm:pt>
    <dgm:pt modelId="{C35FAEDB-2B90-4438-B3FD-6C94A71386A5}" type="sibTrans" cxnId="{42149BAF-D3EC-4AC9-856B-36269C6B6414}">
      <dgm:prSet/>
      <dgm:spPr/>
      <dgm:t>
        <a:bodyPr/>
        <a:lstStyle/>
        <a:p>
          <a:endParaRPr lang="id-ID"/>
        </a:p>
      </dgm:t>
    </dgm:pt>
    <dgm:pt modelId="{3B49D868-1391-4BFF-B999-8DBF70456A02}">
      <dgm:prSet phldrT="[Text]" phldr="1"/>
      <dgm:spPr/>
      <dgm:t>
        <a:bodyPr/>
        <a:lstStyle/>
        <a:p>
          <a:endParaRPr lang="id-ID"/>
        </a:p>
      </dgm:t>
    </dgm:pt>
    <dgm:pt modelId="{11920606-764B-477F-B4E0-A2FF19F4AFF3}" type="parTrans" cxnId="{28BBC87A-A1FB-4192-8E56-E8811E7FE666}">
      <dgm:prSet/>
      <dgm:spPr/>
      <dgm:t>
        <a:bodyPr/>
        <a:lstStyle/>
        <a:p>
          <a:endParaRPr lang="id-ID"/>
        </a:p>
      </dgm:t>
    </dgm:pt>
    <dgm:pt modelId="{B247CA9E-B29B-4794-AE1A-21ECE08523B6}" type="sibTrans" cxnId="{28BBC87A-A1FB-4192-8E56-E8811E7FE666}">
      <dgm:prSet/>
      <dgm:spPr/>
      <dgm:t>
        <a:bodyPr/>
        <a:lstStyle/>
        <a:p>
          <a:endParaRPr lang="id-ID"/>
        </a:p>
      </dgm:t>
    </dgm:pt>
    <dgm:pt modelId="{01D27294-FF8F-4173-84A3-5B342D1EF69E}">
      <dgm:prSet phldrT="[Text]"/>
      <dgm:spPr/>
      <dgm:t>
        <a:bodyPr/>
        <a:lstStyle/>
        <a:p>
          <a:r>
            <a:rPr lang="id-ID" dirty="0" smtClean="0"/>
            <a:t>Mempertahankan 2 pertusahaan besar Indofood Sukses Makmur dan </a:t>
          </a:r>
          <a:endParaRPr lang="id-ID" dirty="0"/>
        </a:p>
      </dgm:t>
    </dgm:pt>
    <dgm:pt modelId="{06F276ED-3F22-4C02-A11D-EF04B0979A86}" type="parTrans" cxnId="{DDE98F10-9DAC-41DD-948E-486D6809828B}">
      <dgm:prSet/>
      <dgm:spPr/>
      <dgm:t>
        <a:bodyPr/>
        <a:lstStyle/>
        <a:p>
          <a:endParaRPr lang="id-ID"/>
        </a:p>
      </dgm:t>
    </dgm:pt>
    <dgm:pt modelId="{A67CC954-4C66-4E6C-81AE-E4EB19D44014}" type="sibTrans" cxnId="{DDE98F10-9DAC-41DD-948E-486D6809828B}">
      <dgm:prSet/>
      <dgm:spPr/>
      <dgm:t>
        <a:bodyPr/>
        <a:lstStyle/>
        <a:p>
          <a:endParaRPr lang="id-ID"/>
        </a:p>
      </dgm:t>
    </dgm:pt>
    <dgm:pt modelId="{0C4B31B8-AA5D-4012-BC93-290ED0D8FD35}">
      <dgm:prSet phldrT="[Text]"/>
      <dgm:spPr/>
      <dgm:t>
        <a:bodyPr/>
        <a:lstStyle/>
        <a:p>
          <a:r>
            <a:rPr lang="id-ID" dirty="0" smtClean="0"/>
            <a:t>PT Bogasari Fluor mils</a:t>
          </a:r>
          <a:endParaRPr lang="id-ID" dirty="0"/>
        </a:p>
      </dgm:t>
    </dgm:pt>
    <dgm:pt modelId="{9877CA70-090A-45BF-8A94-A9F800E83429}" type="parTrans" cxnId="{E57AD534-7FB2-4069-A06E-D2FC8B976B83}">
      <dgm:prSet/>
      <dgm:spPr/>
      <dgm:t>
        <a:bodyPr/>
        <a:lstStyle/>
        <a:p>
          <a:endParaRPr lang="id-ID"/>
        </a:p>
      </dgm:t>
    </dgm:pt>
    <dgm:pt modelId="{2F8C6B27-D4ED-423F-873D-3E66CC96C5B4}" type="sibTrans" cxnId="{E57AD534-7FB2-4069-A06E-D2FC8B976B83}">
      <dgm:prSet/>
      <dgm:spPr/>
      <dgm:t>
        <a:bodyPr/>
        <a:lstStyle/>
        <a:p>
          <a:endParaRPr lang="id-ID"/>
        </a:p>
      </dgm:t>
    </dgm:pt>
    <dgm:pt modelId="{80356AC7-7F76-4986-9578-3DCC50A21BED}" type="pres">
      <dgm:prSet presAssocID="{5D8DACA7-0390-4B2C-B8F0-F393861DDF35}" presName="linearFlow" presStyleCnt="0">
        <dgm:presLayoutVars>
          <dgm:dir/>
          <dgm:animLvl val="lvl"/>
          <dgm:resizeHandles val="exact"/>
        </dgm:presLayoutVars>
      </dgm:prSet>
      <dgm:spPr/>
    </dgm:pt>
    <dgm:pt modelId="{423B91B0-AA88-4D8E-ACBD-46B4AEC61D4D}" type="pres">
      <dgm:prSet presAssocID="{EC8DA627-07E1-4CC5-9BC6-109E3080B786}" presName="composite" presStyleCnt="0"/>
      <dgm:spPr/>
    </dgm:pt>
    <dgm:pt modelId="{CE240A98-779C-433D-A3A1-2C8F294680ED}" type="pres">
      <dgm:prSet presAssocID="{EC8DA627-07E1-4CC5-9BC6-109E3080B786}" presName="parentText" presStyleLbl="alignNode1" presStyleIdx="0" presStyleCnt="3">
        <dgm:presLayoutVars>
          <dgm:chMax val="1"/>
          <dgm:bulletEnabled val="1"/>
        </dgm:presLayoutVars>
      </dgm:prSet>
      <dgm:spPr/>
    </dgm:pt>
    <dgm:pt modelId="{E6AA664B-D069-4BE1-B9C6-878B614A0CDC}" type="pres">
      <dgm:prSet presAssocID="{EC8DA627-07E1-4CC5-9BC6-109E3080B786}" presName="descendantText" presStyleLbl="alignAcc1" presStyleIdx="0" presStyleCnt="3">
        <dgm:presLayoutVars>
          <dgm:bulletEnabled val="1"/>
        </dgm:presLayoutVars>
      </dgm:prSet>
      <dgm:spPr/>
      <dgm:t>
        <a:bodyPr/>
        <a:lstStyle/>
        <a:p>
          <a:endParaRPr lang="id-ID"/>
        </a:p>
      </dgm:t>
    </dgm:pt>
    <dgm:pt modelId="{1E66F451-0989-4013-854B-A7EFBDC2DCAD}" type="pres">
      <dgm:prSet presAssocID="{3CCAE7B6-2CE9-4DC8-9075-60EDA3BB62F1}" presName="sp" presStyleCnt="0"/>
      <dgm:spPr/>
    </dgm:pt>
    <dgm:pt modelId="{BE511F0B-F489-42BC-A137-30E8681A27E5}" type="pres">
      <dgm:prSet presAssocID="{83071CB9-F00A-4E8F-9429-30476302C677}" presName="composite" presStyleCnt="0"/>
      <dgm:spPr/>
    </dgm:pt>
    <dgm:pt modelId="{CB028AAD-AECF-423A-89D6-ABFD88FA9F4C}" type="pres">
      <dgm:prSet presAssocID="{83071CB9-F00A-4E8F-9429-30476302C677}" presName="parentText" presStyleLbl="alignNode1" presStyleIdx="1" presStyleCnt="3">
        <dgm:presLayoutVars>
          <dgm:chMax val="1"/>
          <dgm:bulletEnabled val="1"/>
        </dgm:presLayoutVars>
      </dgm:prSet>
      <dgm:spPr/>
    </dgm:pt>
    <dgm:pt modelId="{F7AC2C56-D405-4772-91FF-52BC3B00A13B}" type="pres">
      <dgm:prSet presAssocID="{83071CB9-F00A-4E8F-9429-30476302C677}" presName="descendantText" presStyleLbl="alignAcc1" presStyleIdx="1" presStyleCnt="3">
        <dgm:presLayoutVars>
          <dgm:bulletEnabled val="1"/>
        </dgm:presLayoutVars>
      </dgm:prSet>
      <dgm:spPr/>
      <dgm:t>
        <a:bodyPr/>
        <a:lstStyle/>
        <a:p>
          <a:endParaRPr lang="id-ID"/>
        </a:p>
      </dgm:t>
    </dgm:pt>
    <dgm:pt modelId="{95E307BC-DBE1-4706-AD82-9E39929418D2}" type="pres">
      <dgm:prSet presAssocID="{8D0DAEFE-958C-4CC0-92D0-262CD3369BB3}" presName="sp" presStyleCnt="0"/>
      <dgm:spPr/>
    </dgm:pt>
    <dgm:pt modelId="{6102E4BF-21F5-4012-96A1-23B9685677AD}" type="pres">
      <dgm:prSet presAssocID="{3B49D868-1391-4BFF-B999-8DBF70456A02}" presName="composite" presStyleCnt="0"/>
      <dgm:spPr/>
    </dgm:pt>
    <dgm:pt modelId="{BFC78E7E-3F90-4523-ACE9-25380533A764}" type="pres">
      <dgm:prSet presAssocID="{3B49D868-1391-4BFF-B999-8DBF70456A02}" presName="parentText" presStyleLbl="alignNode1" presStyleIdx="2" presStyleCnt="3">
        <dgm:presLayoutVars>
          <dgm:chMax val="1"/>
          <dgm:bulletEnabled val="1"/>
        </dgm:presLayoutVars>
      </dgm:prSet>
      <dgm:spPr/>
    </dgm:pt>
    <dgm:pt modelId="{2EF4226F-905A-4587-B52F-3EDD10B32912}" type="pres">
      <dgm:prSet presAssocID="{3B49D868-1391-4BFF-B999-8DBF70456A02}" presName="descendantText" presStyleLbl="alignAcc1" presStyleIdx="2" presStyleCnt="3" custLinFactNeighborX="-560" custLinFactNeighborY="6305">
        <dgm:presLayoutVars>
          <dgm:bulletEnabled val="1"/>
        </dgm:presLayoutVars>
      </dgm:prSet>
      <dgm:spPr/>
      <dgm:t>
        <a:bodyPr/>
        <a:lstStyle/>
        <a:p>
          <a:endParaRPr lang="id-ID"/>
        </a:p>
      </dgm:t>
    </dgm:pt>
  </dgm:ptLst>
  <dgm:cxnLst>
    <dgm:cxn modelId="{ED761783-9717-4077-926C-E4337A4E7698}" type="presOf" srcId="{21FC97E1-5382-4F38-AAB9-4BE135A67532}" destId="{F7AC2C56-D405-4772-91FF-52BC3B00A13B}" srcOrd="0" destOrd="1" presId="urn:microsoft.com/office/officeart/2005/8/layout/chevron2"/>
    <dgm:cxn modelId="{E57AD534-7FB2-4069-A06E-D2FC8B976B83}" srcId="{3B49D868-1391-4BFF-B999-8DBF70456A02}" destId="{0C4B31B8-AA5D-4012-BC93-290ED0D8FD35}" srcOrd="1" destOrd="0" parTransId="{9877CA70-090A-45BF-8A94-A9F800E83429}" sibTransId="{2F8C6B27-D4ED-423F-873D-3E66CC96C5B4}"/>
    <dgm:cxn modelId="{4F4EFE2E-27A9-4D68-A3C9-8462F51D9CB1}" type="presOf" srcId="{01D27294-FF8F-4173-84A3-5B342D1EF69E}" destId="{2EF4226F-905A-4587-B52F-3EDD10B32912}" srcOrd="0" destOrd="0" presId="urn:microsoft.com/office/officeart/2005/8/layout/chevron2"/>
    <dgm:cxn modelId="{4270CA50-0577-4C7B-8620-73ACE62AE768}" type="presOf" srcId="{3B49D868-1391-4BFF-B999-8DBF70456A02}" destId="{BFC78E7E-3F90-4523-ACE9-25380533A764}" srcOrd="0" destOrd="0" presId="urn:microsoft.com/office/officeart/2005/8/layout/chevron2"/>
    <dgm:cxn modelId="{1C7908AA-15E3-4E36-B687-35D6E5F55EDC}" srcId="{5D8DACA7-0390-4B2C-B8F0-F393861DDF35}" destId="{83071CB9-F00A-4E8F-9429-30476302C677}" srcOrd="1" destOrd="0" parTransId="{C303334E-2C3D-49EE-8BC9-D9346350A95A}" sibTransId="{8D0DAEFE-958C-4CC0-92D0-262CD3369BB3}"/>
    <dgm:cxn modelId="{5B484ECE-C899-4A87-B9F1-9EAFD08FE24C}" srcId="{5D8DACA7-0390-4B2C-B8F0-F393861DDF35}" destId="{EC8DA627-07E1-4CC5-9BC6-109E3080B786}" srcOrd="0" destOrd="0" parTransId="{62890253-F7B7-4133-AB7C-AE4B1031B2A1}" sibTransId="{3CCAE7B6-2CE9-4DC8-9075-60EDA3BB62F1}"/>
    <dgm:cxn modelId="{B439F9D5-FF0F-422C-AE85-F62C2A098913}" type="presOf" srcId="{0C4B31B8-AA5D-4012-BC93-290ED0D8FD35}" destId="{2EF4226F-905A-4587-B52F-3EDD10B32912}" srcOrd="0" destOrd="1" presId="urn:microsoft.com/office/officeart/2005/8/layout/chevron2"/>
    <dgm:cxn modelId="{7D3F2A6E-2770-4864-9E9F-22471C8EF7C1}" srcId="{83071CB9-F00A-4E8F-9429-30476302C677}" destId="{1EC25474-F7EA-4414-B566-AFA58E90957A}" srcOrd="0" destOrd="0" parTransId="{F2F34C93-882C-4EE7-9A3A-12BEFF4501F2}" sibTransId="{B1E4037F-F96A-41F2-A4C1-C80A87F155EA}"/>
    <dgm:cxn modelId="{FDC18E8A-2414-4615-9D82-3448C535FCE7}" type="presOf" srcId="{EC8DA627-07E1-4CC5-9BC6-109E3080B786}" destId="{CE240A98-779C-433D-A3A1-2C8F294680ED}" srcOrd="0" destOrd="0" presId="urn:microsoft.com/office/officeart/2005/8/layout/chevron2"/>
    <dgm:cxn modelId="{28BBC87A-A1FB-4192-8E56-E8811E7FE666}" srcId="{5D8DACA7-0390-4B2C-B8F0-F393861DDF35}" destId="{3B49D868-1391-4BFF-B999-8DBF70456A02}" srcOrd="2" destOrd="0" parTransId="{11920606-764B-477F-B4E0-A2FF19F4AFF3}" sibTransId="{B247CA9E-B29B-4794-AE1A-21ECE08523B6}"/>
    <dgm:cxn modelId="{C5F2234F-2374-4D7D-BE13-4217935E8727}" type="presOf" srcId="{943481CF-A8D3-4693-8269-C169953AB2E5}" destId="{E6AA664B-D069-4BE1-B9C6-878B614A0CDC}" srcOrd="0" destOrd="1" presId="urn:microsoft.com/office/officeart/2005/8/layout/chevron2"/>
    <dgm:cxn modelId="{4A95CB9C-54E8-4B98-89A6-AA96619D8F15}" type="presOf" srcId="{32EC6C2E-1F5F-4994-AD13-444DDCEBA6D1}" destId="{E6AA664B-D069-4BE1-B9C6-878B614A0CDC}" srcOrd="0" destOrd="0" presId="urn:microsoft.com/office/officeart/2005/8/layout/chevron2"/>
    <dgm:cxn modelId="{42149BAF-D3EC-4AC9-856B-36269C6B6414}" srcId="{83071CB9-F00A-4E8F-9429-30476302C677}" destId="{21FC97E1-5382-4F38-AAB9-4BE135A67532}" srcOrd="1" destOrd="0" parTransId="{4236E51E-5F3D-43BD-BA64-232117873FEF}" sibTransId="{C35FAEDB-2B90-4438-B3FD-6C94A71386A5}"/>
    <dgm:cxn modelId="{B8CFB617-03C5-4BDA-AED1-5C8E79E5EF2E}" type="presOf" srcId="{1EC25474-F7EA-4414-B566-AFA58E90957A}" destId="{F7AC2C56-D405-4772-91FF-52BC3B00A13B}" srcOrd="0" destOrd="0" presId="urn:microsoft.com/office/officeart/2005/8/layout/chevron2"/>
    <dgm:cxn modelId="{66155C07-C846-4385-B107-5B7A67C7582F}" type="presOf" srcId="{5D8DACA7-0390-4B2C-B8F0-F393861DDF35}" destId="{80356AC7-7F76-4986-9578-3DCC50A21BED}" srcOrd="0" destOrd="0" presId="urn:microsoft.com/office/officeart/2005/8/layout/chevron2"/>
    <dgm:cxn modelId="{DDE98F10-9DAC-41DD-948E-486D6809828B}" srcId="{3B49D868-1391-4BFF-B999-8DBF70456A02}" destId="{01D27294-FF8F-4173-84A3-5B342D1EF69E}" srcOrd="0" destOrd="0" parTransId="{06F276ED-3F22-4C02-A11D-EF04B0979A86}" sibTransId="{A67CC954-4C66-4E6C-81AE-E4EB19D44014}"/>
    <dgm:cxn modelId="{580B6954-9031-44E6-B46C-32EF48FA1081}" type="presOf" srcId="{83071CB9-F00A-4E8F-9429-30476302C677}" destId="{CB028AAD-AECF-423A-89D6-ABFD88FA9F4C}" srcOrd="0" destOrd="0" presId="urn:microsoft.com/office/officeart/2005/8/layout/chevron2"/>
    <dgm:cxn modelId="{1AFF9659-CDE6-4532-A1C2-A4C21D416D23}" srcId="{EC8DA627-07E1-4CC5-9BC6-109E3080B786}" destId="{32EC6C2E-1F5F-4994-AD13-444DDCEBA6D1}" srcOrd="0" destOrd="0" parTransId="{FF62CD0E-DC4C-4A69-96D1-02C89083E7F7}" sibTransId="{8F654B27-DDE3-4B19-8454-26E16006FCFA}"/>
    <dgm:cxn modelId="{92898162-A703-461E-8BD0-0EF59EC68197}" srcId="{EC8DA627-07E1-4CC5-9BC6-109E3080B786}" destId="{943481CF-A8D3-4693-8269-C169953AB2E5}" srcOrd="1" destOrd="0" parTransId="{3DA58323-C304-4F9B-BCEC-76ECF92A079D}" sibTransId="{40E92D1C-7538-4064-86C6-5E19F1C9D3BA}"/>
    <dgm:cxn modelId="{72007BB2-2EA6-4958-8134-1E5982E8A149}" type="presParOf" srcId="{80356AC7-7F76-4986-9578-3DCC50A21BED}" destId="{423B91B0-AA88-4D8E-ACBD-46B4AEC61D4D}" srcOrd="0" destOrd="0" presId="urn:microsoft.com/office/officeart/2005/8/layout/chevron2"/>
    <dgm:cxn modelId="{966F043D-F428-40D7-80C1-CE14996F282D}" type="presParOf" srcId="{423B91B0-AA88-4D8E-ACBD-46B4AEC61D4D}" destId="{CE240A98-779C-433D-A3A1-2C8F294680ED}" srcOrd="0" destOrd="0" presId="urn:microsoft.com/office/officeart/2005/8/layout/chevron2"/>
    <dgm:cxn modelId="{0C68BC94-F15F-4A3F-BD59-15D57CC9C656}" type="presParOf" srcId="{423B91B0-AA88-4D8E-ACBD-46B4AEC61D4D}" destId="{E6AA664B-D069-4BE1-B9C6-878B614A0CDC}" srcOrd="1" destOrd="0" presId="urn:microsoft.com/office/officeart/2005/8/layout/chevron2"/>
    <dgm:cxn modelId="{DE786E14-662E-4595-A00B-2D08D90C8250}" type="presParOf" srcId="{80356AC7-7F76-4986-9578-3DCC50A21BED}" destId="{1E66F451-0989-4013-854B-A7EFBDC2DCAD}" srcOrd="1" destOrd="0" presId="urn:microsoft.com/office/officeart/2005/8/layout/chevron2"/>
    <dgm:cxn modelId="{0BEF8E48-7318-4E67-A7CD-6C070014D36D}" type="presParOf" srcId="{80356AC7-7F76-4986-9578-3DCC50A21BED}" destId="{BE511F0B-F489-42BC-A137-30E8681A27E5}" srcOrd="2" destOrd="0" presId="urn:microsoft.com/office/officeart/2005/8/layout/chevron2"/>
    <dgm:cxn modelId="{185D7CE2-6A57-4F1F-9BDE-E7BBEB98BF9F}" type="presParOf" srcId="{BE511F0B-F489-42BC-A137-30E8681A27E5}" destId="{CB028AAD-AECF-423A-89D6-ABFD88FA9F4C}" srcOrd="0" destOrd="0" presId="urn:microsoft.com/office/officeart/2005/8/layout/chevron2"/>
    <dgm:cxn modelId="{AD65AB7D-A7FD-4F48-BCFB-DE7F7E04C4A2}" type="presParOf" srcId="{BE511F0B-F489-42BC-A137-30E8681A27E5}" destId="{F7AC2C56-D405-4772-91FF-52BC3B00A13B}" srcOrd="1" destOrd="0" presId="urn:microsoft.com/office/officeart/2005/8/layout/chevron2"/>
    <dgm:cxn modelId="{3DBB308F-F0C4-4F32-A245-368139AC9CD5}" type="presParOf" srcId="{80356AC7-7F76-4986-9578-3DCC50A21BED}" destId="{95E307BC-DBE1-4706-AD82-9E39929418D2}" srcOrd="3" destOrd="0" presId="urn:microsoft.com/office/officeart/2005/8/layout/chevron2"/>
    <dgm:cxn modelId="{07F39220-5986-40EE-9370-4A5F2B269536}" type="presParOf" srcId="{80356AC7-7F76-4986-9578-3DCC50A21BED}" destId="{6102E4BF-21F5-4012-96A1-23B9685677AD}" srcOrd="4" destOrd="0" presId="urn:microsoft.com/office/officeart/2005/8/layout/chevron2"/>
    <dgm:cxn modelId="{272441BD-EFCA-450C-9149-9C44446B0E73}" type="presParOf" srcId="{6102E4BF-21F5-4012-96A1-23B9685677AD}" destId="{BFC78E7E-3F90-4523-ACE9-25380533A764}" srcOrd="0" destOrd="0" presId="urn:microsoft.com/office/officeart/2005/8/layout/chevron2"/>
    <dgm:cxn modelId="{61FD6210-4E25-4C06-857A-28E31F9CF077}" type="presParOf" srcId="{6102E4BF-21F5-4012-96A1-23B9685677AD}" destId="{2EF4226F-905A-4587-B52F-3EDD10B32912}"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blipFill>
          <a:blip r:embed="rId2">
            <a:alphaModFix/>
          </a:blip>
          <a:stretch>
            <a:fillRect/>
          </a:stretch>
        </a:blipFill>
        <a:effectLst/>
      </p:bgPr>
    </p:bg>
    <p:spTree>
      <p:nvGrpSpPr>
        <p:cNvPr id="1" name="Shape 10"/>
        <p:cNvGrpSpPr/>
        <p:nvPr/>
      </p:nvGrpSpPr>
      <p:grpSpPr>
        <a:xfrm>
          <a:off x="0" y="0"/>
          <a:ext cx="0" cy="0"/>
          <a:chOff x="0" y="0"/>
          <a:chExt cx="0" cy="0"/>
        </a:xfrm>
      </p:grpSpPr>
      <p:sp>
        <p:nvSpPr>
          <p:cNvPr id="11" name="Google Shape;11;p2"/>
          <p:cNvSpPr/>
          <p:nvPr/>
        </p:nvSpPr>
        <p:spPr>
          <a:xfrm>
            <a:off x="2918075" y="917875"/>
            <a:ext cx="3307800" cy="3307800"/>
          </a:xfrm>
          <a:prstGeom prst="rect">
            <a:avLst/>
          </a:prstGeom>
          <a:solidFill>
            <a:schemeClr val="accent2"/>
          </a:solidFill>
          <a:ln w="152400" cap="flat" cmpd="sng">
            <a:solidFill>
              <a:srgbClr val="FFFFFF"/>
            </a:solidFill>
            <a:prstDash val="solid"/>
            <a:miter lim="8000"/>
            <a:headEnd type="none" w="sm" len="sm"/>
            <a:tailEnd type="none" w="sm" len="sm"/>
          </a:ln>
          <a:effectLst>
            <a:outerShdw blurRad="214313" dist="95250" dir="5400000" algn="bl"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217625" y="1206625"/>
            <a:ext cx="2708700" cy="27303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FFFFFF"/>
              </a:buClr>
              <a:buSzPts val="3000"/>
              <a:buNone/>
              <a:defRPr sz="3000">
                <a:solidFill>
                  <a:srgbClr val="FFFFFF"/>
                </a:solidFill>
              </a:defRPr>
            </a:lvl1pPr>
            <a:lvl2pPr lvl="1" algn="ctr">
              <a:spcBef>
                <a:spcPts val="0"/>
              </a:spcBef>
              <a:spcAft>
                <a:spcPts val="0"/>
              </a:spcAft>
              <a:buClr>
                <a:srgbClr val="FFFFFF"/>
              </a:buClr>
              <a:buSzPts val="3000"/>
              <a:buNone/>
              <a:defRPr sz="3000">
                <a:solidFill>
                  <a:srgbClr val="FFFFFF"/>
                </a:solidFill>
              </a:defRPr>
            </a:lvl2pPr>
            <a:lvl3pPr lvl="2" algn="ctr">
              <a:spcBef>
                <a:spcPts val="0"/>
              </a:spcBef>
              <a:spcAft>
                <a:spcPts val="0"/>
              </a:spcAft>
              <a:buClr>
                <a:srgbClr val="FFFFFF"/>
              </a:buClr>
              <a:buSzPts val="3000"/>
              <a:buNone/>
              <a:defRPr sz="3000">
                <a:solidFill>
                  <a:srgbClr val="FFFFFF"/>
                </a:solidFill>
              </a:defRPr>
            </a:lvl3pPr>
            <a:lvl4pPr lvl="3" algn="ctr">
              <a:spcBef>
                <a:spcPts val="0"/>
              </a:spcBef>
              <a:spcAft>
                <a:spcPts val="0"/>
              </a:spcAft>
              <a:buClr>
                <a:srgbClr val="FFFFFF"/>
              </a:buClr>
              <a:buSzPts val="3000"/>
              <a:buNone/>
              <a:defRPr sz="3000">
                <a:solidFill>
                  <a:srgbClr val="FFFFFF"/>
                </a:solidFill>
              </a:defRPr>
            </a:lvl4pPr>
            <a:lvl5pPr lvl="4" algn="ctr">
              <a:spcBef>
                <a:spcPts val="0"/>
              </a:spcBef>
              <a:spcAft>
                <a:spcPts val="0"/>
              </a:spcAft>
              <a:buClr>
                <a:srgbClr val="FFFFFF"/>
              </a:buClr>
              <a:buSzPts val="3000"/>
              <a:buNone/>
              <a:defRPr sz="3000">
                <a:solidFill>
                  <a:srgbClr val="FFFFFF"/>
                </a:solidFill>
              </a:defRPr>
            </a:lvl5pPr>
            <a:lvl6pPr lvl="5" algn="ctr">
              <a:spcBef>
                <a:spcPts val="0"/>
              </a:spcBef>
              <a:spcAft>
                <a:spcPts val="0"/>
              </a:spcAft>
              <a:buClr>
                <a:srgbClr val="FFFFFF"/>
              </a:buClr>
              <a:buSzPts val="3000"/>
              <a:buNone/>
              <a:defRPr sz="3000">
                <a:solidFill>
                  <a:srgbClr val="FFFFFF"/>
                </a:solidFill>
              </a:defRPr>
            </a:lvl6pPr>
            <a:lvl7pPr lvl="6" algn="ctr">
              <a:spcBef>
                <a:spcPts val="0"/>
              </a:spcBef>
              <a:spcAft>
                <a:spcPts val="0"/>
              </a:spcAft>
              <a:buClr>
                <a:srgbClr val="FFFFFF"/>
              </a:buClr>
              <a:buSzPts val="3000"/>
              <a:buNone/>
              <a:defRPr sz="3000">
                <a:solidFill>
                  <a:srgbClr val="FFFFFF"/>
                </a:solidFill>
              </a:defRPr>
            </a:lvl7pPr>
            <a:lvl8pPr lvl="7" algn="ctr">
              <a:spcBef>
                <a:spcPts val="0"/>
              </a:spcBef>
              <a:spcAft>
                <a:spcPts val="0"/>
              </a:spcAft>
              <a:buClr>
                <a:srgbClr val="FFFFFF"/>
              </a:buClr>
              <a:buSzPts val="3000"/>
              <a:buNone/>
              <a:defRPr sz="3000">
                <a:solidFill>
                  <a:srgbClr val="FFFFFF"/>
                </a:solidFill>
              </a:defRPr>
            </a:lvl8pPr>
            <a:lvl9pPr lvl="8" algn="ctr">
              <a:spcBef>
                <a:spcPts val="0"/>
              </a:spcBef>
              <a:spcAft>
                <a:spcPts val="0"/>
              </a:spcAft>
              <a:buClr>
                <a:srgbClr val="FFFFFF"/>
              </a:buClr>
              <a:buSzPts val="3000"/>
              <a:buNone/>
              <a:defRPr sz="30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4"/>
        <p:cNvGrpSpPr/>
        <p:nvPr/>
      </p:nvGrpSpPr>
      <p:grpSpPr>
        <a:xfrm>
          <a:off x="0" y="0"/>
          <a:ext cx="0" cy="0"/>
          <a:chOff x="0" y="0"/>
          <a:chExt cx="0" cy="0"/>
        </a:xfrm>
      </p:grpSpPr>
      <p:sp>
        <p:nvSpPr>
          <p:cNvPr id="45" name="Google Shape;45;p7"/>
          <p:cNvSpPr/>
          <p:nvPr/>
        </p:nvSpPr>
        <p:spPr>
          <a:xfrm>
            <a:off x="554700" y="544650"/>
            <a:ext cx="8034600" cy="4054200"/>
          </a:xfrm>
          <a:prstGeom prst="rect">
            <a:avLst/>
          </a:prstGeom>
          <a:solidFill>
            <a:srgbClr val="EFEFEF"/>
          </a:solidFill>
          <a:ln w="114300" cap="flat" cmpd="sng">
            <a:solidFill>
              <a:srgbClr val="FFFFFF"/>
            </a:solidFill>
            <a:prstDash val="solid"/>
            <a:miter lim="8000"/>
            <a:headEnd type="none" w="sm" len="sm"/>
            <a:tailEnd type="none" w="sm" len="sm"/>
          </a:ln>
          <a:effectLst>
            <a:outerShdw blurRad="214313" dist="95250" dir="5400000" algn="bl" rotWithShape="0">
              <a:srgbClr val="000000">
                <a:alpha val="35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 name="Google Shape;46;p7"/>
          <p:cNvGrpSpPr/>
          <p:nvPr/>
        </p:nvGrpSpPr>
        <p:grpSpPr>
          <a:xfrm>
            <a:off x="4414050" y="1316883"/>
            <a:ext cx="315900" cy="98400"/>
            <a:chOff x="4414050" y="1436450"/>
            <a:chExt cx="315900" cy="98400"/>
          </a:xfrm>
        </p:grpSpPr>
        <p:cxnSp>
          <p:nvCxnSpPr>
            <p:cNvPr id="47" name="Google Shape;47;p7"/>
            <p:cNvCxnSpPr/>
            <p:nvPr/>
          </p:nvCxnSpPr>
          <p:spPr>
            <a:xfrm>
              <a:off x="4414050" y="1485650"/>
              <a:ext cx="315900" cy="0"/>
            </a:xfrm>
            <a:prstGeom prst="straightConnector1">
              <a:avLst/>
            </a:prstGeom>
            <a:noFill/>
            <a:ln w="9525" cap="flat" cmpd="sng">
              <a:solidFill>
                <a:schemeClr val="accent2"/>
              </a:solidFill>
              <a:prstDash val="solid"/>
              <a:round/>
              <a:headEnd type="oval" w="med" len="med"/>
              <a:tailEnd type="oval" w="med" len="med"/>
            </a:ln>
          </p:spPr>
        </p:cxnSp>
        <p:sp>
          <p:nvSpPr>
            <p:cNvPr id="48" name="Google Shape;48;p7"/>
            <p:cNvSpPr/>
            <p:nvPr/>
          </p:nvSpPr>
          <p:spPr>
            <a:xfrm>
              <a:off x="4522800" y="1436450"/>
              <a:ext cx="98400" cy="98400"/>
            </a:xfrm>
            <a:prstGeom prst="diamond">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 name="Google Shape;49;p7"/>
          <p:cNvSpPr txBox="1">
            <a:spLocks noGrp="1"/>
          </p:cNvSpPr>
          <p:nvPr>
            <p:ph type="title"/>
          </p:nvPr>
        </p:nvSpPr>
        <p:spPr>
          <a:xfrm>
            <a:off x="902900" y="742300"/>
            <a:ext cx="7338300" cy="6072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50" name="Google Shape;50;p7"/>
          <p:cNvSpPr txBox="1">
            <a:spLocks noGrp="1"/>
          </p:cNvSpPr>
          <p:nvPr>
            <p:ph type="body" idx="1"/>
          </p:nvPr>
        </p:nvSpPr>
        <p:spPr>
          <a:xfrm>
            <a:off x="902825" y="1600600"/>
            <a:ext cx="3561900" cy="28917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51" name="Google Shape;51;p7"/>
          <p:cNvSpPr txBox="1">
            <a:spLocks noGrp="1"/>
          </p:cNvSpPr>
          <p:nvPr>
            <p:ph type="body" idx="2"/>
          </p:nvPr>
        </p:nvSpPr>
        <p:spPr>
          <a:xfrm>
            <a:off x="4679246" y="1600600"/>
            <a:ext cx="3561900" cy="28917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52" name="Google Shape;52;p7"/>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9"/>
          <p:cNvSpPr/>
          <p:nvPr/>
        </p:nvSpPr>
        <p:spPr>
          <a:xfrm>
            <a:off x="554700" y="544650"/>
            <a:ext cx="8034600" cy="4054200"/>
          </a:xfrm>
          <a:prstGeom prst="rect">
            <a:avLst/>
          </a:prstGeom>
          <a:solidFill>
            <a:srgbClr val="EFEFEF"/>
          </a:solidFill>
          <a:ln w="114300" cap="flat" cmpd="sng">
            <a:solidFill>
              <a:srgbClr val="FFFFFF"/>
            </a:solidFill>
            <a:prstDash val="solid"/>
            <a:miter lim="8000"/>
            <a:headEnd type="none" w="sm" len="sm"/>
            <a:tailEnd type="none" w="sm" len="sm"/>
          </a:ln>
          <a:effectLst>
            <a:outerShdw blurRad="214313" dist="95250" dir="5400000" algn="bl" rotWithShape="0">
              <a:srgbClr val="000000">
                <a:alpha val="35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 name="Google Shape;65;p9"/>
          <p:cNvGrpSpPr/>
          <p:nvPr/>
        </p:nvGrpSpPr>
        <p:grpSpPr>
          <a:xfrm>
            <a:off x="4414050" y="1316883"/>
            <a:ext cx="315900" cy="98400"/>
            <a:chOff x="4414050" y="1436450"/>
            <a:chExt cx="315900" cy="98400"/>
          </a:xfrm>
        </p:grpSpPr>
        <p:cxnSp>
          <p:nvCxnSpPr>
            <p:cNvPr id="66" name="Google Shape;66;p9"/>
            <p:cNvCxnSpPr/>
            <p:nvPr/>
          </p:nvCxnSpPr>
          <p:spPr>
            <a:xfrm>
              <a:off x="4414050" y="1485650"/>
              <a:ext cx="315900" cy="0"/>
            </a:xfrm>
            <a:prstGeom prst="straightConnector1">
              <a:avLst/>
            </a:prstGeom>
            <a:noFill/>
            <a:ln w="9525" cap="flat" cmpd="sng">
              <a:solidFill>
                <a:schemeClr val="accent2"/>
              </a:solidFill>
              <a:prstDash val="solid"/>
              <a:round/>
              <a:headEnd type="oval" w="med" len="med"/>
              <a:tailEnd type="oval" w="med" len="med"/>
            </a:ln>
          </p:spPr>
        </p:cxnSp>
        <p:sp>
          <p:nvSpPr>
            <p:cNvPr id="67" name="Google Shape;67;p9"/>
            <p:cNvSpPr/>
            <p:nvPr/>
          </p:nvSpPr>
          <p:spPr>
            <a:xfrm>
              <a:off x="4522800" y="1436450"/>
              <a:ext cx="98400" cy="98400"/>
            </a:xfrm>
            <a:prstGeom prst="diamond">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68;p9"/>
          <p:cNvSpPr txBox="1">
            <a:spLocks noGrp="1"/>
          </p:cNvSpPr>
          <p:nvPr>
            <p:ph type="title"/>
          </p:nvPr>
        </p:nvSpPr>
        <p:spPr>
          <a:xfrm>
            <a:off x="902900" y="742300"/>
            <a:ext cx="7338300" cy="6072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69" name="Google Shape;69;p9"/>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container" type="blank">
  <p:cSld name="BLANK">
    <p:spTree>
      <p:nvGrpSpPr>
        <p:cNvPr id="1" name="Shape 77"/>
        <p:cNvGrpSpPr/>
        <p:nvPr/>
      </p:nvGrpSpPr>
      <p:grpSpPr>
        <a:xfrm>
          <a:off x="0" y="0"/>
          <a:ext cx="0" cy="0"/>
          <a:chOff x="0" y="0"/>
          <a:chExt cx="0" cy="0"/>
        </a:xfrm>
      </p:grpSpPr>
      <p:sp>
        <p:nvSpPr>
          <p:cNvPr id="78" name="Google Shape;78;p11"/>
          <p:cNvSpPr/>
          <p:nvPr/>
        </p:nvSpPr>
        <p:spPr>
          <a:xfrm>
            <a:off x="554700" y="544650"/>
            <a:ext cx="8034600" cy="4054200"/>
          </a:xfrm>
          <a:prstGeom prst="rect">
            <a:avLst/>
          </a:prstGeom>
          <a:solidFill>
            <a:srgbClr val="EFEFEF"/>
          </a:solidFill>
          <a:ln w="114300" cap="flat" cmpd="sng">
            <a:solidFill>
              <a:srgbClr val="FFFFFF"/>
            </a:solidFill>
            <a:prstDash val="solid"/>
            <a:miter lim="8000"/>
            <a:headEnd type="none" w="sm" len="sm"/>
            <a:tailEnd type="none" w="sm" len="sm"/>
          </a:ln>
          <a:effectLst>
            <a:outerShdw blurRad="214313" dist="95250" dir="5400000" algn="bl" rotWithShape="0">
              <a:srgbClr val="000000">
                <a:alpha val="35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1"/>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letely Blank">
  <p:cSld name="BLANK_1">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grpSp>
        <p:nvGrpSpPr>
          <p:cNvPr id="82" name="Google Shape;82;p12"/>
          <p:cNvGrpSpPr/>
          <p:nvPr/>
        </p:nvGrpSpPr>
        <p:grpSpPr>
          <a:xfrm>
            <a:off x="4414050" y="4579950"/>
            <a:ext cx="315900" cy="98400"/>
            <a:chOff x="4414050" y="1436450"/>
            <a:chExt cx="315900" cy="98400"/>
          </a:xfrm>
        </p:grpSpPr>
        <p:cxnSp>
          <p:nvCxnSpPr>
            <p:cNvPr id="83" name="Google Shape;83;p12"/>
            <p:cNvCxnSpPr/>
            <p:nvPr/>
          </p:nvCxnSpPr>
          <p:spPr>
            <a:xfrm>
              <a:off x="4414050" y="1485650"/>
              <a:ext cx="315900" cy="0"/>
            </a:xfrm>
            <a:prstGeom prst="straightConnector1">
              <a:avLst/>
            </a:prstGeom>
            <a:noFill/>
            <a:ln w="9525" cap="flat" cmpd="sng">
              <a:solidFill>
                <a:schemeClr val="lt1"/>
              </a:solidFill>
              <a:prstDash val="solid"/>
              <a:round/>
              <a:headEnd type="oval" w="med" len="med"/>
              <a:tailEnd type="oval" w="med" len="med"/>
            </a:ln>
          </p:spPr>
        </p:cxnSp>
        <p:sp>
          <p:nvSpPr>
            <p:cNvPr id="84" name="Google Shape;84;p12"/>
            <p:cNvSpPr/>
            <p:nvPr/>
          </p:nvSpPr>
          <p:spPr>
            <a:xfrm>
              <a:off x="4522800" y="1436450"/>
              <a:ext cx="98400" cy="98400"/>
            </a:xfrm>
            <a:prstGeom prst="diamond">
              <a:avLst/>
            </a:pr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with frame">
  <p:cSld name="BLANK_1_1">
    <p:spTree>
      <p:nvGrpSpPr>
        <p:cNvPr id="1" name="Shape 85"/>
        <p:cNvGrpSpPr/>
        <p:nvPr/>
      </p:nvGrpSpPr>
      <p:grpSpPr>
        <a:xfrm>
          <a:off x="0" y="0"/>
          <a:ext cx="0" cy="0"/>
          <a:chOff x="0" y="0"/>
          <a:chExt cx="0" cy="0"/>
        </a:xfrm>
      </p:grpSpPr>
      <p:sp>
        <p:nvSpPr>
          <p:cNvPr id="86" name="Google Shape;86;p13"/>
          <p:cNvSpPr/>
          <p:nvPr/>
        </p:nvSpPr>
        <p:spPr>
          <a:xfrm>
            <a:off x="0" y="0"/>
            <a:ext cx="9144000" cy="5143500"/>
          </a:xfrm>
          <a:prstGeom prst="frame">
            <a:avLst>
              <a:gd name="adj1" fmla="val 10576"/>
            </a:avLst>
          </a:prstGeom>
          <a:solidFill>
            <a:srgbClr val="1A0808">
              <a:alpha val="42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Google Shape;87;p13"/>
          <p:cNvPicPr preferRelativeResize="0"/>
          <p:nvPr/>
        </p:nvPicPr>
        <p:blipFill>
          <a:blip r:embed="rId2">
            <a:alphaModFix/>
          </a:blip>
          <a:stretch>
            <a:fillRect/>
          </a:stretch>
        </p:blipFill>
        <p:spPr>
          <a:xfrm>
            <a:off x="147750" y="224000"/>
            <a:ext cx="8848500" cy="4712100"/>
          </a:xfrm>
          <a:prstGeom prst="frame">
            <a:avLst>
              <a:gd name="adj1" fmla="val 7899"/>
            </a:avLst>
          </a:prstGeom>
          <a:noFill/>
          <a:ln>
            <a:noFill/>
          </a:ln>
        </p:spPr>
      </p:pic>
      <p:sp>
        <p:nvSpPr>
          <p:cNvPr id="88" name="Google Shape;88;p13"/>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89" name="Google Shape;89;p13"/>
          <p:cNvSpPr/>
          <p:nvPr/>
        </p:nvSpPr>
        <p:spPr>
          <a:xfrm>
            <a:off x="554700" y="544650"/>
            <a:ext cx="8034600" cy="4054200"/>
          </a:xfrm>
          <a:prstGeom prst="rect">
            <a:avLst/>
          </a:prstGeom>
          <a:noFill/>
          <a:ln w="114300" cap="flat" cmpd="sng">
            <a:solidFill>
              <a:srgbClr val="FFFFFF"/>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2"/>
        </a:solidFill>
        <a:effectLst/>
      </p:bgPr>
    </p:bg>
    <p:spTree>
      <p:nvGrpSpPr>
        <p:cNvPr id="1" name="Shape 5"/>
        <p:cNvGrpSpPr/>
        <p:nvPr/>
      </p:nvGrpSpPr>
      <p:grpSpPr>
        <a:xfrm>
          <a:off x="0" y="0"/>
          <a:ext cx="0" cy="0"/>
          <a:chOff x="0" y="0"/>
          <a:chExt cx="0" cy="0"/>
        </a:xfrm>
      </p:grpSpPr>
      <p:sp>
        <p:nvSpPr>
          <p:cNvPr id="6" name="Google Shape;6;p1"/>
          <p:cNvSpPr/>
          <p:nvPr/>
        </p:nvSpPr>
        <p:spPr>
          <a:xfrm>
            <a:off x="0" y="0"/>
            <a:ext cx="9144000" cy="5143488"/>
          </a:xfrm>
          <a:custGeom>
            <a:avLst/>
            <a:gdLst/>
            <a:ahLst/>
            <a:cxnLst/>
            <a:rect l="l" t="t" r="r" b="b"/>
            <a:pathLst>
              <a:path w="285750" h="160734" extrusionOk="0">
                <a:moveTo>
                  <a:pt x="1116" y="0"/>
                </a:moveTo>
                <a:lnTo>
                  <a:pt x="0" y="1116"/>
                </a:lnTo>
                <a:lnTo>
                  <a:pt x="0" y="1563"/>
                </a:lnTo>
                <a:lnTo>
                  <a:pt x="1563" y="0"/>
                </a:lnTo>
                <a:close/>
                <a:moveTo>
                  <a:pt x="7367" y="0"/>
                </a:moveTo>
                <a:lnTo>
                  <a:pt x="0" y="7367"/>
                </a:lnTo>
                <a:lnTo>
                  <a:pt x="0" y="7813"/>
                </a:lnTo>
                <a:lnTo>
                  <a:pt x="7813" y="0"/>
                </a:lnTo>
                <a:close/>
                <a:moveTo>
                  <a:pt x="13618" y="0"/>
                </a:moveTo>
                <a:lnTo>
                  <a:pt x="0" y="13618"/>
                </a:lnTo>
                <a:lnTo>
                  <a:pt x="0" y="14064"/>
                </a:lnTo>
                <a:lnTo>
                  <a:pt x="14064" y="0"/>
                </a:lnTo>
                <a:close/>
                <a:moveTo>
                  <a:pt x="19869" y="0"/>
                </a:moveTo>
                <a:lnTo>
                  <a:pt x="0" y="19869"/>
                </a:lnTo>
                <a:lnTo>
                  <a:pt x="0" y="20315"/>
                </a:lnTo>
                <a:lnTo>
                  <a:pt x="20315" y="0"/>
                </a:lnTo>
                <a:close/>
                <a:moveTo>
                  <a:pt x="26119" y="0"/>
                </a:moveTo>
                <a:lnTo>
                  <a:pt x="0" y="26119"/>
                </a:lnTo>
                <a:lnTo>
                  <a:pt x="0" y="26566"/>
                </a:lnTo>
                <a:lnTo>
                  <a:pt x="26566" y="0"/>
                </a:lnTo>
                <a:close/>
                <a:moveTo>
                  <a:pt x="32370" y="0"/>
                </a:moveTo>
                <a:lnTo>
                  <a:pt x="0" y="32370"/>
                </a:lnTo>
                <a:lnTo>
                  <a:pt x="0" y="32817"/>
                </a:lnTo>
                <a:lnTo>
                  <a:pt x="32817" y="0"/>
                </a:lnTo>
                <a:close/>
                <a:moveTo>
                  <a:pt x="38621" y="0"/>
                </a:moveTo>
                <a:lnTo>
                  <a:pt x="0" y="38621"/>
                </a:lnTo>
                <a:lnTo>
                  <a:pt x="0" y="39067"/>
                </a:lnTo>
                <a:lnTo>
                  <a:pt x="39067" y="0"/>
                </a:lnTo>
                <a:close/>
                <a:moveTo>
                  <a:pt x="44872" y="0"/>
                </a:moveTo>
                <a:lnTo>
                  <a:pt x="0" y="44872"/>
                </a:lnTo>
                <a:lnTo>
                  <a:pt x="0" y="45318"/>
                </a:lnTo>
                <a:lnTo>
                  <a:pt x="45318" y="0"/>
                </a:lnTo>
                <a:close/>
                <a:moveTo>
                  <a:pt x="51122" y="0"/>
                </a:moveTo>
                <a:lnTo>
                  <a:pt x="0" y="51122"/>
                </a:lnTo>
                <a:lnTo>
                  <a:pt x="0" y="51569"/>
                </a:lnTo>
                <a:lnTo>
                  <a:pt x="51569" y="0"/>
                </a:lnTo>
                <a:close/>
                <a:moveTo>
                  <a:pt x="57373" y="0"/>
                </a:moveTo>
                <a:lnTo>
                  <a:pt x="0" y="57373"/>
                </a:lnTo>
                <a:lnTo>
                  <a:pt x="0" y="57820"/>
                </a:lnTo>
                <a:lnTo>
                  <a:pt x="57820" y="0"/>
                </a:lnTo>
                <a:close/>
                <a:moveTo>
                  <a:pt x="63624" y="0"/>
                </a:moveTo>
                <a:lnTo>
                  <a:pt x="0" y="63624"/>
                </a:lnTo>
                <a:lnTo>
                  <a:pt x="0" y="64070"/>
                </a:lnTo>
                <a:lnTo>
                  <a:pt x="64071" y="0"/>
                </a:lnTo>
                <a:close/>
                <a:moveTo>
                  <a:pt x="69875" y="0"/>
                </a:moveTo>
                <a:lnTo>
                  <a:pt x="0" y="69875"/>
                </a:lnTo>
                <a:lnTo>
                  <a:pt x="0" y="70321"/>
                </a:lnTo>
                <a:lnTo>
                  <a:pt x="70321" y="0"/>
                </a:lnTo>
                <a:close/>
                <a:moveTo>
                  <a:pt x="76126" y="0"/>
                </a:moveTo>
                <a:lnTo>
                  <a:pt x="0" y="76125"/>
                </a:lnTo>
                <a:lnTo>
                  <a:pt x="0" y="76572"/>
                </a:lnTo>
                <a:lnTo>
                  <a:pt x="76572" y="0"/>
                </a:lnTo>
                <a:close/>
                <a:moveTo>
                  <a:pt x="82376" y="0"/>
                </a:moveTo>
                <a:lnTo>
                  <a:pt x="0" y="82376"/>
                </a:lnTo>
                <a:lnTo>
                  <a:pt x="0" y="82823"/>
                </a:lnTo>
                <a:lnTo>
                  <a:pt x="82823" y="0"/>
                </a:lnTo>
                <a:close/>
                <a:moveTo>
                  <a:pt x="88627" y="0"/>
                </a:moveTo>
                <a:lnTo>
                  <a:pt x="0" y="88627"/>
                </a:lnTo>
                <a:lnTo>
                  <a:pt x="0" y="89073"/>
                </a:lnTo>
                <a:lnTo>
                  <a:pt x="89074" y="0"/>
                </a:lnTo>
                <a:close/>
                <a:moveTo>
                  <a:pt x="94878" y="0"/>
                </a:moveTo>
                <a:lnTo>
                  <a:pt x="0" y="94878"/>
                </a:lnTo>
                <a:lnTo>
                  <a:pt x="0" y="95324"/>
                </a:lnTo>
                <a:lnTo>
                  <a:pt x="95324" y="0"/>
                </a:lnTo>
                <a:close/>
                <a:moveTo>
                  <a:pt x="101129" y="0"/>
                </a:moveTo>
                <a:lnTo>
                  <a:pt x="0" y="101128"/>
                </a:lnTo>
                <a:lnTo>
                  <a:pt x="0" y="101575"/>
                </a:lnTo>
                <a:lnTo>
                  <a:pt x="101575" y="0"/>
                </a:lnTo>
                <a:close/>
                <a:moveTo>
                  <a:pt x="107379" y="0"/>
                </a:moveTo>
                <a:lnTo>
                  <a:pt x="0" y="107379"/>
                </a:lnTo>
                <a:lnTo>
                  <a:pt x="0" y="107826"/>
                </a:lnTo>
                <a:lnTo>
                  <a:pt x="107826" y="0"/>
                </a:lnTo>
                <a:close/>
                <a:moveTo>
                  <a:pt x="113630" y="0"/>
                </a:moveTo>
                <a:lnTo>
                  <a:pt x="0" y="113630"/>
                </a:lnTo>
                <a:lnTo>
                  <a:pt x="0" y="114076"/>
                </a:lnTo>
                <a:lnTo>
                  <a:pt x="114077" y="0"/>
                </a:lnTo>
                <a:close/>
                <a:moveTo>
                  <a:pt x="119881" y="0"/>
                </a:moveTo>
                <a:lnTo>
                  <a:pt x="0" y="119881"/>
                </a:lnTo>
                <a:lnTo>
                  <a:pt x="0" y="120327"/>
                </a:lnTo>
                <a:lnTo>
                  <a:pt x="120328" y="0"/>
                </a:lnTo>
                <a:close/>
                <a:moveTo>
                  <a:pt x="126132" y="0"/>
                </a:moveTo>
                <a:lnTo>
                  <a:pt x="0" y="126132"/>
                </a:lnTo>
                <a:lnTo>
                  <a:pt x="0" y="126578"/>
                </a:lnTo>
                <a:lnTo>
                  <a:pt x="126578" y="0"/>
                </a:lnTo>
                <a:close/>
                <a:moveTo>
                  <a:pt x="132383" y="0"/>
                </a:moveTo>
                <a:lnTo>
                  <a:pt x="0" y="132382"/>
                </a:lnTo>
                <a:lnTo>
                  <a:pt x="0" y="132829"/>
                </a:lnTo>
                <a:lnTo>
                  <a:pt x="132829" y="0"/>
                </a:lnTo>
                <a:close/>
                <a:moveTo>
                  <a:pt x="138633" y="0"/>
                </a:moveTo>
                <a:lnTo>
                  <a:pt x="0" y="138633"/>
                </a:lnTo>
                <a:lnTo>
                  <a:pt x="0" y="139080"/>
                </a:lnTo>
                <a:lnTo>
                  <a:pt x="139080" y="0"/>
                </a:lnTo>
                <a:close/>
                <a:moveTo>
                  <a:pt x="144884" y="0"/>
                </a:moveTo>
                <a:lnTo>
                  <a:pt x="0" y="144884"/>
                </a:lnTo>
                <a:lnTo>
                  <a:pt x="0" y="145330"/>
                </a:lnTo>
                <a:lnTo>
                  <a:pt x="145331" y="0"/>
                </a:lnTo>
                <a:close/>
                <a:moveTo>
                  <a:pt x="151135" y="0"/>
                </a:moveTo>
                <a:lnTo>
                  <a:pt x="0" y="151135"/>
                </a:lnTo>
                <a:lnTo>
                  <a:pt x="0" y="151581"/>
                </a:lnTo>
                <a:lnTo>
                  <a:pt x="151581" y="0"/>
                </a:lnTo>
                <a:close/>
                <a:moveTo>
                  <a:pt x="157386" y="0"/>
                </a:moveTo>
                <a:lnTo>
                  <a:pt x="0" y="157385"/>
                </a:lnTo>
                <a:lnTo>
                  <a:pt x="0" y="157832"/>
                </a:lnTo>
                <a:lnTo>
                  <a:pt x="157832" y="0"/>
                </a:lnTo>
                <a:close/>
                <a:moveTo>
                  <a:pt x="163637" y="0"/>
                </a:moveTo>
                <a:lnTo>
                  <a:pt x="2902" y="160734"/>
                </a:lnTo>
                <a:lnTo>
                  <a:pt x="3349" y="160734"/>
                </a:lnTo>
                <a:lnTo>
                  <a:pt x="164083" y="0"/>
                </a:lnTo>
                <a:close/>
                <a:moveTo>
                  <a:pt x="169887" y="0"/>
                </a:moveTo>
                <a:lnTo>
                  <a:pt x="9153" y="160734"/>
                </a:lnTo>
                <a:lnTo>
                  <a:pt x="9599" y="160734"/>
                </a:lnTo>
                <a:lnTo>
                  <a:pt x="170334" y="0"/>
                </a:lnTo>
                <a:close/>
                <a:moveTo>
                  <a:pt x="176138" y="0"/>
                </a:moveTo>
                <a:lnTo>
                  <a:pt x="15404" y="160734"/>
                </a:lnTo>
                <a:lnTo>
                  <a:pt x="15850" y="160734"/>
                </a:lnTo>
                <a:lnTo>
                  <a:pt x="176585" y="0"/>
                </a:lnTo>
                <a:close/>
                <a:moveTo>
                  <a:pt x="182389" y="0"/>
                </a:moveTo>
                <a:lnTo>
                  <a:pt x="21654" y="160734"/>
                </a:lnTo>
                <a:lnTo>
                  <a:pt x="22101" y="160734"/>
                </a:lnTo>
                <a:lnTo>
                  <a:pt x="182835" y="0"/>
                </a:lnTo>
                <a:close/>
                <a:moveTo>
                  <a:pt x="188640" y="0"/>
                </a:moveTo>
                <a:lnTo>
                  <a:pt x="27905" y="160734"/>
                </a:lnTo>
                <a:lnTo>
                  <a:pt x="28352" y="160734"/>
                </a:lnTo>
                <a:lnTo>
                  <a:pt x="189086" y="0"/>
                </a:lnTo>
                <a:close/>
                <a:moveTo>
                  <a:pt x="194890" y="0"/>
                </a:moveTo>
                <a:lnTo>
                  <a:pt x="34156" y="160734"/>
                </a:lnTo>
                <a:lnTo>
                  <a:pt x="34603" y="160734"/>
                </a:lnTo>
                <a:lnTo>
                  <a:pt x="195337" y="0"/>
                </a:lnTo>
                <a:close/>
                <a:moveTo>
                  <a:pt x="201141" y="0"/>
                </a:moveTo>
                <a:lnTo>
                  <a:pt x="40407" y="160734"/>
                </a:lnTo>
                <a:lnTo>
                  <a:pt x="40853" y="160734"/>
                </a:lnTo>
                <a:lnTo>
                  <a:pt x="201588" y="0"/>
                </a:lnTo>
                <a:close/>
                <a:moveTo>
                  <a:pt x="207392" y="0"/>
                </a:moveTo>
                <a:lnTo>
                  <a:pt x="46658" y="160734"/>
                </a:lnTo>
                <a:lnTo>
                  <a:pt x="47104" y="160734"/>
                </a:lnTo>
                <a:lnTo>
                  <a:pt x="207838" y="0"/>
                </a:lnTo>
                <a:close/>
                <a:moveTo>
                  <a:pt x="213643" y="0"/>
                </a:moveTo>
                <a:lnTo>
                  <a:pt x="52908" y="160734"/>
                </a:lnTo>
                <a:lnTo>
                  <a:pt x="53355" y="160734"/>
                </a:lnTo>
                <a:lnTo>
                  <a:pt x="214089" y="0"/>
                </a:lnTo>
                <a:close/>
                <a:moveTo>
                  <a:pt x="219894" y="0"/>
                </a:moveTo>
                <a:lnTo>
                  <a:pt x="59159" y="160734"/>
                </a:lnTo>
                <a:lnTo>
                  <a:pt x="59606" y="160734"/>
                </a:lnTo>
                <a:lnTo>
                  <a:pt x="220340" y="0"/>
                </a:lnTo>
                <a:close/>
                <a:moveTo>
                  <a:pt x="226144" y="0"/>
                </a:moveTo>
                <a:lnTo>
                  <a:pt x="65410" y="160734"/>
                </a:lnTo>
                <a:lnTo>
                  <a:pt x="65856" y="160734"/>
                </a:lnTo>
                <a:lnTo>
                  <a:pt x="226591" y="0"/>
                </a:lnTo>
                <a:close/>
                <a:moveTo>
                  <a:pt x="232395" y="0"/>
                </a:moveTo>
                <a:lnTo>
                  <a:pt x="71661" y="160734"/>
                </a:lnTo>
                <a:lnTo>
                  <a:pt x="72107" y="160734"/>
                </a:lnTo>
                <a:lnTo>
                  <a:pt x="232842" y="0"/>
                </a:lnTo>
                <a:close/>
                <a:moveTo>
                  <a:pt x="238646" y="0"/>
                </a:moveTo>
                <a:lnTo>
                  <a:pt x="77912" y="160734"/>
                </a:lnTo>
                <a:lnTo>
                  <a:pt x="78358" y="160734"/>
                </a:lnTo>
                <a:lnTo>
                  <a:pt x="239092" y="0"/>
                </a:lnTo>
                <a:close/>
                <a:moveTo>
                  <a:pt x="244897" y="0"/>
                </a:moveTo>
                <a:lnTo>
                  <a:pt x="84162" y="160734"/>
                </a:lnTo>
                <a:lnTo>
                  <a:pt x="84609" y="160734"/>
                </a:lnTo>
                <a:lnTo>
                  <a:pt x="245343" y="0"/>
                </a:lnTo>
                <a:close/>
                <a:moveTo>
                  <a:pt x="251147" y="0"/>
                </a:moveTo>
                <a:lnTo>
                  <a:pt x="90413" y="160734"/>
                </a:lnTo>
                <a:lnTo>
                  <a:pt x="90860" y="160734"/>
                </a:lnTo>
                <a:lnTo>
                  <a:pt x="251594" y="0"/>
                </a:lnTo>
                <a:close/>
                <a:moveTo>
                  <a:pt x="257398" y="0"/>
                </a:moveTo>
                <a:lnTo>
                  <a:pt x="96664" y="160734"/>
                </a:lnTo>
                <a:lnTo>
                  <a:pt x="97110" y="160734"/>
                </a:lnTo>
                <a:lnTo>
                  <a:pt x="257845" y="0"/>
                </a:lnTo>
                <a:close/>
                <a:moveTo>
                  <a:pt x="263649" y="0"/>
                </a:moveTo>
                <a:lnTo>
                  <a:pt x="102915" y="160734"/>
                </a:lnTo>
                <a:lnTo>
                  <a:pt x="103361" y="160734"/>
                </a:lnTo>
                <a:lnTo>
                  <a:pt x="264096" y="0"/>
                </a:lnTo>
                <a:close/>
                <a:moveTo>
                  <a:pt x="269900" y="0"/>
                </a:moveTo>
                <a:lnTo>
                  <a:pt x="109165" y="160734"/>
                </a:lnTo>
                <a:lnTo>
                  <a:pt x="109612" y="160734"/>
                </a:lnTo>
                <a:lnTo>
                  <a:pt x="270346" y="0"/>
                </a:lnTo>
                <a:close/>
                <a:moveTo>
                  <a:pt x="276151" y="0"/>
                </a:moveTo>
                <a:lnTo>
                  <a:pt x="115416" y="160734"/>
                </a:lnTo>
                <a:lnTo>
                  <a:pt x="115863" y="160734"/>
                </a:lnTo>
                <a:lnTo>
                  <a:pt x="276597" y="0"/>
                </a:lnTo>
                <a:close/>
                <a:moveTo>
                  <a:pt x="282401" y="0"/>
                </a:moveTo>
                <a:lnTo>
                  <a:pt x="121667" y="160734"/>
                </a:lnTo>
                <a:lnTo>
                  <a:pt x="122113" y="160734"/>
                </a:lnTo>
                <a:lnTo>
                  <a:pt x="282848" y="0"/>
                </a:lnTo>
                <a:close/>
                <a:moveTo>
                  <a:pt x="285750" y="2902"/>
                </a:moveTo>
                <a:lnTo>
                  <a:pt x="127918" y="160734"/>
                </a:lnTo>
                <a:lnTo>
                  <a:pt x="128364" y="160734"/>
                </a:lnTo>
                <a:lnTo>
                  <a:pt x="285750" y="3349"/>
                </a:lnTo>
                <a:lnTo>
                  <a:pt x="285750" y="2902"/>
                </a:lnTo>
                <a:close/>
                <a:moveTo>
                  <a:pt x="285750" y="9153"/>
                </a:moveTo>
                <a:lnTo>
                  <a:pt x="134169" y="160734"/>
                </a:lnTo>
                <a:lnTo>
                  <a:pt x="134615" y="160734"/>
                </a:lnTo>
                <a:lnTo>
                  <a:pt x="285750" y="9599"/>
                </a:lnTo>
                <a:lnTo>
                  <a:pt x="285750" y="9153"/>
                </a:lnTo>
                <a:close/>
                <a:moveTo>
                  <a:pt x="285750" y="15404"/>
                </a:moveTo>
                <a:lnTo>
                  <a:pt x="140419" y="160734"/>
                </a:lnTo>
                <a:lnTo>
                  <a:pt x="140866" y="160734"/>
                </a:lnTo>
                <a:lnTo>
                  <a:pt x="285750" y="15850"/>
                </a:lnTo>
                <a:lnTo>
                  <a:pt x="285750" y="15404"/>
                </a:lnTo>
                <a:close/>
                <a:moveTo>
                  <a:pt x="285750" y="21654"/>
                </a:moveTo>
                <a:lnTo>
                  <a:pt x="146670" y="160734"/>
                </a:lnTo>
                <a:lnTo>
                  <a:pt x="147117" y="160734"/>
                </a:lnTo>
                <a:lnTo>
                  <a:pt x="285750" y="22101"/>
                </a:lnTo>
                <a:lnTo>
                  <a:pt x="285750" y="21654"/>
                </a:lnTo>
                <a:close/>
                <a:moveTo>
                  <a:pt x="285750" y="27905"/>
                </a:moveTo>
                <a:lnTo>
                  <a:pt x="152921" y="160734"/>
                </a:lnTo>
                <a:lnTo>
                  <a:pt x="153367" y="160734"/>
                </a:lnTo>
                <a:lnTo>
                  <a:pt x="285750" y="28352"/>
                </a:lnTo>
                <a:lnTo>
                  <a:pt x="285750" y="27905"/>
                </a:lnTo>
                <a:close/>
                <a:moveTo>
                  <a:pt x="285750" y="34156"/>
                </a:moveTo>
                <a:lnTo>
                  <a:pt x="159172" y="160734"/>
                </a:lnTo>
                <a:lnTo>
                  <a:pt x="159618" y="160734"/>
                </a:lnTo>
                <a:lnTo>
                  <a:pt x="285750" y="34602"/>
                </a:lnTo>
                <a:lnTo>
                  <a:pt x="285750" y="34156"/>
                </a:lnTo>
                <a:close/>
                <a:moveTo>
                  <a:pt x="285750" y="40407"/>
                </a:moveTo>
                <a:lnTo>
                  <a:pt x="165422" y="160734"/>
                </a:lnTo>
                <a:lnTo>
                  <a:pt x="165869" y="160734"/>
                </a:lnTo>
                <a:lnTo>
                  <a:pt x="285750" y="40853"/>
                </a:lnTo>
                <a:lnTo>
                  <a:pt x="285750" y="40407"/>
                </a:lnTo>
                <a:close/>
                <a:moveTo>
                  <a:pt x="285750" y="46658"/>
                </a:moveTo>
                <a:lnTo>
                  <a:pt x="171673" y="160734"/>
                </a:lnTo>
                <a:lnTo>
                  <a:pt x="172120" y="160734"/>
                </a:lnTo>
                <a:lnTo>
                  <a:pt x="285750" y="47104"/>
                </a:lnTo>
                <a:lnTo>
                  <a:pt x="285750" y="46658"/>
                </a:lnTo>
                <a:close/>
                <a:moveTo>
                  <a:pt x="285750" y="52908"/>
                </a:moveTo>
                <a:lnTo>
                  <a:pt x="177924" y="160734"/>
                </a:lnTo>
                <a:lnTo>
                  <a:pt x="178371" y="160734"/>
                </a:lnTo>
                <a:lnTo>
                  <a:pt x="285750" y="53355"/>
                </a:lnTo>
                <a:lnTo>
                  <a:pt x="285750" y="52908"/>
                </a:lnTo>
                <a:close/>
                <a:moveTo>
                  <a:pt x="285750" y="59159"/>
                </a:moveTo>
                <a:lnTo>
                  <a:pt x="184175" y="160734"/>
                </a:lnTo>
                <a:lnTo>
                  <a:pt x="184621" y="160734"/>
                </a:lnTo>
                <a:lnTo>
                  <a:pt x="285750" y="59606"/>
                </a:lnTo>
                <a:lnTo>
                  <a:pt x="285750" y="59159"/>
                </a:lnTo>
                <a:close/>
                <a:moveTo>
                  <a:pt x="285750" y="65410"/>
                </a:moveTo>
                <a:lnTo>
                  <a:pt x="190426" y="160734"/>
                </a:lnTo>
                <a:lnTo>
                  <a:pt x="190872" y="160734"/>
                </a:lnTo>
                <a:lnTo>
                  <a:pt x="285750" y="65856"/>
                </a:lnTo>
                <a:lnTo>
                  <a:pt x="285750" y="65410"/>
                </a:lnTo>
                <a:close/>
                <a:moveTo>
                  <a:pt x="285750" y="71661"/>
                </a:moveTo>
                <a:lnTo>
                  <a:pt x="196676" y="160734"/>
                </a:lnTo>
                <a:lnTo>
                  <a:pt x="197123" y="160734"/>
                </a:lnTo>
                <a:lnTo>
                  <a:pt x="285750" y="72107"/>
                </a:lnTo>
                <a:lnTo>
                  <a:pt x="285750" y="71661"/>
                </a:lnTo>
                <a:close/>
                <a:moveTo>
                  <a:pt x="285750" y="77911"/>
                </a:moveTo>
                <a:lnTo>
                  <a:pt x="202927" y="160734"/>
                </a:lnTo>
                <a:lnTo>
                  <a:pt x="203374" y="160734"/>
                </a:lnTo>
                <a:lnTo>
                  <a:pt x="285750" y="78358"/>
                </a:lnTo>
                <a:lnTo>
                  <a:pt x="285750" y="77911"/>
                </a:lnTo>
                <a:close/>
                <a:moveTo>
                  <a:pt x="285750" y="84162"/>
                </a:moveTo>
                <a:lnTo>
                  <a:pt x="209178" y="160734"/>
                </a:lnTo>
                <a:lnTo>
                  <a:pt x="209624" y="160734"/>
                </a:lnTo>
                <a:lnTo>
                  <a:pt x="285750" y="84609"/>
                </a:lnTo>
                <a:lnTo>
                  <a:pt x="285750" y="84162"/>
                </a:lnTo>
                <a:close/>
                <a:moveTo>
                  <a:pt x="285750" y="90413"/>
                </a:moveTo>
                <a:lnTo>
                  <a:pt x="215429" y="160734"/>
                </a:lnTo>
                <a:lnTo>
                  <a:pt x="215875" y="160734"/>
                </a:lnTo>
                <a:lnTo>
                  <a:pt x="285750" y="90859"/>
                </a:lnTo>
                <a:lnTo>
                  <a:pt x="285750" y="90413"/>
                </a:lnTo>
                <a:close/>
                <a:moveTo>
                  <a:pt x="285750" y="96664"/>
                </a:moveTo>
                <a:lnTo>
                  <a:pt x="221680" y="160734"/>
                </a:lnTo>
                <a:lnTo>
                  <a:pt x="222126" y="160734"/>
                </a:lnTo>
                <a:lnTo>
                  <a:pt x="285750" y="97110"/>
                </a:lnTo>
                <a:lnTo>
                  <a:pt x="285750" y="96664"/>
                </a:lnTo>
                <a:close/>
                <a:moveTo>
                  <a:pt x="285750" y="102914"/>
                </a:moveTo>
                <a:lnTo>
                  <a:pt x="227930" y="160734"/>
                </a:lnTo>
                <a:lnTo>
                  <a:pt x="228377" y="160734"/>
                </a:lnTo>
                <a:lnTo>
                  <a:pt x="285750" y="103361"/>
                </a:lnTo>
                <a:lnTo>
                  <a:pt x="285750" y="102914"/>
                </a:lnTo>
                <a:close/>
                <a:moveTo>
                  <a:pt x="285750" y="109165"/>
                </a:moveTo>
                <a:lnTo>
                  <a:pt x="234181" y="160734"/>
                </a:lnTo>
                <a:lnTo>
                  <a:pt x="234628" y="160734"/>
                </a:lnTo>
                <a:lnTo>
                  <a:pt x="285750" y="109612"/>
                </a:lnTo>
                <a:lnTo>
                  <a:pt x="285750" y="109165"/>
                </a:lnTo>
                <a:close/>
                <a:moveTo>
                  <a:pt x="285750" y="115416"/>
                </a:moveTo>
                <a:lnTo>
                  <a:pt x="240432" y="160734"/>
                </a:lnTo>
                <a:lnTo>
                  <a:pt x="240878" y="160734"/>
                </a:lnTo>
                <a:lnTo>
                  <a:pt x="285750" y="115862"/>
                </a:lnTo>
                <a:lnTo>
                  <a:pt x="285750" y="115416"/>
                </a:lnTo>
                <a:close/>
                <a:moveTo>
                  <a:pt x="285750" y="121667"/>
                </a:moveTo>
                <a:lnTo>
                  <a:pt x="246683" y="160734"/>
                </a:lnTo>
                <a:lnTo>
                  <a:pt x="247129" y="160734"/>
                </a:lnTo>
                <a:lnTo>
                  <a:pt x="285750" y="122113"/>
                </a:lnTo>
                <a:lnTo>
                  <a:pt x="285750" y="121667"/>
                </a:lnTo>
                <a:close/>
                <a:moveTo>
                  <a:pt x="285750" y="127917"/>
                </a:moveTo>
                <a:lnTo>
                  <a:pt x="252933" y="160734"/>
                </a:lnTo>
                <a:lnTo>
                  <a:pt x="253380" y="160734"/>
                </a:lnTo>
                <a:lnTo>
                  <a:pt x="285750" y="128364"/>
                </a:lnTo>
                <a:lnTo>
                  <a:pt x="285750" y="127917"/>
                </a:lnTo>
                <a:close/>
                <a:moveTo>
                  <a:pt x="285750" y="134168"/>
                </a:moveTo>
                <a:lnTo>
                  <a:pt x="259184" y="160734"/>
                </a:lnTo>
                <a:lnTo>
                  <a:pt x="259631" y="160734"/>
                </a:lnTo>
                <a:lnTo>
                  <a:pt x="285750" y="134615"/>
                </a:lnTo>
                <a:lnTo>
                  <a:pt x="285750" y="134168"/>
                </a:lnTo>
                <a:close/>
                <a:moveTo>
                  <a:pt x="285750" y="140419"/>
                </a:moveTo>
                <a:lnTo>
                  <a:pt x="265435" y="160734"/>
                </a:lnTo>
                <a:lnTo>
                  <a:pt x="265881" y="160734"/>
                </a:lnTo>
                <a:lnTo>
                  <a:pt x="285750" y="140865"/>
                </a:lnTo>
                <a:lnTo>
                  <a:pt x="285750" y="140419"/>
                </a:lnTo>
                <a:close/>
                <a:moveTo>
                  <a:pt x="285750" y="146670"/>
                </a:moveTo>
                <a:lnTo>
                  <a:pt x="271686" y="160734"/>
                </a:lnTo>
                <a:lnTo>
                  <a:pt x="272132" y="160734"/>
                </a:lnTo>
                <a:lnTo>
                  <a:pt x="285750" y="147116"/>
                </a:lnTo>
                <a:lnTo>
                  <a:pt x="285750" y="146670"/>
                </a:lnTo>
                <a:close/>
                <a:moveTo>
                  <a:pt x="285750" y="152921"/>
                </a:moveTo>
                <a:lnTo>
                  <a:pt x="277937" y="160734"/>
                </a:lnTo>
                <a:lnTo>
                  <a:pt x="278383" y="160734"/>
                </a:lnTo>
                <a:lnTo>
                  <a:pt x="285750" y="153367"/>
                </a:lnTo>
                <a:lnTo>
                  <a:pt x="285750" y="152921"/>
                </a:lnTo>
                <a:close/>
                <a:moveTo>
                  <a:pt x="285750" y="159171"/>
                </a:moveTo>
                <a:lnTo>
                  <a:pt x="284187" y="160734"/>
                </a:lnTo>
                <a:lnTo>
                  <a:pt x="284634" y="160734"/>
                </a:lnTo>
                <a:lnTo>
                  <a:pt x="285750" y="159618"/>
                </a:lnTo>
                <a:lnTo>
                  <a:pt x="285750" y="159171"/>
                </a:lnTo>
                <a:close/>
              </a:path>
            </a:pathLst>
          </a:custGeom>
          <a:solidFill>
            <a:srgbClr val="FFFFFF">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p1"/>
          <p:cNvSpPr txBox="1">
            <a:spLocks noGrp="1"/>
          </p:cNvSpPr>
          <p:nvPr>
            <p:ph type="title"/>
          </p:nvPr>
        </p:nvSpPr>
        <p:spPr>
          <a:xfrm>
            <a:off x="902900" y="742300"/>
            <a:ext cx="7338300" cy="6072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1pPr>
            <a:lvl2pPr lvl="1"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2pPr>
            <a:lvl3pPr lvl="2"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3pPr>
            <a:lvl4pPr lvl="3"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4pPr>
            <a:lvl5pPr lvl="4"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5pPr>
            <a:lvl6pPr lvl="5"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6pPr>
            <a:lvl7pPr lvl="6"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7pPr>
            <a:lvl8pPr lvl="7"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8pPr>
            <a:lvl9pPr lvl="8" algn="ctr">
              <a:spcBef>
                <a:spcPts val="0"/>
              </a:spcBef>
              <a:spcAft>
                <a:spcPts val="0"/>
              </a:spcAft>
              <a:buClr>
                <a:schemeClr val="dk2"/>
              </a:buClr>
              <a:buSzPts val="1800"/>
              <a:buFont typeface="Vidaloka"/>
              <a:buNone/>
              <a:defRPr sz="1800">
                <a:solidFill>
                  <a:schemeClr val="dk2"/>
                </a:solidFill>
                <a:latin typeface="Vidaloka"/>
                <a:ea typeface="Vidaloka"/>
                <a:cs typeface="Vidaloka"/>
                <a:sym typeface="Vidaloka"/>
              </a:defRPr>
            </a:lvl9pPr>
          </a:lstStyle>
          <a:p>
            <a:endParaRPr/>
          </a:p>
        </p:txBody>
      </p:sp>
      <p:sp>
        <p:nvSpPr>
          <p:cNvPr id="8" name="Google Shape;8;p1"/>
          <p:cNvSpPr txBox="1">
            <a:spLocks noGrp="1"/>
          </p:cNvSpPr>
          <p:nvPr>
            <p:ph type="body" idx="1"/>
          </p:nvPr>
        </p:nvSpPr>
        <p:spPr>
          <a:xfrm>
            <a:off x="902900" y="1598734"/>
            <a:ext cx="7338300" cy="2638500"/>
          </a:xfrm>
          <a:prstGeom prst="rect">
            <a:avLst/>
          </a:prstGeom>
          <a:noFill/>
          <a:ln>
            <a:noFill/>
          </a:ln>
        </p:spPr>
        <p:txBody>
          <a:bodyPr spcFirstLastPara="1" wrap="square" lIns="91425" tIns="91425" rIns="91425" bIns="91425" anchor="t" anchorCtr="0">
            <a:noAutofit/>
          </a:bodyPr>
          <a:lstStyle>
            <a:lvl1pPr marL="457200" lvl="0" indent="-368300">
              <a:spcBef>
                <a:spcPts val="600"/>
              </a:spcBef>
              <a:spcAft>
                <a:spcPts val="0"/>
              </a:spcAft>
              <a:buClr>
                <a:schemeClr val="accent2"/>
              </a:buClr>
              <a:buSzPts val="2200"/>
              <a:buFont typeface="Tinos"/>
              <a:buChar char="⬗"/>
              <a:defRPr sz="2200">
                <a:solidFill>
                  <a:schemeClr val="dk1"/>
                </a:solidFill>
                <a:latin typeface="Tinos"/>
                <a:ea typeface="Tinos"/>
                <a:cs typeface="Tinos"/>
                <a:sym typeface="Tinos"/>
              </a:defRPr>
            </a:lvl1pPr>
            <a:lvl2pPr marL="914400" lvl="1"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2pPr>
            <a:lvl3pPr marL="1371600" lvl="2"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3pPr>
            <a:lvl4pPr marL="1828800" lvl="3"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4pPr>
            <a:lvl5pPr marL="2286000" lvl="4"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5pPr>
            <a:lvl6pPr marL="2743200" lvl="5"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6pPr>
            <a:lvl7pPr marL="3200400" lvl="6"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7pPr>
            <a:lvl8pPr marL="3657600" lvl="7"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8pPr>
            <a:lvl9pPr marL="4114800" lvl="8" indent="-368300">
              <a:spcBef>
                <a:spcPts val="0"/>
              </a:spcBef>
              <a:spcAft>
                <a:spcPts val="0"/>
              </a:spcAft>
              <a:buClr>
                <a:schemeClr val="dk1"/>
              </a:buClr>
              <a:buSzPts val="2200"/>
              <a:buFont typeface="Tinos"/>
              <a:buChar char="◇"/>
              <a:defRPr sz="2200">
                <a:solidFill>
                  <a:schemeClr val="dk1"/>
                </a:solidFill>
                <a:latin typeface="Tinos"/>
                <a:ea typeface="Tinos"/>
                <a:cs typeface="Tinos"/>
                <a:sym typeface="Tinos"/>
              </a:defRPr>
            </a:lvl9pPr>
          </a:lstStyle>
          <a:p>
            <a:endParaRPr/>
          </a:p>
        </p:txBody>
      </p:sp>
      <p:sp>
        <p:nvSpPr>
          <p:cNvPr id="9" name="Google Shape;9;p1"/>
          <p:cNvSpPr txBox="1">
            <a:spLocks noGrp="1"/>
          </p:cNvSpPr>
          <p:nvPr>
            <p:ph type="sldNum" idx="12"/>
          </p:nvPr>
        </p:nvSpPr>
        <p:spPr>
          <a:xfrm>
            <a:off x="50" y="4645875"/>
            <a:ext cx="9144000" cy="497700"/>
          </a:xfrm>
          <a:prstGeom prst="rect">
            <a:avLst/>
          </a:prstGeom>
          <a:noFill/>
          <a:ln>
            <a:noFill/>
          </a:ln>
        </p:spPr>
        <p:txBody>
          <a:bodyPr spcFirstLastPara="1" wrap="square" lIns="91425" tIns="91425" rIns="91425" bIns="91425" anchor="ctr" anchorCtr="0">
            <a:noAutofit/>
          </a:bodyPr>
          <a:lstStyle>
            <a:lvl1pPr lvl="0" algn="ctr">
              <a:buNone/>
              <a:defRPr sz="1300">
                <a:solidFill>
                  <a:schemeClr val="lt1"/>
                </a:solidFill>
                <a:latin typeface="Vidaloka"/>
                <a:ea typeface="Vidaloka"/>
                <a:cs typeface="Vidaloka"/>
                <a:sym typeface="Vidaloka"/>
              </a:defRPr>
            </a:lvl1pPr>
            <a:lvl2pPr lvl="1" algn="ctr">
              <a:buNone/>
              <a:defRPr sz="1300">
                <a:solidFill>
                  <a:schemeClr val="lt1"/>
                </a:solidFill>
                <a:latin typeface="Vidaloka"/>
                <a:ea typeface="Vidaloka"/>
                <a:cs typeface="Vidaloka"/>
                <a:sym typeface="Vidaloka"/>
              </a:defRPr>
            </a:lvl2pPr>
            <a:lvl3pPr lvl="2" algn="ctr">
              <a:buNone/>
              <a:defRPr sz="1300">
                <a:solidFill>
                  <a:schemeClr val="lt1"/>
                </a:solidFill>
                <a:latin typeface="Vidaloka"/>
                <a:ea typeface="Vidaloka"/>
                <a:cs typeface="Vidaloka"/>
                <a:sym typeface="Vidaloka"/>
              </a:defRPr>
            </a:lvl3pPr>
            <a:lvl4pPr lvl="3" algn="ctr">
              <a:buNone/>
              <a:defRPr sz="1300">
                <a:solidFill>
                  <a:schemeClr val="lt1"/>
                </a:solidFill>
                <a:latin typeface="Vidaloka"/>
                <a:ea typeface="Vidaloka"/>
                <a:cs typeface="Vidaloka"/>
                <a:sym typeface="Vidaloka"/>
              </a:defRPr>
            </a:lvl4pPr>
            <a:lvl5pPr lvl="4" algn="ctr">
              <a:buNone/>
              <a:defRPr sz="1300">
                <a:solidFill>
                  <a:schemeClr val="lt1"/>
                </a:solidFill>
                <a:latin typeface="Vidaloka"/>
                <a:ea typeface="Vidaloka"/>
                <a:cs typeface="Vidaloka"/>
                <a:sym typeface="Vidaloka"/>
              </a:defRPr>
            </a:lvl5pPr>
            <a:lvl6pPr lvl="5" algn="ctr">
              <a:buNone/>
              <a:defRPr sz="1300">
                <a:solidFill>
                  <a:schemeClr val="lt1"/>
                </a:solidFill>
                <a:latin typeface="Vidaloka"/>
                <a:ea typeface="Vidaloka"/>
                <a:cs typeface="Vidaloka"/>
                <a:sym typeface="Vidaloka"/>
              </a:defRPr>
            </a:lvl6pPr>
            <a:lvl7pPr lvl="6" algn="ctr">
              <a:buNone/>
              <a:defRPr sz="1300">
                <a:solidFill>
                  <a:schemeClr val="lt1"/>
                </a:solidFill>
                <a:latin typeface="Vidaloka"/>
                <a:ea typeface="Vidaloka"/>
                <a:cs typeface="Vidaloka"/>
                <a:sym typeface="Vidaloka"/>
              </a:defRPr>
            </a:lvl7pPr>
            <a:lvl8pPr lvl="7" algn="ctr">
              <a:buNone/>
              <a:defRPr sz="1300">
                <a:solidFill>
                  <a:schemeClr val="lt1"/>
                </a:solidFill>
                <a:latin typeface="Vidaloka"/>
                <a:ea typeface="Vidaloka"/>
                <a:cs typeface="Vidaloka"/>
                <a:sym typeface="Vidaloka"/>
              </a:defRPr>
            </a:lvl8pPr>
            <a:lvl9pPr lvl="8" algn="ctr">
              <a:buNone/>
              <a:defRPr sz="1300">
                <a:solidFill>
                  <a:schemeClr val="lt1"/>
                </a:solidFill>
                <a:latin typeface="Vidaloka"/>
                <a:ea typeface="Vidaloka"/>
                <a:cs typeface="Vidaloka"/>
                <a:sym typeface="Vidaloka"/>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 id="2147483655" r:id="rId3"/>
    <p:sldLayoutId id="2147483657" r:id="rId4"/>
    <p:sldLayoutId id="2147483658" r:id="rId5"/>
    <p:sldLayoutId id="2147483659"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4"/>
          <p:cNvSpPr txBox="1">
            <a:spLocks noGrp="1"/>
          </p:cNvSpPr>
          <p:nvPr>
            <p:ph type="ctrTitle"/>
          </p:nvPr>
        </p:nvSpPr>
        <p:spPr>
          <a:xfrm>
            <a:off x="2500298" y="1571618"/>
            <a:ext cx="4143404" cy="2436745"/>
          </a:xfrm>
          <a:prstGeom prst="rect">
            <a:avLst/>
          </a:prstGeom>
        </p:spPr>
        <p:txBody>
          <a:bodyPr spcFirstLastPara="1" wrap="square" lIns="91425" tIns="91425" rIns="91425" bIns="91425" anchor="ctr" anchorCtr="0">
            <a:noAutofit/>
          </a:bodyPr>
          <a:lstStyle/>
          <a:p>
            <a:pPr lvl="0"/>
            <a:r>
              <a:rPr lang="id-ID" dirty="0" smtClean="0"/>
              <a:t>Biografi </a:t>
            </a:r>
            <a:r>
              <a:rPr lang="id-ID" dirty="0" smtClean="0"/>
              <a:t/>
            </a:r>
            <a:br>
              <a:rPr lang="id-ID" dirty="0" smtClean="0"/>
            </a:br>
            <a:r>
              <a:rPr lang="id-ID" sz="2500" dirty="0" smtClean="0"/>
              <a:t>Anthony Salim</a:t>
            </a:r>
            <a:br>
              <a:rPr lang="id-ID" sz="2500" dirty="0" smtClean="0"/>
            </a:br>
            <a:r>
              <a:rPr lang="id-ID" sz="2500" dirty="0" smtClean="0"/>
              <a:t>CEO Salim Group</a:t>
            </a:r>
            <a:br>
              <a:rPr lang="id-ID" sz="2500" dirty="0" smtClean="0"/>
            </a:br>
            <a:r>
              <a:rPr lang="id-ID" sz="1800" dirty="0" smtClean="0"/>
              <a:t/>
            </a:r>
            <a:br>
              <a:rPr lang="id-ID" sz="1800" dirty="0" smtClean="0"/>
            </a:br>
            <a:r>
              <a:rPr lang="id-ID" sz="1600" dirty="0" smtClean="0">
                <a:latin typeface="Times New Roman" pitchFamily="18" charset="0"/>
                <a:cs typeface="Times New Roman" pitchFamily="18" charset="0"/>
              </a:rPr>
              <a:t>Tugas Praktikum Kewirausahaan</a:t>
            </a:r>
            <a:r>
              <a:rPr lang="id-ID" dirty="0" smtClean="0">
                <a:latin typeface="Times New Roman" pitchFamily="18" charset="0"/>
                <a:cs typeface="Times New Roman" pitchFamily="18" charset="0"/>
              </a:rPr>
              <a:t/>
            </a:r>
            <a:br>
              <a:rPr lang="id-ID" dirty="0" smtClean="0">
                <a:latin typeface="Times New Roman" pitchFamily="18" charset="0"/>
                <a:cs typeface="Times New Roman" pitchFamily="18" charset="0"/>
              </a:rPr>
            </a:br>
            <a:r>
              <a:rPr lang="id-ID" sz="1800" dirty="0" smtClean="0">
                <a:latin typeface="Times New Roman" pitchFamily="18" charset="0"/>
                <a:cs typeface="Times New Roman" pitchFamily="18" charset="0"/>
              </a:rPr>
              <a:t>Oleh</a:t>
            </a:r>
            <a:br>
              <a:rPr lang="id-ID" sz="1800" dirty="0" smtClean="0">
                <a:latin typeface="Times New Roman" pitchFamily="18" charset="0"/>
                <a:cs typeface="Times New Roman" pitchFamily="18" charset="0"/>
              </a:rPr>
            </a:br>
            <a:r>
              <a:rPr lang="id-ID" sz="1800" dirty="0" smtClean="0">
                <a:latin typeface="Times New Roman" pitchFamily="18" charset="0"/>
                <a:cs typeface="Times New Roman" pitchFamily="18" charset="0"/>
              </a:rPr>
              <a:t>Anggun Permata</a:t>
            </a:r>
            <a:br>
              <a:rPr lang="id-ID" sz="1800" dirty="0" smtClean="0">
                <a:latin typeface="Times New Roman" pitchFamily="18" charset="0"/>
                <a:cs typeface="Times New Roman" pitchFamily="18" charset="0"/>
              </a:rPr>
            </a:br>
            <a:r>
              <a:rPr lang="id-ID" sz="1800" dirty="0" smtClean="0">
                <a:latin typeface="Times New Roman" pitchFamily="18" charset="0"/>
                <a:cs typeface="Times New Roman" pitchFamily="18" charset="0"/>
              </a:rPr>
              <a:t>1914121006</a:t>
            </a:r>
            <a:endParaRPr sz="200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5"/>
          <p:cNvSpPr txBox="1">
            <a:spLocks noGrp="1"/>
          </p:cNvSpPr>
          <p:nvPr>
            <p:ph type="title"/>
          </p:nvPr>
        </p:nvSpPr>
        <p:spPr>
          <a:xfrm>
            <a:off x="902900" y="742300"/>
            <a:ext cx="7338300" cy="607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sz="3200" b="1" dirty="0" smtClean="0"/>
              <a:t>B I O G R A F I</a:t>
            </a:r>
            <a:endParaRPr sz="3200" b="1"/>
          </a:p>
        </p:txBody>
      </p:sp>
      <p:sp>
        <p:nvSpPr>
          <p:cNvPr id="103" name="Google Shape;103;p15"/>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2</a:t>
            </a:fld>
            <a:endParaRPr/>
          </a:p>
        </p:txBody>
      </p:sp>
      <p:pic>
        <p:nvPicPr>
          <p:cNvPr id="10" name="Picture 9" descr="WhatsApp Image 2022-04-11 at 22.18.37.jpeg"/>
          <p:cNvPicPr>
            <a:picLocks noChangeAspect="1"/>
          </p:cNvPicPr>
          <p:nvPr/>
        </p:nvPicPr>
        <p:blipFill>
          <a:blip r:embed="rId3"/>
          <a:srcRect l="13274" r="7079"/>
          <a:stretch>
            <a:fillRect/>
          </a:stretch>
        </p:blipFill>
        <p:spPr>
          <a:xfrm>
            <a:off x="785786" y="1571618"/>
            <a:ext cx="2143140" cy="1872033"/>
          </a:xfrm>
          <a:prstGeom prst="rect">
            <a:avLst/>
          </a:prstGeom>
        </p:spPr>
      </p:pic>
      <p:sp>
        <p:nvSpPr>
          <p:cNvPr id="11" name="Google Shape;99;p15"/>
          <p:cNvSpPr txBox="1">
            <a:spLocks/>
          </p:cNvSpPr>
          <p:nvPr/>
        </p:nvSpPr>
        <p:spPr>
          <a:xfrm>
            <a:off x="2928926" y="1071552"/>
            <a:ext cx="5643602" cy="3643338"/>
          </a:xfrm>
          <a:prstGeom prst="rect">
            <a:avLst/>
          </a:prstGeom>
          <a:noFill/>
          <a:ln>
            <a:noFill/>
          </a:ln>
        </p:spPr>
        <p:txBody>
          <a:bodyPr spcFirstLastPara="1" wrap="square" lIns="91425" tIns="91425" rIns="91425" bIns="91425" anchor="b" anchorCtr="0">
            <a:noAutofit/>
          </a:bodyPr>
          <a:lstStyle/>
          <a:p>
            <a:pPr lvl="0">
              <a:buClr>
                <a:schemeClr val="dk2"/>
              </a:buClr>
              <a:buSzPts val="1800"/>
            </a:pPr>
            <a:r>
              <a:rPr kumimoji="0" lang="id-ID" b="1" i="0" u="none" strike="noStrike" kern="0" cap="none" spc="0" normalizeH="0" baseline="0" noProof="0" dirty="0" smtClean="0">
                <a:ln>
                  <a:noFill/>
                </a:ln>
                <a:solidFill>
                  <a:schemeClr val="dk2"/>
                </a:solidFill>
                <a:effectLst/>
                <a:uLnTx/>
                <a:uFillTx/>
                <a:latin typeface="Times New Roman" pitchFamily="18" charset="0"/>
                <a:ea typeface="Vidaloka"/>
                <a:cs typeface="Times New Roman" pitchFamily="18" charset="0"/>
                <a:sym typeface="Vidaloka"/>
              </a:rPr>
              <a:t>Nama</a:t>
            </a:r>
            <a:r>
              <a:rPr lang="id-ID" b="1" dirty="0" smtClean="0">
                <a:solidFill>
                  <a:schemeClr val="dk2"/>
                </a:solidFill>
                <a:latin typeface="Times New Roman" pitchFamily="18" charset="0"/>
                <a:ea typeface="Vidaloka"/>
                <a:cs typeface="Times New Roman" pitchFamily="18" charset="0"/>
                <a:sym typeface="Vidaloka"/>
              </a:rPr>
              <a:t> </a:t>
            </a:r>
            <a:r>
              <a:rPr lang="id-ID" b="1" dirty="0" smtClean="0">
                <a:solidFill>
                  <a:schemeClr val="dk2"/>
                </a:solidFill>
                <a:latin typeface="Times New Roman" pitchFamily="18" charset="0"/>
                <a:ea typeface="Vidaloka"/>
                <a:cs typeface="Times New Roman" pitchFamily="18" charset="0"/>
                <a:sym typeface="Vidaloka"/>
              </a:rPr>
              <a:t>		: </a:t>
            </a:r>
            <a:r>
              <a:rPr lang="id-ID" b="1" dirty="0" smtClean="0">
                <a:solidFill>
                  <a:schemeClr val="dk2"/>
                </a:solidFill>
                <a:latin typeface="Times New Roman" pitchFamily="18" charset="0"/>
                <a:ea typeface="Vidaloka"/>
                <a:cs typeface="Times New Roman" pitchFamily="18" charset="0"/>
                <a:sym typeface="Vidaloka"/>
              </a:rPr>
              <a:t>Anthony Salim alias Liem Hong </a:t>
            </a:r>
            <a:r>
              <a:rPr lang="id-ID" b="1" dirty="0" smtClean="0">
                <a:solidFill>
                  <a:schemeClr val="dk2"/>
                </a:solidFill>
                <a:latin typeface="Times New Roman" pitchFamily="18" charset="0"/>
                <a:ea typeface="Vidaloka"/>
                <a:cs typeface="Times New Roman" pitchFamily="18" charset="0"/>
                <a:sym typeface="Vidaloka"/>
              </a:rPr>
              <a:t>Sien</a:t>
            </a:r>
          </a:p>
          <a:p>
            <a:pPr lvl="0">
              <a:buClr>
                <a:schemeClr val="dk2"/>
              </a:buClr>
              <a:buSzPts val="1800"/>
            </a:pPr>
            <a:r>
              <a:rPr lang="id-ID" b="1" dirty="0" smtClean="0">
                <a:solidFill>
                  <a:schemeClr val="dk2"/>
                </a:solidFill>
                <a:latin typeface="Times New Roman" pitchFamily="18" charset="0"/>
                <a:ea typeface="Vidaloka"/>
                <a:cs typeface="Times New Roman" pitchFamily="18" charset="0"/>
                <a:sym typeface="Vidaloka"/>
              </a:rPr>
              <a:t>Tanggal Lahir 	: 25 Oktober 1949</a:t>
            </a:r>
          </a:p>
          <a:p>
            <a:pPr lvl="0">
              <a:buClr>
                <a:schemeClr val="dk2"/>
              </a:buClr>
              <a:buSzPts val="1800"/>
            </a:pPr>
            <a:r>
              <a:rPr kumimoji="0" lang="id-ID" b="1" i="0" u="none" strike="noStrike" kern="0" cap="none" spc="0" normalizeH="0" baseline="0" noProof="0" dirty="0" smtClean="0">
                <a:ln>
                  <a:noFill/>
                </a:ln>
                <a:solidFill>
                  <a:schemeClr val="dk2"/>
                </a:solidFill>
                <a:effectLst/>
                <a:uLnTx/>
                <a:uFillTx/>
                <a:latin typeface="Times New Roman" pitchFamily="18" charset="0"/>
                <a:ea typeface="Vidaloka"/>
                <a:cs typeface="Times New Roman" pitchFamily="18" charset="0"/>
                <a:sym typeface="Vidaloka"/>
              </a:rPr>
              <a:t>Usia</a:t>
            </a:r>
            <a:r>
              <a:rPr kumimoji="0" lang="id-ID"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rPr>
              <a:t> 		: 72 Tahun</a:t>
            </a:r>
          </a:p>
          <a:p>
            <a:pPr lvl="0">
              <a:buClr>
                <a:schemeClr val="dk2"/>
              </a:buClr>
              <a:buSzPts val="1800"/>
            </a:pPr>
            <a:r>
              <a:rPr kumimoji="0" lang="id-ID"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rPr>
              <a:t>Almamater 		:Nescot </a:t>
            </a:r>
            <a:r>
              <a:rPr kumimoji="0" lang="id-ID" sz="1200"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rPr>
              <a:t>(North East Surrey Collage Of Technology)</a:t>
            </a:r>
            <a:endParaRPr kumimoji="0" lang="id-ID"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endParaRPr>
          </a:p>
          <a:p>
            <a:pPr lvl="0">
              <a:buClr>
                <a:schemeClr val="dk2"/>
              </a:buClr>
              <a:buSzPts val="1800"/>
            </a:pPr>
            <a:r>
              <a:rPr lang="id-ID" b="1" dirty="0" smtClean="0">
                <a:solidFill>
                  <a:schemeClr val="dk2"/>
                </a:solidFill>
                <a:latin typeface="Times New Roman" pitchFamily="18" charset="0"/>
                <a:ea typeface="Vidaloka"/>
                <a:cs typeface="Times New Roman" pitchFamily="18" charset="0"/>
                <a:sym typeface="Vidaloka"/>
              </a:rPr>
              <a:t>Pekerjaan 		:Pengusaha</a:t>
            </a:r>
          </a:p>
          <a:p>
            <a:pPr lvl="0">
              <a:buClr>
                <a:schemeClr val="dk2"/>
              </a:buClr>
              <a:buSzPts val="1800"/>
            </a:pPr>
            <a:r>
              <a:rPr kumimoji="0" lang="id-ID"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rPr>
              <a:t>Perusahaan</a:t>
            </a:r>
            <a:r>
              <a:rPr lang="id-ID" b="1" dirty="0" smtClean="0">
                <a:solidFill>
                  <a:schemeClr val="dk2"/>
                </a:solidFill>
                <a:latin typeface="Times New Roman" pitchFamily="18" charset="0"/>
                <a:ea typeface="Vidaloka"/>
                <a:cs typeface="Times New Roman" pitchFamily="18" charset="0"/>
                <a:sym typeface="Vidaloka"/>
              </a:rPr>
              <a:t> </a:t>
            </a:r>
            <a:r>
              <a:rPr lang="id-ID" b="1" dirty="0" smtClean="0">
                <a:solidFill>
                  <a:schemeClr val="dk2"/>
                </a:solidFill>
                <a:latin typeface="Times New Roman" pitchFamily="18" charset="0"/>
                <a:ea typeface="Vidaloka"/>
                <a:cs typeface="Times New Roman" pitchFamily="18" charset="0"/>
                <a:sym typeface="Vidaloka"/>
              </a:rPr>
              <a:t>	:</a:t>
            </a:r>
            <a:r>
              <a:rPr kumimoji="0" lang="id-ID"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rPr>
              <a:t> </a:t>
            </a:r>
            <a:r>
              <a:rPr kumimoji="0" lang="id-ID" sz="1200"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rPr>
              <a:t>PT Indofood Sukses Makmur dan </a:t>
            </a:r>
          </a:p>
          <a:p>
            <a:pPr lvl="0">
              <a:buClr>
                <a:schemeClr val="dk2"/>
              </a:buClr>
              <a:buSzPts val="1800"/>
            </a:pPr>
            <a:r>
              <a:rPr lang="id-ID" sz="1200" b="1" dirty="0" smtClean="0">
                <a:solidFill>
                  <a:schemeClr val="dk2"/>
                </a:solidFill>
                <a:latin typeface="Times New Roman" pitchFamily="18" charset="0"/>
                <a:ea typeface="Vidaloka"/>
                <a:cs typeface="Times New Roman" pitchFamily="18" charset="0"/>
                <a:sym typeface="Vidaloka"/>
              </a:rPr>
              <a:t>		   </a:t>
            </a:r>
            <a:r>
              <a:rPr kumimoji="0" lang="id-ID" sz="1200"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rPr>
              <a:t>PT Bogasari Fluor Mils</a:t>
            </a:r>
            <a:endParaRPr kumimoji="0" lang="id-ID"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endParaRPr>
          </a:p>
          <a:p>
            <a:pPr lvl="0">
              <a:buClr>
                <a:schemeClr val="dk2"/>
              </a:buClr>
              <a:buSzPts val="1800"/>
            </a:pPr>
            <a:r>
              <a:rPr lang="id-ID" b="1" dirty="0" smtClean="0">
                <a:solidFill>
                  <a:schemeClr val="dk2"/>
                </a:solidFill>
                <a:latin typeface="Times New Roman" pitchFamily="18" charset="0"/>
                <a:ea typeface="Vidaloka"/>
                <a:cs typeface="Times New Roman" pitchFamily="18" charset="0"/>
                <a:sym typeface="Vidaloka"/>
              </a:rPr>
              <a:t>Kekayaan </a:t>
            </a:r>
            <a:r>
              <a:rPr lang="id-ID" b="1" dirty="0" smtClean="0">
                <a:solidFill>
                  <a:schemeClr val="dk2"/>
                </a:solidFill>
                <a:latin typeface="Times New Roman" pitchFamily="18" charset="0"/>
                <a:ea typeface="Vidaloka"/>
                <a:cs typeface="Times New Roman" pitchFamily="18" charset="0"/>
                <a:sym typeface="Vidaloka"/>
              </a:rPr>
              <a:t>Bersih </a:t>
            </a:r>
            <a:r>
              <a:rPr lang="id-ID" b="1" dirty="0" smtClean="0">
                <a:solidFill>
                  <a:schemeClr val="dk2"/>
                </a:solidFill>
                <a:latin typeface="Times New Roman" pitchFamily="18" charset="0"/>
                <a:ea typeface="Vidaloka"/>
                <a:cs typeface="Times New Roman" pitchFamily="18" charset="0"/>
                <a:sym typeface="Vidaloka"/>
              </a:rPr>
              <a:t>	: </a:t>
            </a:r>
            <a:r>
              <a:rPr lang="id-ID" b="1" dirty="0" smtClean="0">
                <a:solidFill>
                  <a:schemeClr val="dk2"/>
                </a:solidFill>
                <a:latin typeface="Times New Roman" pitchFamily="18" charset="0"/>
                <a:ea typeface="Vidaloka"/>
                <a:cs typeface="Times New Roman" pitchFamily="18" charset="0"/>
                <a:sym typeface="Vidaloka"/>
              </a:rPr>
              <a:t>Kenaikan US$8,5 miliar (Desember 2021</a:t>
            </a:r>
            <a:r>
              <a:rPr lang="id-ID" b="1" dirty="0" smtClean="0">
                <a:solidFill>
                  <a:schemeClr val="dk2"/>
                </a:solidFill>
                <a:latin typeface="Times New Roman" pitchFamily="18" charset="0"/>
                <a:ea typeface="Vidaloka"/>
                <a:cs typeface="Times New Roman" pitchFamily="18" charset="0"/>
                <a:sym typeface="Vidaloka"/>
              </a:rPr>
              <a:t>)</a:t>
            </a:r>
          </a:p>
          <a:p>
            <a:pPr lvl="0">
              <a:buClr>
                <a:schemeClr val="dk2"/>
              </a:buClr>
              <a:buSzPts val="1800"/>
            </a:pPr>
            <a:r>
              <a:rPr lang="id-ID" b="1" dirty="0" smtClean="0">
                <a:solidFill>
                  <a:schemeClr val="dk2"/>
                </a:solidFill>
                <a:latin typeface="Times New Roman" pitchFamily="18" charset="0"/>
                <a:ea typeface="Vidaloka"/>
                <a:cs typeface="Times New Roman" pitchFamily="18" charset="0"/>
                <a:sym typeface="Vidaloka"/>
              </a:rPr>
              <a:t>Situs </a:t>
            </a:r>
            <a:r>
              <a:rPr lang="id-ID" b="1" dirty="0" smtClean="0">
                <a:solidFill>
                  <a:schemeClr val="dk2"/>
                </a:solidFill>
                <a:latin typeface="Times New Roman" pitchFamily="18" charset="0"/>
                <a:ea typeface="Vidaloka"/>
                <a:cs typeface="Times New Roman" pitchFamily="18" charset="0"/>
                <a:sym typeface="Vidaloka"/>
              </a:rPr>
              <a:t>web 		: www.indofood.com </a:t>
            </a:r>
            <a:endParaRPr kumimoji="0" lang="id-ID" b="1" i="0" u="none" strike="noStrike" kern="0" cap="none" spc="0" normalizeH="0" noProof="0" dirty="0" smtClean="0">
              <a:ln>
                <a:noFill/>
              </a:ln>
              <a:solidFill>
                <a:schemeClr val="dk2"/>
              </a:solidFill>
              <a:effectLst/>
              <a:uLnTx/>
              <a:uFillTx/>
              <a:latin typeface="Times New Roman" pitchFamily="18" charset="0"/>
              <a:ea typeface="Vidaloka"/>
              <a:cs typeface="Times New Roman" pitchFamily="18" charset="0"/>
              <a:sym typeface="Vidaloka"/>
            </a:endParaRPr>
          </a:p>
          <a:p>
            <a:pPr lvl="0">
              <a:buClr>
                <a:schemeClr val="dk2"/>
              </a:buClr>
              <a:buSzPts val="1800"/>
            </a:pPr>
            <a:endParaRPr kumimoji="0" lang="id-ID" sz="1600" b="1" i="0" u="none" strike="noStrike" kern="0" cap="none" spc="0" normalizeH="0" noProof="0" dirty="0" smtClean="0">
              <a:ln>
                <a:noFill/>
              </a:ln>
              <a:solidFill>
                <a:schemeClr val="dk2"/>
              </a:solidFill>
              <a:effectLst/>
              <a:uLnTx/>
              <a:uFillTx/>
              <a:latin typeface="Vidaloka"/>
              <a:ea typeface="Vidaloka"/>
              <a:cs typeface="Vidaloka"/>
              <a:sym typeface="Vidaloka"/>
            </a:endParaRPr>
          </a:p>
          <a:p>
            <a:pPr lvl="0">
              <a:buClr>
                <a:schemeClr val="dk2"/>
              </a:buClr>
              <a:buSzPts val="1800"/>
            </a:pPr>
            <a:endParaRPr kumimoji="0" lang="id-ID" sz="1600" b="1" i="0" u="none" strike="noStrike" kern="0" cap="none" spc="0" normalizeH="0" noProof="0" dirty="0" smtClean="0">
              <a:ln>
                <a:noFill/>
              </a:ln>
              <a:solidFill>
                <a:schemeClr val="dk2"/>
              </a:solidFill>
              <a:effectLst/>
              <a:uLnTx/>
              <a:uFillTx/>
              <a:latin typeface="Vidaloka"/>
              <a:ea typeface="Vidaloka"/>
              <a:cs typeface="Vidaloka"/>
              <a:sym typeface="Vidaloka"/>
            </a:endParaRPr>
          </a:p>
          <a:p>
            <a:pPr lvl="0">
              <a:buClr>
                <a:schemeClr val="dk2"/>
              </a:buClr>
              <a:buSzPts val="1800"/>
            </a:pPr>
            <a:endParaRPr kumimoji="0" lang="id-ID" sz="1600" b="1" i="0" u="none" strike="noStrike" kern="0" cap="none" spc="0" normalizeH="0" noProof="0" dirty="0" smtClean="0">
              <a:ln>
                <a:noFill/>
              </a:ln>
              <a:solidFill>
                <a:schemeClr val="dk2"/>
              </a:solidFill>
              <a:effectLst/>
              <a:uLnTx/>
              <a:uFillTx/>
              <a:latin typeface="Vidaloka"/>
              <a:ea typeface="Vidaloka"/>
              <a:cs typeface="Vidaloka"/>
              <a:sym typeface="Vidaloka"/>
            </a:endParaRPr>
          </a:p>
          <a:p>
            <a:pPr lvl="0">
              <a:buClr>
                <a:schemeClr val="dk2"/>
              </a:buClr>
              <a:buSzPts val="1800"/>
            </a:pPr>
            <a:endParaRPr kumimoji="0" lang="id-ID" sz="1600" b="1" i="0" u="none" strike="noStrike" kern="0" cap="none" spc="0" normalizeH="0" noProof="0" dirty="0" smtClean="0">
              <a:ln>
                <a:noFill/>
              </a:ln>
              <a:solidFill>
                <a:schemeClr val="dk2"/>
              </a:solidFill>
              <a:effectLst/>
              <a:uLnTx/>
              <a:uFillTx/>
              <a:latin typeface="Vidaloka"/>
              <a:ea typeface="Vidaloka"/>
              <a:cs typeface="Vidaloka"/>
              <a:sym typeface="Vidaloka"/>
            </a:endParaRPr>
          </a:p>
          <a:p>
            <a:pPr lvl="0">
              <a:buClr>
                <a:schemeClr val="dk2"/>
              </a:buClr>
              <a:buSzPts val="1800"/>
            </a:pPr>
            <a:endParaRPr kumimoji="0" lang="pt-BR" sz="1600" b="1" i="0" u="none" strike="noStrike" kern="0" cap="none" spc="0" normalizeH="0" baseline="0" noProof="0" dirty="0">
              <a:ln>
                <a:noFill/>
              </a:ln>
              <a:solidFill>
                <a:schemeClr val="dk2"/>
              </a:solidFill>
              <a:effectLst/>
              <a:uLnTx/>
              <a:uFillTx/>
              <a:latin typeface="Vidaloka"/>
              <a:ea typeface="Vidaloka"/>
              <a:cs typeface="Vidaloka"/>
              <a:sym typeface="Vidalok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Perjalanan Karier</a:t>
            </a:r>
            <a:endParaRPr lang="id-ID" dirty="0"/>
          </a:p>
        </p:txBody>
      </p:sp>
      <p:sp>
        <p:nvSpPr>
          <p:cNvPr id="3" name="Slide Number Placeholder 2"/>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graphicFrame>
        <p:nvGraphicFramePr>
          <p:cNvPr id="4" name="Diagram 3"/>
          <p:cNvGraphicFramePr/>
          <p:nvPr/>
        </p:nvGraphicFramePr>
        <p:xfrm>
          <a:off x="785786" y="1785932"/>
          <a:ext cx="7500990" cy="2817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pic>
        <p:nvPicPr>
          <p:cNvPr id="3" name="Picture 2" descr="WhatsApp Image 2022-04-11 at 23.10.35.jpeg"/>
          <p:cNvPicPr>
            <a:picLocks noChangeAspect="1"/>
          </p:cNvPicPr>
          <p:nvPr/>
        </p:nvPicPr>
        <p:blipFill>
          <a:blip r:embed="rId2"/>
          <a:stretch>
            <a:fillRect/>
          </a:stretch>
        </p:blipFill>
        <p:spPr>
          <a:xfrm>
            <a:off x="428596" y="285734"/>
            <a:ext cx="8198728" cy="2357436"/>
          </a:xfrm>
          <a:prstGeom prst="rect">
            <a:avLst/>
          </a:prstGeom>
        </p:spPr>
      </p:pic>
      <p:sp>
        <p:nvSpPr>
          <p:cNvPr id="5" name="Rectangle 4"/>
          <p:cNvSpPr/>
          <p:nvPr/>
        </p:nvSpPr>
        <p:spPr>
          <a:xfrm>
            <a:off x="1500166" y="3214692"/>
            <a:ext cx="5759910" cy="461665"/>
          </a:xfrm>
          <a:prstGeom prst="rect">
            <a:avLst/>
          </a:prstGeom>
        </p:spPr>
        <p:txBody>
          <a:bodyPr wrap="none">
            <a:spAutoFit/>
          </a:bodyPr>
          <a:lstStyle/>
          <a:p>
            <a:r>
              <a:rPr lang="id-ID" sz="2400" b="1" dirty="0" smtClean="0">
                <a:solidFill>
                  <a:schemeClr val="bg1"/>
                </a:solidFill>
              </a:rPr>
              <a:t>PT INDOFOOD MAKMUR SEJAHTERA</a:t>
            </a:r>
            <a:endParaRPr lang="id-ID" sz="2400" b="1"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a:p>
        </p:txBody>
      </p:sp>
      <p:pic>
        <p:nvPicPr>
          <p:cNvPr id="3" name="Picture 2" descr="WhatsApp Image 2022-04-11 at 23.10.36.jpeg"/>
          <p:cNvPicPr>
            <a:picLocks noChangeAspect="1"/>
          </p:cNvPicPr>
          <p:nvPr/>
        </p:nvPicPr>
        <p:blipFill>
          <a:blip r:embed="rId2"/>
          <a:stretch>
            <a:fillRect/>
          </a:stretch>
        </p:blipFill>
        <p:spPr>
          <a:xfrm>
            <a:off x="1643042" y="0"/>
            <a:ext cx="5647093" cy="3920980"/>
          </a:xfrm>
          <a:prstGeom prst="rect">
            <a:avLst/>
          </a:prstGeom>
        </p:spPr>
      </p:pic>
      <p:sp>
        <p:nvSpPr>
          <p:cNvPr id="4" name="Rectangle 3"/>
          <p:cNvSpPr/>
          <p:nvPr/>
        </p:nvSpPr>
        <p:spPr>
          <a:xfrm>
            <a:off x="2214546" y="4000510"/>
            <a:ext cx="4285147" cy="461665"/>
          </a:xfrm>
          <a:prstGeom prst="rect">
            <a:avLst/>
          </a:prstGeom>
        </p:spPr>
        <p:txBody>
          <a:bodyPr wrap="none">
            <a:spAutoFit/>
          </a:bodyPr>
          <a:lstStyle/>
          <a:p>
            <a:r>
              <a:rPr lang="id-ID" sz="2400" b="1" dirty="0" smtClean="0">
                <a:solidFill>
                  <a:schemeClr val="bg1"/>
                </a:solidFill>
              </a:rPr>
              <a:t>PT </a:t>
            </a:r>
            <a:r>
              <a:rPr lang="id-ID" sz="2400" b="1" dirty="0" smtClean="0">
                <a:solidFill>
                  <a:schemeClr val="bg1"/>
                </a:solidFill>
              </a:rPr>
              <a:t>BOGASARI FLOUR MILS</a:t>
            </a:r>
            <a:endParaRPr lang="id-ID" sz="2400" b="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a:p>
        </p:txBody>
      </p:sp>
      <p:sp>
        <p:nvSpPr>
          <p:cNvPr id="5" name="Rectangle 4"/>
          <p:cNvSpPr/>
          <p:nvPr/>
        </p:nvSpPr>
        <p:spPr>
          <a:xfrm>
            <a:off x="642910" y="2285998"/>
            <a:ext cx="7786742" cy="267765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nSpc>
                <a:spcPct val="150000"/>
              </a:lnSpc>
              <a:buFont typeface="Wingdings" pitchFamily="2" charset="2"/>
              <a:buChar char="q"/>
            </a:pPr>
            <a:r>
              <a:rPr lang="id-ID" dirty="0" smtClean="0">
                <a:latin typeface="Times New Roman" pitchFamily="18" charset="0"/>
                <a:cs typeface="Times New Roman" pitchFamily="18" charset="0"/>
              </a:rPr>
              <a:t>Anthony Salim  </a:t>
            </a:r>
            <a:r>
              <a:rPr lang="id-ID" dirty="0" smtClean="0">
                <a:latin typeface="Times New Roman" pitchFamily="18" charset="0"/>
                <a:cs typeface="Times New Roman" pitchFamily="18" charset="0"/>
              </a:rPr>
              <a:t>masuk dalam daftar </a:t>
            </a:r>
            <a:r>
              <a:rPr lang="id-ID" dirty="0" smtClean="0">
                <a:latin typeface="Times New Roman" pitchFamily="18" charset="0"/>
                <a:cs typeface="Times New Roman" pitchFamily="18" charset="0"/>
              </a:rPr>
              <a:t>10 Orang Terkaya di </a:t>
            </a:r>
            <a:r>
              <a:rPr lang="id-ID" dirty="0" smtClean="0">
                <a:latin typeface="Times New Roman" pitchFamily="18" charset="0"/>
                <a:cs typeface="Times New Roman" pitchFamily="18" charset="0"/>
              </a:rPr>
              <a:t>Indonesia.  </a:t>
            </a:r>
          </a:p>
          <a:p>
            <a:pPr>
              <a:lnSpc>
                <a:spcPct val="150000"/>
              </a:lnSpc>
              <a:buFont typeface="Wingdings" pitchFamily="2" charset="2"/>
              <a:buChar char="q"/>
            </a:pPr>
            <a:r>
              <a:rPr lang="id-ID" dirty="0" smtClean="0">
                <a:latin typeface="Times New Roman" pitchFamily="18" charset="0"/>
                <a:cs typeface="Times New Roman" pitchFamily="18" charset="0"/>
              </a:rPr>
              <a:t>Anthony </a:t>
            </a:r>
            <a:r>
              <a:rPr lang="id-ID" dirty="0" smtClean="0">
                <a:latin typeface="Times New Roman" pitchFamily="18" charset="0"/>
                <a:cs typeface="Times New Roman" pitchFamily="18" charset="0"/>
              </a:rPr>
              <a:t>Salim diketahui merupakan pemilik dari salah satu jaringan minimarket Indomaret yang tersebar di Indonesia. </a:t>
            </a:r>
            <a:endParaRPr lang="id-ID" dirty="0" smtClean="0">
              <a:latin typeface="Times New Roman" pitchFamily="18" charset="0"/>
              <a:cs typeface="Times New Roman" pitchFamily="18" charset="0"/>
            </a:endParaRPr>
          </a:p>
          <a:p>
            <a:pPr>
              <a:lnSpc>
                <a:spcPct val="150000"/>
              </a:lnSpc>
              <a:buFont typeface="Wingdings" pitchFamily="2" charset="2"/>
              <a:buChar char="q"/>
            </a:pPr>
            <a:r>
              <a:rPr lang="id-ID" dirty="0" smtClean="0">
                <a:latin typeface="Times New Roman" pitchFamily="18" charset="0"/>
                <a:cs typeface="Times New Roman" pitchFamily="18" charset="0"/>
              </a:rPr>
              <a:t>Selain </a:t>
            </a:r>
            <a:r>
              <a:rPr lang="id-ID" dirty="0" smtClean="0">
                <a:latin typeface="Times New Roman" pitchFamily="18" charset="0"/>
                <a:cs typeface="Times New Roman" pitchFamily="18" charset="0"/>
              </a:rPr>
              <a:t>itu beliau juga memegang hak waralaba cepat saji KFC Kentucky Fried Chicken yang banyak bertebaran di Indonesia. </a:t>
            </a:r>
            <a:endParaRPr lang="id-ID" dirty="0" smtClean="0">
              <a:latin typeface="Times New Roman" pitchFamily="18" charset="0"/>
              <a:cs typeface="Times New Roman" pitchFamily="18" charset="0"/>
            </a:endParaRPr>
          </a:p>
          <a:p>
            <a:pPr>
              <a:lnSpc>
                <a:spcPct val="150000"/>
              </a:lnSpc>
              <a:buFont typeface="Wingdings" pitchFamily="2" charset="2"/>
              <a:buChar char="q"/>
            </a:pPr>
            <a:r>
              <a:rPr lang="id-ID" dirty="0" smtClean="0">
                <a:latin typeface="Times New Roman" pitchFamily="18" charset="0"/>
                <a:cs typeface="Times New Roman" pitchFamily="18" charset="0"/>
              </a:rPr>
              <a:t>Saat </a:t>
            </a:r>
            <a:r>
              <a:rPr lang="id-ID" dirty="0" smtClean="0">
                <a:latin typeface="Times New Roman" pitchFamily="18" charset="0"/>
                <a:cs typeface="Times New Roman" pitchFamily="18" charset="0"/>
              </a:rPr>
              <a:t>ini kekayaan Anthoni Salim di tahun 2020 dan keluarganya ditaksir sebesar 5,7 miliar dolar atau sekitar 77,5 Trilyun rupiah. Kekayaannya tersebut menjadikan Anthony Salim masuk di posisi ketiga urutan orang terkaya di Indonesia dan di posisi ke 33 di Asia versi majalah Forbes tahun 2016.</a:t>
            </a:r>
            <a:endParaRPr lang="id-ID" dirty="0">
              <a:latin typeface="Times New Roman" pitchFamily="18" charset="0"/>
              <a:cs typeface="Times New Roman" pitchFamily="18" charset="0"/>
            </a:endParaRPr>
          </a:p>
        </p:txBody>
      </p:sp>
      <p:grpSp>
        <p:nvGrpSpPr>
          <p:cNvPr id="8" name="Google Shape;769;p49"/>
          <p:cNvGrpSpPr/>
          <p:nvPr/>
        </p:nvGrpSpPr>
        <p:grpSpPr>
          <a:xfrm>
            <a:off x="5786446" y="1285866"/>
            <a:ext cx="2143140" cy="1928826"/>
            <a:chOff x="3932350" y="3714775"/>
            <a:chExt cx="439650" cy="319075"/>
          </a:xfrm>
        </p:grpSpPr>
        <p:sp>
          <p:nvSpPr>
            <p:cNvPr id="9" name="Google Shape;770;p49"/>
            <p:cNvSpPr/>
            <p:nvPr/>
          </p:nvSpPr>
          <p:spPr>
            <a:xfrm>
              <a:off x="3932350" y="3714775"/>
              <a:ext cx="439650" cy="319075"/>
            </a:xfrm>
            <a:custGeom>
              <a:avLst/>
              <a:gdLst/>
              <a:ahLst/>
              <a:cxnLst/>
              <a:rect l="l" t="t" r="r" b="b"/>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771;p49"/>
            <p:cNvSpPr/>
            <p:nvPr/>
          </p:nvSpPr>
          <p:spPr>
            <a:xfrm>
              <a:off x="39701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772;p49"/>
            <p:cNvSpPr/>
            <p:nvPr/>
          </p:nvSpPr>
          <p:spPr>
            <a:xfrm>
              <a:off x="42788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773;p49"/>
            <p:cNvSpPr/>
            <p:nvPr/>
          </p:nvSpPr>
          <p:spPr>
            <a:xfrm>
              <a:off x="4073000" y="3716600"/>
              <a:ext cx="77350" cy="278900"/>
            </a:xfrm>
            <a:custGeom>
              <a:avLst/>
              <a:gdLst/>
              <a:ahLst/>
              <a:cxnLst/>
              <a:rect l="l" t="t" r="r" b="b"/>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774;p49"/>
            <p:cNvSpPr/>
            <p:nvPr/>
          </p:nvSpPr>
          <p:spPr>
            <a:xfrm>
              <a:off x="4175900" y="3787250"/>
              <a:ext cx="77350" cy="208250"/>
            </a:xfrm>
            <a:custGeom>
              <a:avLst/>
              <a:gdLst/>
              <a:ahLst/>
              <a:cxnLst/>
              <a:rect l="l" t="t" r="r" b="b"/>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769;p49"/>
          <p:cNvGrpSpPr/>
          <p:nvPr/>
        </p:nvGrpSpPr>
        <p:grpSpPr>
          <a:xfrm>
            <a:off x="3029169" y="3056388"/>
            <a:ext cx="344993" cy="250378"/>
            <a:chOff x="3932350" y="3714775"/>
            <a:chExt cx="439650" cy="319075"/>
          </a:xfrm>
        </p:grpSpPr>
        <p:sp>
          <p:nvSpPr>
            <p:cNvPr id="15" name="Google Shape;770;p49"/>
            <p:cNvSpPr/>
            <p:nvPr/>
          </p:nvSpPr>
          <p:spPr>
            <a:xfrm>
              <a:off x="3932350" y="3714775"/>
              <a:ext cx="439650" cy="319075"/>
            </a:xfrm>
            <a:custGeom>
              <a:avLst/>
              <a:gdLst/>
              <a:ahLst/>
              <a:cxnLst/>
              <a:rect l="l" t="t" r="r" b="b"/>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71;p49"/>
            <p:cNvSpPr/>
            <p:nvPr/>
          </p:nvSpPr>
          <p:spPr>
            <a:xfrm>
              <a:off x="39701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72;p49"/>
            <p:cNvSpPr/>
            <p:nvPr/>
          </p:nvSpPr>
          <p:spPr>
            <a:xfrm>
              <a:off x="42788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73;p49"/>
            <p:cNvSpPr/>
            <p:nvPr/>
          </p:nvSpPr>
          <p:spPr>
            <a:xfrm>
              <a:off x="4073000" y="3716600"/>
              <a:ext cx="77350" cy="278900"/>
            </a:xfrm>
            <a:custGeom>
              <a:avLst/>
              <a:gdLst/>
              <a:ahLst/>
              <a:cxnLst/>
              <a:rect l="l" t="t" r="r" b="b"/>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74;p49"/>
            <p:cNvSpPr/>
            <p:nvPr/>
          </p:nvSpPr>
          <p:spPr>
            <a:xfrm>
              <a:off x="4175900" y="3787250"/>
              <a:ext cx="77350" cy="208250"/>
            </a:xfrm>
            <a:custGeom>
              <a:avLst/>
              <a:gdLst/>
              <a:ahLst/>
              <a:cxnLst/>
              <a:rect l="l" t="t" r="r" b="b"/>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769;p49"/>
          <p:cNvGrpSpPr/>
          <p:nvPr/>
        </p:nvGrpSpPr>
        <p:grpSpPr>
          <a:xfrm>
            <a:off x="3214678" y="1000114"/>
            <a:ext cx="2176249" cy="2244738"/>
            <a:chOff x="3932350" y="3714775"/>
            <a:chExt cx="439650" cy="319075"/>
          </a:xfrm>
        </p:grpSpPr>
        <p:sp>
          <p:nvSpPr>
            <p:cNvPr id="21" name="Google Shape;770;p49"/>
            <p:cNvSpPr/>
            <p:nvPr/>
          </p:nvSpPr>
          <p:spPr>
            <a:xfrm>
              <a:off x="3932350" y="3714775"/>
              <a:ext cx="439650" cy="319075"/>
            </a:xfrm>
            <a:custGeom>
              <a:avLst/>
              <a:gdLst/>
              <a:ahLst/>
              <a:cxnLst/>
              <a:rect l="l" t="t" r="r" b="b"/>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71;p49"/>
            <p:cNvSpPr/>
            <p:nvPr/>
          </p:nvSpPr>
          <p:spPr>
            <a:xfrm>
              <a:off x="39701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772;p49"/>
            <p:cNvSpPr/>
            <p:nvPr/>
          </p:nvSpPr>
          <p:spPr>
            <a:xfrm>
              <a:off x="42788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773;p49"/>
            <p:cNvSpPr/>
            <p:nvPr/>
          </p:nvSpPr>
          <p:spPr>
            <a:xfrm>
              <a:off x="4073000" y="3716600"/>
              <a:ext cx="77350" cy="278900"/>
            </a:xfrm>
            <a:custGeom>
              <a:avLst/>
              <a:gdLst/>
              <a:ahLst/>
              <a:cxnLst/>
              <a:rect l="l" t="t" r="r" b="b"/>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774;p49"/>
            <p:cNvSpPr/>
            <p:nvPr/>
          </p:nvSpPr>
          <p:spPr>
            <a:xfrm>
              <a:off x="4175900" y="3787250"/>
              <a:ext cx="77350" cy="208250"/>
            </a:xfrm>
            <a:custGeom>
              <a:avLst/>
              <a:gdLst/>
              <a:ahLst/>
              <a:cxnLst/>
              <a:rect l="l" t="t" r="r" b="b"/>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769;p49"/>
          <p:cNvGrpSpPr/>
          <p:nvPr/>
        </p:nvGrpSpPr>
        <p:grpSpPr>
          <a:xfrm>
            <a:off x="785786" y="642924"/>
            <a:ext cx="2214578" cy="2428892"/>
            <a:chOff x="3932350" y="3714775"/>
            <a:chExt cx="439650" cy="319075"/>
          </a:xfrm>
        </p:grpSpPr>
        <p:sp>
          <p:nvSpPr>
            <p:cNvPr id="27" name="Google Shape;770;p49"/>
            <p:cNvSpPr/>
            <p:nvPr/>
          </p:nvSpPr>
          <p:spPr>
            <a:xfrm>
              <a:off x="3932350" y="3714775"/>
              <a:ext cx="439650" cy="319075"/>
            </a:xfrm>
            <a:custGeom>
              <a:avLst/>
              <a:gdLst/>
              <a:ahLst/>
              <a:cxnLst/>
              <a:rect l="l" t="t" r="r" b="b"/>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71;p49"/>
            <p:cNvSpPr/>
            <p:nvPr/>
          </p:nvSpPr>
          <p:spPr>
            <a:xfrm>
              <a:off x="39701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72;p49"/>
            <p:cNvSpPr/>
            <p:nvPr/>
          </p:nvSpPr>
          <p:spPr>
            <a:xfrm>
              <a:off x="4278800" y="3862750"/>
              <a:ext cx="77350" cy="132750"/>
            </a:xfrm>
            <a:custGeom>
              <a:avLst/>
              <a:gdLst/>
              <a:ahLst/>
              <a:cxnLst/>
              <a:rect l="l" t="t" r="r" b="b"/>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73;p49"/>
            <p:cNvSpPr/>
            <p:nvPr/>
          </p:nvSpPr>
          <p:spPr>
            <a:xfrm>
              <a:off x="4073000" y="3716600"/>
              <a:ext cx="77350" cy="278900"/>
            </a:xfrm>
            <a:custGeom>
              <a:avLst/>
              <a:gdLst/>
              <a:ahLst/>
              <a:cxnLst/>
              <a:rect l="l" t="t" r="r" b="b"/>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74;p49"/>
            <p:cNvSpPr/>
            <p:nvPr/>
          </p:nvSpPr>
          <p:spPr>
            <a:xfrm>
              <a:off x="4175900" y="3787250"/>
              <a:ext cx="77350" cy="208250"/>
            </a:xfrm>
            <a:custGeom>
              <a:avLst/>
              <a:gdLst/>
              <a:ahLst/>
              <a:cxnLst/>
              <a:rect l="l" t="t" r="r" b="b"/>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9" name="Google Shape;109;p16"/>
          <p:cNvSpPr txBox="1">
            <a:spLocks noGrp="1"/>
          </p:cNvSpPr>
          <p:nvPr>
            <p:ph type="subTitle" idx="4294967295"/>
          </p:nvPr>
        </p:nvSpPr>
        <p:spPr>
          <a:xfrm>
            <a:off x="642910" y="3357567"/>
            <a:ext cx="7858180" cy="117203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sz="3200" b="1" i="1" smtClean="0"/>
              <a:t>Salim Grup</a:t>
            </a:r>
            <a:endParaRPr sz="3200" b="1" i="1"/>
          </a:p>
        </p:txBody>
      </p:sp>
      <p:pic>
        <p:nvPicPr>
          <p:cNvPr id="110" name="Google Shape;110;p16"/>
          <p:cNvPicPr preferRelativeResize="0"/>
          <p:nvPr/>
        </p:nvPicPr>
        <p:blipFill rotWithShape="1">
          <a:blip r:embed="rId3">
            <a:alphaModFix/>
          </a:blip>
          <a:srcRect l="22726" r="10646"/>
          <a:stretch/>
        </p:blipFill>
        <p:spPr>
          <a:xfrm>
            <a:off x="3559325" y="376975"/>
            <a:ext cx="2025600" cy="2025600"/>
          </a:xfrm>
          <a:prstGeom prst="diamond">
            <a:avLst/>
          </a:prstGeom>
          <a:noFill/>
          <a:ln w="114300" cap="flat" cmpd="sng">
            <a:solidFill>
              <a:srgbClr val="FFFFFF"/>
            </a:solidFill>
            <a:prstDash val="solid"/>
            <a:miter lim="8000"/>
            <a:headEnd type="none" w="sm" len="sm"/>
            <a:tailEnd type="none" w="sm" len="sm"/>
          </a:ln>
          <a:effectLst>
            <a:outerShdw blurRad="142875" dist="47625" dir="5400000" algn="bl" rotWithShape="0">
              <a:srgbClr val="000000">
                <a:alpha val="14000"/>
              </a:srgbClr>
            </a:outerShdw>
          </a:effectLst>
        </p:spPr>
      </p:pic>
      <p:sp>
        <p:nvSpPr>
          <p:cNvPr id="111" name="Google Shape;111;p16"/>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7</a:t>
            </a:fld>
            <a:endParaRPr/>
          </a:p>
        </p:txBody>
      </p:sp>
      <p:pic>
        <p:nvPicPr>
          <p:cNvPr id="6" name="Picture 5" descr="WhatsApp Image 2022-04-11 at 22.18.42.jpeg"/>
          <p:cNvPicPr>
            <a:picLocks noChangeAspect="1"/>
          </p:cNvPicPr>
          <p:nvPr/>
        </p:nvPicPr>
        <p:blipFill>
          <a:blip r:embed="rId4"/>
          <a:stretch>
            <a:fillRect/>
          </a:stretch>
        </p:blipFill>
        <p:spPr>
          <a:xfrm>
            <a:off x="1643042" y="214296"/>
            <a:ext cx="6000792" cy="318488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500048"/>
            <a:ext cx="7338300" cy="607200"/>
          </a:xfrm>
        </p:spPr>
        <p:txBody>
          <a:bodyPr/>
          <a:lstStyle/>
          <a:p>
            <a:r>
              <a:rPr lang="id-ID" sz="2400" b="1" dirty="0" smtClean="0"/>
              <a:t>Prinsip Anthoni Salim</a:t>
            </a:r>
            <a:endParaRPr lang="id-ID" sz="2400" b="1" dirty="0"/>
          </a:p>
        </p:txBody>
      </p:sp>
      <p:sp>
        <p:nvSpPr>
          <p:cNvPr id="3" name="Text Placeholder 2"/>
          <p:cNvSpPr>
            <a:spLocks noGrp="1"/>
          </p:cNvSpPr>
          <p:nvPr>
            <p:ph type="body" idx="1"/>
          </p:nvPr>
        </p:nvSpPr>
        <p:spPr>
          <a:xfrm>
            <a:off x="714348" y="1142990"/>
            <a:ext cx="3929090" cy="3357586"/>
          </a:xfrm>
        </p:spPr>
        <p:txBody>
          <a:bodyPr/>
          <a:lstStyle/>
          <a:p>
            <a:pPr>
              <a:buNone/>
            </a:pPr>
            <a:r>
              <a:rPr lang="id-ID" sz="1600" dirty="0" smtClean="0">
                <a:latin typeface="Times New Roman" pitchFamily="18" charset="0"/>
                <a:cs typeface="Times New Roman" pitchFamily="18" charset="0"/>
              </a:rPr>
              <a:t>Inovasi</a:t>
            </a:r>
          </a:p>
          <a:p>
            <a:pPr marL="0" indent="0">
              <a:buNone/>
            </a:pPr>
            <a:r>
              <a:rPr lang="id-ID" sz="1600" dirty="0" smtClean="0">
                <a:latin typeface="Times New Roman" pitchFamily="18" charset="0"/>
                <a:cs typeface="Times New Roman" pitchFamily="18" charset="0"/>
              </a:rPr>
              <a:t>Salah </a:t>
            </a:r>
            <a:r>
              <a:rPr lang="id-ID" sz="1600" dirty="0" smtClean="0">
                <a:latin typeface="Times New Roman" pitchFamily="18" charset="0"/>
                <a:cs typeface="Times New Roman" pitchFamily="18" charset="0"/>
              </a:rPr>
              <a:t>satu hal yang tidak boleh ditinggalkan dalam mengembangkan suatu usaha kata Anthony yakni inovasi. Sebab, tanpa hal tersebut semua produk Anda akan monoton begitu saja serta mudah tersaingi oleh pabrik-pabrik </a:t>
            </a:r>
            <a:r>
              <a:rPr lang="id-ID" sz="1600" dirty="0" smtClean="0">
                <a:latin typeface="Times New Roman" pitchFamily="18" charset="0"/>
                <a:cs typeface="Times New Roman" pitchFamily="18" charset="0"/>
              </a:rPr>
              <a:t>lain. </a:t>
            </a:r>
          </a:p>
          <a:p>
            <a:pPr marL="0" indent="0">
              <a:buNone/>
            </a:pPr>
            <a:r>
              <a:rPr lang="id-ID" sz="1600" dirty="0" smtClean="0">
                <a:latin typeface="Times New Roman" pitchFamily="18" charset="0"/>
                <a:cs typeface="Times New Roman" pitchFamily="18" charset="0"/>
              </a:rPr>
              <a:t>Inovasi </a:t>
            </a:r>
            <a:r>
              <a:rPr lang="id-ID" sz="1600" dirty="0" smtClean="0">
                <a:latin typeface="Times New Roman" pitchFamily="18" charset="0"/>
                <a:cs typeface="Times New Roman" pitchFamily="18" charset="0"/>
              </a:rPr>
              <a:t>tidak selalu menciptakan hal baru terhadap suatu produk secara keseluruhan. Akan tetapi, hal tersebut bisa juga dengan melakukan melihat kemasan dan sebagainya. Jadi, ini hanya menyesuaikan minat pasar serta tren saja</a:t>
            </a:r>
            <a:r>
              <a:rPr lang="id-ID" sz="1600" dirty="0" smtClean="0">
                <a:latin typeface="Times New Roman" pitchFamily="18" charset="0"/>
                <a:cs typeface="Times New Roman" pitchFamily="18" charset="0"/>
              </a:rPr>
              <a:t>.</a:t>
            </a:r>
          </a:p>
          <a:p>
            <a:pPr>
              <a:buNone/>
            </a:pPr>
            <a:endParaRPr lang="id-ID" dirty="0"/>
          </a:p>
        </p:txBody>
      </p:sp>
      <p:sp>
        <p:nvSpPr>
          <p:cNvPr id="4" name="Text Placeholder 3"/>
          <p:cNvSpPr>
            <a:spLocks noGrp="1"/>
          </p:cNvSpPr>
          <p:nvPr>
            <p:ph type="body" idx="2"/>
          </p:nvPr>
        </p:nvSpPr>
        <p:spPr>
          <a:xfrm>
            <a:off x="4929190" y="1071552"/>
            <a:ext cx="3561900" cy="2891700"/>
          </a:xfrm>
        </p:spPr>
        <p:txBody>
          <a:bodyPr/>
          <a:lstStyle/>
          <a:p>
            <a:pPr marL="0" indent="0">
              <a:buNone/>
            </a:pPr>
            <a:r>
              <a:rPr lang="id-ID" sz="1600" dirty="0" smtClean="0">
                <a:latin typeface="Times New Roman" pitchFamily="18" charset="0"/>
                <a:cs typeface="Times New Roman" pitchFamily="18" charset="0"/>
              </a:rPr>
              <a:t>Ekspansi</a:t>
            </a:r>
          </a:p>
          <a:p>
            <a:pPr marL="0" indent="0">
              <a:buNone/>
            </a:pPr>
            <a:r>
              <a:rPr lang="id-ID" sz="1600" dirty="0" smtClean="0">
                <a:latin typeface="Times New Roman" pitchFamily="18" charset="0"/>
                <a:cs typeface="Times New Roman" pitchFamily="18" charset="0"/>
              </a:rPr>
              <a:t>Selain inovasi, ekspansi </a:t>
            </a:r>
            <a:r>
              <a:rPr lang="id-ID" sz="1600" dirty="0" smtClean="0">
                <a:latin typeface="Times New Roman" pitchFamily="18" charset="0"/>
                <a:cs typeface="Times New Roman" pitchFamily="18" charset="0"/>
              </a:rPr>
              <a:t>juga perlu dilakukan agar setiap produk yang Anda miliki bisa menang dalam persaingan bersama perusahaan lainnya. Akan tetapi, sebelumnya ini harus melalui proses evaluasi terlebih dahulu agar pebisnis benar-benar mengetahui kekurangan hasil produksinya masing-masing.</a:t>
            </a:r>
            <a:endParaRPr lang="id-ID" sz="1600" dirty="0">
              <a:latin typeface="Times New Roman" pitchFamily="18" charset="0"/>
              <a:cs typeface="Times New Roman" pitchFamily="18" charset="0"/>
            </a:endParaRPr>
          </a:p>
        </p:txBody>
      </p:sp>
      <p:sp>
        <p:nvSpPr>
          <p:cNvPr id="5" name="Slide Number Placeholder 4"/>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36"/>
          <p:cNvSpPr txBox="1">
            <a:spLocks noGrp="1"/>
          </p:cNvSpPr>
          <p:nvPr>
            <p:ph type="sldNum" idx="12"/>
          </p:nvPr>
        </p:nvSpPr>
        <p:spPr>
          <a:xfrm>
            <a:off x="50" y="4645875"/>
            <a:ext cx="9144000" cy="49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9</a:t>
            </a:fld>
            <a:endParaRPr/>
          </a:p>
        </p:txBody>
      </p:sp>
      <p:sp>
        <p:nvSpPr>
          <p:cNvPr id="327" name="Google Shape;327;p36"/>
          <p:cNvSpPr txBox="1">
            <a:spLocks noGrp="1"/>
          </p:cNvSpPr>
          <p:nvPr>
            <p:ph type="ctrTitle" idx="4294967295"/>
          </p:nvPr>
        </p:nvSpPr>
        <p:spPr>
          <a:xfrm>
            <a:off x="1285852" y="2285998"/>
            <a:ext cx="6593700" cy="746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8800" dirty="0">
                <a:solidFill>
                  <a:schemeClr val="accent2"/>
                </a:solidFill>
              </a:rPr>
              <a:t>Thanks!</a:t>
            </a:r>
            <a:endParaRPr sz="8800">
              <a:solidFill>
                <a:schemeClr val="accent2"/>
              </a:solidFill>
            </a:endParaRPr>
          </a:p>
        </p:txBody>
      </p:sp>
    </p:spTree>
  </p:cSld>
  <p:clrMapOvr>
    <a:masterClrMapping/>
  </p:clrMapOvr>
</p:sld>
</file>

<file path=ppt/theme/theme1.xml><?xml version="1.0" encoding="utf-8"?>
<a:theme xmlns:a="http://schemas.openxmlformats.org/drawingml/2006/main" name="Helicanus template">
  <a:themeElements>
    <a:clrScheme name="Custom 347">
      <a:dk1>
        <a:srgbClr val="434343"/>
      </a:dk1>
      <a:lt1>
        <a:srgbClr val="FFFFFF"/>
      </a:lt1>
      <a:dk2>
        <a:srgbClr val="666666"/>
      </a:dk2>
      <a:lt2>
        <a:srgbClr val="EBE6E0"/>
      </a:lt2>
      <a:accent1>
        <a:srgbClr val="473D37"/>
      </a:accent1>
      <a:accent2>
        <a:srgbClr val="9E7C59"/>
      </a:accent2>
      <a:accent3>
        <a:srgbClr val="D8A869"/>
      </a:accent3>
      <a:accent4>
        <a:srgbClr val="627594"/>
      </a:accent4>
      <a:accent5>
        <a:srgbClr val="8AA4CE"/>
      </a:accent5>
      <a:accent6>
        <a:srgbClr val="AEBACF"/>
      </a:accent6>
      <a:hlink>
        <a:srgbClr val="434343"/>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300</Words>
  <PresentationFormat>On-screen Show (16:9)</PresentationFormat>
  <Paragraphs>43</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Helicanus template</vt:lpstr>
      <vt:lpstr>Biografi  Anthony Salim CEO Salim Group  Tugas Praktikum Kewirausahaan Oleh Anggun Permata 1914121006</vt:lpstr>
      <vt:lpstr>B I O G R A F I</vt:lpstr>
      <vt:lpstr>Perjalanan Karier</vt:lpstr>
      <vt:lpstr>Slide 4</vt:lpstr>
      <vt:lpstr>Slide 5</vt:lpstr>
      <vt:lpstr>Slide 6</vt:lpstr>
      <vt:lpstr>Slide 7</vt:lpstr>
      <vt:lpstr>Prinsip Anthoni Salim</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Biografi  Anthony Salim CEO Salim Group  Tugas Praktikum Kewirausahaan Oleh Anggun Permata 1914121006</dc:title>
  <cp:lastModifiedBy>ASSUS</cp:lastModifiedBy>
  <cp:revision>1</cp:revision>
  <dcterms:modified xsi:type="dcterms:W3CDTF">2022-04-11T16:40:17Z</dcterms:modified>
</cp:coreProperties>
</file>