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fntdata" ContentType="application/x-fontdata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/Relationships>
</file>

<file path=ppt/presentation.xml><?xml version="1.0" encoding="utf-8"?>
<p:presentation xmlns:p="http://schemas.openxmlformats.org/presentationml/2006/main" xmlns:r="http://schemas.openxmlformats.org/officeDocument/2006/relationships" xmlns:a="http://schemas.openxmlformats.org/drawingml/2006/main" autoCompressPictures="0" embedTrueTypeFonts="1" saveSubsetFonts="1" strictFirstAndLastChars="0">
  <p:sldMasterIdLst>
    <p:sldMasterId id="2147483648" r:id="rId1"/>
  </p:sldMasterIdLst>
  <p:notesMasterIdLst>
    <p:notesMasterId r:id="rId2"/>
  </p:notesMasterIdLst>
  <p:sldIdLst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type="screen16x9" cy="5143500" cx="9144000"/>
  <p:notesSz cx="6858000" cy="9144000"/>
  <p:embeddedFontLst>
    <p:embeddedFont>
      <p:font typeface="Crete Round" panose="020B0604020202020204" charset="0"/>
      <p:regular r:id="rId12"/>
      <p:italic r:id="rId13"/>
    </p:embeddedFont>
    <p:embeddedFont>
      <p:font typeface="Bebas Neue" panose="020B0604020202020204" charset="0"/>
      <p:regular r:id="rId14"/>
    </p:embeddedFont>
    <p:embeddedFont>
      <p:font typeface="Roboto Slab" panose="020B0604020202020204" charset="0"/>
      <p:regular r:id="rId15"/>
      <p:bold r:id="rId16"/>
    </p:embeddedFont>
  </p:embeddedFontLst>
  <p:defaultTextStyle>
    <a:defPPr algn="l" lvl="0" marR="0" rtl="0">
      <a:lnSpc>
        <a:spcPct val="100000"/>
      </a:lnSpc>
      <a:spcBef>
        <a:spcPts val="0"/>
      </a:spcBef>
      <a:spcAft>
        <a:spcPts val="0"/>
      </a:spcAft>
    </a:defPPr>
    <a:lvl1pPr algn="l" lvl="0" marR="0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cap="none" sz="1400" i="0" strike="noStrike" u="none">
        <a:solidFill>
          <a:srgbClr val="000000"/>
        </a:solidFill>
        <a:latin typeface="Arial"/>
        <a:ea typeface="Arial"/>
        <a:cs typeface="Arial"/>
        <a:sym typeface="Arial"/>
      </a:defRPr>
    </a:lvl1pPr>
    <a:lvl2pPr algn="l" lvl="1" marR="0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cap="none" sz="1400" i="0" strike="noStrike" u="none">
        <a:solidFill>
          <a:srgbClr val="000000"/>
        </a:solidFill>
        <a:latin typeface="Arial"/>
        <a:ea typeface="Arial"/>
        <a:cs typeface="Arial"/>
        <a:sym typeface="Arial"/>
      </a:defRPr>
    </a:lvl2pPr>
    <a:lvl3pPr algn="l" lvl="2" marR="0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cap="none" sz="1400" i="0" strike="noStrike" u="none">
        <a:solidFill>
          <a:srgbClr val="000000"/>
        </a:solidFill>
        <a:latin typeface="Arial"/>
        <a:ea typeface="Arial"/>
        <a:cs typeface="Arial"/>
        <a:sym typeface="Arial"/>
      </a:defRPr>
    </a:lvl3pPr>
    <a:lvl4pPr algn="l" lvl="3" marR="0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cap="none" sz="1400" i="0" strike="noStrike" u="none">
        <a:solidFill>
          <a:srgbClr val="000000"/>
        </a:solidFill>
        <a:latin typeface="Arial"/>
        <a:ea typeface="Arial"/>
        <a:cs typeface="Arial"/>
        <a:sym typeface="Arial"/>
      </a:defRPr>
    </a:lvl4pPr>
    <a:lvl5pPr algn="l" lvl="4" marR="0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cap="none" sz="1400" i="0" strike="noStrike" u="none">
        <a:solidFill>
          <a:srgbClr val="000000"/>
        </a:solidFill>
        <a:latin typeface="Arial"/>
        <a:ea typeface="Arial"/>
        <a:cs typeface="Arial"/>
        <a:sym typeface="Arial"/>
      </a:defRPr>
    </a:lvl5pPr>
    <a:lvl6pPr algn="l" lvl="5" marR="0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cap="none" sz="1400" i="0" strike="noStrike" u="none">
        <a:solidFill>
          <a:srgbClr val="000000"/>
        </a:solidFill>
        <a:latin typeface="Arial"/>
        <a:ea typeface="Arial"/>
        <a:cs typeface="Arial"/>
        <a:sym typeface="Arial"/>
      </a:defRPr>
    </a:lvl6pPr>
    <a:lvl7pPr algn="l" lvl="6" marR="0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cap="none" sz="1400" i="0" strike="noStrike" u="none">
        <a:solidFill>
          <a:srgbClr val="000000"/>
        </a:solidFill>
        <a:latin typeface="Arial"/>
        <a:ea typeface="Arial"/>
        <a:cs typeface="Arial"/>
        <a:sym typeface="Arial"/>
      </a:defRPr>
    </a:lvl7pPr>
    <a:lvl8pPr algn="l" lvl="7" marR="0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cap="none" sz="1400" i="0" strike="noStrike" u="none">
        <a:solidFill>
          <a:srgbClr val="000000"/>
        </a:solidFill>
        <a:latin typeface="Arial"/>
        <a:ea typeface="Arial"/>
        <a:cs typeface="Arial"/>
        <a:sym typeface="Arial"/>
      </a:defRPr>
    </a:lvl8pPr>
    <a:lvl9pPr algn="l" lvl="8" marR="0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cap="none" sz="1400" i="0" strike="noStrike" u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p="http://schemas.openxmlformats.org/presentationml/2006/main" xmlns:r="http://schemas.openxmlformats.org/officeDocument/2006/relationships" xmlns:a="http://schemas.openxmlformats.org/drawingml/2006/main">
  <p:showPr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C22544A-7EE6-4342-B048-85BDC9FD1C3A}">
  <a:tblStyle styleId="{EDE16E20-F5E9-4A76-B52A-1F3DF0191D80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Style>
        <a:tcBdr/>
      </a:tcStyle>
    </a:band1H>
    <a:band2H>
      <a:tcStyle>
        <a:tcBdr/>
      </a:tcStyle>
    </a:band2H>
    <a:band1V>
      <a:tcStyle>
        <a:tcBdr/>
      </a:tcStyle>
    </a:band1V>
    <a:band2V>
      <a:tcStyle>
        <a:tcBdr/>
      </a:tcStyle>
    </a:band2V>
    <a:lastCol>
      <a:tcStyle>
        <a:tcBdr/>
      </a:tcStyle>
    </a:lastCol>
    <a:firstCol>
      <a:tcStyle>
        <a:tcBdr/>
      </a:tcStyle>
    </a:firstCol>
    <a:lastRow>
      <a:tcStyle>
        <a:tcBdr/>
      </a:tcStyle>
    </a:lastRow>
    <a:seCell>
      <a:tcStyle>
        <a:tcBdr/>
      </a:tcStyle>
    </a:seCell>
    <a:swCell>
      <a:tcStyle>
        <a:tcBdr/>
      </a:tcStyle>
    </a:swCell>
    <a:firstRow>
      <a:tcStyle>
        <a:tcBdr/>
      </a:tcStyle>
    </a:firstRow>
    <a:neCell>
      <a:tcStyle>
        <a:tcBdr/>
      </a:tcStyle>
    </a:neCell>
    <a:nwCell>
      <a:tcStyle>
        <a:tcBdr/>
      </a:tcStyle>
    </a:nwCell>
  </a:tblStyle>
</a:tblStyleLst>
</file>

<file path=ppt/viewProps.xml><?xml version="1.0" encoding="utf-8"?>
<p:viewPr xmlns:p="http://schemas.openxmlformats.org/presentationml/2006/main" xmlns:r="http://schemas.openxmlformats.org/officeDocument/2006/relationships" xmlns:a="http://schemas.openxmlformats.org/drawingml/2006/main">
  <p:normalViewPr>
    <p:restoredLeft sz="15620"/>
    <p:restoredTop sz="94660"/>
  </p:normalViewPr>
  <p:slideViewPr>
    <p:cSldViewPr snapToGrid="0">
      <p:cViewPr>
        <p:scale>
          <a:sx n="69" d="100"/>
          <a:sy n="69" d="100"/>
        </p:scale>
        <p:origin x="558" y="492"/>
      </p:cViewPr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font" Target="fonts/font1.fntdata"/><Relationship Id="rId13" Type="http://schemas.openxmlformats.org/officeDocument/2006/relationships/font" Target="fonts/font2.fntdata"/><Relationship Id="rId14" Type="http://schemas.openxmlformats.org/officeDocument/2006/relationships/font" Target="fonts/font3.fntdata"/><Relationship Id="rId15" Type="http://schemas.openxmlformats.org/officeDocument/2006/relationships/font" Target="fonts/font4.fntdata"/><Relationship Id="rId16" Type="http://schemas.openxmlformats.org/officeDocument/2006/relationships/font" Target="fonts/font5.fntdata"/><Relationship Id="rId17" Type="http://schemas.openxmlformats.org/officeDocument/2006/relationships/tableStyles" Target="tableStyles.xml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20" Type="http://schemas.openxmlformats.org/officeDocument/2006/relationships/theme" Target="theme/theme1.xml"/></Relationships>
</file>

<file path=ppt/notesMasters/_rels/notesMaster1.xml.rels><?xml version="1.0" encoding="UTF-8" standalone="yes"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77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916" name="Google Shape;3;n"/>
          <p:cNvSpPr>
            <a:spLocks noChangeAspect="1" noRot="1" noGrp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ah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48917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/>
          <a:noFill/>
          <a:ln>
            <a:noFill/>
          </a:ln>
        </p:spPr>
        <p:txBody>
          <a:bodyPr anchor="t" anchorCtr="0" bIns="91425" lIns="91425" rIns="91425" spcFirstLastPara="1" tIns="91425" wrap="square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hlink="hlink" folHlink="folHlink"/>
  <p:notesStyle>
    <a:defPPr algn="l" lvl="0" marR="0" rtl="0">
      <a:lnSpc>
        <a:spcPct val="100000"/>
      </a:lnSpc>
      <a:spcBef>
        <a:spcPts val="0"/>
      </a:spcBef>
      <a:spcAft>
        <a:spcPts val="0"/>
      </a:spcAft>
    </a:defPPr>
    <a:lvl1pPr algn="l" lvl="0" marR="0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cap="none" sz="1400" i="0" strike="noStrike" u="none">
        <a:solidFill>
          <a:srgbClr val="000000"/>
        </a:solidFill>
        <a:latin typeface="Arial"/>
        <a:ea typeface="Arial"/>
        <a:cs typeface="Arial"/>
        <a:sym typeface="Arial"/>
      </a:defRPr>
    </a:lvl1pPr>
    <a:lvl2pPr algn="l" lvl="1" marR="0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cap="none" sz="1400" i="0" strike="noStrike" u="none">
        <a:solidFill>
          <a:srgbClr val="000000"/>
        </a:solidFill>
        <a:latin typeface="Arial"/>
        <a:ea typeface="Arial"/>
        <a:cs typeface="Arial"/>
        <a:sym typeface="Arial"/>
      </a:defRPr>
    </a:lvl2pPr>
    <a:lvl3pPr algn="l" lvl="2" marR="0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cap="none" sz="1400" i="0" strike="noStrike" u="none">
        <a:solidFill>
          <a:srgbClr val="000000"/>
        </a:solidFill>
        <a:latin typeface="Arial"/>
        <a:ea typeface="Arial"/>
        <a:cs typeface="Arial"/>
        <a:sym typeface="Arial"/>
      </a:defRPr>
    </a:lvl3pPr>
    <a:lvl4pPr algn="l" lvl="3" marR="0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cap="none" sz="1400" i="0" strike="noStrike" u="none">
        <a:solidFill>
          <a:srgbClr val="000000"/>
        </a:solidFill>
        <a:latin typeface="Arial"/>
        <a:ea typeface="Arial"/>
        <a:cs typeface="Arial"/>
        <a:sym typeface="Arial"/>
      </a:defRPr>
    </a:lvl4pPr>
    <a:lvl5pPr algn="l" lvl="4" marR="0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cap="none" sz="1400" i="0" strike="noStrike" u="none">
        <a:solidFill>
          <a:srgbClr val="000000"/>
        </a:solidFill>
        <a:latin typeface="Arial"/>
        <a:ea typeface="Arial"/>
        <a:cs typeface="Arial"/>
        <a:sym typeface="Arial"/>
      </a:defRPr>
    </a:lvl5pPr>
    <a:lvl6pPr algn="l" lvl="5" marR="0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cap="none" sz="1400" i="0" strike="noStrike" u="none">
        <a:solidFill>
          <a:srgbClr val="000000"/>
        </a:solidFill>
        <a:latin typeface="Arial"/>
        <a:ea typeface="Arial"/>
        <a:cs typeface="Arial"/>
        <a:sym typeface="Arial"/>
      </a:defRPr>
    </a:lvl6pPr>
    <a:lvl7pPr algn="l" lvl="6" marR="0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cap="none" sz="1400" i="0" strike="noStrike" u="none">
        <a:solidFill>
          <a:srgbClr val="000000"/>
        </a:solidFill>
        <a:latin typeface="Arial"/>
        <a:ea typeface="Arial"/>
        <a:cs typeface="Arial"/>
        <a:sym typeface="Arial"/>
      </a:defRPr>
    </a:lvl7pPr>
    <a:lvl8pPr algn="l" lvl="7" marR="0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cap="none" sz="1400" i="0" strike="noStrike" u="none">
        <a:solidFill>
          <a:srgbClr val="000000"/>
        </a:solidFill>
        <a:latin typeface="Arial"/>
        <a:ea typeface="Arial"/>
        <a:cs typeface="Arial"/>
        <a:sym typeface="Arial"/>
      </a:defRPr>
    </a:lvl8pPr>
    <a:lvl9pPr algn="l" lvl="8" marR="0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cap="none" sz="1400" i="0" strike="noStrike" u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</Relationships>
</file>

<file path=ppt/notesSlides/_rels/notesSlide2.xml.rels><?xml version="1.0" encoding="UTF-8" standalone="yes"?>
<Relationships xmlns="http://schemas.openxmlformats.org/package/2006/relationships"><Relationship Id="rId1" Type="http://schemas.openxmlformats.org/officeDocument/2006/relationships/slide" Target="../slides/slide2.xml"/><Relationship Id="rId2" Type="http://schemas.openxmlformats.org/officeDocument/2006/relationships/notesMaster" Target="../notesMasters/notesMaster1.xml"/></Relationships>
</file>

<file path=ppt/notesSlides/_rels/notesSlide3.xml.rels><?xml version="1.0" encoding="UTF-8" standalone="yes"?>
<Relationships xmlns="http://schemas.openxmlformats.org/package/2006/relationships"><Relationship Id="rId1" Type="http://schemas.openxmlformats.org/officeDocument/2006/relationships/slide" Target="../slides/slide3.xml"/><Relationship Id="rId2" Type="http://schemas.openxmlformats.org/officeDocument/2006/relationships/notesMaster" Target="../notesMasters/notesMaster1.xml"/></Relationships>
</file>

<file path=ppt/notesSlides/_rels/notesSlide4.xml.rels><?xml version="1.0" encoding="UTF-8" standalone="yes"?>
<Relationships xmlns="http://schemas.openxmlformats.org/package/2006/relationships"><Relationship Id="rId1" Type="http://schemas.openxmlformats.org/officeDocument/2006/relationships/slide" Target="../slides/slide4.xml"/><Relationship Id="rId2" Type="http://schemas.openxmlformats.org/officeDocument/2006/relationships/notesMaster" Target="../notesMasters/notesMaster1.xml"/></Relationships>
</file>

<file path=ppt/notesSlides/_rels/notesSlide5.xml.rels><?xml version="1.0" encoding="UTF-8" standalone="yes"?>
<Relationships xmlns="http://schemas.openxmlformats.org/package/2006/relationships"><Relationship Id="rId1" Type="http://schemas.openxmlformats.org/officeDocument/2006/relationships/slide" Target="../slides/slide5.xml"/><Relationship Id="rId2" Type="http://schemas.openxmlformats.org/officeDocument/2006/relationships/notesMaster" Target="../notesMasters/notesMaster1.xml"/></Relationships>
</file>

<file path=ppt/notesSlides/_rels/notesSlide6.xml.rels><?xml version="1.0" encoding="UTF-8" standalone="yes"?>
<Relationships xmlns="http://schemas.openxmlformats.org/package/2006/relationships"><Relationship Id="rId1" Type="http://schemas.openxmlformats.org/officeDocument/2006/relationships/slide" Target="../slides/slide6.xml"/><Relationship Id="rId2" Type="http://schemas.openxmlformats.org/officeDocument/2006/relationships/notesMaster" Target="../notesMasters/notesMaster1.xml"/></Relationships>
</file>

<file path=ppt/notesSlides/_rels/notesSlide7.xml.rels><?xml version="1.0" encoding="UTF-8" standalone="yes"?>
<Relationships xmlns="http://schemas.openxmlformats.org/package/2006/relationships"><Relationship Id="rId1" Type="http://schemas.openxmlformats.org/officeDocument/2006/relationships/slide" Target="../slides/slide7.xml"/><Relationship Id="rId2" Type="http://schemas.openxmlformats.org/officeDocument/2006/relationships/notesMaster" Target="../notesMasters/notesMaster1.xml"/></Relationships>
</file>

<file path=ppt/notesSlides/_rels/notesSlide8.xml.rels><?xml version="1.0" encoding="UTF-8" standalone="yes"?>
<Relationships xmlns="http://schemas.openxmlformats.org/package/2006/relationships"><Relationship Id="rId1" Type="http://schemas.openxmlformats.org/officeDocument/2006/relationships/slide" Target="../slides/slide8.xml"/><Relationship Id="rId2" Type="http://schemas.openxmlformats.org/officeDocument/2006/relationships/notesMaster" Target="../notesMasters/notesMaster1.xml"/></Relationships>
</file>

<file path=ppt/notesSlides/_rels/notesSlide9.xml.rels><?xml version="1.0" encoding="UTF-8" standalone="yes"?>
<Relationships xmlns="http://schemas.openxmlformats.org/package/2006/relationships"><Relationship Id="rId1" Type="http://schemas.openxmlformats.org/officeDocument/2006/relationships/slide" Target="../slides/slide9.xml"/><Relationship Id="rId2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50" name="Shape 3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09" name="Google Shape;354;g108dede5ebb_0_0:notes"/>
          <p:cNvSpPr>
            <a:spLocks noChangeAspect="1" noRot="1" noGrp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ah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8710" name="Google Shape;355;g108dede5ebb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/>
        </p:spPr>
        <p:txBody>
          <a:bodyPr anchor="t" anchorCtr="0" bIns="91425" lIns="91425" rIns="91425" spcFirstLastPara="1" tIns="91425" wrap="square">
            <a:noAutofit/>
          </a:bodyPr>
          <a:p>
            <a:pPr algn="l" indent="0" lvl="0" marL="0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54" name="Shape 4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27" name="Google Shape;462;g10ce52cee29_0_240:notes"/>
          <p:cNvSpPr>
            <a:spLocks noChangeAspect="1" noRot="1" noGrp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ah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8728" name="Google Shape;463;g10ce52cee29_0_24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/>
        </p:spPr>
        <p:txBody>
          <a:bodyPr anchor="t" anchorCtr="0" bIns="91425" lIns="91425" rIns="91425" spcFirstLastPara="1" tIns="91425" wrap="square">
            <a:noAutofit/>
          </a:bodyPr>
          <a:p>
            <a:pPr algn="l"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dirty="0" lang="en-US" err="1" smtClean="0"/>
              <a:t>na</a:t>
            </a:r>
            <a:endParaRPr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60" name="Shape 6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89" name="Google Shape;668;g10ad6db7fc7_0_2136:notes"/>
          <p:cNvSpPr>
            <a:spLocks noChangeAspect="1" noRot="1" noGrp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ah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8790" name="Google Shape;669;g10ad6db7fc7_0_213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/>
        </p:spPr>
        <p:txBody>
          <a:bodyPr anchor="t" anchorCtr="0" bIns="91425" lIns="91425" rIns="91425" spcFirstLastPara="1" tIns="91425" wrap="square">
            <a:noAutofit/>
          </a:bodyPr>
          <a:p>
            <a:pPr algn="l" indent="0" lvl="0" marL="0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66" name="Shape 3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47" name="Google Shape;398;g108dede5ebb_0_55:notes"/>
          <p:cNvSpPr>
            <a:spLocks noChangeAspect="1" noRot="1" noGrp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ah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8848" name="Google Shape;399;g108dede5ebb_0_5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/>
        </p:spPr>
        <p:txBody>
          <a:bodyPr anchor="t" anchorCtr="0" bIns="91425" lIns="91425" rIns="91425" spcFirstLastPara="1" tIns="91425" wrap="square">
            <a:noAutofit/>
          </a:bodyPr>
          <a:p>
            <a:pPr algn="l" indent="0" lvl="0" marL="0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72" name="Shape 4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83" name="Google Shape;475;g10d4b72e37d_0_107:notes"/>
          <p:cNvSpPr>
            <a:spLocks noChangeAspect="1" noRot="1" noGrp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ah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8884" name="Google Shape;476;g10d4b72e37d_0_10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/>
        </p:spPr>
        <p:txBody>
          <a:bodyPr anchor="t" anchorCtr="0" bIns="91425" lIns="91425" rIns="91425" spcFirstLastPara="1" tIns="91425" wrap="square">
            <a:noAutofit/>
          </a:bodyPr>
          <a:p>
            <a:pPr algn="l" indent="0" lvl="0" marL="0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42" name="Shape 5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61" name="Google Shape;594;g10ba9b38579_0_519:notes"/>
          <p:cNvSpPr>
            <a:spLocks noChangeAspect="1" noRot="1" noGrp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ah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8662" name="Google Shape;595;g10ba9b38579_0_51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/>
        </p:spPr>
        <p:txBody>
          <a:bodyPr anchor="t" anchorCtr="0" bIns="91425" lIns="91425" rIns="91425" spcFirstLastPara="1" tIns="91425" wrap="square">
            <a:noAutofit/>
          </a:bodyPr>
          <a:p>
            <a:pPr algn="l" indent="0" lvl="0" marL="0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38" name="Shape 6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3" name="Google Shape;662;g10ce52cee29_0_387:notes"/>
          <p:cNvSpPr>
            <a:spLocks noChangeAspect="1" noRot="1" noGrp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ah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8644" name="Google Shape;663;g10ce52cee29_0_38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/>
        </p:spPr>
        <p:txBody>
          <a:bodyPr anchor="t" anchorCtr="0" bIns="91425" lIns="91425" rIns="91425" spcFirstLastPara="1" tIns="91425" wrap="square">
            <a:noAutofit/>
          </a:bodyPr>
          <a:p>
            <a:pPr algn="l" indent="0" lvl="0" marL="0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34" name="Shape 7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9" name="Google Shape;770;g10ad6db7fc7_0_985:notes"/>
          <p:cNvSpPr>
            <a:spLocks noChangeAspect="1" noRot="1" noGrp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ah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8630" name="Google Shape;771;g10ad6db7fc7_0_98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/>
        </p:spPr>
        <p:txBody>
          <a:bodyPr anchor="t" anchorCtr="0" bIns="91425" lIns="91425" rIns="91425" spcFirstLastPara="1" tIns="91425" wrap="square">
            <a:noAutofit/>
          </a:bodyPr>
          <a:p>
            <a:pPr algn="l" indent="0" lvl="0" marL="0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28" name="Shape 8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0" name="Google Shape;809;g10ba9b38579_0_939:notes"/>
          <p:cNvSpPr>
            <a:spLocks noChangeAspect="1" noRot="1" noGrp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ah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8591" name="Google Shape;810;g10ba9b38579_0_93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/>
        </p:spPr>
        <p:txBody>
          <a:bodyPr anchor="t" anchorCtr="0" bIns="91425" lIns="91425" rIns="91425" spcFirstLastPara="1" tIns="91425" wrap="square">
            <a:noAutofit/>
          </a:bodyPr>
          <a:p>
            <a:pPr algn="l" indent="0" lvl="0" marL="0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notes>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43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63" name="Google Shape;10;p2"/>
          <p:cNvSpPr txBox="1">
            <a:spLocks noGrp="1"/>
          </p:cNvSpPr>
          <p:nvPr>
            <p:ph type="ctrTitle"/>
          </p:nvPr>
        </p:nvSpPr>
        <p:spPr>
          <a:xfrm>
            <a:off x="4501435" y="1063150"/>
            <a:ext cx="3690900" cy="2468100"/>
          </a:xfrm>
          <a:prstGeom prst="rect"/>
        </p:spPr>
        <p:txBody>
          <a:bodyPr anchor="ctr" anchorCtr="0" bIns="91425" lIns="91425" rIns="91425" spcFirstLastPara="1" tIns="91425" wrap="square">
            <a:noAutofit/>
          </a:bodyPr>
          <a:lstStyle>
            <a:lvl1pPr algn="r" lvl="0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800"/>
            </a:lvl1pPr>
            <a:lvl2pPr algn="ctr" lvl="1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2pPr>
            <a:lvl3pPr algn="ctr" lvl="2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3pPr>
            <a:lvl4pPr algn="ctr" lvl="3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4pPr>
            <a:lvl5pPr algn="ctr" lvl="4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5pPr>
            <a:lvl6pPr algn="ctr" lvl="5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6pPr>
            <a:lvl7pPr algn="ctr" lvl="6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7pPr>
            <a:lvl8pPr algn="ctr" lvl="7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8pPr>
            <a:lvl9pPr algn="ctr" lvl="8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9pPr>
          </a:lstStyle>
          <a:p/>
        </p:txBody>
      </p:sp>
      <p:sp>
        <p:nvSpPr>
          <p:cNvPr id="1048664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4501560" y="3589649"/>
            <a:ext cx="3690900" cy="409500"/>
          </a:xfrm>
          <a:prstGeom prst="rect"/>
          <a:noFill/>
          <a:ln>
            <a:noFill/>
          </a:ln>
        </p:spPr>
        <p:txBody>
          <a:bodyPr anchor="ctr" anchorCtr="0" bIns="91425" lIns="91425" rIns="91425" spcFirstLastPara="1" tIns="91425" wrap="square">
            <a:noAutofit/>
          </a:bodyPr>
          <a:lstStyle>
            <a:lvl1pPr algn="r"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sz="1800">
                <a:solidFill>
                  <a:schemeClr val="accent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algn="ctr"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algn="ctr"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algn="ctr"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algn="ctr"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algn="ctr"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algn="ctr"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algn="ctr"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algn="ctr"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/>
        </p:txBody>
      </p:sp>
      <p:sp>
        <p:nvSpPr>
          <p:cNvPr id="1048665" name="Google Shape;12;p2"/>
          <p:cNvSpPr/>
          <p:nvPr/>
        </p:nvSpPr>
        <p:spPr>
          <a:xfrm rot="590594">
            <a:off x="7306712" y="3266934"/>
            <a:ext cx="3161519" cy="3369484"/>
          </a:xfrm>
          <a:custGeom>
            <a:avLst/>
            <a:ahLst/>
            <a:rect l="l" t="t" r="r" b="b"/>
            <a:pathLst>
              <a:path w="28585" h="30466" extrusionOk="0">
                <a:moveTo>
                  <a:pt x="25026" y="1"/>
                </a:moveTo>
                <a:cubicBezTo>
                  <a:pt x="24926" y="1"/>
                  <a:pt x="24825" y="4"/>
                  <a:pt x="24724" y="8"/>
                </a:cubicBezTo>
                <a:cubicBezTo>
                  <a:pt x="23514" y="58"/>
                  <a:pt x="22321" y="174"/>
                  <a:pt x="21111" y="273"/>
                </a:cubicBezTo>
                <a:cubicBezTo>
                  <a:pt x="18775" y="472"/>
                  <a:pt x="16356" y="572"/>
                  <a:pt x="14052" y="1019"/>
                </a:cubicBezTo>
                <a:cubicBezTo>
                  <a:pt x="11865" y="1433"/>
                  <a:pt x="12379" y="3819"/>
                  <a:pt x="12379" y="5526"/>
                </a:cubicBezTo>
                <a:cubicBezTo>
                  <a:pt x="12395" y="7896"/>
                  <a:pt x="12412" y="10282"/>
                  <a:pt x="12428" y="12652"/>
                </a:cubicBezTo>
                <a:lnTo>
                  <a:pt x="12428" y="14690"/>
                </a:lnTo>
                <a:cubicBezTo>
                  <a:pt x="12428" y="15104"/>
                  <a:pt x="12627" y="16165"/>
                  <a:pt x="12428" y="16529"/>
                </a:cubicBezTo>
                <a:lnTo>
                  <a:pt x="12428" y="16794"/>
                </a:lnTo>
                <a:lnTo>
                  <a:pt x="12362" y="16794"/>
                </a:lnTo>
                <a:cubicBezTo>
                  <a:pt x="12323" y="16833"/>
                  <a:pt x="12202" y="16846"/>
                  <a:pt x="12048" y="16846"/>
                </a:cubicBezTo>
                <a:cubicBezTo>
                  <a:pt x="11742" y="16846"/>
                  <a:pt x="11307" y="16794"/>
                  <a:pt x="11152" y="16794"/>
                </a:cubicBezTo>
                <a:lnTo>
                  <a:pt x="9147" y="16811"/>
                </a:lnTo>
                <a:lnTo>
                  <a:pt x="1127" y="16861"/>
                </a:lnTo>
                <a:cubicBezTo>
                  <a:pt x="547" y="16877"/>
                  <a:pt x="99" y="17325"/>
                  <a:pt x="83" y="17905"/>
                </a:cubicBezTo>
                <a:cubicBezTo>
                  <a:pt x="0" y="21351"/>
                  <a:pt x="116" y="24798"/>
                  <a:pt x="431" y="28228"/>
                </a:cubicBezTo>
                <a:cubicBezTo>
                  <a:pt x="447" y="28394"/>
                  <a:pt x="497" y="28560"/>
                  <a:pt x="580" y="28709"/>
                </a:cubicBezTo>
                <a:cubicBezTo>
                  <a:pt x="580" y="28941"/>
                  <a:pt x="563" y="29189"/>
                  <a:pt x="563" y="29438"/>
                </a:cubicBezTo>
                <a:cubicBezTo>
                  <a:pt x="563" y="30001"/>
                  <a:pt x="1027" y="30465"/>
                  <a:pt x="1591" y="30465"/>
                </a:cubicBezTo>
                <a:lnTo>
                  <a:pt x="27491" y="30051"/>
                </a:lnTo>
                <a:cubicBezTo>
                  <a:pt x="28038" y="30051"/>
                  <a:pt x="28585" y="29587"/>
                  <a:pt x="28552" y="29024"/>
                </a:cubicBezTo>
                <a:lnTo>
                  <a:pt x="27624" y="14690"/>
                </a:lnTo>
                <a:lnTo>
                  <a:pt x="27176" y="7515"/>
                </a:lnTo>
                <a:cubicBezTo>
                  <a:pt x="27094" y="6355"/>
                  <a:pt x="27027" y="5195"/>
                  <a:pt x="26944" y="4035"/>
                </a:cubicBezTo>
                <a:cubicBezTo>
                  <a:pt x="26895" y="3041"/>
                  <a:pt x="27044" y="1715"/>
                  <a:pt x="26613" y="803"/>
                </a:cubicBezTo>
                <a:cubicBezTo>
                  <a:pt x="26311" y="127"/>
                  <a:pt x="25684" y="1"/>
                  <a:pt x="25026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anchor="ctr" anchorCtr="0" bIns="91425" lIns="91425" rIns="91425" spcFirstLastPara="1" tIns="91425" wrap="square">
            <a:noAutofit/>
          </a:bodyPr>
          <a:p>
            <a:pPr algn="l" indent="0" lvl="0" marL="0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048666" name="Google Shape;13;p2"/>
          <p:cNvSpPr/>
          <p:nvPr/>
        </p:nvSpPr>
        <p:spPr>
          <a:xfrm>
            <a:off x="-332128" y="-1304664"/>
            <a:ext cx="2512033" cy="2055195"/>
          </a:xfrm>
          <a:custGeom>
            <a:avLst/>
            <a:ahLst/>
            <a:rect l="l" t="t" r="r" b="b"/>
            <a:pathLst>
              <a:path w="40401" h="33055" extrusionOk="0">
                <a:moveTo>
                  <a:pt x="7436" y="1"/>
                </a:moveTo>
                <a:cubicBezTo>
                  <a:pt x="7202" y="1"/>
                  <a:pt x="6960" y="95"/>
                  <a:pt x="6744" y="317"/>
                </a:cubicBezTo>
                <a:cubicBezTo>
                  <a:pt x="1955" y="5355"/>
                  <a:pt x="0" y="12762"/>
                  <a:pt x="1624" y="19523"/>
                </a:cubicBezTo>
                <a:cubicBezTo>
                  <a:pt x="2519" y="23202"/>
                  <a:pt x="4441" y="26516"/>
                  <a:pt x="7573" y="28703"/>
                </a:cubicBezTo>
                <a:cubicBezTo>
                  <a:pt x="10920" y="31023"/>
                  <a:pt x="14798" y="32482"/>
                  <a:pt x="18858" y="32929"/>
                </a:cubicBezTo>
                <a:cubicBezTo>
                  <a:pt x="19601" y="33013"/>
                  <a:pt x="20349" y="33054"/>
                  <a:pt x="21096" y="33054"/>
                </a:cubicBezTo>
                <a:cubicBezTo>
                  <a:pt x="27744" y="33054"/>
                  <a:pt x="34359" y="29775"/>
                  <a:pt x="37666" y="23832"/>
                </a:cubicBezTo>
                <a:cubicBezTo>
                  <a:pt x="39555" y="20434"/>
                  <a:pt x="40367" y="16491"/>
                  <a:pt x="40384" y="12613"/>
                </a:cubicBezTo>
                <a:cubicBezTo>
                  <a:pt x="40400" y="9050"/>
                  <a:pt x="39737" y="4874"/>
                  <a:pt x="37219" y="2140"/>
                </a:cubicBezTo>
                <a:cubicBezTo>
                  <a:pt x="36202" y="1036"/>
                  <a:pt x="34710" y="862"/>
                  <a:pt x="33227" y="862"/>
                </a:cubicBezTo>
                <a:cubicBezTo>
                  <a:pt x="32544" y="862"/>
                  <a:pt x="31864" y="899"/>
                  <a:pt x="31233" y="899"/>
                </a:cubicBezTo>
                <a:cubicBezTo>
                  <a:pt x="31156" y="899"/>
                  <a:pt x="31080" y="899"/>
                  <a:pt x="31004" y="897"/>
                </a:cubicBezTo>
                <a:lnTo>
                  <a:pt x="23431" y="748"/>
                </a:lnTo>
                <a:lnTo>
                  <a:pt x="8269" y="450"/>
                </a:lnTo>
                <a:cubicBezTo>
                  <a:pt x="8067" y="181"/>
                  <a:pt x="7759" y="1"/>
                  <a:pt x="743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anchor="ctr" anchorCtr="0" bIns="91425" lIns="91425" rIns="91425" spcFirstLastPara="1" tIns="91425" wrap="square">
            <a:noAutofit/>
          </a:bodyPr>
          <a:p>
            <a:pPr algn="l" indent="0" lvl="0" marL="0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048667" name="Google Shape;14;p2"/>
          <p:cNvSpPr/>
          <p:nvPr/>
        </p:nvSpPr>
        <p:spPr>
          <a:xfrm>
            <a:off x="-797525" y="2016700"/>
            <a:ext cx="1758312" cy="1553698"/>
          </a:xfrm>
          <a:custGeom>
            <a:avLst/>
            <a:ahLst/>
            <a:rect l="l" t="t" r="r" b="b"/>
            <a:pathLst>
              <a:path w="51454" h="45463" extrusionOk="0">
                <a:moveTo>
                  <a:pt x="18743" y="1"/>
                </a:moveTo>
                <a:cubicBezTo>
                  <a:pt x="17752" y="1"/>
                  <a:pt x="16763" y="15"/>
                  <a:pt x="15776" y="39"/>
                </a:cubicBezTo>
                <a:cubicBezTo>
                  <a:pt x="10805" y="155"/>
                  <a:pt x="5850" y="619"/>
                  <a:pt x="929" y="1414"/>
                </a:cubicBezTo>
                <a:cubicBezTo>
                  <a:pt x="1" y="1563"/>
                  <a:pt x="17" y="2590"/>
                  <a:pt x="547" y="3121"/>
                </a:cubicBezTo>
                <a:cubicBezTo>
                  <a:pt x="929" y="7595"/>
                  <a:pt x="1243" y="12069"/>
                  <a:pt x="1475" y="16543"/>
                </a:cubicBezTo>
                <a:cubicBezTo>
                  <a:pt x="1520" y="17196"/>
                  <a:pt x="1989" y="17570"/>
                  <a:pt x="2574" y="17570"/>
                </a:cubicBezTo>
                <a:cubicBezTo>
                  <a:pt x="2643" y="17570"/>
                  <a:pt x="2713" y="17564"/>
                  <a:pt x="2784" y="17554"/>
                </a:cubicBezTo>
                <a:cubicBezTo>
                  <a:pt x="7275" y="16858"/>
                  <a:pt x="11783" y="16228"/>
                  <a:pt x="16323" y="16112"/>
                </a:cubicBezTo>
                <a:cubicBezTo>
                  <a:pt x="17030" y="16095"/>
                  <a:pt x="17756" y="16079"/>
                  <a:pt x="18492" y="16079"/>
                </a:cubicBezTo>
                <a:cubicBezTo>
                  <a:pt x="21898" y="16079"/>
                  <a:pt x="25505" y="16413"/>
                  <a:pt x="28271" y="18416"/>
                </a:cubicBezTo>
                <a:cubicBezTo>
                  <a:pt x="29779" y="19526"/>
                  <a:pt x="30939" y="21166"/>
                  <a:pt x="31104" y="23056"/>
                </a:cubicBezTo>
                <a:cubicBezTo>
                  <a:pt x="31303" y="25110"/>
                  <a:pt x="30226" y="26734"/>
                  <a:pt x="28619" y="27894"/>
                </a:cubicBezTo>
                <a:cubicBezTo>
                  <a:pt x="25553" y="30131"/>
                  <a:pt x="21642" y="30744"/>
                  <a:pt x="17947" y="30844"/>
                </a:cubicBezTo>
                <a:cubicBezTo>
                  <a:pt x="17430" y="30858"/>
                  <a:pt x="16913" y="30864"/>
                  <a:pt x="16396" y="30864"/>
                </a:cubicBezTo>
                <a:cubicBezTo>
                  <a:pt x="14199" y="30864"/>
                  <a:pt x="12007" y="30761"/>
                  <a:pt x="9819" y="30761"/>
                </a:cubicBezTo>
                <a:cubicBezTo>
                  <a:pt x="7660" y="30761"/>
                  <a:pt x="5504" y="30861"/>
                  <a:pt x="3348" y="31258"/>
                </a:cubicBezTo>
                <a:cubicBezTo>
                  <a:pt x="2900" y="31341"/>
                  <a:pt x="2602" y="31822"/>
                  <a:pt x="2602" y="32252"/>
                </a:cubicBezTo>
                <a:lnTo>
                  <a:pt x="2254" y="43189"/>
                </a:lnTo>
                <a:cubicBezTo>
                  <a:pt x="2224" y="43860"/>
                  <a:pt x="2731" y="44196"/>
                  <a:pt x="3244" y="44196"/>
                </a:cubicBezTo>
                <a:cubicBezTo>
                  <a:pt x="3301" y="44196"/>
                  <a:pt x="3358" y="44192"/>
                  <a:pt x="3414" y="44183"/>
                </a:cubicBezTo>
                <a:cubicBezTo>
                  <a:pt x="3464" y="44200"/>
                  <a:pt x="3497" y="44200"/>
                  <a:pt x="3547" y="44217"/>
                </a:cubicBezTo>
                <a:cubicBezTo>
                  <a:pt x="8278" y="44933"/>
                  <a:pt x="13084" y="45462"/>
                  <a:pt x="17880" y="45462"/>
                </a:cubicBezTo>
                <a:cubicBezTo>
                  <a:pt x="21297" y="45462"/>
                  <a:pt x="24710" y="45193"/>
                  <a:pt x="28088" y="44531"/>
                </a:cubicBezTo>
                <a:cubicBezTo>
                  <a:pt x="35512" y="43057"/>
                  <a:pt x="42588" y="39610"/>
                  <a:pt x="46830" y="33114"/>
                </a:cubicBezTo>
                <a:cubicBezTo>
                  <a:pt x="50807" y="27033"/>
                  <a:pt x="51453" y="19161"/>
                  <a:pt x="48189" y="12632"/>
                </a:cubicBezTo>
                <a:cubicBezTo>
                  <a:pt x="44759" y="5772"/>
                  <a:pt x="37401" y="2143"/>
                  <a:pt x="30160" y="867"/>
                </a:cubicBezTo>
                <a:cubicBezTo>
                  <a:pt x="26397" y="209"/>
                  <a:pt x="22561" y="1"/>
                  <a:pt x="18743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="ctr" anchorCtr="0" bIns="91425" lIns="91425" rIns="91425" spcFirstLastPara="1" tIns="91425" wrap="square">
            <a:noAutofit/>
          </a:bodyPr>
          <a:p>
            <a:pPr algn="l" indent="0" lvl="0" marL="0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048668" name="Google Shape;15;p2"/>
          <p:cNvSpPr/>
          <p:nvPr/>
        </p:nvSpPr>
        <p:spPr>
          <a:xfrm rot="5400000">
            <a:off x="5432407" y="-1300083"/>
            <a:ext cx="1456632" cy="1725903"/>
          </a:xfrm>
          <a:custGeom>
            <a:avLst/>
            <a:ahLst/>
            <a:rect l="l" t="t" r="r" b="b"/>
            <a:pathLst>
              <a:path w="52624" h="62352" extrusionOk="0">
                <a:moveTo>
                  <a:pt x="7937" y="0"/>
                </a:moveTo>
                <a:cubicBezTo>
                  <a:pt x="7417" y="0"/>
                  <a:pt x="6871" y="336"/>
                  <a:pt x="6822" y="1001"/>
                </a:cubicBezTo>
                <a:cubicBezTo>
                  <a:pt x="6722" y="2426"/>
                  <a:pt x="6623" y="3867"/>
                  <a:pt x="6523" y="5309"/>
                </a:cubicBezTo>
                <a:cubicBezTo>
                  <a:pt x="4916" y="5127"/>
                  <a:pt x="3308" y="4928"/>
                  <a:pt x="1701" y="4712"/>
                </a:cubicBezTo>
                <a:cubicBezTo>
                  <a:pt x="1634" y="4703"/>
                  <a:pt x="1569" y="4698"/>
                  <a:pt x="1505" y="4698"/>
                </a:cubicBezTo>
                <a:cubicBezTo>
                  <a:pt x="477" y="4698"/>
                  <a:pt x="0" y="5915"/>
                  <a:pt x="906" y="6602"/>
                </a:cubicBezTo>
                <a:cubicBezTo>
                  <a:pt x="1154" y="6784"/>
                  <a:pt x="1386" y="6950"/>
                  <a:pt x="1618" y="7132"/>
                </a:cubicBezTo>
                <a:cubicBezTo>
                  <a:pt x="1779" y="7266"/>
                  <a:pt x="1969" y="7329"/>
                  <a:pt x="2156" y="7329"/>
                </a:cubicBezTo>
                <a:cubicBezTo>
                  <a:pt x="2433" y="7329"/>
                  <a:pt x="2703" y="7190"/>
                  <a:pt x="2861" y="6933"/>
                </a:cubicBezTo>
                <a:cubicBezTo>
                  <a:pt x="4038" y="7082"/>
                  <a:pt x="5214" y="7231"/>
                  <a:pt x="6391" y="7347"/>
                </a:cubicBezTo>
                <a:cubicBezTo>
                  <a:pt x="5512" y="20670"/>
                  <a:pt x="4916" y="33993"/>
                  <a:pt x="4584" y="47349"/>
                </a:cubicBezTo>
                <a:cubicBezTo>
                  <a:pt x="4485" y="51608"/>
                  <a:pt x="4071" y="56066"/>
                  <a:pt x="4634" y="60308"/>
                </a:cubicBezTo>
                <a:cubicBezTo>
                  <a:pt x="4699" y="60823"/>
                  <a:pt x="5028" y="61353"/>
                  <a:pt x="5624" y="61353"/>
                </a:cubicBezTo>
                <a:cubicBezTo>
                  <a:pt x="5642" y="61353"/>
                  <a:pt x="5660" y="61353"/>
                  <a:pt x="5678" y="61352"/>
                </a:cubicBezTo>
                <a:cubicBezTo>
                  <a:pt x="11138" y="61025"/>
                  <a:pt x="16606" y="60862"/>
                  <a:pt x="22076" y="60862"/>
                </a:cubicBezTo>
                <a:cubicBezTo>
                  <a:pt x="31596" y="60862"/>
                  <a:pt x="41119" y="61357"/>
                  <a:pt x="50602" y="62346"/>
                </a:cubicBezTo>
                <a:cubicBezTo>
                  <a:pt x="50633" y="62350"/>
                  <a:pt x="50663" y="62351"/>
                  <a:pt x="50693" y="62351"/>
                </a:cubicBezTo>
                <a:cubicBezTo>
                  <a:pt x="51225" y="62351"/>
                  <a:pt x="51598" y="61805"/>
                  <a:pt x="51629" y="61319"/>
                </a:cubicBezTo>
                <a:cubicBezTo>
                  <a:pt x="52508" y="46803"/>
                  <a:pt x="52624" y="32237"/>
                  <a:pt x="51961" y="17704"/>
                </a:cubicBezTo>
                <a:cubicBezTo>
                  <a:pt x="51779" y="13594"/>
                  <a:pt x="51530" y="9485"/>
                  <a:pt x="51215" y="5392"/>
                </a:cubicBezTo>
                <a:cubicBezTo>
                  <a:pt x="51184" y="4905"/>
                  <a:pt x="50809" y="4343"/>
                  <a:pt x="50262" y="4343"/>
                </a:cubicBezTo>
                <a:cubicBezTo>
                  <a:pt x="50232" y="4343"/>
                  <a:pt x="50202" y="4345"/>
                  <a:pt x="50171" y="4348"/>
                </a:cubicBezTo>
                <a:cubicBezTo>
                  <a:pt x="41030" y="5393"/>
                  <a:pt x="31794" y="6109"/>
                  <a:pt x="22574" y="6109"/>
                </a:cubicBezTo>
                <a:cubicBezTo>
                  <a:pt x="17905" y="6109"/>
                  <a:pt x="13240" y="5926"/>
                  <a:pt x="8595" y="5508"/>
                </a:cubicBezTo>
                <a:cubicBezTo>
                  <a:pt x="8694" y="4000"/>
                  <a:pt x="8793" y="2492"/>
                  <a:pt x="8893" y="1001"/>
                </a:cubicBezTo>
                <a:cubicBezTo>
                  <a:pt x="8942" y="332"/>
                  <a:pt x="8453" y="0"/>
                  <a:pt x="7937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anchor="ctr" anchorCtr="0" bIns="91425" lIns="91425" rIns="91425" spcFirstLastPara="1" tIns="91425" wrap="square">
            <a:noAutofit/>
          </a:bodyPr>
          <a:p>
            <a:pPr algn="l" indent="0" lvl="0" marL="0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048669" name="Google Shape;16;p2"/>
          <p:cNvSpPr/>
          <p:nvPr/>
        </p:nvSpPr>
        <p:spPr>
          <a:xfrm>
            <a:off x="-639133" y="1280622"/>
            <a:ext cx="883853" cy="1200072"/>
          </a:xfrm>
          <a:custGeom>
            <a:avLst/>
            <a:ahLst/>
            <a:rect l="l" t="t" r="r" b="b"/>
            <a:pathLst>
              <a:path w="23582" h="32019" extrusionOk="0">
                <a:moveTo>
                  <a:pt x="1443" y="0"/>
                </a:moveTo>
                <a:cubicBezTo>
                  <a:pt x="878" y="0"/>
                  <a:pt x="414" y="425"/>
                  <a:pt x="382" y="978"/>
                </a:cubicBezTo>
                <a:cubicBezTo>
                  <a:pt x="100" y="7441"/>
                  <a:pt x="117" y="26978"/>
                  <a:pt x="1" y="30309"/>
                </a:cubicBezTo>
                <a:cubicBezTo>
                  <a:pt x="1" y="30773"/>
                  <a:pt x="282" y="31187"/>
                  <a:pt x="730" y="31336"/>
                </a:cubicBezTo>
                <a:cubicBezTo>
                  <a:pt x="2337" y="31798"/>
                  <a:pt x="3906" y="32019"/>
                  <a:pt x="5425" y="32019"/>
                </a:cubicBezTo>
                <a:cubicBezTo>
                  <a:pt x="11204" y="32019"/>
                  <a:pt x="16269" y="28830"/>
                  <a:pt x="20035" y="23647"/>
                </a:cubicBezTo>
                <a:cubicBezTo>
                  <a:pt x="23581" y="18759"/>
                  <a:pt x="23532" y="13754"/>
                  <a:pt x="20367" y="9479"/>
                </a:cubicBezTo>
                <a:cubicBezTo>
                  <a:pt x="15196" y="2503"/>
                  <a:pt x="8817" y="581"/>
                  <a:pt x="1476" y="1"/>
                </a:cubicBezTo>
                <a:cubicBezTo>
                  <a:pt x="1465" y="0"/>
                  <a:pt x="1454" y="0"/>
                  <a:pt x="1443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anchor="ctr" anchorCtr="0" bIns="91425" lIns="91425" rIns="91425" spcFirstLastPara="1" tIns="91425" wrap="square">
            <a:noAutofit/>
          </a:bodyPr>
          <a:p>
            <a:pPr algn="l" indent="0" lvl="0" marL="0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048670" name="Google Shape;17;p2"/>
          <p:cNvSpPr/>
          <p:nvPr/>
        </p:nvSpPr>
        <p:spPr>
          <a:xfrm>
            <a:off x="2946941" y="4586405"/>
            <a:ext cx="2549830" cy="1944062"/>
          </a:xfrm>
          <a:custGeom>
            <a:avLst/>
            <a:ahLst/>
            <a:rect l="l" t="t" r="r" b="b"/>
            <a:pathLst>
              <a:path w="56707" h="43235" extrusionOk="0">
                <a:moveTo>
                  <a:pt x="14061" y="1"/>
                </a:moveTo>
                <a:cubicBezTo>
                  <a:pt x="12530" y="1"/>
                  <a:pt x="10976" y="454"/>
                  <a:pt x="9513" y="1384"/>
                </a:cubicBezTo>
                <a:cubicBezTo>
                  <a:pt x="3182" y="5443"/>
                  <a:pt x="995" y="14524"/>
                  <a:pt x="465" y="21501"/>
                </a:cubicBezTo>
                <a:cubicBezTo>
                  <a:pt x="1" y="27582"/>
                  <a:pt x="200" y="33730"/>
                  <a:pt x="150" y="39811"/>
                </a:cubicBezTo>
                <a:cubicBezTo>
                  <a:pt x="167" y="40441"/>
                  <a:pt x="680" y="40955"/>
                  <a:pt x="1327" y="40971"/>
                </a:cubicBezTo>
                <a:cubicBezTo>
                  <a:pt x="7957" y="40686"/>
                  <a:pt x="14592" y="40543"/>
                  <a:pt x="21228" y="40543"/>
                </a:cubicBezTo>
                <a:cubicBezTo>
                  <a:pt x="31543" y="40543"/>
                  <a:pt x="41861" y="40889"/>
                  <a:pt x="52166" y="41585"/>
                </a:cubicBezTo>
                <a:cubicBezTo>
                  <a:pt x="52150" y="41651"/>
                  <a:pt x="52133" y="41717"/>
                  <a:pt x="52117" y="41783"/>
                </a:cubicBezTo>
                <a:cubicBezTo>
                  <a:pt x="51937" y="42662"/>
                  <a:pt x="52678" y="43234"/>
                  <a:pt x="53361" y="43234"/>
                </a:cubicBezTo>
                <a:cubicBezTo>
                  <a:pt x="53811" y="43234"/>
                  <a:pt x="54235" y="42986"/>
                  <a:pt x="54354" y="42413"/>
                </a:cubicBezTo>
                <a:cubicBezTo>
                  <a:pt x="55447" y="37276"/>
                  <a:pt x="56143" y="32073"/>
                  <a:pt x="56425" y="26853"/>
                </a:cubicBezTo>
                <a:cubicBezTo>
                  <a:pt x="56690" y="22097"/>
                  <a:pt x="56707" y="17093"/>
                  <a:pt x="54901" y="12602"/>
                </a:cubicBezTo>
                <a:cubicBezTo>
                  <a:pt x="53007" y="7853"/>
                  <a:pt x="48366" y="3144"/>
                  <a:pt x="42947" y="3144"/>
                </a:cubicBezTo>
                <a:cubicBezTo>
                  <a:pt x="42296" y="3144"/>
                  <a:pt x="41634" y="3212"/>
                  <a:pt x="40964" y="3356"/>
                </a:cubicBezTo>
                <a:cubicBezTo>
                  <a:pt x="34932" y="4648"/>
                  <a:pt x="32480" y="11807"/>
                  <a:pt x="31983" y="17209"/>
                </a:cubicBezTo>
                <a:lnTo>
                  <a:pt x="24791" y="17822"/>
                </a:lnTo>
                <a:cubicBezTo>
                  <a:pt x="24625" y="9686"/>
                  <a:pt x="22769" y="5013"/>
                  <a:pt x="19671" y="2245"/>
                </a:cubicBezTo>
                <a:cubicBezTo>
                  <a:pt x="18004" y="766"/>
                  <a:pt x="16051" y="1"/>
                  <a:pt x="14061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anchor="ctr" anchorCtr="0" bIns="91425" lIns="91425" rIns="91425" spcFirstLastPara="1" tIns="91425" wrap="square">
            <a:noAutofit/>
          </a:bodyPr>
          <a:p>
            <a:pPr algn="l" indent="0" lvl="0" marL="0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048671" name="Google Shape;18;p2"/>
          <p:cNvSpPr/>
          <p:nvPr/>
        </p:nvSpPr>
        <p:spPr>
          <a:xfrm>
            <a:off x="-1017267" y="-602683"/>
            <a:ext cx="2805320" cy="1255187"/>
          </a:xfrm>
          <a:custGeom>
            <a:avLst/>
            <a:ahLst/>
            <a:rect l="l" t="t" r="r" b="b"/>
            <a:pathLst>
              <a:path w="69280" h="30998" extrusionOk="0">
                <a:moveTo>
                  <a:pt x="59595" y="0"/>
                </a:moveTo>
                <a:cubicBezTo>
                  <a:pt x="53916" y="0"/>
                  <a:pt x="48230" y="635"/>
                  <a:pt x="42551" y="1117"/>
                </a:cubicBezTo>
                <a:cubicBezTo>
                  <a:pt x="33801" y="1863"/>
                  <a:pt x="25019" y="2360"/>
                  <a:pt x="16219" y="2642"/>
                </a:cubicBezTo>
                <a:cubicBezTo>
                  <a:pt x="11265" y="2791"/>
                  <a:pt x="6310" y="2874"/>
                  <a:pt x="1372" y="2874"/>
                </a:cubicBezTo>
                <a:cubicBezTo>
                  <a:pt x="1365" y="2874"/>
                  <a:pt x="1359" y="2873"/>
                  <a:pt x="1353" y="2873"/>
                </a:cubicBezTo>
                <a:cubicBezTo>
                  <a:pt x="647" y="2873"/>
                  <a:pt x="1" y="3774"/>
                  <a:pt x="477" y="4415"/>
                </a:cubicBezTo>
                <a:cubicBezTo>
                  <a:pt x="7255" y="13313"/>
                  <a:pt x="14198" y="22063"/>
                  <a:pt x="21290" y="30696"/>
                </a:cubicBezTo>
                <a:cubicBezTo>
                  <a:pt x="21466" y="30901"/>
                  <a:pt x="21745" y="30997"/>
                  <a:pt x="22020" y="30997"/>
                </a:cubicBezTo>
                <a:cubicBezTo>
                  <a:pt x="22211" y="30997"/>
                  <a:pt x="22400" y="30950"/>
                  <a:pt x="22550" y="30862"/>
                </a:cubicBezTo>
                <a:lnTo>
                  <a:pt x="61790" y="7696"/>
                </a:lnTo>
                <a:lnTo>
                  <a:pt x="64623" y="6006"/>
                </a:lnTo>
                <a:cubicBezTo>
                  <a:pt x="65270" y="5624"/>
                  <a:pt x="66214" y="5260"/>
                  <a:pt x="66628" y="4581"/>
                </a:cubicBezTo>
                <a:cubicBezTo>
                  <a:pt x="66777" y="4332"/>
                  <a:pt x="66844" y="4034"/>
                  <a:pt x="66811" y="3735"/>
                </a:cubicBezTo>
                <a:cubicBezTo>
                  <a:pt x="67391" y="3321"/>
                  <a:pt x="67971" y="2907"/>
                  <a:pt x="68551" y="2493"/>
                </a:cubicBezTo>
                <a:cubicBezTo>
                  <a:pt x="69180" y="2029"/>
                  <a:pt x="69280" y="736"/>
                  <a:pt x="68302" y="603"/>
                </a:cubicBezTo>
                <a:cubicBezTo>
                  <a:pt x="65403" y="166"/>
                  <a:pt x="62500" y="0"/>
                  <a:pt x="59595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="ctr" anchorCtr="0" bIns="91425" lIns="91425" rIns="91425" spcFirstLastPara="1" tIns="91425" wrap="square">
            <a:noAutofit/>
          </a:bodyPr>
          <a:p>
            <a:pPr algn="l" indent="0" lvl="0" marL="0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048672" name="Google Shape;19;p2"/>
          <p:cNvSpPr/>
          <p:nvPr/>
        </p:nvSpPr>
        <p:spPr>
          <a:xfrm rot="-2700000">
            <a:off x="518003" y="4369513"/>
            <a:ext cx="1000371" cy="1985283"/>
          </a:xfrm>
          <a:custGeom>
            <a:avLst/>
            <a:ahLst/>
            <a:rect l="l" t="t" r="r" b="b"/>
            <a:pathLst>
              <a:path w="18378" h="36472" extrusionOk="0">
                <a:moveTo>
                  <a:pt x="10986" y="1"/>
                </a:moveTo>
                <a:cubicBezTo>
                  <a:pt x="10754" y="1"/>
                  <a:pt x="10515" y="72"/>
                  <a:pt x="10307" y="211"/>
                </a:cubicBezTo>
                <a:cubicBezTo>
                  <a:pt x="7192" y="2282"/>
                  <a:pt x="4010" y="4271"/>
                  <a:pt x="796" y="6176"/>
                </a:cubicBezTo>
                <a:cubicBezTo>
                  <a:pt x="182" y="6541"/>
                  <a:pt x="0" y="7154"/>
                  <a:pt x="398" y="7767"/>
                </a:cubicBezTo>
                <a:cubicBezTo>
                  <a:pt x="713" y="8248"/>
                  <a:pt x="1028" y="8728"/>
                  <a:pt x="1293" y="9225"/>
                </a:cubicBezTo>
                <a:cubicBezTo>
                  <a:pt x="1309" y="9358"/>
                  <a:pt x="1342" y="9491"/>
                  <a:pt x="1409" y="9607"/>
                </a:cubicBezTo>
                <a:cubicBezTo>
                  <a:pt x="4922" y="16252"/>
                  <a:pt x="5701" y="24023"/>
                  <a:pt x="3563" y="31232"/>
                </a:cubicBezTo>
                <a:cubicBezTo>
                  <a:pt x="3381" y="31762"/>
                  <a:pt x="3629" y="32358"/>
                  <a:pt x="4143" y="32574"/>
                </a:cubicBezTo>
                <a:lnTo>
                  <a:pt x="12909" y="36402"/>
                </a:lnTo>
                <a:cubicBezTo>
                  <a:pt x="13032" y="36449"/>
                  <a:pt x="13161" y="36472"/>
                  <a:pt x="13289" y="36472"/>
                </a:cubicBezTo>
                <a:cubicBezTo>
                  <a:pt x="13612" y="36472"/>
                  <a:pt x="13929" y="36326"/>
                  <a:pt x="14119" y="36054"/>
                </a:cubicBezTo>
                <a:cubicBezTo>
                  <a:pt x="17251" y="31182"/>
                  <a:pt x="18377" y="25399"/>
                  <a:pt x="18029" y="19682"/>
                </a:cubicBezTo>
                <a:cubicBezTo>
                  <a:pt x="17797" y="16500"/>
                  <a:pt x="17217" y="13368"/>
                  <a:pt x="16289" y="10336"/>
                </a:cubicBezTo>
                <a:cubicBezTo>
                  <a:pt x="15428" y="7436"/>
                  <a:pt x="14483" y="4403"/>
                  <a:pt x="12611" y="1984"/>
                </a:cubicBezTo>
                <a:cubicBezTo>
                  <a:pt x="12561" y="1918"/>
                  <a:pt x="12495" y="1851"/>
                  <a:pt x="12412" y="1818"/>
                </a:cubicBezTo>
                <a:cubicBezTo>
                  <a:pt x="12246" y="1404"/>
                  <a:pt x="12080" y="1006"/>
                  <a:pt x="11898" y="592"/>
                </a:cubicBezTo>
                <a:cubicBezTo>
                  <a:pt x="11724" y="191"/>
                  <a:pt x="11364" y="1"/>
                  <a:pt x="10986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="ctr" anchorCtr="0" bIns="91425" lIns="91425" rIns="91425" spcFirstLastPara="1" tIns="91425" wrap="square">
            <a:noAutofit/>
          </a:bodyPr>
          <a:p>
            <a:pPr algn="l" indent="0" lvl="0" marL="0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048673" name="Google Shape;20;p2"/>
          <p:cNvSpPr/>
          <p:nvPr/>
        </p:nvSpPr>
        <p:spPr>
          <a:xfrm rot="-9352694">
            <a:off x="8770736" y="809473"/>
            <a:ext cx="1059678" cy="1364415"/>
          </a:xfrm>
          <a:custGeom>
            <a:avLst/>
            <a:ahLst/>
            <a:rect l="l" t="t" r="r" b="b"/>
            <a:pathLst>
              <a:path w="24957" h="32134" extrusionOk="0">
                <a:moveTo>
                  <a:pt x="21809" y="1"/>
                </a:moveTo>
                <a:cubicBezTo>
                  <a:pt x="21721" y="1"/>
                  <a:pt x="21632" y="12"/>
                  <a:pt x="21543" y="36"/>
                </a:cubicBezTo>
                <a:cubicBezTo>
                  <a:pt x="15263" y="1892"/>
                  <a:pt x="9778" y="5786"/>
                  <a:pt x="5950" y="11089"/>
                </a:cubicBezTo>
                <a:cubicBezTo>
                  <a:pt x="1840" y="16823"/>
                  <a:pt x="1" y="24097"/>
                  <a:pt x="763" y="31107"/>
                </a:cubicBezTo>
                <a:cubicBezTo>
                  <a:pt x="835" y="31695"/>
                  <a:pt x="1229" y="32134"/>
                  <a:pt x="1796" y="32134"/>
                </a:cubicBezTo>
                <a:cubicBezTo>
                  <a:pt x="1884" y="32134"/>
                  <a:pt x="1976" y="32123"/>
                  <a:pt x="2072" y="32101"/>
                </a:cubicBezTo>
                <a:cubicBezTo>
                  <a:pt x="4773" y="31471"/>
                  <a:pt x="7458" y="31007"/>
                  <a:pt x="10192" y="30543"/>
                </a:cubicBezTo>
                <a:cubicBezTo>
                  <a:pt x="10540" y="30494"/>
                  <a:pt x="10904" y="30394"/>
                  <a:pt x="11219" y="30212"/>
                </a:cubicBezTo>
                <a:cubicBezTo>
                  <a:pt x="11667" y="29930"/>
                  <a:pt x="11865" y="29085"/>
                  <a:pt x="11832" y="28571"/>
                </a:cubicBezTo>
                <a:cubicBezTo>
                  <a:pt x="11219" y="20452"/>
                  <a:pt x="16340" y="13011"/>
                  <a:pt x="24145" y="10691"/>
                </a:cubicBezTo>
                <a:cubicBezTo>
                  <a:pt x="24526" y="10575"/>
                  <a:pt x="24957" y="10145"/>
                  <a:pt x="24907" y="9697"/>
                </a:cubicBezTo>
                <a:cubicBezTo>
                  <a:pt x="24509" y="6648"/>
                  <a:pt x="23813" y="3649"/>
                  <a:pt x="22819" y="765"/>
                </a:cubicBezTo>
                <a:cubicBezTo>
                  <a:pt x="22680" y="307"/>
                  <a:pt x="22262" y="1"/>
                  <a:pt x="21809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anchor="ctr" anchorCtr="0" bIns="91425" lIns="91425" rIns="91425" spcFirstLastPara="1" tIns="91425" wrap="square">
            <a:noAutofit/>
          </a:bodyPr>
          <a:p>
            <a:pPr algn="l" indent="0" lvl="0" marL="0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048674" name="Google Shape;21;p2"/>
          <p:cNvSpPr/>
          <p:nvPr/>
        </p:nvSpPr>
        <p:spPr>
          <a:xfrm rot="346474">
            <a:off x="7930466" y="-992261"/>
            <a:ext cx="2214506" cy="1811849"/>
          </a:xfrm>
          <a:custGeom>
            <a:avLst/>
            <a:ahLst/>
            <a:rect l="l" t="t" r="r" b="b"/>
            <a:pathLst>
              <a:path w="40401" h="33055" extrusionOk="0">
                <a:moveTo>
                  <a:pt x="7436" y="1"/>
                </a:moveTo>
                <a:cubicBezTo>
                  <a:pt x="7202" y="1"/>
                  <a:pt x="6960" y="95"/>
                  <a:pt x="6744" y="317"/>
                </a:cubicBezTo>
                <a:cubicBezTo>
                  <a:pt x="1955" y="5355"/>
                  <a:pt x="0" y="12762"/>
                  <a:pt x="1624" y="19523"/>
                </a:cubicBezTo>
                <a:cubicBezTo>
                  <a:pt x="2519" y="23202"/>
                  <a:pt x="4441" y="26516"/>
                  <a:pt x="7573" y="28703"/>
                </a:cubicBezTo>
                <a:cubicBezTo>
                  <a:pt x="10920" y="31023"/>
                  <a:pt x="14798" y="32482"/>
                  <a:pt x="18858" y="32929"/>
                </a:cubicBezTo>
                <a:cubicBezTo>
                  <a:pt x="19601" y="33013"/>
                  <a:pt x="20349" y="33054"/>
                  <a:pt x="21096" y="33054"/>
                </a:cubicBezTo>
                <a:cubicBezTo>
                  <a:pt x="27744" y="33054"/>
                  <a:pt x="34359" y="29775"/>
                  <a:pt x="37666" y="23832"/>
                </a:cubicBezTo>
                <a:cubicBezTo>
                  <a:pt x="39555" y="20434"/>
                  <a:pt x="40367" y="16491"/>
                  <a:pt x="40384" y="12613"/>
                </a:cubicBezTo>
                <a:cubicBezTo>
                  <a:pt x="40400" y="9050"/>
                  <a:pt x="39737" y="4874"/>
                  <a:pt x="37219" y="2140"/>
                </a:cubicBezTo>
                <a:cubicBezTo>
                  <a:pt x="36202" y="1036"/>
                  <a:pt x="34710" y="862"/>
                  <a:pt x="33227" y="862"/>
                </a:cubicBezTo>
                <a:cubicBezTo>
                  <a:pt x="32544" y="862"/>
                  <a:pt x="31864" y="899"/>
                  <a:pt x="31233" y="899"/>
                </a:cubicBezTo>
                <a:cubicBezTo>
                  <a:pt x="31156" y="899"/>
                  <a:pt x="31080" y="899"/>
                  <a:pt x="31004" y="897"/>
                </a:cubicBezTo>
                <a:lnTo>
                  <a:pt x="23431" y="748"/>
                </a:lnTo>
                <a:lnTo>
                  <a:pt x="8269" y="450"/>
                </a:lnTo>
                <a:cubicBezTo>
                  <a:pt x="8067" y="181"/>
                  <a:pt x="7759" y="1"/>
                  <a:pt x="7436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anchor="ctr" anchorCtr="0" bIns="91425" lIns="91425" rIns="91425" spcFirstLastPara="1" tIns="91425" wrap="square">
            <a:noAutofit/>
          </a:bodyPr>
          <a:p>
            <a:pPr algn="l" indent="0" lvl="0" marL="0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048675" name="Google Shape;22;p2"/>
          <p:cNvSpPr/>
          <p:nvPr/>
        </p:nvSpPr>
        <p:spPr>
          <a:xfrm>
            <a:off x="2717415" y="4351335"/>
            <a:ext cx="1572202" cy="1937202"/>
          </a:xfrm>
          <a:custGeom>
            <a:avLst/>
            <a:ahLst/>
            <a:rect l="l" t="t" r="r" b="b"/>
            <a:pathLst>
              <a:path w="38827" h="47841" fill="none" extrusionOk="0">
                <a:moveTo>
                  <a:pt x="863" y="42257"/>
                </a:moveTo>
                <a:cubicBezTo>
                  <a:pt x="432" y="35545"/>
                  <a:pt x="1" y="28768"/>
                  <a:pt x="1244" y="22156"/>
                </a:cubicBezTo>
                <a:cubicBezTo>
                  <a:pt x="2470" y="15544"/>
                  <a:pt x="5536" y="9048"/>
                  <a:pt x="10921" y="5022"/>
                </a:cubicBezTo>
                <a:cubicBezTo>
                  <a:pt x="16290" y="995"/>
                  <a:pt x="24195" y="1"/>
                  <a:pt x="29746" y="3779"/>
                </a:cubicBezTo>
                <a:cubicBezTo>
                  <a:pt x="32629" y="5734"/>
                  <a:pt x="34684" y="8767"/>
                  <a:pt x="35927" y="12015"/>
                </a:cubicBezTo>
                <a:cubicBezTo>
                  <a:pt x="37186" y="15279"/>
                  <a:pt x="37716" y="18759"/>
                  <a:pt x="38031" y="22239"/>
                </a:cubicBezTo>
                <a:cubicBezTo>
                  <a:pt x="38827" y="30773"/>
                  <a:pt x="38479" y="39390"/>
                  <a:pt x="36971" y="47841"/>
                </a:cubicBezTo>
              </a:path>
            </a:pathLst>
          </a:custGeom>
          <a:noFill/>
          <a:ln w="15750" cap="flat" cmpd="sng">
            <a:solidFill>
              <a:schemeClr val="dk1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anchor="ctr" anchorCtr="0" bIns="91425" lIns="91425" rIns="91425" spcFirstLastPara="1" tIns="91425" wrap="square">
            <a:noAutofit/>
          </a:bodyPr>
          <a:p>
            <a:pPr algn="l" indent="0" lvl="0" marL="0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048676" name="Google Shape;23;p2"/>
          <p:cNvSpPr/>
          <p:nvPr/>
        </p:nvSpPr>
        <p:spPr>
          <a:xfrm>
            <a:off x="-1427087" y="-943702"/>
            <a:ext cx="2549813" cy="3777059"/>
          </a:xfrm>
          <a:custGeom>
            <a:avLst/>
            <a:ahLst/>
            <a:rect l="l" t="t" r="r" b="b"/>
            <a:pathLst>
              <a:path w="62970" h="93278" fill="none" extrusionOk="0">
                <a:moveTo>
                  <a:pt x="40384" y="0"/>
                </a:moveTo>
                <a:cubicBezTo>
                  <a:pt x="37152" y="6612"/>
                  <a:pt x="38296" y="15096"/>
                  <a:pt x="43151" y="20614"/>
                </a:cubicBezTo>
                <a:cubicBezTo>
                  <a:pt x="45836" y="23663"/>
                  <a:pt x="49415" y="25751"/>
                  <a:pt x="52795" y="28038"/>
                </a:cubicBezTo>
                <a:cubicBezTo>
                  <a:pt x="56159" y="30308"/>
                  <a:pt x="59490" y="32960"/>
                  <a:pt x="61230" y="36638"/>
                </a:cubicBezTo>
                <a:cubicBezTo>
                  <a:pt x="62970" y="40301"/>
                  <a:pt x="62688" y="45255"/>
                  <a:pt x="59540" y="47840"/>
                </a:cubicBezTo>
                <a:cubicBezTo>
                  <a:pt x="56242" y="50558"/>
                  <a:pt x="51304" y="49845"/>
                  <a:pt x="47459" y="51685"/>
                </a:cubicBezTo>
                <a:cubicBezTo>
                  <a:pt x="46001" y="52364"/>
                  <a:pt x="44626" y="53624"/>
                  <a:pt x="44576" y="55214"/>
                </a:cubicBezTo>
                <a:cubicBezTo>
                  <a:pt x="44543" y="56225"/>
                  <a:pt x="45024" y="57153"/>
                  <a:pt x="45554" y="58015"/>
                </a:cubicBezTo>
                <a:cubicBezTo>
                  <a:pt x="48023" y="62091"/>
                  <a:pt x="51503" y="65754"/>
                  <a:pt x="52431" y="70427"/>
                </a:cubicBezTo>
                <a:cubicBezTo>
                  <a:pt x="53674" y="76607"/>
                  <a:pt x="49945" y="82971"/>
                  <a:pt x="44742" y="86517"/>
                </a:cubicBezTo>
                <a:cubicBezTo>
                  <a:pt x="39555" y="90063"/>
                  <a:pt x="33126" y="91306"/>
                  <a:pt x="26862" y="92052"/>
                </a:cubicBezTo>
                <a:cubicBezTo>
                  <a:pt x="17947" y="93095"/>
                  <a:pt x="8965" y="93278"/>
                  <a:pt x="0" y="92598"/>
                </a:cubicBezTo>
              </a:path>
            </a:pathLst>
          </a:custGeom>
          <a:noFill/>
          <a:ln w="15750" cap="flat" cmpd="sng">
            <a:solidFill>
              <a:schemeClr val="dk1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anchor="ctr" anchorCtr="0" bIns="91425" lIns="91425" rIns="91425" spcFirstLastPara="1" tIns="91425" wrap="square">
            <a:noAutofit/>
          </a:bodyPr>
          <a:p>
            <a:pPr algn="l" indent="0" lvl="0" marL="0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048677" name="Google Shape;24;p2"/>
          <p:cNvSpPr/>
          <p:nvPr/>
        </p:nvSpPr>
        <p:spPr>
          <a:xfrm rot="-5578358">
            <a:off x="8100434" y="4644097"/>
            <a:ext cx="795784" cy="1080490"/>
          </a:xfrm>
          <a:custGeom>
            <a:avLst/>
            <a:ahLst/>
            <a:rect l="l" t="t" r="r" b="b"/>
            <a:pathLst>
              <a:path w="23582" h="32019" extrusionOk="0">
                <a:moveTo>
                  <a:pt x="1443" y="0"/>
                </a:moveTo>
                <a:cubicBezTo>
                  <a:pt x="878" y="0"/>
                  <a:pt x="414" y="425"/>
                  <a:pt x="382" y="978"/>
                </a:cubicBezTo>
                <a:cubicBezTo>
                  <a:pt x="100" y="7441"/>
                  <a:pt x="117" y="26978"/>
                  <a:pt x="1" y="30309"/>
                </a:cubicBezTo>
                <a:cubicBezTo>
                  <a:pt x="1" y="30773"/>
                  <a:pt x="282" y="31187"/>
                  <a:pt x="730" y="31336"/>
                </a:cubicBezTo>
                <a:cubicBezTo>
                  <a:pt x="2337" y="31798"/>
                  <a:pt x="3906" y="32019"/>
                  <a:pt x="5425" y="32019"/>
                </a:cubicBezTo>
                <a:cubicBezTo>
                  <a:pt x="11204" y="32019"/>
                  <a:pt x="16269" y="28830"/>
                  <a:pt x="20035" y="23647"/>
                </a:cubicBezTo>
                <a:cubicBezTo>
                  <a:pt x="23581" y="18759"/>
                  <a:pt x="23532" y="13754"/>
                  <a:pt x="20367" y="9479"/>
                </a:cubicBezTo>
                <a:cubicBezTo>
                  <a:pt x="15196" y="2503"/>
                  <a:pt x="8817" y="581"/>
                  <a:pt x="1476" y="1"/>
                </a:cubicBezTo>
                <a:cubicBezTo>
                  <a:pt x="1465" y="0"/>
                  <a:pt x="1454" y="0"/>
                  <a:pt x="1443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="ctr" anchorCtr="0" bIns="91425" lIns="91425" rIns="91425" spcFirstLastPara="1" tIns="91425" wrap="square">
            <a:noAutofit/>
          </a:bodyPr>
          <a:p>
            <a:pPr algn="l" indent="0" lvl="0" marL="0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048678" name="Google Shape;25;p2"/>
          <p:cNvSpPr/>
          <p:nvPr/>
        </p:nvSpPr>
        <p:spPr>
          <a:xfrm rot="-10453457">
            <a:off x="7749177" y="-1174865"/>
            <a:ext cx="1572224" cy="1937229"/>
          </a:xfrm>
          <a:custGeom>
            <a:avLst/>
            <a:ahLst/>
            <a:rect l="l" t="t" r="r" b="b"/>
            <a:pathLst>
              <a:path w="38827" h="47841" fill="none" extrusionOk="0">
                <a:moveTo>
                  <a:pt x="863" y="42257"/>
                </a:moveTo>
                <a:cubicBezTo>
                  <a:pt x="432" y="35545"/>
                  <a:pt x="1" y="28768"/>
                  <a:pt x="1244" y="22156"/>
                </a:cubicBezTo>
                <a:cubicBezTo>
                  <a:pt x="2470" y="15544"/>
                  <a:pt x="5536" y="9048"/>
                  <a:pt x="10921" y="5022"/>
                </a:cubicBezTo>
                <a:cubicBezTo>
                  <a:pt x="16290" y="995"/>
                  <a:pt x="24195" y="1"/>
                  <a:pt x="29746" y="3779"/>
                </a:cubicBezTo>
                <a:cubicBezTo>
                  <a:pt x="32629" y="5734"/>
                  <a:pt x="34684" y="8767"/>
                  <a:pt x="35927" y="12015"/>
                </a:cubicBezTo>
                <a:cubicBezTo>
                  <a:pt x="37186" y="15279"/>
                  <a:pt x="37716" y="18759"/>
                  <a:pt x="38031" y="22239"/>
                </a:cubicBezTo>
                <a:cubicBezTo>
                  <a:pt x="38827" y="30773"/>
                  <a:pt x="38479" y="39390"/>
                  <a:pt x="36971" y="47841"/>
                </a:cubicBezTo>
              </a:path>
            </a:pathLst>
          </a:custGeom>
          <a:noFill/>
          <a:ln w="15750" cap="flat" cmpd="sng">
            <a:solidFill>
              <a:schemeClr val="dk1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anchor="ctr" anchorCtr="0" bIns="91425" lIns="91425" rIns="91425" spcFirstLastPara="1" tIns="91425" wrap="square">
            <a:noAutofit/>
          </a:bodyPr>
          <a:p>
            <a:pPr algn="l" indent="0" lvl="0" marL="0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 1">
  <p:cSld name="CUSTOM_3">
    <p:spTree>
      <p:nvGrpSpPr>
        <p:cNvPr id="67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49" name="Google Shape;151;p16"/>
          <p:cNvSpPr txBox="1">
            <a:spLocks noGrp="1"/>
          </p:cNvSpPr>
          <p:nvPr>
            <p:ph type="subTitle" idx="1"/>
          </p:nvPr>
        </p:nvSpPr>
        <p:spPr>
          <a:xfrm>
            <a:off x="1009500" y="1761600"/>
            <a:ext cx="2016000" cy="479700"/>
          </a:xfrm>
          <a:prstGeom prst="rect"/>
          <a:noFill/>
          <a:ln>
            <a:noFill/>
          </a:ln>
        </p:spPr>
        <p:txBody>
          <a:bodyPr anchor="ctr" anchorCtr="0" bIns="91425" lIns="91425" rIns="91425" spcFirstLastPara="1" tIns="91425" wrap="square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b="1" sz="2200">
                <a:solidFill>
                  <a:schemeClr val="accent6"/>
                </a:solidFill>
                <a:latin typeface="Crete Round"/>
                <a:ea typeface="Crete Round"/>
                <a:cs typeface="Crete Round"/>
                <a:sym typeface="Crete Round"/>
              </a:defRPr>
            </a:lvl1pPr>
            <a:lvl2pPr algn="ctr"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2pPr>
            <a:lvl3pPr algn="ctr"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3pPr>
            <a:lvl4pPr algn="ctr"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4pPr>
            <a:lvl5pPr algn="ctr"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5pPr>
            <a:lvl6pPr algn="ctr"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6pPr>
            <a:lvl7pPr algn="ctr"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7pPr>
            <a:lvl8pPr algn="ctr"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8pPr>
            <a:lvl9pPr algn="ctr"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9pPr>
          </a:lstStyle>
          <a:p/>
        </p:txBody>
      </p:sp>
      <p:sp>
        <p:nvSpPr>
          <p:cNvPr id="1048850" name="Google Shape;152;p16"/>
          <p:cNvSpPr txBox="1">
            <a:spLocks noGrp="1"/>
          </p:cNvSpPr>
          <p:nvPr>
            <p:ph type="subTitle" idx="2"/>
          </p:nvPr>
        </p:nvSpPr>
        <p:spPr>
          <a:xfrm>
            <a:off x="5146488" y="1761610"/>
            <a:ext cx="2016000" cy="479700"/>
          </a:xfrm>
          <a:prstGeom prst="rect"/>
          <a:noFill/>
          <a:ln>
            <a:noFill/>
          </a:ln>
        </p:spPr>
        <p:txBody>
          <a:bodyPr anchor="ctr" anchorCtr="0" bIns="91425" lIns="91425" rIns="91425" spcFirstLastPara="1" tIns="91425" wrap="square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b="1" sz="2200">
                <a:solidFill>
                  <a:schemeClr val="accent6"/>
                </a:solidFill>
                <a:latin typeface="Crete Round"/>
                <a:ea typeface="Crete Round"/>
                <a:cs typeface="Crete Round"/>
                <a:sym typeface="Crete Round"/>
              </a:defRPr>
            </a:lvl1pPr>
            <a:lvl2pPr algn="ctr"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2pPr>
            <a:lvl3pPr algn="ctr"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3pPr>
            <a:lvl4pPr algn="ctr"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4pPr>
            <a:lvl5pPr algn="ctr"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5pPr>
            <a:lvl6pPr algn="ctr"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6pPr>
            <a:lvl7pPr algn="ctr"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7pPr>
            <a:lvl8pPr algn="ctr"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8pPr>
            <a:lvl9pPr algn="ctr"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9pPr>
          </a:lstStyle>
          <a:p/>
        </p:txBody>
      </p:sp>
      <p:sp>
        <p:nvSpPr>
          <p:cNvPr id="1048851" name="Google Shape;153;p16"/>
          <p:cNvSpPr txBox="1">
            <a:spLocks noGrp="1"/>
          </p:cNvSpPr>
          <p:nvPr>
            <p:ph type="subTitle" idx="3"/>
          </p:nvPr>
        </p:nvSpPr>
        <p:spPr>
          <a:xfrm>
            <a:off x="1009500" y="2527400"/>
            <a:ext cx="2952000" cy="994200"/>
          </a:xfrm>
          <a:prstGeom prst="rect"/>
          <a:noFill/>
          <a:ln>
            <a:noFill/>
          </a:ln>
        </p:spPr>
        <p:txBody>
          <a:bodyPr anchor="t" anchorCtr="0" bIns="91425" lIns="91425" rIns="91425" spcFirstLastPara="1" tIns="91425" wrap="square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algn="ctr"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2pPr>
            <a:lvl3pPr algn="ctr"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3pPr>
            <a:lvl4pPr algn="ctr"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4pPr>
            <a:lvl5pPr algn="ctr"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5pPr>
            <a:lvl6pPr algn="ctr"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6pPr>
            <a:lvl7pPr algn="ctr"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7pPr>
            <a:lvl8pPr algn="ctr"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8pPr>
            <a:lvl9pPr algn="ctr"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9pPr>
          </a:lstStyle>
          <a:p/>
        </p:txBody>
      </p:sp>
      <p:sp>
        <p:nvSpPr>
          <p:cNvPr id="1048852" name="Google Shape;154;p16"/>
          <p:cNvSpPr txBox="1">
            <a:spLocks noGrp="1"/>
          </p:cNvSpPr>
          <p:nvPr>
            <p:ph type="subTitle" idx="4"/>
          </p:nvPr>
        </p:nvSpPr>
        <p:spPr>
          <a:xfrm>
            <a:off x="5146495" y="2527400"/>
            <a:ext cx="2952000" cy="994200"/>
          </a:xfrm>
          <a:prstGeom prst="rect"/>
          <a:noFill/>
          <a:ln>
            <a:noFill/>
          </a:ln>
        </p:spPr>
        <p:txBody>
          <a:bodyPr anchor="t" anchorCtr="0" bIns="91425" lIns="91425" rIns="91425" spcFirstLastPara="1" tIns="91425" wrap="square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algn="ctr"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2pPr>
            <a:lvl3pPr algn="ctr"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3pPr>
            <a:lvl4pPr algn="ctr"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4pPr>
            <a:lvl5pPr algn="ctr"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5pPr>
            <a:lvl6pPr algn="ctr"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6pPr>
            <a:lvl7pPr algn="ctr"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7pPr>
            <a:lvl8pPr algn="ctr"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8pPr>
            <a:lvl9pPr algn="ctr"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9pPr>
          </a:lstStyle>
          <a:p/>
        </p:txBody>
      </p:sp>
      <p:sp>
        <p:nvSpPr>
          <p:cNvPr id="1048853" name="Google Shape;155;p16"/>
          <p:cNvSpPr txBox="1">
            <a:spLocks noGrp="1"/>
          </p:cNvSpPr>
          <p:nvPr>
            <p:ph type="title"/>
          </p:nvPr>
        </p:nvSpPr>
        <p:spPr>
          <a:xfrm>
            <a:off x="720000" y="540000"/>
            <a:ext cx="7704000" cy="572700"/>
          </a:xfrm>
          <a:prstGeom prst="rect"/>
        </p:spPr>
        <p:txBody>
          <a:bodyPr anchor="ctr" anchorCtr="0" bIns="91425" lIns="91425" rIns="91425" spcFirstLastPara="1" tIns="91425" wrap="square">
            <a:noAutofit/>
          </a:bodyPr>
          <a:lstStyle>
            <a:lvl1pPr algn="ctr" lvl="0" rtl="0">
              <a:spcBef>
                <a:spcPts val="0"/>
              </a:spcBef>
              <a:spcAft>
                <a:spcPts val="0"/>
              </a:spcAft>
              <a:buSzPts val="4000"/>
              <a:buNone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</a:lvl9pPr>
          </a:lstStyle>
          <a:p/>
        </p:txBody>
      </p:sp>
      <p:sp>
        <p:nvSpPr>
          <p:cNvPr id="1048854" name="Google Shape;156;p16"/>
          <p:cNvSpPr/>
          <p:nvPr/>
        </p:nvSpPr>
        <p:spPr>
          <a:xfrm rot="5400000">
            <a:off x="7172827" y="-588443"/>
            <a:ext cx="1410354" cy="1246141"/>
          </a:xfrm>
          <a:custGeom>
            <a:avLst/>
            <a:ahLst/>
            <a:rect l="l" t="t" r="r" b="b"/>
            <a:pathLst>
              <a:path w="51454" h="45463" extrusionOk="0">
                <a:moveTo>
                  <a:pt x="18743" y="1"/>
                </a:moveTo>
                <a:cubicBezTo>
                  <a:pt x="17752" y="1"/>
                  <a:pt x="16763" y="15"/>
                  <a:pt x="15776" y="39"/>
                </a:cubicBezTo>
                <a:cubicBezTo>
                  <a:pt x="10805" y="155"/>
                  <a:pt x="5850" y="619"/>
                  <a:pt x="929" y="1414"/>
                </a:cubicBezTo>
                <a:cubicBezTo>
                  <a:pt x="1" y="1563"/>
                  <a:pt x="17" y="2590"/>
                  <a:pt x="547" y="3121"/>
                </a:cubicBezTo>
                <a:cubicBezTo>
                  <a:pt x="929" y="7595"/>
                  <a:pt x="1243" y="12069"/>
                  <a:pt x="1475" y="16543"/>
                </a:cubicBezTo>
                <a:cubicBezTo>
                  <a:pt x="1520" y="17196"/>
                  <a:pt x="1989" y="17570"/>
                  <a:pt x="2574" y="17570"/>
                </a:cubicBezTo>
                <a:cubicBezTo>
                  <a:pt x="2643" y="17570"/>
                  <a:pt x="2713" y="17564"/>
                  <a:pt x="2784" y="17554"/>
                </a:cubicBezTo>
                <a:cubicBezTo>
                  <a:pt x="7275" y="16858"/>
                  <a:pt x="11783" y="16228"/>
                  <a:pt x="16323" y="16112"/>
                </a:cubicBezTo>
                <a:cubicBezTo>
                  <a:pt x="17030" y="16095"/>
                  <a:pt x="17756" y="16079"/>
                  <a:pt x="18492" y="16079"/>
                </a:cubicBezTo>
                <a:cubicBezTo>
                  <a:pt x="21898" y="16079"/>
                  <a:pt x="25505" y="16413"/>
                  <a:pt x="28271" y="18416"/>
                </a:cubicBezTo>
                <a:cubicBezTo>
                  <a:pt x="29779" y="19526"/>
                  <a:pt x="30939" y="21166"/>
                  <a:pt x="31104" y="23056"/>
                </a:cubicBezTo>
                <a:cubicBezTo>
                  <a:pt x="31303" y="25110"/>
                  <a:pt x="30226" y="26734"/>
                  <a:pt x="28619" y="27894"/>
                </a:cubicBezTo>
                <a:cubicBezTo>
                  <a:pt x="25553" y="30131"/>
                  <a:pt x="21642" y="30744"/>
                  <a:pt x="17947" y="30844"/>
                </a:cubicBezTo>
                <a:cubicBezTo>
                  <a:pt x="17430" y="30858"/>
                  <a:pt x="16913" y="30864"/>
                  <a:pt x="16396" y="30864"/>
                </a:cubicBezTo>
                <a:cubicBezTo>
                  <a:pt x="14199" y="30864"/>
                  <a:pt x="12007" y="30761"/>
                  <a:pt x="9819" y="30761"/>
                </a:cubicBezTo>
                <a:cubicBezTo>
                  <a:pt x="7660" y="30761"/>
                  <a:pt x="5504" y="30861"/>
                  <a:pt x="3348" y="31258"/>
                </a:cubicBezTo>
                <a:cubicBezTo>
                  <a:pt x="2900" y="31341"/>
                  <a:pt x="2602" y="31822"/>
                  <a:pt x="2602" y="32252"/>
                </a:cubicBezTo>
                <a:lnTo>
                  <a:pt x="2254" y="43189"/>
                </a:lnTo>
                <a:cubicBezTo>
                  <a:pt x="2224" y="43860"/>
                  <a:pt x="2731" y="44196"/>
                  <a:pt x="3244" y="44196"/>
                </a:cubicBezTo>
                <a:cubicBezTo>
                  <a:pt x="3301" y="44196"/>
                  <a:pt x="3358" y="44192"/>
                  <a:pt x="3414" y="44183"/>
                </a:cubicBezTo>
                <a:cubicBezTo>
                  <a:pt x="3464" y="44200"/>
                  <a:pt x="3497" y="44200"/>
                  <a:pt x="3547" y="44217"/>
                </a:cubicBezTo>
                <a:cubicBezTo>
                  <a:pt x="8278" y="44933"/>
                  <a:pt x="13084" y="45462"/>
                  <a:pt x="17880" y="45462"/>
                </a:cubicBezTo>
                <a:cubicBezTo>
                  <a:pt x="21297" y="45462"/>
                  <a:pt x="24710" y="45193"/>
                  <a:pt x="28088" y="44531"/>
                </a:cubicBezTo>
                <a:cubicBezTo>
                  <a:pt x="35512" y="43057"/>
                  <a:pt x="42588" y="39610"/>
                  <a:pt x="46830" y="33114"/>
                </a:cubicBezTo>
                <a:cubicBezTo>
                  <a:pt x="50807" y="27033"/>
                  <a:pt x="51453" y="19161"/>
                  <a:pt x="48189" y="12632"/>
                </a:cubicBezTo>
                <a:cubicBezTo>
                  <a:pt x="44759" y="5772"/>
                  <a:pt x="37401" y="2143"/>
                  <a:pt x="30160" y="867"/>
                </a:cubicBezTo>
                <a:cubicBezTo>
                  <a:pt x="26397" y="209"/>
                  <a:pt x="22561" y="1"/>
                  <a:pt x="18743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anchor="ctr" anchorCtr="0" bIns="91425" lIns="91425" rIns="91425" spcFirstLastPara="1" tIns="91425" wrap="square">
            <a:noAutofit/>
          </a:bodyPr>
          <a:p>
            <a:pPr algn="l" indent="0" lvl="0" marL="0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048855" name="Google Shape;157;p16"/>
          <p:cNvSpPr/>
          <p:nvPr/>
        </p:nvSpPr>
        <p:spPr>
          <a:xfrm rot="-4840669">
            <a:off x="1684362" y="3865859"/>
            <a:ext cx="1784560" cy="3301676"/>
          </a:xfrm>
          <a:custGeom>
            <a:avLst/>
            <a:ahLst/>
            <a:rect l="l" t="t" r="r" b="b"/>
            <a:pathLst>
              <a:path w="15594" h="28851" extrusionOk="0">
                <a:moveTo>
                  <a:pt x="13821" y="0"/>
                </a:moveTo>
                <a:lnTo>
                  <a:pt x="1028" y="514"/>
                </a:lnTo>
                <a:cubicBezTo>
                  <a:pt x="465" y="531"/>
                  <a:pt x="1" y="978"/>
                  <a:pt x="1" y="1558"/>
                </a:cubicBezTo>
                <a:cubicBezTo>
                  <a:pt x="17" y="7524"/>
                  <a:pt x="183" y="13506"/>
                  <a:pt x="481" y="19471"/>
                </a:cubicBezTo>
                <a:cubicBezTo>
                  <a:pt x="299" y="19670"/>
                  <a:pt x="233" y="19919"/>
                  <a:pt x="249" y="20184"/>
                </a:cubicBezTo>
                <a:cubicBezTo>
                  <a:pt x="481" y="22719"/>
                  <a:pt x="481" y="25271"/>
                  <a:pt x="282" y="27806"/>
                </a:cubicBezTo>
                <a:cubicBezTo>
                  <a:pt x="233" y="28370"/>
                  <a:pt x="796" y="28850"/>
                  <a:pt x="1326" y="28850"/>
                </a:cubicBezTo>
                <a:cubicBezTo>
                  <a:pt x="5850" y="28801"/>
                  <a:pt x="10374" y="28337"/>
                  <a:pt x="14832" y="27475"/>
                </a:cubicBezTo>
                <a:cubicBezTo>
                  <a:pt x="15279" y="27359"/>
                  <a:pt x="15594" y="26945"/>
                  <a:pt x="15594" y="26481"/>
                </a:cubicBezTo>
                <a:cubicBezTo>
                  <a:pt x="15097" y="17996"/>
                  <a:pt x="14848" y="9512"/>
                  <a:pt x="14865" y="1044"/>
                </a:cubicBezTo>
                <a:cubicBezTo>
                  <a:pt x="14865" y="464"/>
                  <a:pt x="14401" y="0"/>
                  <a:pt x="13821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anchor="ctr" anchorCtr="0" bIns="91425" lIns="91425" rIns="91425" spcFirstLastPara="1" tIns="91425" wrap="square">
            <a:noAutofit/>
          </a:bodyPr>
          <a:p>
            <a:pPr algn="l" indent="0" lvl="0" marL="0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048856" name="Google Shape;158;p16"/>
          <p:cNvSpPr/>
          <p:nvPr/>
        </p:nvSpPr>
        <p:spPr>
          <a:xfrm rot="-5400000">
            <a:off x="4588543" y="4531014"/>
            <a:ext cx="589550" cy="800475"/>
          </a:xfrm>
          <a:custGeom>
            <a:avLst/>
            <a:ahLst/>
            <a:rect l="l" t="t" r="r" b="b"/>
            <a:pathLst>
              <a:path w="23582" h="32019" extrusionOk="0">
                <a:moveTo>
                  <a:pt x="1443" y="0"/>
                </a:moveTo>
                <a:cubicBezTo>
                  <a:pt x="878" y="0"/>
                  <a:pt x="414" y="425"/>
                  <a:pt x="382" y="978"/>
                </a:cubicBezTo>
                <a:cubicBezTo>
                  <a:pt x="100" y="7441"/>
                  <a:pt x="117" y="26978"/>
                  <a:pt x="1" y="30309"/>
                </a:cubicBezTo>
                <a:cubicBezTo>
                  <a:pt x="1" y="30773"/>
                  <a:pt x="282" y="31187"/>
                  <a:pt x="730" y="31336"/>
                </a:cubicBezTo>
                <a:cubicBezTo>
                  <a:pt x="2337" y="31798"/>
                  <a:pt x="3906" y="32019"/>
                  <a:pt x="5425" y="32019"/>
                </a:cubicBezTo>
                <a:cubicBezTo>
                  <a:pt x="11204" y="32019"/>
                  <a:pt x="16269" y="28830"/>
                  <a:pt x="20035" y="23647"/>
                </a:cubicBezTo>
                <a:cubicBezTo>
                  <a:pt x="23581" y="18759"/>
                  <a:pt x="23532" y="13754"/>
                  <a:pt x="20367" y="9479"/>
                </a:cubicBezTo>
                <a:cubicBezTo>
                  <a:pt x="15196" y="2503"/>
                  <a:pt x="8817" y="581"/>
                  <a:pt x="1476" y="1"/>
                </a:cubicBezTo>
                <a:cubicBezTo>
                  <a:pt x="1465" y="0"/>
                  <a:pt x="1454" y="0"/>
                  <a:pt x="1443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="ctr" anchorCtr="0" bIns="91425" lIns="91425" rIns="91425" spcFirstLastPara="1" tIns="91425" wrap="square">
            <a:noAutofit/>
          </a:bodyPr>
          <a:p>
            <a:pPr algn="l" indent="0" lvl="0" marL="0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048857" name="Google Shape;159;p16"/>
          <p:cNvSpPr/>
          <p:nvPr/>
        </p:nvSpPr>
        <p:spPr>
          <a:xfrm rot="-6692913">
            <a:off x="3306863" y="4059800"/>
            <a:ext cx="1808318" cy="2678677"/>
          </a:xfrm>
          <a:custGeom>
            <a:avLst/>
            <a:ahLst/>
            <a:rect l="l" t="t" r="r" b="b"/>
            <a:pathLst>
              <a:path w="62970" h="93278" fill="none" extrusionOk="0">
                <a:moveTo>
                  <a:pt x="40384" y="0"/>
                </a:moveTo>
                <a:cubicBezTo>
                  <a:pt x="37152" y="6612"/>
                  <a:pt x="38296" y="15096"/>
                  <a:pt x="43151" y="20614"/>
                </a:cubicBezTo>
                <a:cubicBezTo>
                  <a:pt x="45836" y="23663"/>
                  <a:pt x="49415" y="25751"/>
                  <a:pt x="52795" y="28038"/>
                </a:cubicBezTo>
                <a:cubicBezTo>
                  <a:pt x="56159" y="30308"/>
                  <a:pt x="59490" y="32960"/>
                  <a:pt x="61230" y="36638"/>
                </a:cubicBezTo>
                <a:cubicBezTo>
                  <a:pt x="62970" y="40301"/>
                  <a:pt x="62688" y="45255"/>
                  <a:pt x="59540" y="47840"/>
                </a:cubicBezTo>
                <a:cubicBezTo>
                  <a:pt x="56242" y="50558"/>
                  <a:pt x="51304" y="49845"/>
                  <a:pt x="47459" y="51685"/>
                </a:cubicBezTo>
                <a:cubicBezTo>
                  <a:pt x="46001" y="52364"/>
                  <a:pt x="44626" y="53624"/>
                  <a:pt x="44576" y="55214"/>
                </a:cubicBezTo>
                <a:cubicBezTo>
                  <a:pt x="44543" y="56225"/>
                  <a:pt x="45024" y="57153"/>
                  <a:pt x="45554" y="58015"/>
                </a:cubicBezTo>
                <a:cubicBezTo>
                  <a:pt x="48023" y="62091"/>
                  <a:pt x="51503" y="65754"/>
                  <a:pt x="52431" y="70427"/>
                </a:cubicBezTo>
                <a:cubicBezTo>
                  <a:pt x="53674" y="76607"/>
                  <a:pt x="49945" y="82971"/>
                  <a:pt x="44742" y="86517"/>
                </a:cubicBezTo>
                <a:cubicBezTo>
                  <a:pt x="39555" y="90063"/>
                  <a:pt x="33126" y="91306"/>
                  <a:pt x="26862" y="92052"/>
                </a:cubicBezTo>
                <a:cubicBezTo>
                  <a:pt x="17947" y="93095"/>
                  <a:pt x="8965" y="93278"/>
                  <a:pt x="0" y="92598"/>
                </a:cubicBezTo>
              </a:path>
            </a:pathLst>
          </a:custGeom>
          <a:noFill/>
          <a:ln w="15750" cap="flat" cmpd="sng">
            <a:solidFill>
              <a:srgbClr val="0E1C30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anchor="ctr" anchorCtr="0" bIns="91425" lIns="91425" rIns="91425" spcFirstLastPara="1" tIns="91425" wrap="square">
            <a:noAutofit/>
          </a:bodyPr>
          <a:p>
            <a:pPr algn="l" indent="0" lvl="0" marL="0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1">
  <p:cSld name="CUSTOM_15">
    <p:spTree>
      <p:nvGrpSpPr>
        <p:cNvPr id="55" name="Shape 2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29" name="Google Shape;258;p24"/>
          <p:cNvSpPr txBox="1">
            <a:spLocks noGrp="1"/>
          </p:cNvSpPr>
          <p:nvPr>
            <p:ph type="title"/>
          </p:nvPr>
        </p:nvSpPr>
        <p:spPr>
          <a:xfrm>
            <a:off x="720000" y="540000"/>
            <a:ext cx="7704000" cy="572700"/>
          </a:xfrm>
          <a:prstGeom prst="rect"/>
        </p:spPr>
        <p:txBody>
          <a:bodyPr anchor="ctr" anchorCtr="0" bIns="91425" lIns="91425" rIns="91425" spcFirstLastPara="1" tIns="91425" wrap="square">
            <a:noAutofit/>
          </a:bodyPr>
          <a:lstStyle>
            <a:lvl1pPr algn="ctr" lvl="0" rtl="0">
              <a:spcBef>
                <a:spcPts val="0"/>
              </a:spcBef>
              <a:spcAft>
                <a:spcPts val="0"/>
              </a:spcAft>
              <a:buSzPts val="4000"/>
              <a:buNone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</a:lvl9pPr>
          </a:lstStyle>
          <a:p/>
        </p:txBody>
      </p:sp>
      <p:sp>
        <p:nvSpPr>
          <p:cNvPr id="1048730" name="Google Shape;259;p24"/>
          <p:cNvSpPr/>
          <p:nvPr/>
        </p:nvSpPr>
        <p:spPr>
          <a:xfrm rot="-5400000">
            <a:off x="6115901" y="4517162"/>
            <a:ext cx="1514163" cy="1337862"/>
          </a:xfrm>
          <a:custGeom>
            <a:avLst/>
            <a:ahLst/>
            <a:rect l="l" t="t" r="r" b="b"/>
            <a:pathLst>
              <a:path w="51454" h="45463" extrusionOk="0">
                <a:moveTo>
                  <a:pt x="18743" y="1"/>
                </a:moveTo>
                <a:cubicBezTo>
                  <a:pt x="17752" y="1"/>
                  <a:pt x="16763" y="15"/>
                  <a:pt x="15776" y="39"/>
                </a:cubicBezTo>
                <a:cubicBezTo>
                  <a:pt x="10805" y="155"/>
                  <a:pt x="5850" y="619"/>
                  <a:pt x="929" y="1414"/>
                </a:cubicBezTo>
                <a:cubicBezTo>
                  <a:pt x="1" y="1563"/>
                  <a:pt x="17" y="2590"/>
                  <a:pt x="547" y="3121"/>
                </a:cubicBezTo>
                <a:cubicBezTo>
                  <a:pt x="929" y="7595"/>
                  <a:pt x="1243" y="12069"/>
                  <a:pt x="1475" y="16543"/>
                </a:cubicBezTo>
                <a:cubicBezTo>
                  <a:pt x="1520" y="17196"/>
                  <a:pt x="1989" y="17570"/>
                  <a:pt x="2574" y="17570"/>
                </a:cubicBezTo>
                <a:cubicBezTo>
                  <a:pt x="2643" y="17570"/>
                  <a:pt x="2713" y="17564"/>
                  <a:pt x="2784" y="17554"/>
                </a:cubicBezTo>
                <a:cubicBezTo>
                  <a:pt x="7275" y="16858"/>
                  <a:pt x="11783" y="16228"/>
                  <a:pt x="16323" y="16112"/>
                </a:cubicBezTo>
                <a:cubicBezTo>
                  <a:pt x="17030" y="16095"/>
                  <a:pt x="17756" y="16079"/>
                  <a:pt x="18492" y="16079"/>
                </a:cubicBezTo>
                <a:cubicBezTo>
                  <a:pt x="21898" y="16079"/>
                  <a:pt x="25505" y="16413"/>
                  <a:pt x="28271" y="18416"/>
                </a:cubicBezTo>
                <a:cubicBezTo>
                  <a:pt x="29779" y="19526"/>
                  <a:pt x="30939" y="21166"/>
                  <a:pt x="31104" y="23056"/>
                </a:cubicBezTo>
                <a:cubicBezTo>
                  <a:pt x="31303" y="25110"/>
                  <a:pt x="30226" y="26734"/>
                  <a:pt x="28619" y="27894"/>
                </a:cubicBezTo>
                <a:cubicBezTo>
                  <a:pt x="25553" y="30131"/>
                  <a:pt x="21642" y="30744"/>
                  <a:pt x="17947" y="30844"/>
                </a:cubicBezTo>
                <a:cubicBezTo>
                  <a:pt x="17430" y="30858"/>
                  <a:pt x="16913" y="30864"/>
                  <a:pt x="16396" y="30864"/>
                </a:cubicBezTo>
                <a:cubicBezTo>
                  <a:pt x="14199" y="30864"/>
                  <a:pt x="12007" y="30761"/>
                  <a:pt x="9819" y="30761"/>
                </a:cubicBezTo>
                <a:cubicBezTo>
                  <a:pt x="7660" y="30761"/>
                  <a:pt x="5504" y="30861"/>
                  <a:pt x="3348" y="31258"/>
                </a:cubicBezTo>
                <a:cubicBezTo>
                  <a:pt x="2900" y="31341"/>
                  <a:pt x="2602" y="31822"/>
                  <a:pt x="2602" y="32252"/>
                </a:cubicBezTo>
                <a:lnTo>
                  <a:pt x="2254" y="43189"/>
                </a:lnTo>
                <a:cubicBezTo>
                  <a:pt x="2224" y="43860"/>
                  <a:pt x="2731" y="44196"/>
                  <a:pt x="3244" y="44196"/>
                </a:cubicBezTo>
                <a:cubicBezTo>
                  <a:pt x="3301" y="44196"/>
                  <a:pt x="3358" y="44192"/>
                  <a:pt x="3414" y="44183"/>
                </a:cubicBezTo>
                <a:cubicBezTo>
                  <a:pt x="3464" y="44200"/>
                  <a:pt x="3497" y="44200"/>
                  <a:pt x="3547" y="44217"/>
                </a:cubicBezTo>
                <a:cubicBezTo>
                  <a:pt x="8278" y="44933"/>
                  <a:pt x="13084" y="45462"/>
                  <a:pt x="17880" y="45462"/>
                </a:cubicBezTo>
                <a:cubicBezTo>
                  <a:pt x="21297" y="45462"/>
                  <a:pt x="24710" y="45193"/>
                  <a:pt x="28088" y="44531"/>
                </a:cubicBezTo>
                <a:cubicBezTo>
                  <a:pt x="35512" y="43057"/>
                  <a:pt x="42588" y="39610"/>
                  <a:pt x="46830" y="33114"/>
                </a:cubicBezTo>
                <a:cubicBezTo>
                  <a:pt x="50807" y="27033"/>
                  <a:pt x="51453" y="19161"/>
                  <a:pt x="48189" y="12632"/>
                </a:cubicBezTo>
                <a:cubicBezTo>
                  <a:pt x="44759" y="5772"/>
                  <a:pt x="37401" y="2143"/>
                  <a:pt x="30160" y="867"/>
                </a:cubicBezTo>
                <a:cubicBezTo>
                  <a:pt x="26397" y="209"/>
                  <a:pt x="22561" y="1"/>
                  <a:pt x="18743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anchor="ctr" anchorCtr="0" bIns="91425" lIns="91425" rIns="91425" spcFirstLastPara="1" tIns="91425" wrap="square">
            <a:noAutofit/>
          </a:bodyPr>
          <a:p>
            <a:pPr algn="l" indent="0" lvl="0" marL="0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048731" name="Google Shape;260;p24"/>
          <p:cNvSpPr/>
          <p:nvPr/>
        </p:nvSpPr>
        <p:spPr>
          <a:xfrm rot="-5776797">
            <a:off x="5601513" y="4630770"/>
            <a:ext cx="544889" cy="739836"/>
          </a:xfrm>
          <a:custGeom>
            <a:avLst/>
            <a:ahLst/>
            <a:rect l="l" t="t" r="r" b="b"/>
            <a:pathLst>
              <a:path w="23582" h="32019" extrusionOk="0">
                <a:moveTo>
                  <a:pt x="1443" y="0"/>
                </a:moveTo>
                <a:cubicBezTo>
                  <a:pt x="878" y="0"/>
                  <a:pt x="414" y="425"/>
                  <a:pt x="382" y="978"/>
                </a:cubicBezTo>
                <a:cubicBezTo>
                  <a:pt x="100" y="7441"/>
                  <a:pt x="117" y="26978"/>
                  <a:pt x="1" y="30309"/>
                </a:cubicBezTo>
                <a:cubicBezTo>
                  <a:pt x="1" y="30773"/>
                  <a:pt x="282" y="31187"/>
                  <a:pt x="730" y="31336"/>
                </a:cubicBezTo>
                <a:cubicBezTo>
                  <a:pt x="2337" y="31798"/>
                  <a:pt x="3906" y="32019"/>
                  <a:pt x="5425" y="32019"/>
                </a:cubicBezTo>
                <a:cubicBezTo>
                  <a:pt x="11204" y="32019"/>
                  <a:pt x="16269" y="28830"/>
                  <a:pt x="20035" y="23647"/>
                </a:cubicBezTo>
                <a:cubicBezTo>
                  <a:pt x="23581" y="18759"/>
                  <a:pt x="23532" y="13754"/>
                  <a:pt x="20367" y="9479"/>
                </a:cubicBezTo>
                <a:cubicBezTo>
                  <a:pt x="15196" y="2503"/>
                  <a:pt x="8817" y="581"/>
                  <a:pt x="1476" y="1"/>
                </a:cubicBezTo>
                <a:cubicBezTo>
                  <a:pt x="1465" y="0"/>
                  <a:pt x="1454" y="0"/>
                  <a:pt x="1443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anchor="ctr" anchorCtr="0" bIns="91425" lIns="91425" rIns="91425" spcFirstLastPara="1" tIns="91425" wrap="square">
            <a:noAutofit/>
          </a:bodyPr>
          <a:p>
            <a:pPr algn="l" indent="0" lvl="0" marL="0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048732" name="Google Shape;261;p24"/>
          <p:cNvSpPr/>
          <p:nvPr/>
        </p:nvSpPr>
        <p:spPr>
          <a:xfrm rot="-30068">
            <a:off x="5335733" y="4620511"/>
            <a:ext cx="1076520" cy="1326442"/>
          </a:xfrm>
          <a:custGeom>
            <a:avLst/>
            <a:ahLst/>
            <a:rect l="l" t="t" r="r" b="b"/>
            <a:pathLst>
              <a:path w="38827" h="47841" fill="none" extrusionOk="0">
                <a:moveTo>
                  <a:pt x="863" y="42257"/>
                </a:moveTo>
                <a:cubicBezTo>
                  <a:pt x="432" y="35545"/>
                  <a:pt x="1" y="28768"/>
                  <a:pt x="1244" y="22156"/>
                </a:cubicBezTo>
                <a:cubicBezTo>
                  <a:pt x="2470" y="15544"/>
                  <a:pt x="5536" y="9048"/>
                  <a:pt x="10921" y="5022"/>
                </a:cubicBezTo>
                <a:cubicBezTo>
                  <a:pt x="16290" y="995"/>
                  <a:pt x="24195" y="1"/>
                  <a:pt x="29746" y="3779"/>
                </a:cubicBezTo>
                <a:cubicBezTo>
                  <a:pt x="32629" y="5734"/>
                  <a:pt x="34684" y="8767"/>
                  <a:pt x="35927" y="12015"/>
                </a:cubicBezTo>
                <a:cubicBezTo>
                  <a:pt x="37186" y="15279"/>
                  <a:pt x="37716" y="18759"/>
                  <a:pt x="38031" y="22239"/>
                </a:cubicBezTo>
                <a:cubicBezTo>
                  <a:pt x="38827" y="30773"/>
                  <a:pt x="38479" y="39390"/>
                  <a:pt x="36971" y="47841"/>
                </a:cubicBezTo>
              </a:path>
            </a:pathLst>
          </a:custGeom>
          <a:noFill/>
          <a:ln w="15750" cap="flat" cmpd="sng">
            <a:solidFill>
              <a:schemeClr val="dk1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anchor="ctr" anchorCtr="0" bIns="91425" lIns="91425" rIns="91425" spcFirstLastPara="1" tIns="91425" wrap="square">
            <a:noAutofit/>
          </a:bodyPr>
          <a:p>
            <a:pPr algn="l" indent="0" lvl="0" marL="0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048733" name="Google Shape;262;p24"/>
          <p:cNvSpPr/>
          <p:nvPr/>
        </p:nvSpPr>
        <p:spPr>
          <a:xfrm>
            <a:off x="644236" y="-702359"/>
            <a:ext cx="1566852" cy="1281956"/>
          </a:xfrm>
          <a:custGeom>
            <a:avLst/>
            <a:ahLst/>
            <a:rect l="l" t="t" r="r" b="b"/>
            <a:pathLst>
              <a:path w="40401" h="33055" extrusionOk="0">
                <a:moveTo>
                  <a:pt x="7436" y="1"/>
                </a:moveTo>
                <a:cubicBezTo>
                  <a:pt x="7202" y="1"/>
                  <a:pt x="6960" y="95"/>
                  <a:pt x="6744" y="317"/>
                </a:cubicBezTo>
                <a:cubicBezTo>
                  <a:pt x="1955" y="5355"/>
                  <a:pt x="0" y="12762"/>
                  <a:pt x="1624" y="19523"/>
                </a:cubicBezTo>
                <a:cubicBezTo>
                  <a:pt x="2519" y="23202"/>
                  <a:pt x="4441" y="26516"/>
                  <a:pt x="7573" y="28703"/>
                </a:cubicBezTo>
                <a:cubicBezTo>
                  <a:pt x="10920" y="31023"/>
                  <a:pt x="14798" y="32482"/>
                  <a:pt x="18858" y="32929"/>
                </a:cubicBezTo>
                <a:cubicBezTo>
                  <a:pt x="19601" y="33013"/>
                  <a:pt x="20349" y="33054"/>
                  <a:pt x="21096" y="33054"/>
                </a:cubicBezTo>
                <a:cubicBezTo>
                  <a:pt x="27744" y="33054"/>
                  <a:pt x="34359" y="29775"/>
                  <a:pt x="37666" y="23832"/>
                </a:cubicBezTo>
                <a:cubicBezTo>
                  <a:pt x="39555" y="20434"/>
                  <a:pt x="40367" y="16491"/>
                  <a:pt x="40384" y="12613"/>
                </a:cubicBezTo>
                <a:cubicBezTo>
                  <a:pt x="40400" y="9050"/>
                  <a:pt x="39737" y="4874"/>
                  <a:pt x="37219" y="2140"/>
                </a:cubicBezTo>
                <a:cubicBezTo>
                  <a:pt x="36202" y="1036"/>
                  <a:pt x="34710" y="862"/>
                  <a:pt x="33227" y="862"/>
                </a:cubicBezTo>
                <a:cubicBezTo>
                  <a:pt x="32544" y="862"/>
                  <a:pt x="31864" y="899"/>
                  <a:pt x="31233" y="899"/>
                </a:cubicBezTo>
                <a:cubicBezTo>
                  <a:pt x="31156" y="899"/>
                  <a:pt x="31080" y="899"/>
                  <a:pt x="31004" y="897"/>
                </a:cubicBezTo>
                <a:lnTo>
                  <a:pt x="23431" y="748"/>
                </a:lnTo>
                <a:lnTo>
                  <a:pt x="8269" y="450"/>
                </a:lnTo>
                <a:cubicBezTo>
                  <a:pt x="8067" y="181"/>
                  <a:pt x="7759" y="1"/>
                  <a:pt x="7436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="ctr" anchorCtr="0" bIns="91425" lIns="91425" rIns="91425" spcFirstLastPara="1" tIns="91425" wrap="square">
            <a:noAutofit/>
          </a:bodyPr>
          <a:p>
            <a:pPr algn="l" indent="0" lvl="0" marL="0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048734" name="Google Shape;263;p24"/>
          <p:cNvSpPr/>
          <p:nvPr/>
        </p:nvSpPr>
        <p:spPr>
          <a:xfrm rot="-9594276" flipH="1">
            <a:off x="262267" y="-1099305"/>
            <a:ext cx="1447038" cy="1782867"/>
          </a:xfrm>
          <a:custGeom>
            <a:avLst/>
            <a:ahLst/>
            <a:rect l="l" t="t" r="r" b="b"/>
            <a:pathLst>
              <a:path w="38827" h="47841" fill="none" extrusionOk="0">
                <a:moveTo>
                  <a:pt x="863" y="42257"/>
                </a:moveTo>
                <a:cubicBezTo>
                  <a:pt x="432" y="35545"/>
                  <a:pt x="1" y="28768"/>
                  <a:pt x="1244" y="22156"/>
                </a:cubicBezTo>
                <a:cubicBezTo>
                  <a:pt x="2470" y="15544"/>
                  <a:pt x="5536" y="9048"/>
                  <a:pt x="10921" y="5022"/>
                </a:cubicBezTo>
                <a:cubicBezTo>
                  <a:pt x="16290" y="995"/>
                  <a:pt x="24195" y="1"/>
                  <a:pt x="29746" y="3779"/>
                </a:cubicBezTo>
                <a:cubicBezTo>
                  <a:pt x="32629" y="5734"/>
                  <a:pt x="34684" y="8767"/>
                  <a:pt x="35927" y="12015"/>
                </a:cubicBezTo>
                <a:cubicBezTo>
                  <a:pt x="37186" y="15279"/>
                  <a:pt x="37716" y="18759"/>
                  <a:pt x="38031" y="22239"/>
                </a:cubicBezTo>
                <a:cubicBezTo>
                  <a:pt x="38827" y="30773"/>
                  <a:pt x="38479" y="39390"/>
                  <a:pt x="36971" y="47841"/>
                </a:cubicBezTo>
              </a:path>
            </a:pathLst>
          </a:custGeom>
          <a:noFill/>
          <a:ln w="15750" cap="flat" cmpd="sng">
            <a:solidFill>
              <a:schemeClr val="dk1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anchor="ctr" anchorCtr="0" bIns="91425" lIns="91425" rIns="91425" spcFirstLastPara="1" tIns="91425" wrap="square">
            <a:noAutofit/>
          </a:bodyPr>
          <a:p>
            <a:pPr algn="l" indent="0" lvl="0" marL="0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CUSTOM_10">
    <p:spTree>
      <p:nvGrpSpPr>
        <p:cNvPr id="75" name="Shape 3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96" name="Google Shape;325;p32"/>
          <p:cNvSpPr/>
          <p:nvPr/>
        </p:nvSpPr>
        <p:spPr>
          <a:xfrm rot="5400000">
            <a:off x="604569" y="-287805"/>
            <a:ext cx="1982909" cy="1752030"/>
          </a:xfrm>
          <a:custGeom>
            <a:avLst/>
            <a:ahLst/>
            <a:rect l="l" t="t" r="r" b="b"/>
            <a:pathLst>
              <a:path w="51454" h="45463" extrusionOk="0">
                <a:moveTo>
                  <a:pt x="18743" y="1"/>
                </a:moveTo>
                <a:cubicBezTo>
                  <a:pt x="17752" y="1"/>
                  <a:pt x="16763" y="15"/>
                  <a:pt x="15776" y="39"/>
                </a:cubicBezTo>
                <a:cubicBezTo>
                  <a:pt x="10805" y="155"/>
                  <a:pt x="5850" y="619"/>
                  <a:pt x="929" y="1414"/>
                </a:cubicBezTo>
                <a:cubicBezTo>
                  <a:pt x="1" y="1563"/>
                  <a:pt x="17" y="2590"/>
                  <a:pt x="547" y="3121"/>
                </a:cubicBezTo>
                <a:cubicBezTo>
                  <a:pt x="929" y="7595"/>
                  <a:pt x="1243" y="12069"/>
                  <a:pt x="1475" y="16543"/>
                </a:cubicBezTo>
                <a:cubicBezTo>
                  <a:pt x="1520" y="17196"/>
                  <a:pt x="1989" y="17570"/>
                  <a:pt x="2574" y="17570"/>
                </a:cubicBezTo>
                <a:cubicBezTo>
                  <a:pt x="2643" y="17570"/>
                  <a:pt x="2713" y="17564"/>
                  <a:pt x="2784" y="17554"/>
                </a:cubicBezTo>
                <a:cubicBezTo>
                  <a:pt x="7275" y="16858"/>
                  <a:pt x="11783" y="16228"/>
                  <a:pt x="16323" y="16112"/>
                </a:cubicBezTo>
                <a:cubicBezTo>
                  <a:pt x="17030" y="16095"/>
                  <a:pt x="17756" y="16079"/>
                  <a:pt x="18492" y="16079"/>
                </a:cubicBezTo>
                <a:cubicBezTo>
                  <a:pt x="21898" y="16079"/>
                  <a:pt x="25505" y="16413"/>
                  <a:pt x="28271" y="18416"/>
                </a:cubicBezTo>
                <a:cubicBezTo>
                  <a:pt x="29779" y="19526"/>
                  <a:pt x="30939" y="21166"/>
                  <a:pt x="31104" y="23056"/>
                </a:cubicBezTo>
                <a:cubicBezTo>
                  <a:pt x="31303" y="25110"/>
                  <a:pt x="30226" y="26734"/>
                  <a:pt x="28619" y="27894"/>
                </a:cubicBezTo>
                <a:cubicBezTo>
                  <a:pt x="25553" y="30131"/>
                  <a:pt x="21642" y="30744"/>
                  <a:pt x="17947" y="30844"/>
                </a:cubicBezTo>
                <a:cubicBezTo>
                  <a:pt x="17430" y="30858"/>
                  <a:pt x="16913" y="30864"/>
                  <a:pt x="16396" y="30864"/>
                </a:cubicBezTo>
                <a:cubicBezTo>
                  <a:pt x="14199" y="30864"/>
                  <a:pt x="12007" y="30761"/>
                  <a:pt x="9819" y="30761"/>
                </a:cubicBezTo>
                <a:cubicBezTo>
                  <a:pt x="7660" y="30761"/>
                  <a:pt x="5504" y="30861"/>
                  <a:pt x="3348" y="31258"/>
                </a:cubicBezTo>
                <a:cubicBezTo>
                  <a:pt x="2900" y="31341"/>
                  <a:pt x="2602" y="31822"/>
                  <a:pt x="2602" y="32252"/>
                </a:cubicBezTo>
                <a:lnTo>
                  <a:pt x="2254" y="43189"/>
                </a:lnTo>
                <a:cubicBezTo>
                  <a:pt x="2224" y="43860"/>
                  <a:pt x="2731" y="44196"/>
                  <a:pt x="3244" y="44196"/>
                </a:cubicBezTo>
                <a:cubicBezTo>
                  <a:pt x="3301" y="44196"/>
                  <a:pt x="3358" y="44192"/>
                  <a:pt x="3414" y="44183"/>
                </a:cubicBezTo>
                <a:cubicBezTo>
                  <a:pt x="3464" y="44200"/>
                  <a:pt x="3497" y="44200"/>
                  <a:pt x="3547" y="44217"/>
                </a:cubicBezTo>
                <a:cubicBezTo>
                  <a:pt x="8278" y="44933"/>
                  <a:pt x="13084" y="45462"/>
                  <a:pt x="17880" y="45462"/>
                </a:cubicBezTo>
                <a:cubicBezTo>
                  <a:pt x="21297" y="45462"/>
                  <a:pt x="24710" y="45193"/>
                  <a:pt x="28088" y="44531"/>
                </a:cubicBezTo>
                <a:cubicBezTo>
                  <a:pt x="35512" y="43057"/>
                  <a:pt x="42588" y="39610"/>
                  <a:pt x="46830" y="33114"/>
                </a:cubicBezTo>
                <a:cubicBezTo>
                  <a:pt x="50807" y="27033"/>
                  <a:pt x="51453" y="19161"/>
                  <a:pt x="48189" y="12632"/>
                </a:cubicBezTo>
                <a:cubicBezTo>
                  <a:pt x="44759" y="5772"/>
                  <a:pt x="37401" y="2143"/>
                  <a:pt x="30160" y="867"/>
                </a:cubicBezTo>
                <a:cubicBezTo>
                  <a:pt x="26397" y="209"/>
                  <a:pt x="22561" y="1"/>
                  <a:pt x="18743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anchor="ctr" anchorCtr="0" bIns="91425" lIns="91425" rIns="91425" spcFirstLastPara="1" tIns="91425" wrap="square">
            <a:noAutofit/>
          </a:bodyPr>
          <a:p>
            <a:pPr algn="l" indent="0" lvl="0" marL="0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048897" name="Google Shape;326;p32"/>
          <p:cNvSpPr/>
          <p:nvPr/>
        </p:nvSpPr>
        <p:spPr>
          <a:xfrm rot="5400000">
            <a:off x="-731079" y="3085339"/>
            <a:ext cx="3161501" cy="3369463"/>
          </a:xfrm>
          <a:custGeom>
            <a:avLst/>
            <a:ahLst/>
            <a:rect l="l" t="t" r="r" b="b"/>
            <a:pathLst>
              <a:path w="28585" h="30466" extrusionOk="0">
                <a:moveTo>
                  <a:pt x="25026" y="1"/>
                </a:moveTo>
                <a:cubicBezTo>
                  <a:pt x="24926" y="1"/>
                  <a:pt x="24825" y="4"/>
                  <a:pt x="24724" y="8"/>
                </a:cubicBezTo>
                <a:cubicBezTo>
                  <a:pt x="23514" y="58"/>
                  <a:pt x="22321" y="174"/>
                  <a:pt x="21111" y="273"/>
                </a:cubicBezTo>
                <a:cubicBezTo>
                  <a:pt x="18775" y="472"/>
                  <a:pt x="16356" y="572"/>
                  <a:pt x="14052" y="1019"/>
                </a:cubicBezTo>
                <a:cubicBezTo>
                  <a:pt x="11865" y="1433"/>
                  <a:pt x="12379" y="3819"/>
                  <a:pt x="12379" y="5526"/>
                </a:cubicBezTo>
                <a:cubicBezTo>
                  <a:pt x="12395" y="7896"/>
                  <a:pt x="12412" y="10282"/>
                  <a:pt x="12428" y="12652"/>
                </a:cubicBezTo>
                <a:lnTo>
                  <a:pt x="12428" y="14690"/>
                </a:lnTo>
                <a:cubicBezTo>
                  <a:pt x="12428" y="15104"/>
                  <a:pt x="12627" y="16165"/>
                  <a:pt x="12428" y="16529"/>
                </a:cubicBezTo>
                <a:lnTo>
                  <a:pt x="12428" y="16794"/>
                </a:lnTo>
                <a:lnTo>
                  <a:pt x="12362" y="16794"/>
                </a:lnTo>
                <a:cubicBezTo>
                  <a:pt x="12323" y="16833"/>
                  <a:pt x="12202" y="16846"/>
                  <a:pt x="12048" y="16846"/>
                </a:cubicBezTo>
                <a:cubicBezTo>
                  <a:pt x="11742" y="16846"/>
                  <a:pt x="11307" y="16794"/>
                  <a:pt x="11152" y="16794"/>
                </a:cubicBezTo>
                <a:lnTo>
                  <a:pt x="9147" y="16811"/>
                </a:lnTo>
                <a:lnTo>
                  <a:pt x="1127" y="16861"/>
                </a:lnTo>
                <a:cubicBezTo>
                  <a:pt x="547" y="16877"/>
                  <a:pt x="99" y="17325"/>
                  <a:pt x="83" y="17905"/>
                </a:cubicBezTo>
                <a:cubicBezTo>
                  <a:pt x="0" y="21351"/>
                  <a:pt x="116" y="24798"/>
                  <a:pt x="431" y="28228"/>
                </a:cubicBezTo>
                <a:cubicBezTo>
                  <a:pt x="447" y="28394"/>
                  <a:pt x="497" y="28560"/>
                  <a:pt x="580" y="28709"/>
                </a:cubicBezTo>
                <a:cubicBezTo>
                  <a:pt x="580" y="28941"/>
                  <a:pt x="563" y="29189"/>
                  <a:pt x="563" y="29438"/>
                </a:cubicBezTo>
                <a:cubicBezTo>
                  <a:pt x="563" y="30001"/>
                  <a:pt x="1027" y="30465"/>
                  <a:pt x="1591" y="30465"/>
                </a:cubicBezTo>
                <a:lnTo>
                  <a:pt x="27491" y="30051"/>
                </a:lnTo>
                <a:cubicBezTo>
                  <a:pt x="28038" y="30051"/>
                  <a:pt x="28585" y="29587"/>
                  <a:pt x="28552" y="29024"/>
                </a:cubicBezTo>
                <a:lnTo>
                  <a:pt x="27624" y="14690"/>
                </a:lnTo>
                <a:lnTo>
                  <a:pt x="27176" y="7515"/>
                </a:lnTo>
                <a:cubicBezTo>
                  <a:pt x="27094" y="6355"/>
                  <a:pt x="27027" y="5195"/>
                  <a:pt x="26944" y="4035"/>
                </a:cubicBezTo>
                <a:cubicBezTo>
                  <a:pt x="26895" y="3041"/>
                  <a:pt x="27044" y="1715"/>
                  <a:pt x="26613" y="803"/>
                </a:cubicBezTo>
                <a:cubicBezTo>
                  <a:pt x="26311" y="127"/>
                  <a:pt x="25684" y="1"/>
                  <a:pt x="25026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anchor="ctr" anchorCtr="0" bIns="91425" lIns="91425" rIns="91425" spcFirstLastPara="1" tIns="91425" wrap="square">
            <a:noAutofit/>
          </a:bodyPr>
          <a:p>
            <a:pPr algn="l" indent="0" lvl="0" marL="0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048898" name="Google Shape;327;p32"/>
          <p:cNvSpPr/>
          <p:nvPr/>
        </p:nvSpPr>
        <p:spPr>
          <a:xfrm rot="5399722">
            <a:off x="7111830" y="-534440"/>
            <a:ext cx="1458134" cy="1979815"/>
          </a:xfrm>
          <a:custGeom>
            <a:avLst/>
            <a:ahLst/>
            <a:rect l="l" t="t" r="r" b="b"/>
            <a:pathLst>
              <a:path w="23582" h="32019" extrusionOk="0">
                <a:moveTo>
                  <a:pt x="1443" y="0"/>
                </a:moveTo>
                <a:cubicBezTo>
                  <a:pt x="878" y="0"/>
                  <a:pt x="414" y="425"/>
                  <a:pt x="382" y="978"/>
                </a:cubicBezTo>
                <a:cubicBezTo>
                  <a:pt x="100" y="7441"/>
                  <a:pt x="117" y="26978"/>
                  <a:pt x="1" y="30309"/>
                </a:cubicBezTo>
                <a:cubicBezTo>
                  <a:pt x="1" y="30773"/>
                  <a:pt x="282" y="31187"/>
                  <a:pt x="730" y="31336"/>
                </a:cubicBezTo>
                <a:cubicBezTo>
                  <a:pt x="2337" y="31798"/>
                  <a:pt x="3906" y="32019"/>
                  <a:pt x="5425" y="32019"/>
                </a:cubicBezTo>
                <a:cubicBezTo>
                  <a:pt x="11204" y="32019"/>
                  <a:pt x="16269" y="28830"/>
                  <a:pt x="20035" y="23647"/>
                </a:cubicBezTo>
                <a:cubicBezTo>
                  <a:pt x="23581" y="18759"/>
                  <a:pt x="23532" y="13754"/>
                  <a:pt x="20367" y="9479"/>
                </a:cubicBezTo>
                <a:cubicBezTo>
                  <a:pt x="15196" y="2503"/>
                  <a:pt x="8817" y="581"/>
                  <a:pt x="1476" y="1"/>
                </a:cubicBezTo>
                <a:cubicBezTo>
                  <a:pt x="1465" y="0"/>
                  <a:pt x="1454" y="0"/>
                  <a:pt x="1443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="ctr" anchorCtr="0" bIns="91425" lIns="91425" rIns="91425" spcFirstLastPara="1" tIns="91425" wrap="square">
            <a:noAutofit/>
          </a:bodyPr>
          <a:p>
            <a:pPr algn="l" indent="0" lvl="0" marL="0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048899" name="Google Shape;328;p32"/>
          <p:cNvSpPr/>
          <p:nvPr/>
        </p:nvSpPr>
        <p:spPr>
          <a:xfrm rot="26" flipH="1">
            <a:off x="367231" y="354381"/>
            <a:ext cx="8274219" cy="4386635"/>
          </a:xfrm>
          <a:custGeom>
            <a:avLst/>
            <a:ahLst/>
            <a:rect l="l" t="t" r="r" b="b"/>
            <a:pathLst>
              <a:path w="24940" h="8540" extrusionOk="0">
                <a:moveTo>
                  <a:pt x="21687" y="0"/>
                </a:moveTo>
                <a:cubicBezTo>
                  <a:pt x="21506" y="0"/>
                  <a:pt x="21341" y="2"/>
                  <a:pt x="21211" y="5"/>
                </a:cubicBezTo>
                <a:lnTo>
                  <a:pt x="17533" y="55"/>
                </a:lnTo>
                <a:cubicBezTo>
                  <a:pt x="12793" y="138"/>
                  <a:pt x="8004" y="5"/>
                  <a:pt x="3282" y="353"/>
                </a:cubicBezTo>
                <a:cubicBezTo>
                  <a:pt x="2470" y="403"/>
                  <a:pt x="1426" y="353"/>
                  <a:pt x="779" y="933"/>
                </a:cubicBezTo>
                <a:cubicBezTo>
                  <a:pt x="0" y="1646"/>
                  <a:pt x="150" y="3021"/>
                  <a:pt x="166" y="3982"/>
                </a:cubicBezTo>
                <a:cubicBezTo>
                  <a:pt x="183" y="5722"/>
                  <a:pt x="50" y="8141"/>
                  <a:pt x="2287" y="8324"/>
                </a:cubicBezTo>
                <a:cubicBezTo>
                  <a:pt x="4238" y="8482"/>
                  <a:pt x="6211" y="8540"/>
                  <a:pt x="8188" y="8540"/>
                </a:cubicBezTo>
                <a:cubicBezTo>
                  <a:pt x="10982" y="8540"/>
                  <a:pt x="13783" y="8424"/>
                  <a:pt x="16538" y="8307"/>
                </a:cubicBezTo>
                <a:cubicBezTo>
                  <a:pt x="17897" y="8257"/>
                  <a:pt x="19256" y="8175"/>
                  <a:pt x="20615" y="8092"/>
                </a:cubicBezTo>
                <a:cubicBezTo>
                  <a:pt x="21626" y="8025"/>
                  <a:pt x="23067" y="8191"/>
                  <a:pt x="23979" y="7694"/>
                </a:cubicBezTo>
                <a:cubicBezTo>
                  <a:pt x="24923" y="7164"/>
                  <a:pt x="24774" y="5937"/>
                  <a:pt x="24807" y="5009"/>
                </a:cubicBezTo>
                <a:cubicBezTo>
                  <a:pt x="24840" y="3684"/>
                  <a:pt x="24874" y="2358"/>
                  <a:pt x="24923" y="1032"/>
                </a:cubicBezTo>
                <a:cubicBezTo>
                  <a:pt x="24940" y="88"/>
                  <a:pt x="23399" y="22"/>
                  <a:pt x="23399" y="22"/>
                </a:cubicBezTo>
                <a:cubicBezTo>
                  <a:pt x="23399" y="22"/>
                  <a:pt x="22412" y="0"/>
                  <a:pt x="21687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anchor="ctr" anchorCtr="0" bIns="91425" lIns="91425" rIns="91425" spcFirstLastPara="1" tIns="91425" wrap="square">
            <a:noAutofit/>
          </a:bodyPr>
          <a:p>
            <a:pPr algn="l" indent="0" lvl="0" marL="0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048900" name="Google Shape;329;p32"/>
          <p:cNvSpPr/>
          <p:nvPr/>
        </p:nvSpPr>
        <p:spPr>
          <a:xfrm rot="9973307">
            <a:off x="7074989" y="3601511"/>
            <a:ext cx="2698045" cy="2207467"/>
          </a:xfrm>
          <a:custGeom>
            <a:avLst/>
            <a:ahLst/>
            <a:rect l="l" t="t" r="r" b="b"/>
            <a:pathLst>
              <a:path w="40401" h="33055" extrusionOk="0">
                <a:moveTo>
                  <a:pt x="7436" y="1"/>
                </a:moveTo>
                <a:cubicBezTo>
                  <a:pt x="7202" y="1"/>
                  <a:pt x="6960" y="95"/>
                  <a:pt x="6744" y="317"/>
                </a:cubicBezTo>
                <a:cubicBezTo>
                  <a:pt x="1955" y="5355"/>
                  <a:pt x="0" y="12762"/>
                  <a:pt x="1624" y="19523"/>
                </a:cubicBezTo>
                <a:cubicBezTo>
                  <a:pt x="2519" y="23202"/>
                  <a:pt x="4441" y="26516"/>
                  <a:pt x="7573" y="28703"/>
                </a:cubicBezTo>
                <a:cubicBezTo>
                  <a:pt x="10920" y="31023"/>
                  <a:pt x="14798" y="32482"/>
                  <a:pt x="18858" y="32929"/>
                </a:cubicBezTo>
                <a:cubicBezTo>
                  <a:pt x="19601" y="33013"/>
                  <a:pt x="20349" y="33054"/>
                  <a:pt x="21096" y="33054"/>
                </a:cubicBezTo>
                <a:cubicBezTo>
                  <a:pt x="27744" y="33054"/>
                  <a:pt x="34359" y="29775"/>
                  <a:pt x="37666" y="23832"/>
                </a:cubicBezTo>
                <a:cubicBezTo>
                  <a:pt x="39555" y="20434"/>
                  <a:pt x="40367" y="16491"/>
                  <a:pt x="40384" y="12613"/>
                </a:cubicBezTo>
                <a:cubicBezTo>
                  <a:pt x="40400" y="9050"/>
                  <a:pt x="39737" y="4874"/>
                  <a:pt x="37219" y="2140"/>
                </a:cubicBezTo>
                <a:cubicBezTo>
                  <a:pt x="36202" y="1036"/>
                  <a:pt x="34710" y="862"/>
                  <a:pt x="33227" y="862"/>
                </a:cubicBezTo>
                <a:cubicBezTo>
                  <a:pt x="32544" y="862"/>
                  <a:pt x="31864" y="899"/>
                  <a:pt x="31233" y="899"/>
                </a:cubicBezTo>
                <a:cubicBezTo>
                  <a:pt x="31156" y="899"/>
                  <a:pt x="31080" y="899"/>
                  <a:pt x="31004" y="897"/>
                </a:cubicBezTo>
                <a:lnTo>
                  <a:pt x="23431" y="748"/>
                </a:lnTo>
                <a:lnTo>
                  <a:pt x="8269" y="450"/>
                </a:lnTo>
                <a:cubicBezTo>
                  <a:pt x="8067" y="181"/>
                  <a:pt x="7759" y="1"/>
                  <a:pt x="7436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anchor="ctr" anchorCtr="0" bIns="91425" lIns="91425" rIns="91425" spcFirstLastPara="1" tIns="91425" wrap="square">
            <a:noAutofit/>
          </a:bodyPr>
          <a:p>
            <a:pPr algn="l" indent="0" lvl="0" marL="0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048901" name="Google Shape;330;p32"/>
          <p:cNvSpPr/>
          <p:nvPr/>
        </p:nvSpPr>
        <p:spPr>
          <a:xfrm rot="-5400000">
            <a:off x="7115223" y="4441078"/>
            <a:ext cx="683878" cy="928551"/>
          </a:xfrm>
          <a:custGeom>
            <a:avLst/>
            <a:ahLst/>
            <a:rect l="l" t="t" r="r" b="b"/>
            <a:pathLst>
              <a:path w="23582" h="32019" extrusionOk="0">
                <a:moveTo>
                  <a:pt x="1443" y="0"/>
                </a:moveTo>
                <a:cubicBezTo>
                  <a:pt x="878" y="0"/>
                  <a:pt x="414" y="425"/>
                  <a:pt x="382" y="978"/>
                </a:cubicBezTo>
                <a:cubicBezTo>
                  <a:pt x="100" y="7441"/>
                  <a:pt x="117" y="26978"/>
                  <a:pt x="1" y="30309"/>
                </a:cubicBezTo>
                <a:cubicBezTo>
                  <a:pt x="1" y="30773"/>
                  <a:pt x="282" y="31187"/>
                  <a:pt x="730" y="31336"/>
                </a:cubicBezTo>
                <a:cubicBezTo>
                  <a:pt x="2337" y="31798"/>
                  <a:pt x="3906" y="32019"/>
                  <a:pt x="5425" y="32019"/>
                </a:cubicBezTo>
                <a:cubicBezTo>
                  <a:pt x="11204" y="32019"/>
                  <a:pt x="16269" y="28830"/>
                  <a:pt x="20035" y="23647"/>
                </a:cubicBezTo>
                <a:cubicBezTo>
                  <a:pt x="23581" y="18759"/>
                  <a:pt x="23532" y="13754"/>
                  <a:pt x="20367" y="9479"/>
                </a:cubicBezTo>
                <a:cubicBezTo>
                  <a:pt x="15196" y="2503"/>
                  <a:pt x="8817" y="581"/>
                  <a:pt x="1476" y="1"/>
                </a:cubicBezTo>
                <a:cubicBezTo>
                  <a:pt x="1465" y="0"/>
                  <a:pt x="1454" y="0"/>
                  <a:pt x="1443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anchor="ctr" anchorCtr="0" bIns="91425" lIns="91425" rIns="91425" spcFirstLastPara="1" tIns="91425" wrap="square">
            <a:noAutofit/>
          </a:bodyPr>
          <a:p>
            <a:pPr algn="l" indent="0" lvl="0" marL="0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048902" name="Google Shape;331;p32"/>
          <p:cNvSpPr/>
          <p:nvPr/>
        </p:nvSpPr>
        <p:spPr>
          <a:xfrm rot="-6692850">
            <a:off x="5544799" y="3767472"/>
            <a:ext cx="2097729" cy="3107383"/>
          </a:xfrm>
          <a:custGeom>
            <a:avLst/>
            <a:ahLst/>
            <a:rect l="l" t="t" r="r" b="b"/>
            <a:pathLst>
              <a:path w="62970" h="93278" fill="none" extrusionOk="0">
                <a:moveTo>
                  <a:pt x="40384" y="0"/>
                </a:moveTo>
                <a:cubicBezTo>
                  <a:pt x="37152" y="6612"/>
                  <a:pt x="38296" y="15096"/>
                  <a:pt x="43151" y="20614"/>
                </a:cubicBezTo>
                <a:cubicBezTo>
                  <a:pt x="45836" y="23663"/>
                  <a:pt x="49415" y="25751"/>
                  <a:pt x="52795" y="28038"/>
                </a:cubicBezTo>
                <a:cubicBezTo>
                  <a:pt x="56159" y="30308"/>
                  <a:pt x="59490" y="32960"/>
                  <a:pt x="61230" y="36638"/>
                </a:cubicBezTo>
                <a:cubicBezTo>
                  <a:pt x="62970" y="40301"/>
                  <a:pt x="62688" y="45255"/>
                  <a:pt x="59540" y="47840"/>
                </a:cubicBezTo>
                <a:cubicBezTo>
                  <a:pt x="56242" y="50558"/>
                  <a:pt x="51304" y="49845"/>
                  <a:pt x="47459" y="51685"/>
                </a:cubicBezTo>
                <a:cubicBezTo>
                  <a:pt x="46001" y="52364"/>
                  <a:pt x="44626" y="53624"/>
                  <a:pt x="44576" y="55214"/>
                </a:cubicBezTo>
                <a:cubicBezTo>
                  <a:pt x="44543" y="56225"/>
                  <a:pt x="45024" y="57153"/>
                  <a:pt x="45554" y="58015"/>
                </a:cubicBezTo>
                <a:cubicBezTo>
                  <a:pt x="48023" y="62091"/>
                  <a:pt x="51503" y="65754"/>
                  <a:pt x="52431" y="70427"/>
                </a:cubicBezTo>
                <a:cubicBezTo>
                  <a:pt x="53674" y="76607"/>
                  <a:pt x="49945" y="82971"/>
                  <a:pt x="44742" y="86517"/>
                </a:cubicBezTo>
                <a:cubicBezTo>
                  <a:pt x="39555" y="90063"/>
                  <a:pt x="33126" y="91306"/>
                  <a:pt x="26862" y="92052"/>
                </a:cubicBezTo>
                <a:cubicBezTo>
                  <a:pt x="17947" y="93095"/>
                  <a:pt x="8965" y="93278"/>
                  <a:pt x="0" y="92598"/>
                </a:cubicBezTo>
              </a:path>
            </a:pathLst>
          </a:custGeom>
          <a:noFill/>
          <a:ln w="15750" cap="flat" cmpd="sng">
            <a:solidFill>
              <a:srgbClr val="0E1C30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anchor="ctr" anchorCtr="0" bIns="91425" lIns="91425" rIns="91425" spcFirstLastPara="1" tIns="91425" wrap="square">
            <a:noAutofit/>
          </a:bodyPr>
          <a:p>
            <a:pPr algn="l" indent="0" lvl="0" marL="0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048903" name="Google Shape;332;p32"/>
          <p:cNvSpPr/>
          <p:nvPr/>
        </p:nvSpPr>
        <p:spPr>
          <a:xfrm rot="-9352694">
            <a:off x="806961" y="3975548"/>
            <a:ext cx="1059678" cy="1364415"/>
          </a:xfrm>
          <a:custGeom>
            <a:avLst/>
            <a:ahLst/>
            <a:rect l="l" t="t" r="r" b="b"/>
            <a:pathLst>
              <a:path w="24957" h="32134" extrusionOk="0">
                <a:moveTo>
                  <a:pt x="21809" y="1"/>
                </a:moveTo>
                <a:cubicBezTo>
                  <a:pt x="21721" y="1"/>
                  <a:pt x="21632" y="12"/>
                  <a:pt x="21543" y="36"/>
                </a:cubicBezTo>
                <a:cubicBezTo>
                  <a:pt x="15263" y="1892"/>
                  <a:pt x="9778" y="5786"/>
                  <a:pt x="5950" y="11089"/>
                </a:cubicBezTo>
                <a:cubicBezTo>
                  <a:pt x="1840" y="16823"/>
                  <a:pt x="1" y="24097"/>
                  <a:pt x="763" y="31107"/>
                </a:cubicBezTo>
                <a:cubicBezTo>
                  <a:pt x="835" y="31695"/>
                  <a:pt x="1229" y="32134"/>
                  <a:pt x="1796" y="32134"/>
                </a:cubicBezTo>
                <a:cubicBezTo>
                  <a:pt x="1884" y="32134"/>
                  <a:pt x="1976" y="32123"/>
                  <a:pt x="2072" y="32101"/>
                </a:cubicBezTo>
                <a:cubicBezTo>
                  <a:pt x="4773" y="31471"/>
                  <a:pt x="7458" y="31007"/>
                  <a:pt x="10192" y="30543"/>
                </a:cubicBezTo>
                <a:cubicBezTo>
                  <a:pt x="10540" y="30494"/>
                  <a:pt x="10904" y="30394"/>
                  <a:pt x="11219" y="30212"/>
                </a:cubicBezTo>
                <a:cubicBezTo>
                  <a:pt x="11667" y="29930"/>
                  <a:pt x="11865" y="29085"/>
                  <a:pt x="11832" y="28571"/>
                </a:cubicBezTo>
                <a:cubicBezTo>
                  <a:pt x="11219" y="20452"/>
                  <a:pt x="16340" y="13011"/>
                  <a:pt x="24145" y="10691"/>
                </a:cubicBezTo>
                <a:cubicBezTo>
                  <a:pt x="24526" y="10575"/>
                  <a:pt x="24957" y="10145"/>
                  <a:pt x="24907" y="9697"/>
                </a:cubicBezTo>
                <a:cubicBezTo>
                  <a:pt x="24509" y="6648"/>
                  <a:pt x="23813" y="3649"/>
                  <a:pt x="22819" y="765"/>
                </a:cubicBezTo>
                <a:cubicBezTo>
                  <a:pt x="22680" y="307"/>
                  <a:pt x="22262" y="1"/>
                  <a:pt x="21809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="ctr" anchorCtr="0" bIns="91425" lIns="91425" rIns="91425" spcFirstLastPara="1" tIns="91425" wrap="square">
            <a:noAutofit/>
          </a:bodyPr>
          <a:p>
            <a:pPr algn="l" indent="0" lvl="0" marL="0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048904" name="Google Shape;333;p32"/>
          <p:cNvSpPr/>
          <p:nvPr/>
        </p:nvSpPr>
        <p:spPr>
          <a:xfrm rot="5023203">
            <a:off x="2456782" y="-130368"/>
            <a:ext cx="544889" cy="739836"/>
          </a:xfrm>
          <a:custGeom>
            <a:avLst/>
            <a:ahLst/>
            <a:rect l="l" t="t" r="r" b="b"/>
            <a:pathLst>
              <a:path w="23582" h="32019" extrusionOk="0">
                <a:moveTo>
                  <a:pt x="1443" y="0"/>
                </a:moveTo>
                <a:cubicBezTo>
                  <a:pt x="878" y="0"/>
                  <a:pt x="414" y="425"/>
                  <a:pt x="382" y="978"/>
                </a:cubicBezTo>
                <a:cubicBezTo>
                  <a:pt x="100" y="7441"/>
                  <a:pt x="117" y="26978"/>
                  <a:pt x="1" y="30309"/>
                </a:cubicBezTo>
                <a:cubicBezTo>
                  <a:pt x="1" y="30773"/>
                  <a:pt x="282" y="31187"/>
                  <a:pt x="730" y="31336"/>
                </a:cubicBezTo>
                <a:cubicBezTo>
                  <a:pt x="2337" y="31798"/>
                  <a:pt x="3906" y="32019"/>
                  <a:pt x="5425" y="32019"/>
                </a:cubicBezTo>
                <a:cubicBezTo>
                  <a:pt x="11204" y="32019"/>
                  <a:pt x="16269" y="28830"/>
                  <a:pt x="20035" y="23647"/>
                </a:cubicBezTo>
                <a:cubicBezTo>
                  <a:pt x="23581" y="18759"/>
                  <a:pt x="23532" y="13754"/>
                  <a:pt x="20367" y="9479"/>
                </a:cubicBezTo>
                <a:cubicBezTo>
                  <a:pt x="15196" y="2503"/>
                  <a:pt x="8817" y="581"/>
                  <a:pt x="1476" y="1"/>
                </a:cubicBezTo>
                <a:cubicBezTo>
                  <a:pt x="1465" y="0"/>
                  <a:pt x="1454" y="0"/>
                  <a:pt x="1443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anchor="ctr" anchorCtr="0" bIns="91425" lIns="91425" rIns="91425" spcFirstLastPara="1" tIns="91425" wrap="square">
            <a:noAutofit/>
          </a:bodyPr>
          <a:p>
            <a:pPr algn="l" indent="0" lvl="0" marL="0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048905" name="Google Shape;334;p32"/>
          <p:cNvSpPr/>
          <p:nvPr/>
        </p:nvSpPr>
        <p:spPr>
          <a:xfrm rot="10769932">
            <a:off x="2190933" y="-706714"/>
            <a:ext cx="1076520" cy="1326442"/>
          </a:xfrm>
          <a:custGeom>
            <a:avLst/>
            <a:ahLst/>
            <a:rect l="l" t="t" r="r" b="b"/>
            <a:pathLst>
              <a:path w="38827" h="47841" fill="none" extrusionOk="0">
                <a:moveTo>
                  <a:pt x="863" y="42257"/>
                </a:moveTo>
                <a:cubicBezTo>
                  <a:pt x="432" y="35545"/>
                  <a:pt x="1" y="28768"/>
                  <a:pt x="1244" y="22156"/>
                </a:cubicBezTo>
                <a:cubicBezTo>
                  <a:pt x="2470" y="15544"/>
                  <a:pt x="5536" y="9048"/>
                  <a:pt x="10921" y="5022"/>
                </a:cubicBezTo>
                <a:cubicBezTo>
                  <a:pt x="16290" y="995"/>
                  <a:pt x="24195" y="1"/>
                  <a:pt x="29746" y="3779"/>
                </a:cubicBezTo>
                <a:cubicBezTo>
                  <a:pt x="32629" y="5734"/>
                  <a:pt x="34684" y="8767"/>
                  <a:pt x="35927" y="12015"/>
                </a:cubicBezTo>
                <a:cubicBezTo>
                  <a:pt x="37186" y="15279"/>
                  <a:pt x="37716" y="18759"/>
                  <a:pt x="38031" y="22239"/>
                </a:cubicBezTo>
                <a:cubicBezTo>
                  <a:pt x="38827" y="30773"/>
                  <a:pt x="38479" y="39390"/>
                  <a:pt x="36971" y="47841"/>
                </a:cubicBezTo>
              </a:path>
            </a:pathLst>
          </a:custGeom>
          <a:noFill/>
          <a:ln w="15750" cap="flat" cmpd="sng">
            <a:solidFill>
              <a:schemeClr val="dk1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anchor="ctr" anchorCtr="0" bIns="91425" lIns="91425" rIns="91425" spcFirstLastPara="1" tIns="91425" wrap="square">
            <a:noAutofit/>
          </a:bodyPr>
          <a:p>
            <a:pPr algn="l" indent="0" lvl="0" marL="0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048906" name="Google Shape;335;p32"/>
          <p:cNvSpPr/>
          <p:nvPr/>
        </p:nvSpPr>
        <p:spPr>
          <a:xfrm rot="-3804836">
            <a:off x="6400290" y="62620"/>
            <a:ext cx="684650" cy="881539"/>
          </a:xfrm>
          <a:custGeom>
            <a:avLst/>
            <a:ahLst/>
            <a:rect l="l" t="t" r="r" b="b"/>
            <a:pathLst>
              <a:path w="24957" h="32134" extrusionOk="0">
                <a:moveTo>
                  <a:pt x="21809" y="1"/>
                </a:moveTo>
                <a:cubicBezTo>
                  <a:pt x="21721" y="1"/>
                  <a:pt x="21632" y="12"/>
                  <a:pt x="21543" y="36"/>
                </a:cubicBezTo>
                <a:cubicBezTo>
                  <a:pt x="15263" y="1892"/>
                  <a:pt x="9778" y="5786"/>
                  <a:pt x="5950" y="11089"/>
                </a:cubicBezTo>
                <a:cubicBezTo>
                  <a:pt x="1840" y="16823"/>
                  <a:pt x="1" y="24097"/>
                  <a:pt x="763" y="31107"/>
                </a:cubicBezTo>
                <a:cubicBezTo>
                  <a:pt x="835" y="31695"/>
                  <a:pt x="1229" y="32134"/>
                  <a:pt x="1796" y="32134"/>
                </a:cubicBezTo>
                <a:cubicBezTo>
                  <a:pt x="1884" y="32134"/>
                  <a:pt x="1976" y="32123"/>
                  <a:pt x="2072" y="32101"/>
                </a:cubicBezTo>
                <a:cubicBezTo>
                  <a:pt x="4773" y="31471"/>
                  <a:pt x="7458" y="31007"/>
                  <a:pt x="10192" y="30543"/>
                </a:cubicBezTo>
                <a:cubicBezTo>
                  <a:pt x="10540" y="30494"/>
                  <a:pt x="10904" y="30394"/>
                  <a:pt x="11219" y="30212"/>
                </a:cubicBezTo>
                <a:cubicBezTo>
                  <a:pt x="11667" y="29930"/>
                  <a:pt x="11865" y="29085"/>
                  <a:pt x="11832" y="28571"/>
                </a:cubicBezTo>
                <a:cubicBezTo>
                  <a:pt x="11219" y="20452"/>
                  <a:pt x="16340" y="13011"/>
                  <a:pt x="24145" y="10691"/>
                </a:cubicBezTo>
                <a:cubicBezTo>
                  <a:pt x="24526" y="10575"/>
                  <a:pt x="24957" y="10145"/>
                  <a:pt x="24907" y="9697"/>
                </a:cubicBezTo>
                <a:cubicBezTo>
                  <a:pt x="24509" y="6648"/>
                  <a:pt x="23813" y="3649"/>
                  <a:pt x="22819" y="765"/>
                </a:cubicBezTo>
                <a:cubicBezTo>
                  <a:pt x="22680" y="307"/>
                  <a:pt x="22262" y="1"/>
                  <a:pt x="21809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anchor="ctr" anchorCtr="0" bIns="91425" lIns="91425" rIns="91425" spcFirstLastPara="1" tIns="91425" wrap="square">
            <a:noAutofit/>
          </a:bodyPr>
          <a:p>
            <a:pPr algn="l" indent="0" lvl="0" marL="0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CUSTOM_11">
    <p:spTree>
      <p:nvGrpSpPr>
        <p:cNvPr id="74" name="Shape 3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86" name="Google Shape;337;p33"/>
          <p:cNvSpPr/>
          <p:nvPr/>
        </p:nvSpPr>
        <p:spPr>
          <a:xfrm rot="346516">
            <a:off x="7112718" y="-879303"/>
            <a:ext cx="2893764" cy="2367599"/>
          </a:xfrm>
          <a:custGeom>
            <a:avLst/>
            <a:ahLst/>
            <a:rect l="l" t="t" r="r" b="b"/>
            <a:pathLst>
              <a:path w="40401" h="33055" extrusionOk="0">
                <a:moveTo>
                  <a:pt x="7436" y="1"/>
                </a:moveTo>
                <a:cubicBezTo>
                  <a:pt x="7202" y="1"/>
                  <a:pt x="6960" y="95"/>
                  <a:pt x="6744" y="317"/>
                </a:cubicBezTo>
                <a:cubicBezTo>
                  <a:pt x="1955" y="5355"/>
                  <a:pt x="0" y="12762"/>
                  <a:pt x="1624" y="19523"/>
                </a:cubicBezTo>
                <a:cubicBezTo>
                  <a:pt x="2519" y="23202"/>
                  <a:pt x="4441" y="26516"/>
                  <a:pt x="7573" y="28703"/>
                </a:cubicBezTo>
                <a:cubicBezTo>
                  <a:pt x="10920" y="31023"/>
                  <a:pt x="14798" y="32482"/>
                  <a:pt x="18858" y="32929"/>
                </a:cubicBezTo>
                <a:cubicBezTo>
                  <a:pt x="19601" y="33013"/>
                  <a:pt x="20349" y="33054"/>
                  <a:pt x="21096" y="33054"/>
                </a:cubicBezTo>
                <a:cubicBezTo>
                  <a:pt x="27744" y="33054"/>
                  <a:pt x="34359" y="29775"/>
                  <a:pt x="37666" y="23832"/>
                </a:cubicBezTo>
                <a:cubicBezTo>
                  <a:pt x="39555" y="20434"/>
                  <a:pt x="40367" y="16491"/>
                  <a:pt x="40384" y="12613"/>
                </a:cubicBezTo>
                <a:cubicBezTo>
                  <a:pt x="40400" y="9050"/>
                  <a:pt x="39737" y="4874"/>
                  <a:pt x="37219" y="2140"/>
                </a:cubicBezTo>
                <a:cubicBezTo>
                  <a:pt x="36202" y="1036"/>
                  <a:pt x="34710" y="862"/>
                  <a:pt x="33227" y="862"/>
                </a:cubicBezTo>
                <a:cubicBezTo>
                  <a:pt x="32544" y="862"/>
                  <a:pt x="31864" y="899"/>
                  <a:pt x="31233" y="899"/>
                </a:cubicBezTo>
                <a:cubicBezTo>
                  <a:pt x="31156" y="899"/>
                  <a:pt x="31080" y="899"/>
                  <a:pt x="31004" y="897"/>
                </a:cubicBezTo>
                <a:lnTo>
                  <a:pt x="23431" y="748"/>
                </a:lnTo>
                <a:lnTo>
                  <a:pt x="8269" y="450"/>
                </a:lnTo>
                <a:cubicBezTo>
                  <a:pt x="8067" y="181"/>
                  <a:pt x="7759" y="1"/>
                  <a:pt x="7436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anchor="ctr" anchorCtr="0" bIns="91425" lIns="91425" rIns="91425" spcFirstLastPara="1" tIns="91425" wrap="square">
            <a:noAutofit/>
          </a:bodyPr>
          <a:p>
            <a:pPr algn="l" indent="0" lvl="0" marL="0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048887" name="Google Shape;338;p33"/>
          <p:cNvSpPr/>
          <p:nvPr/>
        </p:nvSpPr>
        <p:spPr>
          <a:xfrm rot="-5633934">
            <a:off x="29524" y="-489049"/>
            <a:ext cx="1681905" cy="2297137"/>
          </a:xfrm>
          <a:custGeom>
            <a:avLst/>
            <a:ahLst/>
            <a:rect l="l" t="t" r="r" b="b"/>
            <a:pathLst>
              <a:path w="27376" h="37390" extrusionOk="0">
                <a:moveTo>
                  <a:pt x="1478" y="0"/>
                </a:moveTo>
                <a:cubicBezTo>
                  <a:pt x="941" y="0"/>
                  <a:pt x="478" y="404"/>
                  <a:pt x="414" y="946"/>
                </a:cubicBezTo>
                <a:cubicBezTo>
                  <a:pt x="133" y="6431"/>
                  <a:pt x="0" y="11916"/>
                  <a:pt x="33" y="17401"/>
                </a:cubicBezTo>
                <a:cubicBezTo>
                  <a:pt x="33" y="17932"/>
                  <a:pt x="365" y="18495"/>
                  <a:pt x="961" y="18512"/>
                </a:cubicBezTo>
                <a:lnTo>
                  <a:pt x="12080" y="18976"/>
                </a:lnTo>
                <a:cubicBezTo>
                  <a:pt x="12362" y="24693"/>
                  <a:pt x="12478" y="30426"/>
                  <a:pt x="12445" y="36143"/>
                </a:cubicBezTo>
                <a:cubicBezTo>
                  <a:pt x="12445" y="36834"/>
                  <a:pt x="12906" y="37257"/>
                  <a:pt x="13561" y="37257"/>
                </a:cubicBezTo>
                <a:cubicBezTo>
                  <a:pt x="13597" y="37257"/>
                  <a:pt x="13634" y="37256"/>
                  <a:pt x="13671" y="37253"/>
                </a:cubicBezTo>
                <a:cubicBezTo>
                  <a:pt x="15338" y="37130"/>
                  <a:pt x="17005" y="37067"/>
                  <a:pt x="18671" y="37067"/>
                </a:cubicBezTo>
                <a:cubicBezTo>
                  <a:pt x="20816" y="37067"/>
                  <a:pt x="22961" y="37171"/>
                  <a:pt x="25105" y="37386"/>
                </a:cubicBezTo>
                <a:cubicBezTo>
                  <a:pt x="25135" y="37388"/>
                  <a:pt x="25164" y="37390"/>
                  <a:pt x="25194" y="37390"/>
                </a:cubicBezTo>
                <a:cubicBezTo>
                  <a:pt x="25720" y="37390"/>
                  <a:pt x="26169" y="36975"/>
                  <a:pt x="26232" y="36441"/>
                </a:cubicBezTo>
                <a:cubicBezTo>
                  <a:pt x="27011" y="25770"/>
                  <a:pt x="27375" y="15081"/>
                  <a:pt x="27326" y="4360"/>
                </a:cubicBezTo>
                <a:cubicBezTo>
                  <a:pt x="27342" y="4095"/>
                  <a:pt x="27243" y="3846"/>
                  <a:pt x="27077" y="3664"/>
                </a:cubicBezTo>
                <a:cubicBezTo>
                  <a:pt x="27094" y="3316"/>
                  <a:pt x="27127" y="2985"/>
                  <a:pt x="27143" y="2637"/>
                </a:cubicBezTo>
                <a:cubicBezTo>
                  <a:pt x="27193" y="2073"/>
                  <a:pt x="26762" y="1576"/>
                  <a:pt x="26199" y="1526"/>
                </a:cubicBezTo>
                <a:lnTo>
                  <a:pt x="1541" y="2"/>
                </a:lnTo>
                <a:cubicBezTo>
                  <a:pt x="1520" y="1"/>
                  <a:pt x="1499" y="0"/>
                  <a:pt x="1478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="ctr" anchorCtr="0" bIns="91425" lIns="91425" rIns="91425" spcFirstLastPara="1" tIns="91425" wrap="square">
            <a:noAutofit/>
          </a:bodyPr>
          <a:p>
            <a:pPr algn="l" indent="0" lvl="0" marL="0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048888" name="Google Shape;339;p33"/>
          <p:cNvSpPr/>
          <p:nvPr/>
        </p:nvSpPr>
        <p:spPr>
          <a:xfrm rot="129738">
            <a:off x="370017" y="367848"/>
            <a:ext cx="8274187" cy="4407815"/>
          </a:xfrm>
          <a:custGeom>
            <a:avLst/>
            <a:ahLst/>
            <a:rect l="l" t="t" r="r" b="b"/>
            <a:pathLst>
              <a:path w="24940" h="8540" extrusionOk="0">
                <a:moveTo>
                  <a:pt x="21687" y="0"/>
                </a:moveTo>
                <a:cubicBezTo>
                  <a:pt x="21506" y="0"/>
                  <a:pt x="21341" y="2"/>
                  <a:pt x="21211" y="5"/>
                </a:cubicBezTo>
                <a:lnTo>
                  <a:pt x="17533" y="55"/>
                </a:lnTo>
                <a:cubicBezTo>
                  <a:pt x="12793" y="138"/>
                  <a:pt x="8004" y="5"/>
                  <a:pt x="3282" y="353"/>
                </a:cubicBezTo>
                <a:cubicBezTo>
                  <a:pt x="2470" y="403"/>
                  <a:pt x="1426" y="353"/>
                  <a:pt x="779" y="933"/>
                </a:cubicBezTo>
                <a:cubicBezTo>
                  <a:pt x="0" y="1646"/>
                  <a:pt x="150" y="3021"/>
                  <a:pt x="166" y="3982"/>
                </a:cubicBezTo>
                <a:cubicBezTo>
                  <a:pt x="183" y="5722"/>
                  <a:pt x="50" y="8141"/>
                  <a:pt x="2287" y="8324"/>
                </a:cubicBezTo>
                <a:cubicBezTo>
                  <a:pt x="4238" y="8482"/>
                  <a:pt x="6211" y="8540"/>
                  <a:pt x="8188" y="8540"/>
                </a:cubicBezTo>
                <a:cubicBezTo>
                  <a:pt x="10982" y="8540"/>
                  <a:pt x="13783" y="8424"/>
                  <a:pt x="16538" y="8307"/>
                </a:cubicBezTo>
                <a:cubicBezTo>
                  <a:pt x="17897" y="8257"/>
                  <a:pt x="19256" y="8175"/>
                  <a:pt x="20615" y="8092"/>
                </a:cubicBezTo>
                <a:cubicBezTo>
                  <a:pt x="21626" y="8025"/>
                  <a:pt x="23067" y="8191"/>
                  <a:pt x="23979" y="7694"/>
                </a:cubicBezTo>
                <a:cubicBezTo>
                  <a:pt x="24923" y="7164"/>
                  <a:pt x="24774" y="5937"/>
                  <a:pt x="24807" y="5009"/>
                </a:cubicBezTo>
                <a:cubicBezTo>
                  <a:pt x="24840" y="3684"/>
                  <a:pt x="24874" y="2358"/>
                  <a:pt x="24923" y="1032"/>
                </a:cubicBezTo>
                <a:cubicBezTo>
                  <a:pt x="24940" y="88"/>
                  <a:pt x="23399" y="22"/>
                  <a:pt x="23399" y="22"/>
                </a:cubicBezTo>
                <a:cubicBezTo>
                  <a:pt x="23399" y="22"/>
                  <a:pt x="22412" y="0"/>
                  <a:pt x="21687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anchor="ctr" anchorCtr="0" bIns="91425" lIns="91425" rIns="91425" spcFirstLastPara="1" tIns="91425" wrap="square">
            <a:noAutofit/>
          </a:bodyPr>
          <a:p>
            <a:pPr algn="l" indent="0" lvl="0" marL="0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048889" name="Google Shape;340;p33"/>
          <p:cNvSpPr/>
          <p:nvPr/>
        </p:nvSpPr>
        <p:spPr>
          <a:xfrm rot="5400000">
            <a:off x="6669468" y="-295538"/>
            <a:ext cx="883853" cy="1200072"/>
          </a:xfrm>
          <a:custGeom>
            <a:avLst/>
            <a:ahLst/>
            <a:rect l="l" t="t" r="r" b="b"/>
            <a:pathLst>
              <a:path w="23582" h="32019" extrusionOk="0">
                <a:moveTo>
                  <a:pt x="1443" y="0"/>
                </a:moveTo>
                <a:cubicBezTo>
                  <a:pt x="878" y="0"/>
                  <a:pt x="414" y="425"/>
                  <a:pt x="382" y="978"/>
                </a:cubicBezTo>
                <a:cubicBezTo>
                  <a:pt x="100" y="7441"/>
                  <a:pt x="117" y="26978"/>
                  <a:pt x="1" y="30309"/>
                </a:cubicBezTo>
                <a:cubicBezTo>
                  <a:pt x="1" y="30773"/>
                  <a:pt x="282" y="31187"/>
                  <a:pt x="730" y="31336"/>
                </a:cubicBezTo>
                <a:cubicBezTo>
                  <a:pt x="2337" y="31798"/>
                  <a:pt x="3906" y="32019"/>
                  <a:pt x="5425" y="32019"/>
                </a:cubicBezTo>
                <a:cubicBezTo>
                  <a:pt x="11204" y="32019"/>
                  <a:pt x="16269" y="28830"/>
                  <a:pt x="20035" y="23647"/>
                </a:cubicBezTo>
                <a:cubicBezTo>
                  <a:pt x="23581" y="18759"/>
                  <a:pt x="23532" y="13754"/>
                  <a:pt x="20367" y="9479"/>
                </a:cubicBezTo>
                <a:cubicBezTo>
                  <a:pt x="15196" y="2503"/>
                  <a:pt x="8817" y="581"/>
                  <a:pt x="1476" y="1"/>
                </a:cubicBezTo>
                <a:cubicBezTo>
                  <a:pt x="1465" y="0"/>
                  <a:pt x="1454" y="0"/>
                  <a:pt x="1443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anchor="ctr" anchorCtr="0" bIns="91425" lIns="91425" rIns="91425" spcFirstLastPara="1" tIns="91425" wrap="square">
            <a:noAutofit/>
          </a:bodyPr>
          <a:p>
            <a:pPr algn="l" indent="0" lvl="0" marL="0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048890" name="Google Shape;341;p33"/>
          <p:cNvSpPr/>
          <p:nvPr/>
        </p:nvSpPr>
        <p:spPr>
          <a:xfrm rot="10800000">
            <a:off x="745613" y="-344150"/>
            <a:ext cx="389850" cy="721275"/>
          </a:xfrm>
          <a:custGeom>
            <a:avLst/>
            <a:ahLst/>
            <a:rect l="l" t="t" r="r" b="b"/>
            <a:pathLst>
              <a:path w="15594" h="28851" extrusionOk="0">
                <a:moveTo>
                  <a:pt x="13821" y="0"/>
                </a:moveTo>
                <a:lnTo>
                  <a:pt x="1028" y="514"/>
                </a:lnTo>
                <a:cubicBezTo>
                  <a:pt x="465" y="531"/>
                  <a:pt x="1" y="978"/>
                  <a:pt x="1" y="1558"/>
                </a:cubicBezTo>
                <a:cubicBezTo>
                  <a:pt x="17" y="7524"/>
                  <a:pt x="183" y="13506"/>
                  <a:pt x="481" y="19471"/>
                </a:cubicBezTo>
                <a:cubicBezTo>
                  <a:pt x="299" y="19670"/>
                  <a:pt x="233" y="19919"/>
                  <a:pt x="249" y="20184"/>
                </a:cubicBezTo>
                <a:cubicBezTo>
                  <a:pt x="481" y="22719"/>
                  <a:pt x="481" y="25271"/>
                  <a:pt x="282" y="27806"/>
                </a:cubicBezTo>
                <a:cubicBezTo>
                  <a:pt x="233" y="28370"/>
                  <a:pt x="796" y="28850"/>
                  <a:pt x="1326" y="28850"/>
                </a:cubicBezTo>
                <a:cubicBezTo>
                  <a:pt x="5850" y="28801"/>
                  <a:pt x="10374" y="28337"/>
                  <a:pt x="14832" y="27475"/>
                </a:cubicBezTo>
                <a:cubicBezTo>
                  <a:pt x="15279" y="27359"/>
                  <a:pt x="15594" y="26945"/>
                  <a:pt x="15594" y="26481"/>
                </a:cubicBezTo>
                <a:cubicBezTo>
                  <a:pt x="15097" y="17996"/>
                  <a:pt x="14848" y="9512"/>
                  <a:pt x="14865" y="1044"/>
                </a:cubicBezTo>
                <a:cubicBezTo>
                  <a:pt x="14865" y="464"/>
                  <a:pt x="14401" y="0"/>
                  <a:pt x="13821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anchor="ctr" anchorCtr="0" bIns="91425" lIns="91425" rIns="91425" spcFirstLastPara="1" tIns="91425" wrap="square">
            <a:noAutofit/>
          </a:bodyPr>
          <a:p>
            <a:pPr algn="l" indent="0" lvl="0" marL="0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048891" name="Google Shape;342;p33"/>
          <p:cNvSpPr/>
          <p:nvPr/>
        </p:nvSpPr>
        <p:spPr>
          <a:xfrm rot="10800000">
            <a:off x="611375" y="-344150"/>
            <a:ext cx="658325" cy="1496775"/>
          </a:xfrm>
          <a:custGeom>
            <a:avLst/>
            <a:ahLst/>
            <a:rect l="l" t="t" r="r" b="b"/>
            <a:pathLst>
              <a:path w="26333" h="59871" fill="none" extrusionOk="0">
                <a:moveTo>
                  <a:pt x="581" y="59871"/>
                </a:moveTo>
                <a:cubicBezTo>
                  <a:pt x="1" y="40582"/>
                  <a:pt x="979" y="21294"/>
                  <a:pt x="1956" y="2022"/>
                </a:cubicBezTo>
                <a:cubicBezTo>
                  <a:pt x="1907" y="1641"/>
                  <a:pt x="2205" y="1326"/>
                  <a:pt x="2586" y="1375"/>
                </a:cubicBezTo>
                <a:cubicBezTo>
                  <a:pt x="9811" y="414"/>
                  <a:pt x="17119" y="0"/>
                  <a:pt x="24410" y="149"/>
                </a:cubicBezTo>
                <a:cubicBezTo>
                  <a:pt x="24824" y="17731"/>
                  <a:pt x="25454" y="35313"/>
                  <a:pt x="26332" y="52894"/>
                </a:cubicBezTo>
              </a:path>
            </a:pathLst>
          </a:custGeom>
          <a:noFill/>
          <a:ln w="15750" cap="flat" cmpd="sng">
            <a:solidFill>
              <a:schemeClr val="dk1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anchor="ctr" anchorCtr="0" bIns="91425" lIns="91425" rIns="91425" spcFirstLastPara="1" tIns="91425" wrap="square">
            <a:noAutofit/>
          </a:bodyPr>
          <a:p>
            <a:pPr algn="l" indent="0" lvl="0" marL="0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048892" name="Google Shape;343;p33"/>
          <p:cNvSpPr/>
          <p:nvPr/>
        </p:nvSpPr>
        <p:spPr>
          <a:xfrm rot="-5400000">
            <a:off x="6565650" y="4104073"/>
            <a:ext cx="1709302" cy="1510281"/>
          </a:xfrm>
          <a:custGeom>
            <a:avLst/>
            <a:ahLst/>
            <a:rect l="l" t="t" r="r" b="b"/>
            <a:pathLst>
              <a:path w="51454" h="45463" extrusionOk="0">
                <a:moveTo>
                  <a:pt x="18743" y="1"/>
                </a:moveTo>
                <a:cubicBezTo>
                  <a:pt x="17752" y="1"/>
                  <a:pt x="16763" y="15"/>
                  <a:pt x="15776" y="39"/>
                </a:cubicBezTo>
                <a:cubicBezTo>
                  <a:pt x="10805" y="155"/>
                  <a:pt x="5850" y="619"/>
                  <a:pt x="929" y="1414"/>
                </a:cubicBezTo>
                <a:cubicBezTo>
                  <a:pt x="1" y="1563"/>
                  <a:pt x="17" y="2590"/>
                  <a:pt x="547" y="3121"/>
                </a:cubicBezTo>
                <a:cubicBezTo>
                  <a:pt x="929" y="7595"/>
                  <a:pt x="1243" y="12069"/>
                  <a:pt x="1475" y="16543"/>
                </a:cubicBezTo>
                <a:cubicBezTo>
                  <a:pt x="1520" y="17196"/>
                  <a:pt x="1989" y="17570"/>
                  <a:pt x="2574" y="17570"/>
                </a:cubicBezTo>
                <a:cubicBezTo>
                  <a:pt x="2643" y="17570"/>
                  <a:pt x="2713" y="17564"/>
                  <a:pt x="2784" y="17554"/>
                </a:cubicBezTo>
                <a:cubicBezTo>
                  <a:pt x="7275" y="16858"/>
                  <a:pt x="11783" y="16228"/>
                  <a:pt x="16323" y="16112"/>
                </a:cubicBezTo>
                <a:cubicBezTo>
                  <a:pt x="17030" y="16095"/>
                  <a:pt x="17756" y="16079"/>
                  <a:pt x="18492" y="16079"/>
                </a:cubicBezTo>
                <a:cubicBezTo>
                  <a:pt x="21898" y="16079"/>
                  <a:pt x="25505" y="16413"/>
                  <a:pt x="28271" y="18416"/>
                </a:cubicBezTo>
                <a:cubicBezTo>
                  <a:pt x="29779" y="19526"/>
                  <a:pt x="30939" y="21166"/>
                  <a:pt x="31104" y="23056"/>
                </a:cubicBezTo>
                <a:cubicBezTo>
                  <a:pt x="31303" y="25110"/>
                  <a:pt x="30226" y="26734"/>
                  <a:pt x="28619" y="27894"/>
                </a:cubicBezTo>
                <a:cubicBezTo>
                  <a:pt x="25553" y="30131"/>
                  <a:pt x="21642" y="30744"/>
                  <a:pt x="17947" y="30844"/>
                </a:cubicBezTo>
                <a:cubicBezTo>
                  <a:pt x="17430" y="30858"/>
                  <a:pt x="16913" y="30864"/>
                  <a:pt x="16396" y="30864"/>
                </a:cubicBezTo>
                <a:cubicBezTo>
                  <a:pt x="14199" y="30864"/>
                  <a:pt x="12007" y="30761"/>
                  <a:pt x="9819" y="30761"/>
                </a:cubicBezTo>
                <a:cubicBezTo>
                  <a:pt x="7660" y="30761"/>
                  <a:pt x="5504" y="30861"/>
                  <a:pt x="3348" y="31258"/>
                </a:cubicBezTo>
                <a:cubicBezTo>
                  <a:pt x="2900" y="31341"/>
                  <a:pt x="2602" y="31822"/>
                  <a:pt x="2602" y="32252"/>
                </a:cubicBezTo>
                <a:lnTo>
                  <a:pt x="2254" y="43189"/>
                </a:lnTo>
                <a:cubicBezTo>
                  <a:pt x="2224" y="43860"/>
                  <a:pt x="2731" y="44196"/>
                  <a:pt x="3244" y="44196"/>
                </a:cubicBezTo>
                <a:cubicBezTo>
                  <a:pt x="3301" y="44196"/>
                  <a:pt x="3358" y="44192"/>
                  <a:pt x="3414" y="44183"/>
                </a:cubicBezTo>
                <a:cubicBezTo>
                  <a:pt x="3464" y="44200"/>
                  <a:pt x="3497" y="44200"/>
                  <a:pt x="3547" y="44217"/>
                </a:cubicBezTo>
                <a:cubicBezTo>
                  <a:pt x="8278" y="44933"/>
                  <a:pt x="13084" y="45462"/>
                  <a:pt x="17880" y="45462"/>
                </a:cubicBezTo>
                <a:cubicBezTo>
                  <a:pt x="21297" y="45462"/>
                  <a:pt x="24710" y="45193"/>
                  <a:pt x="28088" y="44531"/>
                </a:cubicBezTo>
                <a:cubicBezTo>
                  <a:pt x="35512" y="43057"/>
                  <a:pt x="42588" y="39610"/>
                  <a:pt x="46830" y="33114"/>
                </a:cubicBezTo>
                <a:cubicBezTo>
                  <a:pt x="50807" y="27033"/>
                  <a:pt x="51453" y="19161"/>
                  <a:pt x="48189" y="12632"/>
                </a:cubicBezTo>
                <a:cubicBezTo>
                  <a:pt x="44759" y="5772"/>
                  <a:pt x="37401" y="2143"/>
                  <a:pt x="30160" y="867"/>
                </a:cubicBezTo>
                <a:cubicBezTo>
                  <a:pt x="26397" y="209"/>
                  <a:pt x="22561" y="1"/>
                  <a:pt x="18743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="ctr" anchorCtr="0" bIns="91425" lIns="91425" rIns="91425" spcFirstLastPara="1" tIns="91425" wrap="square">
            <a:noAutofit/>
          </a:bodyPr>
          <a:p>
            <a:pPr algn="l" indent="0" lvl="0" marL="0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048893" name="Google Shape;344;p33"/>
          <p:cNvSpPr/>
          <p:nvPr/>
        </p:nvSpPr>
        <p:spPr>
          <a:xfrm rot="-5776797">
            <a:off x="6015713" y="4592195"/>
            <a:ext cx="544889" cy="739836"/>
          </a:xfrm>
          <a:custGeom>
            <a:avLst/>
            <a:ahLst/>
            <a:rect l="l" t="t" r="r" b="b"/>
            <a:pathLst>
              <a:path w="23582" h="32019" extrusionOk="0">
                <a:moveTo>
                  <a:pt x="1443" y="0"/>
                </a:moveTo>
                <a:cubicBezTo>
                  <a:pt x="878" y="0"/>
                  <a:pt x="414" y="425"/>
                  <a:pt x="382" y="978"/>
                </a:cubicBezTo>
                <a:cubicBezTo>
                  <a:pt x="100" y="7441"/>
                  <a:pt x="117" y="26978"/>
                  <a:pt x="1" y="30309"/>
                </a:cubicBezTo>
                <a:cubicBezTo>
                  <a:pt x="1" y="30773"/>
                  <a:pt x="282" y="31187"/>
                  <a:pt x="730" y="31336"/>
                </a:cubicBezTo>
                <a:cubicBezTo>
                  <a:pt x="2337" y="31798"/>
                  <a:pt x="3906" y="32019"/>
                  <a:pt x="5425" y="32019"/>
                </a:cubicBezTo>
                <a:cubicBezTo>
                  <a:pt x="11204" y="32019"/>
                  <a:pt x="16269" y="28830"/>
                  <a:pt x="20035" y="23647"/>
                </a:cubicBezTo>
                <a:cubicBezTo>
                  <a:pt x="23581" y="18759"/>
                  <a:pt x="23532" y="13754"/>
                  <a:pt x="20367" y="9479"/>
                </a:cubicBezTo>
                <a:cubicBezTo>
                  <a:pt x="15196" y="2503"/>
                  <a:pt x="8817" y="581"/>
                  <a:pt x="1476" y="1"/>
                </a:cubicBezTo>
                <a:cubicBezTo>
                  <a:pt x="1465" y="0"/>
                  <a:pt x="1454" y="0"/>
                  <a:pt x="1443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anchor="ctr" anchorCtr="0" bIns="91425" lIns="91425" rIns="91425" spcFirstLastPara="1" tIns="91425" wrap="square">
            <a:noAutofit/>
          </a:bodyPr>
          <a:p>
            <a:pPr algn="l" indent="0" lvl="0" marL="0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048894" name="Google Shape;345;p33"/>
          <p:cNvSpPr/>
          <p:nvPr/>
        </p:nvSpPr>
        <p:spPr>
          <a:xfrm rot="-30068">
            <a:off x="5749933" y="4581936"/>
            <a:ext cx="1076520" cy="1326442"/>
          </a:xfrm>
          <a:custGeom>
            <a:avLst/>
            <a:ahLst/>
            <a:rect l="l" t="t" r="r" b="b"/>
            <a:pathLst>
              <a:path w="38827" h="47841" fill="none" extrusionOk="0">
                <a:moveTo>
                  <a:pt x="863" y="42257"/>
                </a:moveTo>
                <a:cubicBezTo>
                  <a:pt x="432" y="35545"/>
                  <a:pt x="1" y="28768"/>
                  <a:pt x="1244" y="22156"/>
                </a:cubicBezTo>
                <a:cubicBezTo>
                  <a:pt x="2470" y="15544"/>
                  <a:pt x="5536" y="9048"/>
                  <a:pt x="10921" y="5022"/>
                </a:cubicBezTo>
                <a:cubicBezTo>
                  <a:pt x="16290" y="995"/>
                  <a:pt x="24195" y="1"/>
                  <a:pt x="29746" y="3779"/>
                </a:cubicBezTo>
                <a:cubicBezTo>
                  <a:pt x="32629" y="5734"/>
                  <a:pt x="34684" y="8767"/>
                  <a:pt x="35927" y="12015"/>
                </a:cubicBezTo>
                <a:cubicBezTo>
                  <a:pt x="37186" y="15279"/>
                  <a:pt x="37716" y="18759"/>
                  <a:pt x="38031" y="22239"/>
                </a:cubicBezTo>
                <a:cubicBezTo>
                  <a:pt x="38827" y="30773"/>
                  <a:pt x="38479" y="39390"/>
                  <a:pt x="36971" y="47841"/>
                </a:cubicBezTo>
              </a:path>
            </a:pathLst>
          </a:custGeom>
          <a:noFill/>
          <a:ln w="15750" cap="flat" cmpd="sng">
            <a:solidFill>
              <a:schemeClr val="dk1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anchor="ctr" anchorCtr="0" bIns="91425" lIns="91425" rIns="91425" spcFirstLastPara="1" tIns="91425" wrap="square">
            <a:noAutofit/>
          </a:bodyPr>
          <a:p>
            <a:pPr algn="l" indent="0" lvl="0" marL="0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048895" name="Google Shape;346;p33"/>
          <p:cNvSpPr/>
          <p:nvPr/>
        </p:nvSpPr>
        <p:spPr>
          <a:xfrm rot="9087795">
            <a:off x="865830" y="3759352"/>
            <a:ext cx="615713" cy="1221911"/>
          </a:xfrm>
          <a:custGeom>
            <a:avLst/>
            <a:ahLst/>
            <a:rect l="l" t="t" r="r" b="b"/>
            <a:pathLst>
              <a:path w="18378" h="36472" extrusionOk="0">
                <a:moveTo>
                  <a:pt x="10986" y="1"/>
                </a:moveTo>
                <a:cubicBezTo>
                  <a:pt x="10754" y="1"/>
                  <a:pt x="10515" y="72"/>
                  <a:pt x="10307" y="211"/>
                </a:cubicBezTo>
                <a:cubicBezTo>
                  <a:pt x="7192" y="2282"/>
                  <a:pt x="4010" y="4271"/>
                  <a:pt x="796" y="6176"/>
                </a:cubicBezTo>
                <a:cubicBezTo>
                  <a:pt x="182" y="6541"/>
                  <a:pt x="0" y="7154"/>
                  <a:pt x="398" y="7767"/>
                </a:cubicBezTo>
                <a:cubicBezTo>
                  <a:pt x="713" y="8248"/>
                  <a:pt x="1028" y="8728"/>
                  <a:pt x="1293" y="9225"/>
                </a:cubicBezTo>
                <a:cubicBezTo>
                  <a:pt x="1309" y="9358"/>
                  <a:pt x="1342" y="9491"/>
                  <a:pt x="1409" y="9607"/>
                </a:cubicBezTo>
                <a:cubicBezTo>
                  <a:pt x="4922" y="16252"/>
                  <a:pt x="5701" y="24023"/>
                  <a:pt x="3563" y="31232"/>
                </a:cubicBezTo>
                <a:cubicBezTo>
                  <a:pt x="3381" y="31762"/>
                  <a:pt x="3629" y="32358"/>
                  <a:pt x="4143" y="32574"/>
                </a:cubicBezTo>
                <a:lnTo>
                  <a:pt x="12909" y="36402"/>
                </a:lnTo>
                <a:cubicBezTo>
                  <a:pt x="13032" y="36449"/>
                  <a:pt x="13161" y="36472"/>
                  <a:pt x="13289" y="36472"/>
                </a:cubicBezTo>
                <a:cubicBezTo>
                  <a:pt x="13612" y="36472"/>
                  <a:pt x="13929" y="36326"/>
                  <a:pt x="14119" y="36054"/>
                </a:cubicBezTo>
                <a:cubicBezTo>
                  <a:pt x="17251" y="31182"/>
                  <a:pt x="18377" y="25399"/>
                  <a:pt x="18029" y="19682"/>
                </a:cubicBezTo>
                <a:cubicBezTo>
                  <a:pt x="17797" y="16500"/>
                  <a:pt x="17217" y="13368"/>
                  <a:pt x="16289" y="10336"/>
                </a:cubicBezTo>
                <a:cubicBezTo>
                  <a:pt x="15428" y="7436"/>
                  <a:pt x="14483" y="4403"/>
                  <a:pt x="12611" y="1984"/>
                </a:cubicBezTo>
                <a:cubicBezTo>
                  <a:pt x="12561" y="1918"/>
                  <a:pt x="12495" y="1851"/>
                  <a:pt x="12412" y="1818"/>
                </a:cubicBezTo>
                <a:cubicBezTo>
                  <a:pt x="12246" y="1404"/>
                  <a:pt x="12080" y="1006"/>
                  <a:pt x="11898" y="592"/>
                </a:cubicBezTo>
                <a:cubicBezTo>
                  <a:pt x="11724" y="191"/>
                  <a:pt x="11364" y="1"/>
                  <a:pt x="10986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anchor="ctr" anchorCtr="0" bIns="91425" lIns="91425" rIns="91425" spcFirstLastPara="1" tIns="91425" wrap="square">
            <a:noAutofit/>
          </a:bodyPr>
          <a:p>
            <a:pPr algn="l" indent="0" lvl="0" marL="0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7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907" name="Google Shape;27;p3"/>
          <p:cNvSpPr txBox="1">
            <a:spLocks noGrp="1"/>
          </p:cNvSpPr>
          <p:nvPr>
            <p:ph type="title"/>
          </p:nvPr>
        </p:nvSpPr>
        <p:spPr>
          <a:xfrm>
            <a:off x="2281588" y="2249313"/>
            <a:ext cx="4595100" cy="1080000"/>
          </a:xfrm>
          <a:prstGeom prst="rect"/>
        </p:spPr>
        <p:txBody>
          <a:bodyPr anchor="ctr" anchorCtr="0" bIns="91425" lIns="91425" rIns="91425" spcFirstLastPara="1" tIns="91425" wrap="square">
            <a:noAutofit/>
          </a:bodyPr>
          <a:lstStyle>
            <a:lvl1pPr algn="ctr" lvl="0" rtl="0">
              <a:spcBef>
                <a:spcPts val="0"/>
              </a:spcBef>
              <a:spcAft>
                <a:spcPts val="0"/>
              </a:spcAft>
              <a:buSzPts val="3600"/>
              <a:buNone/>
              <a:defRPr sz="7000"/>
            </a:lvl1pPr>
            <a:lvl2pPr algn="ctr" lvl="1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algn="ctr" lvl="2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algn="ctr" lvl="3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algn="ctr" lvl="4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algn="ctr" lvl="5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algn="ctr" lvl="6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algn="ctr" lvl="7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algn="ctr" lvl="8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048908" name="Google Shape;28;p3"/>
          <p:cNvSpPr txBox="1">
            <a:spLocks noGrp="1"/>
          </p:cNvSpPr>
          <p:nvPr>
            <p:ph type="title" idx="2" hasCustomPrompt="1"/>
          </p:nvPr>
        </p:nvSpPr>
        <p:spPr>
          <a:xfrm>
            <a:off x="3853288" y="730900"/>
            <a:ext cx="1451700" cy="1033200"/>
          </a:xfrm>
          <a:prstGeom prst="rect"/>
        </p:spPr>
        <p:txBody>
          <a:bodyPr anchor="ctr" anchorCtr="0" bIns="91425" lIns="91425" rIns="91425" spcFirstLastPara="1" tIns="91425" wrap="square">
            <a:noAutofit/>
          </a:bodyPr>
          <a:lstStyle>
            <a:lvl1pPr algn="ctr" lvl="0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>
                <a:solidFill>
                  <a:schemeClr val="accent6"/>
                </a:solidFill>
              </a:defRPr>
            </a:lvl1pPr>
            <a:lvl2pPr algn="ctr" lvl="1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algn="ctr" lvl="2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algn="ctr" lvl="3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algn="ctr" lvl="4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algn="ctr" lvl="5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algn="ctr" lvl="6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algn="ctr" lvl="7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algn="ctr" lvl="8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r>
              <a:t>xx%</a:t>
            </a:r>
          </a:p>
        </p:txBody>
      </p:sp>
      <p:sp>
        <p:nvSpPr>
          <p:cNvPr id="1048909" name="Google Shape;29;p3"/>
          <p:cNvSpPr txBox="1">
            <a:spLocks noGrp="1"/>
          </p:cNvSpPr>
          <p:nvPr>
            <p:ph type="subTitle" idx="1"/>
          </p:nvPr>
        </p:nvSpPr>
        <p:spPr>
          <a:xfrm>
            <a:off x="2282338" y="3418100"/>
            <a:ext cx="4593600" cy="382500"/>
          </a:xfrm>
          <a:prstGeom prst="rect"/>
          <a:noFill/>
          <a:ln>
            <a:noFill/>
          </a:ln>
        </p:spPr>
        <p:txBody>
          <a:bodyPr anchor="ctr" anchorCtr="0" bIns="91425" lIns="91425" rIns="91425" spcFirstLastPara="1" tIns="91425" wrap="square">
            <a:noAutofit/>
          </a:bodyPr>
          <a:lstStyle>
            <a:lvl1pPr algn="ctr" lvl="0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algn="ctr"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2pPr>
            <a:lvl3pPr algn="ctr"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3pPr>
            <a:lvl4pPr algn="ctr"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4pPr>
            <a:lvl5pPr algn="ctr"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5pPr>
            <a:lvl6pPr algn="ctr"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6pPr>
            <a:lvl7pPr algn="ctr"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7pPr>
            <a:lvl8pPr algn="ctr"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8pPr>
            <a:lvl9pPr algn="ctr"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9pPr>
          </a:lstStyle>
          <a:p/>
        </p:txBody>
      </p:sp>
      <p:sp>
        <p:nvSpPr>
          <p:cNvPr id="1048910" name="Google Shape;30;p3"/>
          <p:cNvSpPr/>
          <p:nvPr/>
        </p:nvSpPr>
        <p:spPr>
          <a:xfrm rot="-4490720">
            <a:off x="402387" y="3789737"/>
            <a:ext cx="1784574" cy="3301703"/>
          </a:xfrm>
          <a:custGeom>
            <a:avLst/>
            <a:ahLst/>
            <a:rect l="l" t="t" r="r" b="b"/>
            <a:pathLst>
              <a:path w="15594" h="28851" extrusionOk="0">
                <a:moveTo>
                  <a:pt x="13821" y="0"/>
                </a:moveTo>
                <a:lnTo>
                  <a:pt x="1028" y="514"/>
                </a:lnTo>
                <a:cubicBezTo>
                  <a:pt x="465" y="531"/>
                  <a:pt x="1" y="978"/>
                  <a:pt x="1" y="1558"/>
                </a:cubicBezTo>
                <a:cubicBezTo>
                  <a:pt x="17" y="7524"/>
                  <a:pt x="183" y="13506"/>
                  <a:pt x="481" y="19471"/>
                </a:cubicBezTo>
                <a:cubicBezTo>
                  <a:pt x="299" y="19670"/>
                  <a:pt x="233" y="19919"/>
                  <a:pt x="249" y="20184"/>
                </a:cubicBezTo>
                <a:cubicBezTo>
                  <a:pt x="481" y="22719"/>
                  <a:pt x="481" y="25271"/>
                  <a:pt x="282" y="27806"/>
                </a:cubicBezTo>
                <a:cubicBezTo>
                  <a:pt x="233" y="28370"/>
                  <a:pt x="796" y="28850"/>
                  <a:pt x="1326" y="28850"/>
                </a:cubicBezTo>
                <a:cubicBezTo>
                  <a:pt x="5850" y="28801"/>
                  <a:pt x="10374" y="28337"/>
                  <a:pt x="14832" y="27475"/>
                </a:cubicBezTo>
                <a:cubicBezTo>
                  <a:pt x="15279" y="27359"/>
                  <a:pt x="15594" y="26945"/>
                  <a:pt x="15594" y="26481"/>
                </a:cubicBezTo>
                <a:cubicBezTo>
                  <a:pt x="15097" y="17996"/>
                  <a:pt x="14848" y="9512"/>
                  <a:pt x="14865" y="1044"/>
                </a:cubicBezTo>
                <a:cubicBezTo>
                  <a:pt x="14865" y="464"/>
                  <a:pt x="14401" y="0"/>
                  <a:pt x="13821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anchor="ctr" anchorCtr="0" bIns="91425" lIns="91425" rIns="91425" spcFirstLastPara="1" tIns="91425" wrap="square">
            <a:noAutofit/>
          </a:bodyPr>
          <a:p>
            <a:pPr algn="l" indent="0" lvl="0" marL="0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048911" name="Google Shape;31;p3"/>
          <p:cNvSpPr/>
          <p:nvPr/>
        </p:nvSpPr>
        <p:spPr>
          <a:xfrm rot="1472604">
            <a:off x="7236858" y="-419074"/>
            <a:ext cx="2157518" cy="1765223"/>
          </a:xfrm>
          <a:custGeom>
            <a:avLst/>
            <a:ahLst/>
            <a:rect l="l" t="t" r="r" b="b"/>
            <a:pathLst>
              <a:path w="40401" h="33055" extrusionOk="0">
                <a:moveTo>
                  <a:pt x="7436" y="1"/>
                </a:moveTo>
                <a:cubicBezTo>
                  <a:pt x="7202" y="1"/>
                  <a:pt x="6960" y="95"/>
                  <a:pt x="6744" y="317"/>
                </a:cubicBezTo>
                <a:cubicBezTo>
                  <a:pt x="1955" y="5355"/>
                  <a:pt x="0" y="12762"/>
                  <a:pt x="1624" y="19523"/>
                </a:cubicBezTo>
                <a:cubicBezTo>
                  <a:pt x="2519" y="23202"/>
                  <a:pt x="4441" y="26516"/>
                  <a:pt x="7573" y="28703"/>
                </a:cubicBezTo>
                <a:cubicBezTo>
                  <a:pt x="10920" y="31023"/>
                  <a:pt x="14798" y="32482"/>
                  <a:pt x="18858" y="32929"/>
                </a:cubicBezTo>
                <a:cubicBezTo>
                  <a:pt x="19601" y="33013"/>
                  <a:pt x="20349" y="33054"/>
                  <a:pt x="21096" y="33054"/>
                </a:cubicBezTo>
                <a:cubicBezTo>
                  <a:pt x="27744" y="33054"/>
                  <a:pt x="34359" y="29775"/>
                  <a:pt x="37666" y="23832"/>
                </a:cubicBezTo>
                <a:cubicBezTo>
                  <a:pt x="39555" y="20434"/>
                  <a:pt x="40367" y="16491"/>
                  <a:pt x="40384" y="12613"/>
                </a:cubicBezTo>
                <a:cubicBezTo>
                  <a:pt x="40400" y="9050"/>
                  <a:pt x="39737" y="4874"/>
                  <a:pt x="37219" y="2140"/>
                </a:cubicBezTo>
                <a:cubicBezTo>
                  <a:pt x="36202" y="1036"/>
                  <a:pt x="34710" y="862"/>
                  <a:pt x="33227" y="862"/>
                </a:cubicBezTo>
                <a:cubicBezTo>
                  <a:pt x="32544" y="862"/>
                  <a:pt x="31864" y="899"/>
                  <a:pt x="31233" y="899"/>
                </a:cubicBezTo>
                <a:cubicBezTo>
                  <a:pt x="31156" y="899"/>
                  <a:pt x="31080" y="899"/>
                  <a:pt x="31004" y="897"/>
                </a:cubicBezTo>
                <a:lnTo>
                  <a:pt x="23431" y="748"/>
                </a:lnTo>
                <a:lnTo>
                  <a:pt x="8269" y="450"/>
                </a:lnTo>
                <a:cubicBezTo>
                  <a:pt x="8067" y="181"/>
                  <a:pt x="7759" y="1"/>
                  <a:pt x="743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anchor="ctr" anchorCtr="0" bIns="91425" lIns="91425" rIns="91425" spcFirstLastPara="1" tIns="91425" wrap="square">
            <a:noAutofit/>
          </a:bodyPr>
          <a:p>
            <a:pPr algn="l" indent="0" lvl="0" marL="0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048912" name="Google Shape;32;p3"/>
          <p:cNvSpPr/>
          <p:nvPr/>
        </p:nvSpPr>
        <p:spPr>
          <a:xfrm rot="-9327432">
            <a:off x="6911392" y="-1058416"/>
            <a:ext cx="1844029" cy="2272135"/>
          </a:xfrm>
          <a:custGeom>
            <a:avLst/>
            <a:ahLst/>
            <a:rect l="l" t="t" r="r" b="b"/>
            <a:pathLst>
              <a:path w="38827" h="47841" fill="none" extrusionOk="0">
                <a:moveTo>
                  <a:pt x="863" y="42257"/>
                </a:moveTo>
                <a:cubicBezTo>
                  <a:pt x="432" y="35545"/>
                  <a:pt x="1" y="28768"/>
                  <a:pt x="1244" y="22156"/>
                </a:cubicBezTo>
                <a:cubicBezTo>
                  <a:pt x="2470" y="15544"/>
                  <a:pt x="5536" y="9048"/>
                  <a:pt x="10921" y="5022"/>
                </a:cubicBezTo>
                <a:cubicBezTo>
                  <a:pt x="16290" y="995"/>
                  <a:pt x="24195" y="1"/>
                  <a:pt x="29746" y="3779"/>
                </a:cubicBezTo>
                <a:cubicBezTo>
                  <a:pt x="32629" y="5734"/>
                  <a:pt x="34684" y="8767"/>
                  <a:pt x="35927" y="12015"/>
                </a:cubicBezTo>
                <a:cubicBezTo>
                  <a:pt x="37186" y="15279"/>
                  <a:pt x="37716" y="18759"/>
                  <a:pt x="38031" y="22239"/>
                </a:cubicBezTo>
                <a:cubicBezTo>
                  <a:pt x="38827" y="30773"/>
                  <a:pt x="38479" y="39390"/>
                  <a:pt x="36971" y="47841"/>
                </a:cubicBezTo>
              </a:path>
            </a:pathLst>
          </a:custGeom>
          <a:noFill/>
          <a:ln w="15750" cap="flat" cmpd="sng">
            <a:solidFill>
              <a:schemeClr val="dk1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anchor="ctr" anchorCtr="0" bIns="91425" lIns="91425" rIns="91425" spcFirstLastPara="1" tIns="91425" wrap="square">
            <a:noAutofit/>
          </a:bodyPr>
          <a:p>
            <a:pPr algn="l" indent="0" lvl="0" marL="0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048913" name="Google Shape;33;p3"/>
          <p:cNvSpPr/>
          <p:nvPr/>
        </p:nvSpPr>
        <p:spPr>
          <a:xfrm rot="-8100000">
            <a:off x="8219426" y="1095466"/>
            <a:ext cx="1103395" cy="1420704"/>
          </a:xfrm>
          <a:custGeom>
            <a:avLst/>
            <a:ahLst/>
            <a:rect l="l" t="t" r="r" b="b"/>
            <a:pathLst>
              <a:path w="24957" h="32134" extrusionOk="0">
                <a:moveTo>
                  <a:pt x="21809" y="1"/>
                </a:moveTo>
                <a:cubicBezTo>
                  <a:pt x="21721" y="1"/>
                  <a:pt x="21632" y="12"/>
                  <a:pt x="21543" y="36"/>
                </a:cubicBezTo>
                <a:cubicBezTo>
                  <a:pt x="15263" y="1892"/>
                  <a:pt x="9778" y="5786"/>
                  <a:pt x="5950" y="11089"/>
                </a:cubicBezTo>
                <a:cubicBezTo>
                  <a:pt x="1840" y="16823"/>
                  <a:pt x="1" y="24097"/>
                  <a:pt x="763" y="31107"/>
                </a:cubicBezTo>
                <a:cubicBezTo>
                  <a:pt x="835" y="31695"/>
                  <a:pt x="1229" y="32134"/>
                  <a:pt x="1796" y="32134"/>
                </a:cubicBezTo>
                <a:cubicBezTo>
                  <a:pt x="1884" y="32134"/>
                  <a:pt x="1976" y="32123"/>
                  <a:pt x="2072" y="32101"/>
                </a:cubicBezTo>
                <a:cubicBezTo>
                  <a:pt x="4773" y="31471"/>
                  <a:pt x="7458" y="31007"/>
                  <a:pt x="10192" y="30543"/>
                </a:cubicBezTo>
                <a:cubicBezTo>
                  <a:pt x="10540" y="30494"/>
                  <a:pt x="10904" y="30394"/>
                  <a:pt x="11219" y="30212"/>
                </a:cubicBezTo>
                <a:cubicBezTo>
                  <a:pt x="11667" y="29930"/>
                  <a:pt x="11865" y="29085"/>
                  <a:pt x="11832" y="28571"/>
                </a:cubicBezTo>
                <a:cubicBezTo>
                  <a:pt x="11219" y="20452"/>
                  <a:pt x="16340" y="13011"/>
                  <a:pt x="24145" y="10691"/>
                </a:cubicBezTo>
                <a:cubicBezTo>
                  <a:pt x="24526" y="10575"/>
                  <a:pt x="24957" y="10145"/>
                  <a:pt x="24907" y="9697"/>
                </a:cubicBezTo>
                <a:cubicBezTo>
                  <a:pt x="24509" y="6648"/>
                  <a:pt x="23813" y="3649"/>
                  <a:pt x="22819" y="765"/>
                </a:cubicBezTo>
                <a:cubicBezTo>
                  <a:pt x="22680" y="307"/>
                  <a:pt x="22262" y="1"/>
                  <a:pt x="21809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="ctr" anchorCtr="0" bIns="91425" lIns="91425" rIns="91425" spcFirstLastPara="1" tIns="91425" wrap="square">
            <a:noAutofit/>
          </a:bodyPr>
          <a:p>
            <a:pPr algn="l" indent="0" lvl="0" marL="0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048914" name="Google Shape;34;p3"/>
          <p:cNvSpPr/>
          <p:nvPr/>
        </p:nvSpPr>
        <p:spPr>
          <a:xfrm rot="-5400000">
            <a:off x="2861906" y="4540664"/>
            <a:ext cx="589550" cy="800475"/>
          </a:xfrm>
          <a:custGeom>
            <a:avLst/>
            <a:ahLst/>
            <a:rect l="l" t="t" r="r" b="b"/>
            <a:pathLst>
              <a:path w="23582" h="32019" extrusionOk="0">
                <a:moveTo>
                  <a:pt x="1443" y="0"/>
                </a:moveTo>
                <a:cubicBezTo>
                  <a:pt x="878" y="0"/>
                  <a:pt x="414" y="425"/>
                  <a:pt x="382" y="978"/>
                </a:cubicBezTo>
                <a:cubicBezTo>
                  <a:pt x="100" y="7441"/>
                  <a:pt x="117" y="26978"/>
                  <a:pt x="1" y="30309"/>
                </a:cubicBezTo>
                <a:cubicBezTo>
                  <a:pt x="1" y="30773"/>
                  <a:pt x="282" y="31187"/>
                  <a:pt x="730" y="31336"/>
                </a:cubicBezTo>
                <a:cubicBezTo>
                  <a:pt x="2337" y="31798"/>
                  <a:pt x="3906" y="32019"/>
                  <a:pt x="5425" y="32019"/>
                </a:cubicBezTo>
                <a:cubicBezTo>
                  <a:pt x="11204" y="32019"/>
                  <a:pt x="16269" y="28830"/>
                  <a:pt x="20035" y="23647"/>
                </a:cubicBezTo>
                <a:cubicBezTo>
                  <a:pt x="23581" y="18759"/>
                  <a:pt x="23532" y="13754"/>
                  <a:pt x="20367" y="9479"/>
                </a:cubicBezTo>
                <a:cubicBezTo>
                  <a:pt x="15196" y="2503"/>
                  <a:pt x="8817" y="581"/>
                  <a:pt x="1476" y="1"/>
                </a:cubicBezTo>
                <a:cubicBezTo>
                  <a:pt x="1465" y="0"/>
                  <a:pt x="1454" y="0"/>
                  <a:pt x="1443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="ctr" anchorCtr="0" bIns="91425" lIns="91425" rIns="91425" spcFirstLastPara="1" tIns="91425" wrap="square">
            <a:noAutofit/>
          </a:bodyPr>
          <a:p>
            <a:pPr algn="l" indent="0" lvl="0" marL="0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048915" name="Google Shape;35;p3"/>
          <p:cNvSpPr/>
          <p:nvPr/>
        </p:nvSpPr>
        <p:spPr>
          <a:xfrm rot="-6692913">
            <a:off x="1508113" y="3960000"/>
            <a:ext cx="1808318" cy="2678677"/>
          </a:xfrm>
          <a:custGeom>
            <a:avLst/>
            <a:ahLst/>
            <a:rect l="l" t="t" r="r" b="b"/>
            <a:pathLst>
              <a:path w="62970" h="93278" fill="none" extrusionOk="0">
                <a:moveTo>
                  <a:pt x="40384" y="0"/>
                </a:moveTo>
                <a:cubicBezTo>
                  <a:pt x="37152" y="6612"/>
                  <a:pt x="38296" y="15096"/>
                  <a:pt x="43151" y="20614"/>
                </a:cubicBezTo>
                <a:cubicBezTo>
                  <a:pt x="45836" y="23663"/>
                  <a:pt x="49415" y="25751"/>
                  <a:pt x="52795" y="28038"/>
                </a:cubicBezTo>
                <a:cubicBezTo>
                  <a:pt x="56159" y="30308"/>
                  <a:pt x="59490" y="32960"/>
                  <a:pt x="61230" y="36638"/>
                </a:cubicBezTo>
                <a:cubicBezTo>
                  <a:pt x="62970" y="40301"/>
                  <a:pt x="62688" y="45255"/>
                  <a:pt x="59540" y="47840"/>
                </a:cubicBezTo>
                <a:cubicBezTo>
                  <a:pt x="56242" y="50558"/>
                  <a:pt x="51304" y="49845"/>
                  <a:pt x="47459" y="51685"/>
                </a:cubicBezTo>
                <a:cubicBezTo>
                  <a:pt x="46001" y="52364"/>
                  <a:pt x="44626" y="53624"/>
                  <a:pt x="44576" y="55214"/>
                </a:cubicBezTo>
                <a:cubicBezTo>
                  <a:pt x="44543" y="56225"/>
                  <a:pt x="45024" y="57153"/>
                  <a:pt x="45554" y="58015"/>
                </a:cubicBezTo>
                <a:cubicBezTo>
                  <a:pt x="48023" y="62091"/>
                  <a:pt x="51503" y="65754"/>
                  <a:pt x="52431" y="70427"/>
                </a:cubicBezTo>
                <a:cubicBezTo>
                  <a:pt x="53674" y="76607"/>
                  <a:pt x="49945" y="82971"/>
                  <a:pt x="44742" y="86517"/>
                </a:cubicBezTo>
                <a:cubicBezTo>
                  <a:pt x="39555" y="90063"/>
                  <a:pt x="33126" y="91306"/>
                  <a:pt x="26862" y="92052"/>
                </a:cubicBezTo>
                <a:cubicBezTo>
                  <a:pt x="17947" y="93095"/>
                  <a:pt x="8965" y="93278"/>
                  <a:pt x="0" y="92598"/>
                </a:cubicBezTo>
              </a:path>
            </a:pathLst>
          </a:custGeom>
          <a:noFill/>
          <a:ln w="15750" cap="flat" cmpd="sng">
            <a:solidFill>
              <a:srgbClr val="0E1C30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anchor="ctr" anchorCtr="0" bIns="91425" lIns="91425" rIns="91425" spcFirstLastPara="1" tIns="91425" wrap="square">
            <a:noAutofit/>
          </a:bodyPr>
          <a:p>
            <a:pPr algn="l" indent="0" lvl="0" marL="0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2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79" name="Google Shape;46;p5"/>
          <p:cNvSpPr/>
          <p:nvPr/>
        </p:nvSpPr>
        <p:spPr>
          <a:xfrm rot="129738">
            <a:off x="721931" y="1244945"/>
            <a:ext cx="7704027" cy="3349468"/>
          </a:xfrm>
          <a:custGeom>
            <a:avLst/>
            <a:ahLst/>
            <a:rect l="l" t="t" r="r" b="b"/>
            <a:pathLst>
              <a:path w="24940" h="8540" extrusionOk="0">
                <a:moveTo>
                  <a:pt x="21687" y="0"/>
                </a:moveTo>
                <a:cubicBezTo>
                  <a:pt x="21506" y="0"/>
                  <a:pt x="21341" y="2"/>
                  <a:pt x="21211" y="5"/>
                </a:cubicBezTo>
                <a:lnTo>
                  <a:pt x="17533" y="55"/>
                </a:lnTo>
                <a:cubicBezTo>
                  <a:pt x="12793" y="138"/>
                  <a:pt x="8004" y="5"/>
                  <a:pt x="3282" y="353"/>
                </a:cubicBezTo>
                <a:cubicBezTo>
                  <a:pt x="2470" y="403"/>
                  <a:pt x="1426" y="353"/>
                  <a:pt x="779" y="933"/>
                </a:cubicBezTo>
                <a:cubicBezTo>
                  <a:pt x="0" y="1646"/>
                  <a:pt x="150" y="3021"/>
                  <a:pt x="166" y="3982"/>
                </a:cubicBezTo>
                <a:cubicBezTo>
                  <a:pt x="183" y="5722"/>
                  <a:pt x="50" y="8141"/>
                  <a:pt x="2287" y="8324"/>
                </a:cubicBezTo>
                <a:cubicBezTo>
                  <a:pt x="4238" y="8482"/>
                  <a:pt x="6211" y="8540"/>
                  <a:pt x="8188" y="8540"/>
                </a:cubicBezTo>
                <a:cubicBezTo>
                  <a:pt x="10982" y="8540"/>
                  <a:pt x="13783" y="8424"/>
                  <a:pt x="16538" y="8307"/>
                </a:cubicBezTo>
                <a:cubicBezTo>
                  <a:pt x="17897" y="8257"/>
                  <a:pt x="19256" y="8175"/>
                  <a:pt x="20615" y="8092"/>
                </a:cubicBezTo>
                <a:cubicBezTo>
                  <a:pt x="21626" y="8025"/>
                  <a:pt x="23067" y="8191"/>
                  <a:pt x="23979" y="7694"/>
                </a:cubicBezTo>
                <a:cubicBezTo>
                  <a:pt x="24923" y="7164"/>
                  <a:pt x="24774" y="5937"/>
                  <a:pt x="24807" y="5009"/>
                </a:cubicBezTo>
                <a:cubicBezTo>
                  <a:pt x="24840" y="3684"/>
                  <a:pt x="24874" y="2358"/>
                  <a:pt x="24923" y="1032"/>
                </a:cubicBezTo>
                <a:cubicBezTo>
                  <a:pt x="24940" y="88"/>
                  <a:pt x="23399" y="22"/>
                  <a:pt x="23399" y="22"/>
                </a:cubicBezTo>
                <a:cubicBezTo>
                  <a:pt x="23399" y="22"/>
                  <a:pt x="22412" y="0"/>
                  <a:pt x="21687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="ctr" anchorCtr="0" bIns="91425" lIns="91425" rIns="91425" spcFirstLastPara="1" tIns="91425" wrap="square">
            <a:noAutofit/>
          </a:bodyPr>
          <a:p>
            <a:pPr algn="l" indent="0" lvl="0" marL="0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048580" name="Google Shape;47;p5"/>
          <p:cNvSpPr txBox="1">
            <a:spLocks noGrp="1"/>
          </p:cNvSpPr>
          <p:nvPr>
            <p:ph type="subTitle" idx="1"/>
          </p:nvPr>
        </p:nvSpPr>
        <p:spPr>
          <a:xfrm>
            <a:off x="1217392" y="1569400"/>
            <a:ext cx="1008000" cy="614700"/>
          </a:xfrm>
          <a:prstGeom prst="rect"/>
          <a:noFill/>
          <a:ln>
            <a:noFill/>
          </a:ln>
        </p:spPr>
        <p:txBody>
          <a:bodyPr anchor="ctr" anchorCtr="0" bIns="91425" lIns="91425" rIns="91425" spcFirstLastPara="1" tIns="91425" wrap="square">
            <a:noAutofit/>
          </a:bodyPr>
          <a:lstStyle>
            <a:lvl1pPr algn="ctr"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b="1" sz="4600">
                <a:solidFill>
                  <a:schemeClr val="accent4"/>
                </a:solidFill>
                <a:latin typeface="Crete Round"/>
                <a:ea typeface="Crete Round"/>
                <a:cs typeface="Crete Round"/>
                <a:sym typeface="Crete Round"/>
              </a:defRPr>
            </a:lvl1pPr>
            <a:lvl2pPr algn="ctr"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2pPr>
            <a:lvl3pPr algn="ctr"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3pPr>
            <a:lvl4pPr algn="ctr"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4pPr>
            <a:lvl5pPr algn="ctr"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5pPr>
            <a:lvl6pPr algn="ctr"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6pPr>
            <a:lvl7pPr algn="ctr"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7pPr>
            <a:lvl8pPr algn="ctr"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8pPr>
            <a:lvl9pPr algn="ctr"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9pPr>
          </a:lstStyle>
          <a:p/>
        </p:txBody>
      </p:sp>
      <p:sp>
        <p:nvSpPr>
          <p:cNvPr id="1048581" name="Google Shape;48;p5"/>
          <p:cNvSpPr txBox="1">
            <a:spLocks noGrp="1"/>
          </p:cNvSpPr>
          <p:nvPr>
            <p:ph type="subTitle" idx="2"/>
          </p:nvPr>
        </p:nvSpPr>
        <p:spPr>
          <a:xfrm>
            <a:off x="4833192" y="1567900"/>
            <a:ext cx="1008000" cy="615600"/>
          </a:xfrm>
          <a:prstGeom prst="rect"/>
          <a:noFill/>
          <a:ln>
            <a:noFill/>
          </a:ln>
        </p:spPr>
        <p:txBody>
          <a:bodyPr anchor="ctr" anchorCtr="0" bIns="91425" lIns="91425" rIns="91425" spcFirstLastPara="1" tIns="91425" wrap="square">
            <a:noAutofit/>
          </a:bodyPr>
          <a:lstStyle>
            <a:lvl1pPr algn="ctr"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b="1" sz="4600">
                <a:solidFill>
                  <a:schemeClr val="accent4"/>
                </a:solidFill>
                <a:latin typeface="Crete Round"/>
                <a:ea typeface="Crete Round"/>
                <a:cs typeface="Crete Round"/>
                <a:sym typeface="Crete Round"/>
              </a:defRPr>
            </a:lvl1pPr>
            <a:lvl2pPr algn="ctr"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2pPr>
            <a:lvl3pPr algn="ctr"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3pPr>
            <a:lvl4pPr algn="ctr"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4pPr>
            <a:lvl5pPr algn="ctr"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5pPr>
            <a:lvl6pPr algn="ctr"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6pPr>
            <a:lvl7pPr algn="ctr"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7pPr>
            <a:lvl8pPr algn="ctr"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8pPr>
            <a:lvl9pPr algn="ctr"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9pPr>
          </a:lstStyle>
          <a:p/>
        </p:txBody>
      </p:sp>
      <p:sp>
        <p:nvSpPr>
          <p:cNvPr id="1048582" name="Google Shape;49;p5"/>
          <p:cNvSpPr txBox="1">
            <a:spLocks noGrp="1"/>
          </p:cNvSpPr>
          <p:nvPr>
            <p:ph type="subTitle" idx="3"/>
          </p:nvPr>
        </p:nvSpPr>
        <p:spPr>
          <a:xfrm>
            <a:off x="1217392" y="2309974"/>
            <a:ext cx="2952000" cy="1799100"/>
          </a:xfrm>
          <a:prstGeom prst="rect"/>
          <a:noFill/>
          <a:ln>
            <a:noFill/>
          </a:ln>
        </p:spPr>
        <p:txBody>
          <a:bodyPr anchor="t" anchorCtr="0" bIns="91425" lIns="91425" rIns="91425" spcFirstLastPara="1" tIns="91425" wrap="square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Roboto Slab"/>
                <a:ea typeface="Roboto Slab"/>
                <a:cs typeface="Roboto Slab"/>
                <a:sym typeface="Roboto Slab"/>
              </a:defRPr>
            </a:lvl1pPr>
            <a:lvl2pPr algn="ctr"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2pPr>
            <a:lvl3pPr algn="ctr"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3pPr>
            <a:lvl4pPr algn="ctr"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4pPr>
            <a:lvl5pPr algn="ctr"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5pPr>
            <a:lvl6pPr algn="ctr"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6pPr>
            <a:lvl7pPr algn="ctr"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7pPr>
            <a:lvl8pPr algn="ctr"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8pPr>
            <a:lvl9pPr algn="ctr"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9pPr>
          </a:lstStyle>
          <a:p/>
        </p:txBody>
      </p:sp>
      <p:sp>
        <p:nvSpPr>
          <p:cNvPr id="1048583" name="Google Shape;50;p5"/>
          <p:cNvSpPr txBox="1">
            <a:spLocks noGrp="1"/>
          </p:cNvSpPr>
          <p:nvPr>
            <p:ph type="subTitle" idx="4"/>
          </p:nvPr>
        </p:nvSpPr>
        <p:spPr>
          <a:xfrm>
            <a:off x="4833188" y="2309075"/>
            <a:ext cx="2952000" cy="1797900"/>
          </a:xfrm>
          <a:prstGeom prst="rect"/>
          <a:noFill/>
          <a:ln>
            <a:noFill/>
          </a:ln>
        </p:spPr>
        <p:txBody>
          <a:bodyPr anchor="t" anchorCtr="0" bIns="91425" lIns="91425" rIns="91425" spcFirstLastPara="1" tIns="91425" wrap="square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Roboto Slab"/>
                <a:ea typeface="Roboto Slab"/>
                <a:cs typeface="Roboto Slab"/>
                <a:sym typeface="Roboto Slab"/>
              </a:defRPr>
            </a:lvl1pPr>
            <a:lvl2pPr algn="ctr"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2pPr>
            <a:lvl3pPr algn="ctr"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3pPr>
            <a:lvl4pPr algn="ctr"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4pPr>
            <a:lvl5pPr algn="ctr"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5pPr>
            <a:lvl6pPr algn="ctr"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6pPr>
            <a:lvl7pPr algn="ctr"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7pPr>
            <a:lvl8pPr algn="ctr"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8pPr>
            <a:lvl9pPr algn="ctr"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9pPr>
          </a:lstStyle>
          <a:p/>
        </p:txBody>
      </p:sp>
      <p:sp>
        <p:nvSpPr>
          <p:cNvPr id="1048584" name="Google Shape;51;p5"/>
          <p:cNvSpPr txBox="1">
            <a:spLocks noGrp="1"/>
          </p:cNvSpPr>
          <p:nvPr>
            <p:ph type="title"/>
          </p:nvPr>
        </p:nvSpPr>
        <p:spPr>
          <a:xfrm>
            <a:off x="720000" y="540000"/>
            <a:ext cx="7704000" cy="572700"/>
          </a:xfrm>
          <a:prstGeom prst="rect"/>
        </p:spPr>
        <p:txBody>
          <a:bodyPr anchor="ctr" anchorCtr="0" bIns="91425" lIns="91425" rIns="91425" spcFirstLastPara="1" tIns="91425" wrap="square">
            <a:noAutofit/>
          </a:bodyPr>
          <a:lstStyle>
            <a:lvl1pPr algn="ctr" lvl="0" rtl="0">
              <a:spcBef>
                <a:spcPts val="0"/>
              </a:spcBef>
              <a:spcAft>
                <a:spcPts val="0"/>
              </a:spcAft>
              <a:buSzPts val="4000"/>
              <a:buNone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</a:lvl9pPr>
          </a:lstStyle>
          <a:p/>
        </p:txBody>
      </p:sp>
      <p:sp>
        <p:nvSpPr>
          <p:cNvPr id="1048585" name="Google Shape;52;p5"/>
          <p:cNvSpPr/>
          <p:nvPr/>
        </p:nvSpPr>
        <p:spPr>
          <a:xfrm rot="-5135544">
            <a:off x="7170149" y="-1232210"/>
            <a:ext cx="2791506" cy="2975121"/>
          </a:xfrm>
          <a:custGeom>
            <a:avLst/>
            <a:ahLst/>
            <a:rect l="l" t="t" r="r" b="b"/>
            <a:pathLst>
              <a:path w="28585" h="30466" extrusionOk="0">
                <a:moveTo>
                  <a:pt x="25026" y="1"/>
                </a:moveTo>
                <a:cubicBezTo>
                  <a:pt x="24926" y="1"/>
                  <a:pt x="24825" y="4"/>
                  <a:pt x="24724" y="8"/>
                </a:cubicBezTo>
                <a:cubicBezTo>
                  <a:pt x="23514" y="58"/>
                  <a:pt x="22321" y="174"/>
                  <a:pt x="21111" y="273"/>
                </a:cubicBezTo>
                <a:cubicBezTo>
                  <a:pt x="18775" y="472"/>
                  <a:pt x="16356" y="572"/>
                  <a:pt x="14052" y="1019"/>
                </a:cubicBezTo>
                <a:cubicBezTo>
                  <a:pt x="11865" y="1433"/>
                  <a:pt x="12379" y="3819"/>
                  <a:pt x="12379" y="5526"/>
                </a:cubicBezTo>
                <a:cubicBezTo>
                  <a:pt x="12395" y="7896"/>
                  <a:pt x="12412" y="10282"/>
                  <a:pt x="12428" y="12652"/>
                </a:cubicBezTo>
                <a:lnTo>
                  <a:pt x="12428" y="14690"/>
                </a:lnTo>
                <a:cubicBezTo>
                  <a:pt x="12428" y="15104"/>
                  <a:pt x="12627" y="16165"/>
                  <a:pt x="12428" y="16529"/>
                </a:cubicBezTo>
                <a:lnTo>
                  <a:pt x="12428" y="16794"/>
                </a:lnTo>
                <a:lnTo>
                  <a:pt x="12362" y="16794"/>
                </a:lnTo>
                <a:cubicBezTo>
                  <a:pt x="12323" y="16833"/>
                  <a:pt x="12202" y="16846"/>
                  <a:pt x="12048" y="16846"/>
                </a:cubicBezTo>
                <a:cubicBezTo>
                  <a:pt x="11742" y="16846"/>
                  <a:pt x="11307" y="16794"/>
                  <a:pt x="11152" y="16794"/>
                </a:cubicBezTo>
                <a:lnTo>
                  <a:pt x="9147" y="16811"/>
                </a:lnTo>
                <a:lnTo>
                  <a:pt x="1127" y="16861"/>
                </a:lnTo>
                <a:cubicBezTo>
                  <a:pt x="547" y="16877"/>
                  <a:pt x="99" y="17325"/>
                  <a:pt x="83" y="17905"/>
                </a:cubicBezTo>
                <a:cubicBezTo>
                  <a:pt x="0" y="21351"/>
                  <a:pt x="116" y="24798"/>
                  <a:pt x="431" y="28228"/>
                </a:cubicBezTo>
                <a:cubicBezTo>
                  <a:pt x="447" y="28394"/>
                  <a:pt x="497" y="28560"/>
                  <a:pt x="580" y="28709"/>
                </a:cubicBezTo>
                <a:cubicBezTo>
                  <a:pt x="580" y="28941"/>
                  <a:pt x="563" y="29189"/>
                  <a:pt x="563" y="29438"/>
                </a:cubicBezTo>
                <a:cubicBezTo>
                  <a:pt x="563" y="30001"/>
                  <a:pt x="1027" y="30465"/>
                  <a:pt x="1591" y="30465"/>
                </a:cubicBezTo>
                <a:lnTo>
                  <a:pt x="27491" y="30051"/>
                </a:lnTo>
                <a:cubicBezTo>
                  <a:pt x="28038" y="30051"/>
                  <a:pt x="28585" y="29587"/>
                  <a:pt x="28552" y="29024"/>
                </a:cubicBezTo>
                <a:lnTo>
                  <a:pt x="27624" y="14690"/>
                </a:lnTo>
                <a:lnTo>
                  <a:pt x="27176" y="7515"/>
                </a:lnTo>
                <a:cubicBezTo>
                  <a:pt x="27094" y="6355"/>
                  <a:pt x="27027" y="5195"/>
                  <a:pt x="26944" y="4035"/>
                </a:cubicBezTo>
                <a:cubicBezTo>
                  <a:pt x="26895" y="3041"/>
                  <a:pt x="27044" y="1715"/>
                  <a:pt x="26613" y="803"/>
                </a:cubicBezTo>
                <a:cubicBezTo>
                  <a:pt x="26311" y="127"/>
                  <a:pt x="25684" y="1"/>
                  <a:pt x="25026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anchor="ctr" anchorCtr="0" bIns="91425" lIns="91425" rIns="91425" spcFirstLastPara="1" tIns="91425" wrap="square">
            <a:noAutofit/>
          </a:bodyPr>
          <a:p>
            <a:pPr algn="l" indent="0" lvl="0" marL="0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048586" name="Google Shape;53;p5"/>
          <p:cNvSpPr/>
          <p:nvPr/>
        </p:nvSpPr>
        <p:spPr>
          <a:xfrm rot="5392794">
            <a:off x="6973883" y="-298209"/>
            <a:ext cx="646915" cy="878363"/>
          </a:xfrm>
          <a:custGeom>
            <a:avLst/>
            <a:ahLst/>
            <a:rect l="l" t="t" r="r" b="b"/>
            <a:pathLst>
              <a:path w="23582" h="32019" extrusionOk="0">
                <a:moveTo>
                  <a:pt x="1443" y="0"/>
                </a:moveTo>
                <a:cubicBezTo>
                  <a:pt x="878" y="0"/>
                  <a:pt x="414" y="425"/>
                  <a:pt x="382" y="978"/>
                </a:cubicBezTo>
                <a:cubicBezTo>
                  <a:pt x="100" y="7441"/>
                  <a:pt x="117" y="26978"/>
                  <a:pt x="1" y="30309"/>
                </a:cubicBezTo>
                <a:cubicBezTo>
                  <a:pt x="1" y="30773"/>
                  <a:pt x="282" y="31187"/>
                  <a:pt x="730" y="31336"/>
                </a:cubicBezTo>
                <a:cubicBezTo>
                  <a:pt x="2337" y="31798"/>
                  <a:pt x="3906" y="32019"/>
                  <a:pt x="5425" y="32019"/>
                </a:cubicBezTo>
                <a:cubicBezTo>
                  <a:pt x="11204" y="32019"/>
                  <a:pt x="16269" y="28830"/>
                  <a:pt x="20035" y="23647"/>
                </a:cubicBezTo>
                <a:cubicBezTo>
                  <a:pt x="23581" y="18759"/>
                  <a:pt x="23532" y="13754"/>
                  <a:pt x="20367" y="9479"/>
                </a:cubicBezTo>
                <a:cubicBezTo>
                  <a:pt x="15196" y="2503"/>
                  <a:pt x="8817" y="581"/>
                  <a:pt x="1476" y="1"/>
                </a:cubicBezTo>
                <a:cubicBezTo>
                  <a:pt x="1465" y="0"/>
                  <a:pt x="1454" y="0"/>
                  <a:pt x="1443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anchor="ctr" anchorCtr="0" bIns="91425" lIns="91425" rIns="91425" spcFirstLastPara="1" tIns="91425" wrap="square">
            <a:noAutofit/>
          </a:bodyPr>
          <a:p>
            <a:pPr algn="l" indent="0" lvl="0" marL="0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048587" name="Google Shape;54;p5"/>
          <p:cNvSpPr/>
          <p:nvPr/>
        </p:nvSpPr>
        <p:spPr>
          <a:xfrm rot="10521380">
            <a:off x="6674792" y="-978011"/>
            <a:ext cx="1278109" cy="1574833"/>
          </a:xfrm>
          <a:custGeom>
            <a:avLst/>
            <a:ahLst/>
            <a:rect l="l" t="t" r="r" b="b"/>
            <a:pathLst>
              <a:path w="38827" h="47841" fill="none" extrusionOk="0">
                <a:moveTo>
                  <a:pt x="863" y="42257"/>
                </a:moveTo>
                <a:cubicBezTo>
                  <a:pt x="432" y="35545"/>
                  <a:pt x="1" y="28768"/>
                  <a:pt x="1244" y="22156"/>
                </a:cubicBezTo>
                <a:cubicBezTo>
                  <a:pt x="2470" y="15544"/>
                  <a:pt x="5536" y="9048"/>
                  <a:pt x="10921" y="5022"/>
                </a:cubicBezTo>
                <a:cubicBezTo>
                  <a:pt x="16290" y="995"/>
                  <a:pt x="24195" y="1"/>
                  <a:pt x="29746" y="3779"/>
                </a:cubicBezTo>
                <a:cubicBezTo>
                  <a:pt x="32629" y="5734"/>
                  <a:pt x="34684" y="8767"/>
                  <a:pt x="35927" y="12015"/>
                </a:cubicBezTo>
                <a:cubicBezTo>
                  <a:pt x="37186" y="15279"/>
                  <a:pt x="37716" y="18759"/>
                  <a:pt x="38031" y="22239"/>
                </a:cubicBezTo>
                <a:cubicBezTo>
                  <a:pt x="38827" y="30773"/>
                  <a:pt x="38479" y="39390"/>
                  <a:pt x="36971" y="47841"/>
                </a:cubicBezTo>
              </a:path>
            </a:pathLst>
          </a:custGeom>
          <a:noFill/>
          <a:ln w="15750" cap="flat" cmpd="sng">
            <a:solidFill>
              <a:schemeClr val="dk1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anchor="ctr" anchorCtr="0" bIns="91425" lIns="91425" rIns="91425" spcFirstLastPara="1" tIns="91425" wrap="square">
            <a:noAutofit/>
          </a:bodyPr>
          <a:p>
            <a:pPr algn="l" indent="0" lvl="0" marL="0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048588" name="Google Shape;55;p5"/>
          <p:cNvSpPr/>
          <p:nvPr/>
        </p:nvSpPr>
        <p:spPr>
          <a:xfrm rot="-4699260">
            <a:off x="353374" y="3872173"/>
            <a:ext cx="733256" cy="912958"/>
          </a:xfrm>
          <a:custGeom>
            <a:avLst/>
            <a:ahLst/>
            <a:rect l="l" t="t" r="r" b="b"/>
            <a:pathLst>
              <a:path w="24957" h="32134" extrusionOk="0">
                <a:moveTo>
                  <a:pt x="21809" y="1"/>
                </a:moveTo>
                <a:cubicBezTo>
                  <a:pt x="21721" y="1"/>
                  <a:pt x="21632" y="12"/>
                  <a:pt x="21543" y="36"/>
                </a:cubicBezTo>
                <a:cubicBezTo>
                  <a:pt x="15263" y="1892"/>
                  <a:pt x="9778" y="5786"/>
                  <a:pt x="5950" y="11089"/>
                </a:cubicBezTo>
                <a:cubicBezTo>
                  <a:pt x="1840" y="16823"/>
                  <a:pt x="1" y="24097"/>
                  <a:pt x="763" y="31107"/>
                </a:cubicBezTo>
                <a:cubicBezTo>
                  <a:pt x="835" y="31695"/>
                  <a:pt x="1229" y="32134"/>
                  <a:pt x="1796" y="32134"/>
                </a:cubicBezTo>
                <a:cubicBezTo>
                  <a:pt x="1884" y="32134"/>
                  <a:pt x="1976" y="32123"/>
                  <a:pt x="2072" y="32101"/>
                </a:cubicBezTo>
                <a:cubicBezTo>
                  <a:pt x="4773" y="31471"/>
                  <a:pt x="7458" y="31007"/>
                  <a:pt x="10192" y="30543"/>
                </a:cubicBezTo>
                <a:cubicBezTo>
                  <a:pt x="10540" y="30494"/>
                  <a:pt x="10904" y="30394"/>
                  <a:pt x="11219" y="30212"/>
                </a:cubicBezTo>
                <a:cubicBezTo>
                  <a:pt x="11667" y="29930"/>
                  <a:pt x="11865" y="29085"/>
                  <a:pt x="11832" y="28571"/>
                </a:cubicBezTo>
                <a:cubicBezTo>
                  <a:pt x="11219" y="20452"/>
                  <a:pt x="16340" y="13011"/>
                  <a:pt x="24145" y="10691"/>
                </a:cubicBezTo>
                <a:cubicBezTo>
                  <a:pt x="24526" y="10575"/>
                  <a:pt x="24957" y="10145"/>
                  <a:pt x="24907" y="9697"/>
                </a:cubicBezTo>
                <a:cubicBezTo>
                  <a:pt x="24509" y="6648"/>
                  <a:pt x="23813" y="3649"/>
                  <a:pt x="22819" y="765"/>
                </a:cubicBezTo>
                <a:cubicBezTo>
                  <a:pt x="22680" y="307"/>
                  <a:pt x="22262" y="1"/>
                  <a:pt x="21809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="ctr" anchorCtr="0" bIns="91425" lIns="91425" rIns="91425" spcFirstLastPara="1" tIns="91425" wrap="square">
            <a:noAutofit/>
          </a:bodyPr>
          <a:p>
            <a:pPr algn="l" indent="0" lvl="0" marL="0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35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1" name="Google Shape;71;p8"/>
          <p:cNvSpPr txBox="1">
            <a:spLocks noGrp="1"/>
          </p:cNvSpPr>
          <p:nvPr>
            <p:ph type="title"/>
          </p:nvPr>
        </p:nvSpPr>
        <p:spPr>
          <a:xfrm>
            <a:off x="1388100" y="1186930"/>
            <a:ext cx="6367800" cy="2529300"/>
          </a:xfrm>
          <a:prstGeom prst="rect"/>
        </p:spPr>
        <p:txBody>
          <a:bodyPr anchor="ctr" anchorCtr="0" bIns="91425" lIns="91425" rIns="91425" spcFirstLastPara="1" tIns="91425" wrap="square">
            <a:noAutofit/>
          </a:bodyPr>
          <a:lstStyle>
            <a:lvl1pPr algn="ctr" lvl="0" rtl="0">
              <a:spcBef>
                <a:spcPts val="0"/>
              </a:spcBef>
              <a:spcAft>
                <a:spcPts val="0"/>
              </a:spcAft>
              <a:buSzPts val="6000"/>
              <a:buNone/>
              <a:defRPr sz="7000"/>
            </a:lvl1pPr>
            <a:lvl2pPr algn="ctr" lvl="1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algn="ctr" lvl="2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algn="ctr" lvl="3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algn="ctr" lvl="4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algn="ctr" lvl="5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algn="ctr" lvl="6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algn="ctr" lvl="7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algn="ctr" lvl="8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/>
        </p:txBody>
      </p:sp>
      <p:sp>
        <p:nvSpPr>
          <p:cNvPr id="1048632" name="Google Shape;72;p8"/>
          <p:cNvSpPr/>
          <p:nvPr/>
        </p:nvSpPr>
        <p:spPr>
          <a:xfrm flipH="1">
            <a:off x="7839895" y="419093"/>
            <a:ext cx="1923222" cy="1699293"/>
          </a:xfrm>
          <a:custGeom>
            <a:avLst/>
            <a:ahLst/>
            <a:rect l="l" t="t" r="r" b="b"/>
            <a:pathLst>
              <a:path w="51454" h="45463" extrusionOk="0">
                <a:moveTo>
                  <a:pt x="18743" y="1"/>
                </a:moveTo>
                <a:cubicBezTo>
                  <a:pt x="17752" y="1"/>
                  <a:pt x="16763" y="15"/>
                  <a:pt x="15776" y="39"/>
                </a:cubicBezTo>
                <a:cubicBezTo>
                  <a:pt x="10805" y="155"/>
                  <a:pt x="5850" y="619"/>
                  <a:pt x="929" y="1414"/>
                </a:cubicBezTo>
                <a:cubicBezTo>
                  <a:pt x="1" y="1563"/>
                  <a:pt x="17" y="2590"/>
                  <a:pt x="547" y="3121"/>
                </a:cubicBezTo>
                <a:cubicBezTo>
                  <a:pt x="929" y="7595"/>
                  <a:pt x="1243" y="12069"/>
                  <a:pt x="1475" y="16543"/>
                </a:cubicBezTo>
                <a:cubicBezTo>
                  <a:pt x="1520" y="17196"/>
                  <a:pt x="1989" y="17570"/>
                  <a:pt x="2574" y="17570"/>
                </a:cubicBezTo>
                <a:cubicBezTo>
                  <a:pt x="2643" y="17570"/>
                  <a:pt x="2713" y="17564"/>
                  <a:pt x="2784" y="17554"/>
                </a:cubicBezTo>
                <a:cubicBezTo>
                  <a:pt x="7275" y="16858"/>
                  <a:pt x="11783" y="16228"/>
                  <a:pt x="16323" y="16112"/>
                </a:cubicBezTo>
                <a:cubicBezTo>
                  <a:pt x="17030" y="16095"/>
                  <a:pt x="17756" y="16079"/>
                  <a:pt x="18492" y="16079"/>
                </a:cubicBezTo>
                <a:cubicBezTo>
                  <a:pt x="21898" y="16079"/>
                  <a:pt x="25505" y="16413"/>
                  <a:pt x="28271" y="18416"/>
                </a:cubicBezTo>
                <a:cubicBezTo>
                  <a:pt x="29779" y="19526"/>
                  <a:pt x="30939" y="21166"/>
                  <a:pt x="31104" y="23056"/>
                </a:cubicBezTo>
                <a:cubicBezTo>
                  <a:pt x="31303" y="25110"/>
                  <a:pt x="30226" y="26734"/>
                  <a:pt x="28619" y="27894"/>
                </a:cubicBezTo>
                <a:cubicBezTo>
                  <a:pt x="25553" y="30131"/>
                  <a:pt x="21642" y="30744"/>
                  <a:pt x="17947" y="30844"/>
                </a:cubicBezTo>
                <a:cubicBezTo>
                  <a:pt x="17430" y="30858"/>
                  <a:pt x="16913" y="30864"/>
                  <a:pt x="16396" y="30864"/>
                </a:cubicBezTo>
                <a:cubicBezTo>
                  <a:pt x="14199" y="30864"/>
                  <a:pt x="12007" y="30761"/>
                  <a:pt x="9819" y="30761"/>
                </a:cubicBezTo>
                <a:cubicBezTo>
                  <a:pt x="7660" y="30761"/>
                  <a:pt x="5504" y="30861"/>
                  <a:pt x="3348" y="31258"/>
                </a:cubicBezTo>
                <a:cubicBezTo>
                  <a:pt x="2900" y="31341"/>
                  <a:pt x="2602" y="31822"/>
                  <a:pt x="2602" y="32252"/>
                </a:cubicBezTo>
                <a:lnTo>
                  <a:pt x="2254" y="43189"/>
                </a:lnTo>
                <a:cubicBezTo>
                  <a:pt x="2224" y="43860"/>
                  <a:pt x="2731" y="44196"/>
                  <a:pt x="3244" y="44196"/>
                </a:cubicBezTo>
                <a:cubicBezTo>
                  <a:pt x="3301" y="44196"/>
                  <a:pt x="3358" y="44192"/>
                  <a:pt x="3414" y="44183"/>
                </a:cubicBezTo>
                <a:cubicBezTo>
                  <a:pt x="3464" y="44200"/>
                  <a:pt x="3497" y="44200"/>
                  <a:pt x="3547" y="44217"/>
                </a:cubicBezTo>
                <a:cubicBezTo>
                  <a:pt x="8278" y="44933"/>
                  <a:pt x="13084" y="45462"/>
                  <a:pt x="17880" y="45462"/>
                </a:cubicBezTo>
                <a:cubicBezTo>
                  <a:pt x="21297" y="45462"/>
                  <a:pt x="24710" y="45193"/>
                  <a:pt x="28088" y="44531"/>
                </a:cubicBezTo>
                <a:cubicBezTo>
                  <a:pt x="35512" y="43057"/>
                  <a:pt x="42588" y="39610"/>
                  <a:pt x="46830" y="33114"/>
                </a:cubicBezTo>
                <a:cubicBezTo>
                  <a:pt x="50807" y="27033"/>
                  <a:pt x="51453" y="19161"/>
                  <a:pt x="48189" y="12632"/>
                </a:cubicBezTo>
                <a:cubicBezTo>
                  <a:pt x="44759" y="5772"/>
                  <a:pt x="37401" y="2143"/>
                  <a:pt x="30160" y="867"/>
                </a:cubicBezTo>
                <a:cubicBezTo>
                  <a:pt x="26397" y="209"/>
                  <a:pt x="22561" y="1"/>
                  <a:pt x="18743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anchor="ctr" anchorCtr="0" bIns="91425" lIns="91425" rIns="91425" spcFirstLastPara="1" tIns="91425" wrap="square">
            <a:noAutofit/>
          </a:bodyPr>
          <a:p>
            <a:pPr algn="l" indent="0" lvl="0" marL="0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048633" name="Google Shape;73;p8"/>
          <p:cNvSpPr/>
          <p:nvPr/>
        </p:nvSpPr>
        <p:spPr>
          <a:xfrm flipH="1">
            <a:off x="8710899" y="2018850"/>
            <a:ext cx="633825" cy="860511"/>
          </a:xfrm>
          <a:custGeom>
            <a:avLst/>
            <a:ahLst/>
            <a:rect l="l" t="t" r="r" b="b"/>
            <a:pathLst>
              <a:path w="23582" h="32019" extrusionOk="0">
                <a:moveTo>
                  <a:pt x="1443" y="0"/>
                </a:moveTo>
                <a:cubicBezTo>
                  <a:pt x="878" y="0"/>
                  <a:pt x="414" y="425"/>
                  <a:pt x="382" y="978"/>
                </a:cubicBezTo>
                <a:cubicBezTo>
                  <a:pt x="100" y="7441"/>
                  <a:pt x="117" y="26978"/>
                  <a:pt x="1" y="30309"/>
                </a:cubicBezTo>
                <a:cubicBezTo>
                  <a:pt x="1" y="30773"/>
                  <a:pt x="282" y="31187"/>
                  <a:pt x="730" y="31336"/>
                </a:cubicBezTo>
                <a:cubicBezTo>
                  <a:pt x="2337" y="31798"/>
                  <a:pt x="3906" y="32019"/>
                  <a:pt x="5425" y="32019"/>
                </a:cubicBezTo>
                <a:cubicBezTo>
                  <a:pt x="11204" y="32019"/>
                  <a:pt x="16269" y="28830"/>
                  <a:pt x="20035" y="23647"/>
                </a:cubicBezTo>
                <a:cubicBezTo>
                  <a:pt x="23581" y="18759"/>
                  <a:pt x="23532" y="13754"/>
                  <a:pt x="20367" y="9479"/>
                </a:cubicBezTo>
                <a:cubicBezTo>
                  <a:pt x="15196" y="2503"/>
                  <a:pt x="8817" y="581"/>
                  <a:pt x="1476" y="1"/>
                </a:cubicBezTo>
                <a:cubicBezTo>
                  <a:pt x="1465" y="0"/>
                  <a:pt x="1454" y="0"/>
                  <a:pt x="1443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anchor="ctr" anchorCtr="0" bIns="91425" lIns="91425" rIns="91425" spcFirstLastPara="1" tIns="91425" wrap="square">
            <a:noAutofit/>
          </a:bodyPr>
          <a:p>
            <a:pPr algn="l" indent="0" lvl="0" marL="0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048634" name="Google Shape;74;p8"/>
          <p:cNvSpPr/>
          <p:nvPr/>
        </p:nvSpPr>
        <p:spPr>
          <a:xfrm rot="3100277" flipH="1">
            <a:off x="-122214" y="3376204"/>
            <a:ext cx="840634" cy="1668278"/>
          </a:xfrm>
          <a:custGeom>
            <a:avLst/>
            <a:ahLst/>
            <a:rect l="l" t="t" r="r" b="b"/>
            <a:pathLst>
              <a:path w="18378" h="36472" extrusionOk="0">
                <a:moveTo>
                  <a:pt x="10986" y="1"/>
                </a:moveTo>
                <a:cubicBezTo>
                  <a:pt x="10754" y="1"/>
                  <a:pt x="10515" y="72"/>
                  <a:pt x="10307" y="211"/>
                </a:cubicBezTo>
                <a:cubicBezTo>
                  <a:pt x="7192" y="2282"/>
                  <a:pt x="4010" y="4271"/>
                  <a:pt x="796" y="6176"/>
                </a:cubicBezTo>
                <a:cubicBezTo>
                  <a:pt x="182" y="6541"/>
                  <a:pt x="0" y="7154"/>
                  <a:pt x="398" y="7767"/>
                </a:cubicBezTo>
                <a:cubicBezTo>
                  <a:pt x="713" y="8248"/>
                  <a:pt x="1028" y="8728"/>
                  <a:pt x="1293" y="9225"/>
                </a:cubicBezTo>
                <a:cubicBezTo>
                  <a:pt x="1309" y="9358"/>
                  <a:pt x="1342" y="9491"/>
                  <a:pt x="1409" y="9607"/>
                </a:cubicBezTo>
                <a:cubicBezTo>
                  <a:pt x="4922" y="16252"/>
                  <a:pt x="5701" y="24023"/>
                  <a:pt x="3563" y="31232"/>
                </a:cubicBezTo>
                <a:cubicBezTo>
                  <a:pt x="3381" y="31762"/>
                  <a:pt x="3629" y="32358"/>
                  <a:pt x="4143" y="32574"/>
                </a:cubicBezTo>
                <a:lnTo>
                  <a:pt x="12909" y="36402"/>
                </a:lnTo>
                <a:cubicBezTo>
                  <a:pt x="13032" y="36449"/>
                  <a:pt x="13161" y="36472"/>
                  <a:pt x="13289" y="36472"/>
                </a:cubicBezTo>
                <a:cubicBezTo>
                  <a:pt x="13612" y="36472"/>
                  <a:pt x="13929" y="36326"/>
                  <a:pt x="14119" y="36054"/>
                </a:cubicBezTo>
                <a:cubicBezTo>
                  <a:pt x="17251" y="31182"/>
                  <a:pt x="18377" y="25399"/>
                  <a:pt x="18029" y="19682"/>
                </a:cubicBezTo>
                <a:cubicBezTo>
                  <a:pt x="17797" y="16500"/>
                  <a:pt x="17217" y="13368"/>
                  <a:pt x="16289" y="10336"/>
                </a:cubicBezTo>
                <a:cubicBezTo>
                  <a:pt x="15428" y="7436"/>
                  <a:pt x="14483" y="4403"/>
                  <a:pt x="12611" y="1984"/>
                </a:cubicBezTo>
                <a:cubicBezTo>
                  <a:pt x="12561" y="1918"/>
                  <a:pt x="12495" y="1851"/>
                  <a:pt x="12412" y="1818"/>
                </a:cubicBezTo>
                <a:cubicBezTo>
                  <a:pt x="12246" y="1404"/>
                  <a:pt x="12080" y="1006"/>
                  <a:pt x="11898" y="592"/>
                </a:cubicBezTo>
                <a:cubicBezTo>
                  <a:pt x="11724" y="191"/>
                  <a:pt x="11364" y="1"/>
                  <a:pt x="10986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anchor="ctr" anchorCtr="0" bIns="91425" lIns="91425" rIns="91425" spcFirstLastPara="1" tIns="91425" wrap="square">
            <a:noAutofit/>
          </a:bodyPr>
          <a:p>
            <a:pPr algn="l" indent="0" lvl="0" marL="0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048635" name="Google Shape;75;p8"/>
          <p:cNvSpPr/>
          <p:nvPr/>
        </p:nvSpPr>
        <p:spPr>
          <a:xfrm rot="-280238" flipH="1">
            <a:off x="1725033" y="-974831"/>
            <a:ext cx="1839506" cy="1505034"/>
          </a:xfrm>
          <a:custGeom>
            <a:avLst/>
            <a:ahLst/>
            <a:rect l="l" t="t" r="r" b="b"/>
            <a:pathLst>
              <a:path w="40401" h="33055" extrusionOk="0">
                <a:moveTo>
                  <a:pt x="7436" y="1"/>
                </a:moveTo>
                <a:cubicBezTo>
                  <a:pt x="7202" y="1"/>
                  <a:pt x="6960" y="95"/>
                  <a:pt x="6744" y="317"/>
                </a:cubicBezTo>
                <a:cubicBezTo>
                  <a:pt x="1955" y="5355"/>
                  <a:pt x="0" y="12762"/>
                  <a:pt x="1624" y="19523"/>
                </a:cubicBezTo>
                <a:cubicBezTo>
                  <a:pt x="2519" y="23202"/>
                  <a:pt x="4441" y="26516"/>
                  <a:pt x="7573" y="28703"/>
                </a:cubicBezTo>
                <a:cubicBezTo>
                  <a:pt x="10920" y="31023"/>
                  <a:pt x="14798" y="32482"/>
                  <a:pt x="18858" y="32929"/>
                </a:cubicBezTo>
                <a:cubicBezTo>
                  <a:pt x="19601" y="33013"/>
                  <a:pt x="20349" y="33054"/>
                  <a:pt x="21096" y="33054"/>
                </a:cubicBezTo>
                <a:cubicBezTo>
                  <a:pt x="27744" y="33054"/>
                  <a:pt x="34359" y="29775"/>
                  <a:pt x="37666" y="23832"/>
                </a:cubicBezTo>
                <a:cubicBezTo>
                  <a:pt x="39555" y="20434"/>
                  <a:pt x="40367" y="16491"/>
                  <a:pt x="40384" y="12613"/>
                </a:cubicBezTo>
                <a:cubicBezTo>
                  <a:pt x="40400" y="9050"/>
                  <a:pt x="39737" y="4874"/>
                  <a:pt x="37219" y="2140"/>
                </a:cubicBezTo>
                <a:cubicBezTo>
                  <a:pt x="36202" y="1036"/>
                  <a:pt x="34710" y="862"/>
                  <a:pt x="33227" y="862"/>
                </a:cubicBezTo>
                <a:cubicBezTo>
                  <a:pt x="32544" y="862"/>
                  <a:pt x="31864" y="899"/>
                  <a:pt x="31233" y="899"/>
                </a:cubicBezTo>
                <a:cubicBezTo>
                  <a:pt x="31156" y="899"/>
                  <a:pt x="31080" y="899"/>
                  <a:pt x="31004" y="897"/>
                </a:cubicBezTo>
                <a:lnTo>
                  <a:pt x="23431" y="748"/>
                </a:lnTo>
                <a:lnTo>
                  <a:pt x="8269" y="450"/>
                </a:lnTo>
                <a:cubicBezTo>
                  <a:pt x="8067" y="181"/>
                  <a:pt x="7759" y="1"/>
                  <a:pt x="7436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="ctr" anchorCtr="0" bIns="91425" lIns="91425" rIns="91425" spcFirstLastPara="1" tIns="91425" wrap="square">
            <a:noAutofit/>
          </a:bodyPr>
          <a:p>
            <a:pPr algn="l" indent="0" lvl="0" marL="0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048636" name="Google Shape;76;p8"/>
          <p:cNvSpPr/>
          <p:nvPr/>
        </p:nvSpPr>
        <p:spPr>
          <a:xfrm rot="5524765" flipH="1">
            <a:off x="348264" y="4038229"/>
            <a:ext cx="1502927" cy="2040474"/>
          </a:xfrm>
          <a:custGeom>
            <a:avLst/>
            <a:ahLst/>
            <a:rect l="l" t="t" r="r" b="b"/>
            <a:pathLst>
              <a:path w="23582" h="32019" extrusionOk="0">
                <a:moveTo>
                  <a:pt x="1443" y="0"/>
                </a:moveTo>
                <a:cubicBezTo>
                  <a:pt x="878" y="0"/>
                  <a:pt x="414" y="425"/>
                  <a:pt x="382" y="978"/>
                </a:cubicBezTo>
                <a:cubicBezTo>
                  <a:pt x="100" y="7441"/>
                  <a:pt x="117" y="26978"/>
                  <a:pt x="1" y="30309"/>
                </a:cubicBezTo>
                <a:cubicBezTo>
                  <a:pt x="1" y="30773"/>
                  <a:pt x="282" y="31187"/>
                  <a:pt x="730" y="31336"/>
                </a:cubicBezTo>
                <a:cubicBezTo>
                  <a:pt x="2337" y="31798"/>
                  <a:pt x="3906" y="32019"/>
                  <a:pt x="5425" y="32019"/>
                </a:cubicBezTo>
                <a:cubicBezTo>
                  <a:pt x="11204" y="32019"/>
                  <a:pt x="16269" y="28830"/>
                  <a:pt x="20035" y="23647"/>
                </a:cubicBezTo>
                <a:cubicBezTo>
                  <a:pt x="23581" y="18759"/>
                  <a:pt x="23532" y="13754"/>
                  <a:pt x="20367" y="9479"/>
                </a:cubicBezTo>
                <a:cubicBezTo>
                  <a:pt x="15196" y="2503"/>
                  <a:pt x="8817" y="581"/>
                  <a:pt x="1476" y="1"/>
                </a:cubicBezTo>
                <a:cubicBezTo>
                  <a:pt x="1465" y="0"/>
                  <a:pt x="1454" y="0"/>
                  <a:pt x="1443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anchor="ctr" anchorCtr="0" bIns="91425" lIns="91425" rIns="91425" spcFirstLastPara="1" tIns="91425" wrap="square">
            <a:noAutofit/>
          </a:bodyPr>
          <a:p>
            <a:pPr algn="l" indent="0" lvl="0" marL="0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048637" name="Google Shape;77;p8"/>
          <p:cNvSpPr/>
          <p:nvPr/>
        </p:nvSpPr>
        <p:spPr>
          <a:xfrm rot="10519751" flipH="1">
            <a:off x="2498913" y="-1299488"/>
            <a:ext cx="1572279" cy="1937297"/>
          </a:xfrm>
          <a:custGeom>
            <a:avLst/>
            <a:ahLst/>
            <a:rect l="l" t="t" r="r" b="b"/>
            <a:pathLst>
              <a:path w="38827" h="47841" fill="none" extrusionOk="0">
                <a:moveTo>
                  <a:pt x="863" y="42257"/>
                </a:moveTo>
                <a:cubicBezTo>
                  <a:pt x="432" y="35545"/>
                  <a:pt x="1" y="28768"/>
                  <a:pt x="1244" y="22156"/>
                </a:cubicBezTo>
                <a:cubicBezTo>
                  <a:pt x="2470" y="15544"/>
                  <a:pt x="5536" y="9048"/>
                  <a:pt x="10921" y="5022"/>
                </a:cubicBezTo>
                <a:cubicBezTo>
                  <a:pt x="16290" y="995"/>
                  <a:pt x="24195" y="1"/>
                  <a:pt x="29746" y="3779"/>
                </a:cubicBezTo>
                <a:cubicBezTo>
                  <a:pt x="32629" y="5734"/>
                  <a:pt x="34684" y="8767"/>
                  <a:pt x="35927" y="12015"/>
                </a:cubicBezTo>
                <a:cubicBezTo>
                  <a:pt x="37186" y="15279"/>
                  <a:pt x="37716" y="18759"/>
                  <a:pt x="38031" y="22239"/>
                </a:cubicBezTo>
                <a:cubicBezTo>
                  <a:pt x="38827" y="30773"/>
                  <a:pt x="38479" y="39390"/>
                  <a:pt x="36971" y="47841"/>
                </a:cubicBezTo>
              </a:path>
            </a:pathLst>
          </a:custGeom>
          <a:noFill/>
          <a:ln w="15750" cap="flat" cmpd="sng">
            <a:solidFill>
              <a:schemeClr val="dk1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anchor="ctr" anchorCtr="0" bIns="91425" lIns="91425" rIns="91425" spcFirstLastPara="1" tIns="91425" wrap="square">
            <a:noAutofit/>
          </a:bodyPr>
          <a:p>
            <a:pPr algn="l" indent="0" lvl="0" marL="0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048638" name="Google Shape;78;p8"/>
          <p:cNvSpPr/>
          <p:nvPr/>
        </p:nvSpPr>
        <p:spPr>
          <a:xfrm rot="-5276853" flipH="1">
            <a:off x="8710854" y="1711547"/>
            <a:ext cx="1127483" cy="1389237"/>
          </a:xfrm>
          <a:custGeom>
            <a:avLst/>
            <a:ahLst/>
            <a:rect l="l" t="t" r="r" b="b"/>
            <a:pathLst>
              <a:path w="38827" h="47841" fill="none" extrusionOk="0">
                <a:moveTo>
                  <a:pt x="863" y="42257"/>
                </a:moveTo>
                <a:cubicBezTo>
                  <a:pt x="432" y="35545"/>
                  <a:pt x="1" y="28768"/>
                  <a:pt x="1244" y="22156"/>
                </a:cubicBezTo>
                <a:cubicBezTo>
                  <a:pt x="2470" y="15544"/>
                  <a:pt x="5536" y="9048"/>
                  <a:pt x="10921" y="5022"/>
                </a:cubicBezTo>
                <a:cubicBezTo>
                  <a:pt x="16290" y="995"/>
                  <a:pt x="24195" y="1"/>
                  <a:pt x="29746" y="3779"/>
                </a:cubicBezTo>
                <a:cubicBezTo>
                  <a:pt x="32629" y="5734"/>
                  <a:pt x="34684" y="8767"/>
                  <a:pt x="35927" y="12015"/>
                </a:cubicBezTo>
                <a:cubicBezTo>
                  <a:pt x="37186" y="15279"/>
                  <a:pt x="37716" y="18759"/>
                  <a:pt x="38031" y="22239"/>
                </a:cubicBezTo>
                <a:cubicBezTo>
                  <a:pt x="38827" y="30773"/>
                  <a:pt x="38479" y="39390"/>
                  <a:pt x="36971" y="47841"/>
                </a:cubicBezTo>
              </a:path>
            </a:pathLst>
          </a:custGeom>
          <a:noFill/>
          <a:ln w="15750" cap="flat" cmpd="sng">
            <a:solidFill>
              <a:schemeClr val="dk1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anchor="ctr" anchorCtr="0" bIns="91425" lIns="91425" rIns="91425" spcFirstLastPara="1" tIns="91425" wrap="square">
            <a:noAutofit/>
          </a:bodyPr>
          <a:p>
            <a:pPr algn="l" indent="0" lvl="0" marL="0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048639" name="Google Shape;79;p8"/>
          <p:cNvSpPr/>
          <p:nvPr/>
        </p:nvSpPr>
        <p:spPr>
          <a:xfrm flipH="1">
            <a:off x="5438852" y="4582086"/>
            <a:ext cx="2317048" cy="1766690"/>
          </a:xfrm>
          <a:custGeom>
            <a:avLst/>
            <a:ahLst/>
            <a:rect l="l" t="t" r="r" b="b"/>
            <a:pathLst>
              <a:path w="56707" h="43235" extrusionOk="0">
                <a:moveTo>
                  <a:pt x="14061" y="1"/>
                </a:moveTo>
                <a:cubicBezTo>
                  <a:pt x="12530" y="1"/>
                  <a:pt x="10976" y="454"/>
                  <a:pt x="9513" y="1384"/>
                </a:cubicBezTo>
                <a:cubicBezTo>
                  <a:pt x="3182" y="5443"/>
                  <a:pt x="995" y="14524"/>
                  <a:pt x="465" y="21501"/>
                </a:cubicBezTo>
                <a:cubicBezTo>
                  <a:pt x="1" y="27582"/>
                  <a:pt x="200" y="33730"/>
                  <a:pt x="150" y="39811"/>
                </a:cubicBezTo>
                <a:cubicBezTo>
                  <a:pt x="167" y="40441"/>
                  <a:pt x="680" y="40955"/>
                  <a:pt x="1327" y="40971"/>
                </a:cubicBezTo>
                <a:cubicBezTo>
                  <a:pt x="7957" y="40686"/>
                  <a:pt x="14592" y="40543"/>
                  <a:pt x="21228" y="40543"/>
                </a:cubicBezTo>
                <a:cubicBezTo>
                  <a:pt x="31543" y="40543"/>
                  <a:pt x="41861" y="40889"/>
                  <a:pt x="52166" y="41585"/>
                </a:cubicBezTo>
                <a:cubicBezTo>
                  <a:pt x="52150" y="41651"/>
                  <a:pt x="52133" y="41717"/>
                  <a:pt x="52117" y="41783"/>
                </a:cubicBezTo>
                <a:cubicBezTo>
                  <a:pt x="51937" y="42662"/>
                  <a:pt x="52678" y="43234"/>
                  <a:pt x="53361" y="43234"/>
                </a:cubicBezTo>
                <a:cubicBezTo>
                  <a:pt x="53811" y="43234"/>
                  <a:pt x="54235" y="42986"/>
                  <a:pt x="54354" y="42413"/>
                </a:cubicBezTo>
                <a:cubicBezTo>
                  <a:pt x="55447" y="37276"/>
                  <a:pt x="56143" y="32073"/>
                  <a:pt x="56425" y="26853"/>
                </a:cubicBezTo>
                <a:cubicBezTo>
                  <a:pt x="56690" y="22097"/>
                  <a:pt x="56707" y="17093"/>
                  <a:pt x="54901" y="12602"/>
                </a:cubicBezTo>
                <a:cubicBezTo>
                  <a:pt x="53007" y="7853"/>
                  <a:pt x="48366" y="3144"/>
                  <a:pt x="42947" y="3144"/>
                </a:cubicBezTo>
                <a:cubicBezTo>
                  <a:pt x="42296" y="3144"/>
                  <a:pt x="41634" y="3212"/>
                  <a:pt x="40964" y="3356"/>
                </a:cubicBezTo>
                <a:cubicBezTo>
                  <a:pt x="34932" y="4648"/>
                  <a:pt x="32480" y="11807"/>
                  <a:pt x="31983" y="17209"/>
                </a:cubicBezTo>
                <a:lnTo>
                  <a:pt x="24791" y="17822"/>
                </a:lnTo>
                <a:cubicBezTo>
                  <a:pt x="24625" y="9686"/>
                  <a:pt x="22769" y="5013"/>
                  <a:pt x="19671" y="2245"/>
                </a:cubicBezTo>
                <a:cubicBezTo>
                  <a:pt x="18004" y="766"/>
                  <a:pt x="16051" y="1"/>
                  <a:pt x="14061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anchor="ctr" anchorCtr="0" bIns="91425" lIns="91425" rIns="91425" spcFirstLastPara="1" tIns="91425" wrap="square">
            <a:noAutofit/>
          </a:bodyPr>
          <a:p>
            <a:pPr algn="l" indent="0" lvl="0" marL="0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048640" name="Google Shape;80;p8"/>
          <p:cNvSpPr/>
          <p:nvPr/>
        </p:nvSpPr>
        <p:spPr>
          <a:xfrm flipH="1">
            <a:off x="5292092" y="4461560"/>
            <a:ext cx="1428737" cy="1760429"/>
          </a:xfrm>
          <a:custGeom>
            <a:avLst/>
            <a:ahLst/>
            <a:rect l="l" t="t" r="r" b="b"/>
            <a:pathLst>
              <a:path w="38827" h="47841" fill="none" extrusionOk="0">
                <a:moveTo>
                  <a:pt x="863" y="42257"/>
                </a:moveTo>
                <a:cubicBezTo>
                  <a:pt x="432" y="35545"/>
                  <a:pt x="1" y="28768"/>
                  <a:pt x="1244" y="22156"/>
                </a:cubicBezTo>
                <a:cubicBezTo>
                  <a:pt x="2470" y="15544"/>
                  <a:pt x="5536" y="9048"/>
                  <a:pt x="10921" y="5022"/>
                </a:cubicBezTo>
                <a:cubicBezTo>
                  <a:pt x="16290" y="995"/>
                  <a:pt x="24195" y="1"/>
                  <a:pt x="29746" y="3779"/>
                </a:cubicBezTo>
                <a:cubicBezTo>
                  <a:pt x="32629" y="5734"/>
                  <a:pt x="34684" y="8767"/>
                  <a:pt x="35927" y="12015"/>
                </a:cubicBezTo>
                <a:cubicBezTo>
                  <a:pt x="37186" y="15279"/>
                  <a:pt x="37716" y="18759"/>
                  <a:pt x="38031" y="22239"/>
                </a:cubicBezTo>
                <a:cubicBezTo>
                  <a:pt x="38827" y="30773"/>
                  <a:pt x="38479" y="39390"/>
                  <a:pt x="36971" y="47841"/>
                </a:cubicBezTo>
              </a:path>
            </a:pathLst>
          </a:custGeom>
          <a:noFill/>
          <a:ln w="15750" cap="flat" cmpd="sng">
            <a:solidFill>
              <a:schemeClr val="dk1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anchor="ctr" anchorCtr="0" bIns="91425" lIns="91425" rIns="91425" spcFirstLastPara="1" tIns="91425" wrap="square">
            <a:noAutofit/>
          </a:bodyPr>
          <a:p>
            <a:pPr algn="l" indent="0" lvl="0" marL="0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29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2" name="Google Shape;99;p11"/>
          <p:cNvSpPr txBox="1">
            <a:spLocks noGrp="1"/>
          </p:cNvSpPr>
          <p:nvPr>
            <p:ph type="title" hasCustomPrompt="1"/>
          </p:nvPr>
        </p:nvSpPr>
        <p:spPr>
          <a:xfrm>
            <a:off x="2300848" y="1363500"/>
            <a:ext cx="4542300" cy="1511100"/>
          </a:xfrm>
          <a:prstGeom prst="rect"/>
        </p:spPr>
        <p:txBody>
          <a:bodyPr anchor="b" anchorCtr="0" bIns="91425" lIns="91425" rIns="91425" spcFirstLastPara="1" tIns="91425" wrap="square">
            <a:noAutofit/>
          </a:bodyPr>
          <a:lstStyle>
            <a:lvl1pPr algn="ctr" lvl="0" rtl="0">
              <a:spcBef>
                <a:spcPts val="0"/>
              </a:spcBef>
              <a:spcAft>
                <a:spcPts val="0"/>
              </a:spcAft>
              <a:buSzPts val="9600"/>
              <a:buNone/>
              <a:defRPr sz="13000"/>
            </a:lvl1pPr>
            <a:lvl2pPr algn="ctr" lvl="1" rtl="0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2pPr>
            <a:lvl3pPr algn="ctr" lvl="2" rtl="0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3pPr>
            <a:lvl4pPr algn="ctr" lvl="3" rtl="0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4pPr>
            <a:lvl5pPr algn="ctr" lvl="4" rtl="0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5pPr>
            <a:lvl6pPr algn="ctr" lvl="5" rtl="0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6pPr>
            <a:lvl7pPr algn="ctr" lvl="6" rtl="0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7pPr>
            <a:lvl8pPr algn="ctr" lvl="7" rtl="0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8pPr>
            <a:lvl9pPr algn="ctr" lvl="8" rtl="0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9pPr>
          </a:lstStyle>
          <a:p>
            <a:r>
              <a:t>xx%</a:t>
            </a:r>
          </a:p>
        </p:txBody>
      </p:sp>
      <p:sp>
        <p:nvSpPr>
          <p:cNvPr id="1048593" name="Google Shape;100;p11"/>
          <p:cNvSpPr txBox="1">
            <a:spLocks noGrp="1"/>
          </p:cNvSpPr>
          <p:nvPr>
            <p:ph type="subTitle" idx="1"/>
          </p:nvPr>
        </p:nvSpPr>
        <p:spPr>
          <a:xfrm>
            <a:off x="2300398" y="2914398"/>
            <a:ext cx="4543200" cy="396000"/>
          </a:xfrm>
          <a:prstGeom prst="rect"/>
          <a:noFill/>
          <a:ln>
            <a:noFill/>
          </a:ln>
        </p:spPr>
        <p:txBody>
          <a:bodyPr anchor="t" anchorCtr="0" bIns="91425" lIns="91425" rIns="91425" spcFirstLastPara="1" tIns="91425" wrap="square">
            <a:noAutofit/>
          </a:bodyPr>
          <a:lstStyle>
            <a:lvl1pPr algn="ctr"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b="1" sz="1800">
                <a:solidFill>
                  <a:schemeClr val="accent6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algn="ctr"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algn="ctr"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algn="ctr"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algn="ctr"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algn="ctr"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algn="ctr"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algn="ctr"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algn="ctr"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/>
        </p:txBody>
      </p:sp>
      <p:sp>
        <p:nvSpPr>
          <p:cNvPr id="1048594" name="Google Shape;101;p11"/>
          <p:cNvSpPr/>
          <p:nvPr/>
        </p:nvSpPr>
        <p:spPr>
          <a:xfrm rot="2453960" flipH="1">
            <a:off x="-255095" y="3466307"/>
            <a:ext cx="819138" cy="1625618"/>
          </a:xfrm>
          <a:custGeom>
            <a:avLst/>
            <a:ahLst/>
            <a:rect l="l" t="t" r="r" b="b"/>
            <a:pathLst>
              <a:path w="18378" h="36472" extrusionOk="0">
                <a:moveTo>
                  <a:pt x="10986" y="1"/>
                </a:moveTo>
                <a:cubicBezTo>
                  <a:pt x="10754" y="1"/>
                  <a:pt x="10515" y="72"/>
                  <a:pt x="10307" y="211"/>
                </a:cubicBezTo>
                <a:cubicBezTo>
                  <a:pt x="7192" y="2282"/>
                  <a:pt x="4010" y="4271"/>
                  <a:pt x="796" y="6176"/>
                </a:cubicBezTo>
                <a:cubicBezTo>
                  <a:pt x="182" y="6541"/>
                  <a:pt x="0" y="7154"/>
                  <a:pt x="398" y="7767"/>
                </a:cubicBezTo>
                <a:cubicBezTo>
                  <a:pt x="713" y="8248"/>
                  <a:pt x="1028" y="8728"/>
                  <a:pt x="1293" y="9225"/>
                </a:cubicBezTo>
                <a:cubicBezTo>
                  <a:pt x="1309" y="9358"/>
                  <a:pt x="1342" y="9491"/>
                  <a:pt x="1409" y="9607"/>
                </a:cubicBezTo>
                <a:cubicBezTo>
                  <a:pt x="4922" y="16252"/>
                  <a:pt x="5701" y="24023"/>
                  <a:pt x="3563" y="31232"/>
                </a:cubicBezTo>
                <a:cubicBezTo>
                  <a:pt x="3381" y="31762"/>
                  <a:pt x="3629" y="32358"/>
                  <a:pt x="4143" y="32574"/>
                </a:cubicBezTo>
                <a:lnTo>
                  <a:pt x="12909" y="36402"/>
                </a:lnTo>
                <a:cubicBezTo>
                  <a:pt x="13032" y="36449"/>
                  <a:pt x="13161" y="36472"/>
                  <a:pt x="13289" y="36472"/>
                </a:cubicBezTo>
                <a:cubicBezTo>
                  <a:pt x="13612" y="36472"/>
                  <a:pt x="13929" y="36326"/>
                  <a:pt x="14119" y="36054"/>
                </a:cubicBezTo>
                <a:cubicBezTo>
                  <a:pt x="17251" y="31182"/>
                  <a:pt x="18377" y="25399"/>
                  <a:pt x="18029" y="19682"/>
                </a:cubicBezTo>
                <a:cubicBezTo>
                  <a:pt x="17797" y="16500"/>
                  <a:pt x="17217" y="13368"/>
                  <a:pt x="16289" y="10336"/>
                </a:cubicBezTo>
                <a:cubicBezTo>
                  <a:pt x="15428" y="7436"/>
                  <a:pt x="14483" y="4403"/>
                  <a:pt x="12611" y="1984"/>
                </a:cubicBezTo>
                <a:cubicBezTo>
                  <a:pt x="12561" y="1918"/>
                  <a:pt x="12495" y="1851"/>
                  <a:pt x="12412" y="1818"/>
                </a:cubicBezTo>
                <a:cubicBezTo>
                  <a:pt x="12246" y="1404"/>
                  <a:pt x="12080" y="1006"/>
                  <a:pt x="11898" y="592"/>
                </a:cubicBezTo>
                <a:cubicBezTo>
                  <a:pt x="11724" y="191"/>
                  <a:pt x="11364" y="1"/>
                  <a:pt x="10986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anchor="ctr" anchorCtr="0" bIns="91425" lIns="91425" rIns="91425" spcFirstLastPara="1" tIns="91425" wrap="square">
            <a:noAutofit/>
          </a:bodyPr>
          <a:p>
            <a:pPr algn="l" indent="0" lvl="0" marL="0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048595" name="Google Shape;102;p11"/>
          <p:cNvSpPr/>
          <p:nvPr/>
        </p:nvSpPr>
        <p:spPr>
          <a:xfrm rot="5124473" flipH="1">
            <a:off x="337733" y="3993172"/>
            <a:ext cx="1502930" cy="2040478"/>
          </a:xfrm>
          <a:custGeom>
            <a:avLst/>
            <a:ahLst/>
            <a:rect l="l" t="t" r="r" b="b"/>
            <a:pathLst>
              <a:path w="23582" h="32019" extrusionOk="0">
                <a:moveTo>
                  <a:pt x="1443" y="0"/>
                </a:moveTo>
                <a:cubicBezTo>
                  <a:pt x="878" y="0"/>
                  <a:pt x="414" y="425"/>
                  <a:pt x="382" y="978"/>
                </a:cubicBezTo>
                <a:cubicBezTo>
                  <a:pt x="100" y="7441"/>
                  <a:pt x="117" y="26978"/>
                  <a:pt x="1" y="30309"/>
                </a:cubicBezTo>
                <a:cubicBezTo>
                  <a:pt x="1" y="30773"/>
                  <a:pt x="282" y="31187"/>
                  <a:pt x="730" y="31336"/>
                </a:cubicBezTo>
                <a:cubicBezTo>
                  <a:pt x="2337" y="31798"/>
                  <a:pt x="3906" y="32019"/>
                  <a:pt x="5425" y="32019"/>
                </a:cubicBezTo>
                <a:cubicBezTo>
                  <a:pt x="11204" y="32019"/>
                  <a:pt x="16269" y="28830"/>
                  <a:pt x="20035" y="23647"/>
                </a:cubicBezTo>
                <a:cubicBezTo>
                  <a:pt x="23581" y="18759"/>
                  <a:pt x="23532" y="13754"/>
                  <a:pt x="20367" y="9479"/>
                </a:cubicBezTo>
                <a:cubicBezTo>
                  <a:pt x="15196" y="2503"/>
                  <a:pt x="8817" y="581"/>
                  <a:pt x="1476" y="1"/>
                </a:cubicBezTo>
                <a:cubicBezTo>
                  <a:pt x="1465" y="0"/>
                  <a:pt x="1454" y="0"/>
                  <a:pt x="1443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anchor="ctr" anchorCtr="0" bIns="91425" lIns="91425" rIns="91425" spcFirstLastPara="1" tIns="91425" wrap="square">
            <a:noAutofit/>
          </a:bodyPr>
          <a:p>
            <a:pPr algn="l" indent="0" lvl="0" marL="0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048596" name="Google Shape;103;p11"/>
          <p:cNvSpPr/>
          <p:nvPr/>
        </p:nvSpPr>
        <p:spPr>
          <a:xfrm flipH="1">
            <a:off x="8518428" y="1784706"/>
            <a:ext cx="617377" cy="838257"/>
          </a:xfrm>
          <a:custGeom>
            <a:avLst/>
            <a:ahLst/>
            <a:rect l="l" t="t" r="r" b="b"/>
            <a:pathLst>
              <a:path w="23582" h="32019" extrusionOk="0">
                <a:moveTo>
                  <a:pt x="1443" y="0"/>
                </a:moveTo>
                <a:cubicBezTo>
                  <a:pt x="878" y="0"/>
                  <a:pt x="414" y="425"/>
                  <a:pt x="382" y="978"/>
                </a:cubicBezTo>
                <a:cubicBezTo>
                  <a:pt x="100" y="7441"/>
                  <a:pt x="117" y="26978"/>
                  <a:pt x="1" y="30309"/>
                </a:cubicBezTo>
                <a:cubicBezTo>
                  <a:pt x="1" y="30773"/>
                  <a:pt x="282" y="31187"/>
                  <a:pt x="730" y="31336"/>
                </a:cubicBezTo>
                <a:cubicBezTo>
                  <a:pt x="2337" y="31798"/>
                  <a:pt x="3906" y="32019"/>
                  <a:pt x="5425" y="32019"/>
                </a:cubicBezTo>
                <a:cubicBezTo>
                  <a:pt x="11204" y="32019"/>
                  <a:pt x="16269" y="28830"/>
                  <a:pt x="20035" y="23647"/>
                </a:cubicBezTo>
                <a:cubicBezTo>
                  <a:pt x="23581" y="18759"/>
                  <a:pt x="23532" y="13754"/>
                  <a:pt x="20367" y="9479"/>
                </a:cubicBezTo>
                <a:cubicBezTo>
                  <a:pt x="15196" y="2503"/>
                  <a:pt x="8817" y="581"/>
                  <a:pt x="1476" y="1"/>
                </a:cubicBezTo>
                <a:cubicBezTo>
                  <a:pt x="1465" y="0"/>
                  <a:pt x="1454" y="0"/>
                  <a:pt x="1443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anchor="ctr" anchorCtr="0" bIns="91425" lIns="91425" rIns="91425" spcFirstLastPara="1" tIns="91425" wrap="square">
            <a:noAutofit/>
          </a:bodyPr>
          <a:p>
            <a:pPr algn="l" indent="0" lvl="0" marL="0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048597" name="Google Shape;104;p11"/>
          <p:cNvSpPr/>
          <p:nvPr/>
        </p:nvSpPr>
        <p:spPr>
          <a:xfrm rot="-5276614" flipH="1">
            <a:off x="8518333" y="1485418"/>
            <a:ext cx="1098250" cy="1353217"/>
          </a:xfrm>
          <a:custGeom>
            <a:avLst/>
            <a:ahLst/>
            <a:rect l="l" t="t" r="r" b="b"/>
            <a:pathLst>
              <a:path w="38827" h="47841" fill="none" extrusionOk="0">
                <a:moveTo>
                  <a:pt x="863" y="42257"/>
                </a:moveTo>
                <a:cubicBezTo>
                  <a:pt x="432" y="35545"/>
                  <a:pt x="1" y="28768"/>
                  <a:pt x="1244" y="22156"/>
                </a:cubicBezTo>
                <a:cubicBezTo>
                  <a:pt x="2470" y="15544"/>
                  <a:pt x="5536" y="9048"/>
                  <a:pt x="10921" y="5022"/>
                </a:cubicBezTo>
                <a:cubicBezTo>
                  <a:pt x="16290" y="995"/>
                  <a:pt x="24195" y="1"/>
                  <a:pt x="29746" y="3779"/>
                </a:cubicBezTo>
                <a:cubicBezTo>
                  <a:pt x="32629" y="5734"/>
                  <a:pt x="34684" y="8767"/>
                  <a:pt x="35927" y="12015"/>
                </a:cubicBezTo>
                <a:cubicBezTo>
                  <a:pt x="37186" y="15279"/>
                  <a:pt x="37716" y="18759"/>
                  <a:pt x="38031" y="22239"/>
                </a:cubicBezTo>
                <a:cubicBezTo>
                  <a:pt x="38827" y="30773"/>
                  <a:pt x="38479" y="39390"/>
                  <a:pt x="36971" y="47841"/>
                </a:cubicBezTo>
              </a:path>
            </a:pathLst>
          </a:custGeom>
          <a:noFill/>
          <a:ln w="15750" cap="flat" cmpd="sng">
            <a:solidFill>
              <a:schemeClr val="dk1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anchor="ctr" anchorCtr="0" bIns="91425" lIns="91425" rIns="91425" spcFirstLastPara="1" tIns="91425" wrap="square">
            <a:noAutofit/>
          </a:bodyPr>
          <a:p>
            <a:pPr algn="l" indent="0" lvl="0" marL="0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solidFill>
          <a:schemeClr val="accent6"/>
        </a:solidFill>
      </p:bgPr>
    </p:bg>
    <p:spTree>
      <p:nvGrpSpPr>
        <p:cNvPr id="73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85" name="Google Shape;106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/>
        </p:spPr>
        <p:txBody>
          <a:bodyPr anchor="ctr" anchorCtr="0" bIns="91425" lIns="91425" rIns="91425" spcFirstLastPara="1" tIns="91425" wrap="square">
            <a:normAutofit/>
          </a:bodyPr>
          <a:lstStyle>
            <a:lvl1pPr lvl="0">
              <a:buNone/>
            </a:lvl1pPr>
            <a:lvl2pPr lvl="1">
              <a:buNone/>
            </a:lvl2pPr>
            <a:lvl3pPr lvl="2">
              <a:buNone/>
            </a:lvl3pPr>
            <a:lvl4pPr lvl="3">
              <a:buNone/>
            </a:lvl4pPr>
            <a:lvl5pPr lvl="4">
              <a:buNone/>
            </a:lvl5pPr>
            <a:lvl6pPr lvl="5">
              <a:buNone/>
            </a:lvl6pPr>
            <a:lvl7pPr lvl="6">
              <a:buNone/>
            </a:lvl7pPr>
            <a:lvl8pPr lvl="7">
              <a:buNone/>
            </a:lvl8pPr>
            <a:lvl9pPr lvl="8">
              <a:buNone/>
            </a:lvl9pPr>
          </a:lstStyle>
          <a:p>
            <a:pPr algn="r" indent="0" lvl="0" marL="0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CUSTOM">
    <p:spTree>
      <p:nvGrpSpPr>
        <p:cNvPr id="6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91" name="Google Shape;108;p13"/>
          <p:cNvSpPr txBox="1">
            <a:spLocks noGrp="1"/>
          </p:cNvSpPr>
          <p:nvPr>
            <p:ph type="title"/>
          </p:nvPr>
        </p:nvSpPr>
        <p:spPr>
          <a:xfrm>
            <a:off x="710625" y="1717092"/>
            <a:ext cx="2772000" cy="360000"/>
          </a:xfrm>
          <a:prstGeom prst="rect"/>
        </p:spPr>
        <p:txBody>
          <a:bodyPr anchor="ctr" anchorCtr="0" bIns="91425" lIns="91425" rIns="91425" spcFirstLastPara="1" tIns="91425" wrap="square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2200">
                <a:solidFill>
                  <a:schemeClr val="accen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1048792" name="Google Shape;109;p13"/>
          <p:cNvSpPr txBox="1">
            <a:spLocks noGrp="1"/>
          </p:cNvSpPr>
          <p:nvPr>
            <p:ph type="title" idx="2" hasCustomPrompt="1"/>
          </p:nvPr>
        </p:nvSpPr>
        <p:spPr>
          <a:xfrm>
            <a:off x="710625" y="1195840"/>
            <a:ext cx="1008000" cy="474900"/>
          </a:xfrm>
          <a:prstGeom prst="rect"/>
        </p:spPr>
        <p:txBody>
          <a:bodyPr anchor="ctr" anchorCtr="0" bIns="91425" lIns="91425" rIns="91425" spcFirstLastPara="1" tIns="91425" wrap="square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4600">
                <a:solidFill>
                  <a:schemeClr val="accent4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1048793" name="Google Shape;110;p13"/>
          <p:cNvSpPr txBox="1">
            <a:spLocks noGrp="1"/>
          </p:cNvSpPr>
          <p:nvPr>
            <p:ph type="subTitle" idx="1"/>
          </p:nvPr>
        </p:nvSpPr>
        <p:spPr>
          <a:xfrm>
            <a:off x="710625" y="2241000"/>
            <a:ext cx="2340000" cy="484800"/>
          </a:xfrm>
          <a:prstGeom prst="rect"/>
          <a:noFill/>
          <a:ln>
            <a:noFill/>
          </a:ln>
        </p:spPr>
        <p:txBody>
          <a:bodyPr anchor="ctr" anchorCtr="0" bIns="91425" lIns="91425" rIns="91425" spcFirstLastPara="1" tIns="91425" wrap="square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9pPr>
          </a:lstStyle>
          <a:p/>
        </p:txBody>
      </p:sp>
      <p:sp>
        <p:nvSpPr>
          <p:cNvPr id="1048794" name="Google Shape;111;p13"/>
          <p:cNvSpPr txBox="1">
            <a:spLocks noGrp="1"/>
          </p:cNvSpPr>
          <p:nvPr>
            <p:ph type="title" idx="3"/>
          </p:nvPr>
        </p:nvSpPr>
        <p:spPr>
          <a:xfrm>
            <a:off x="3937847" y="1717092"/>
            <a:ext cx="2772000" cy="360000"/>
          </a:xfrm>
          <a:prstGeom prst="rect"/>
        </p:spPr>
        <p:txBody>
          <a:bodyPr anchor="ctr" anchorCtr="0" bIns="91425" lIns="91425" rIns="91425" spcFirstLastPara="1" tIns="91425" wrap="square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2200">
                <a:solidFill>
                  <a:schemeClr val="accen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1048795" name="Google Shape;112;p13"/>
          <p:cNvSpPr txBox="1">
            <a:spLocks noGrp="1"/>
          </p:cNvSpPr>
          <p:nvPr>
            <p:ph type="title" idx="4" hasCustomPrompt="1"/>
          </p:nvPr>
        </p:nvSpPr>
        <p:spPr>
          <a:xfrm>
            <a:off x="3937850" y="1195840"/>
            <a:ext cx="1008000" cy="475200"/>
          </a:xfrm>
          <a:prstGeom prst="rect"/>
        </p:spPr>
        <p:txBody>
          <a:bodyPr anchor="ctr" anchorCtr="0" bIns="91425" lIns="91425" rIns="91425" spcFirstLastPara="1" tIns="91425" wrap="square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4600">
                <a:solidFill>
                  <a:schemeClr val="accent4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1048796" name="Google Shape;113;p13"/>
          <p:cNvSpPr txBox="1">
            <a:spLocks noGrp="1"/>
          </p:cNvSpPr>
          <p:nvPr>
            <p:ph type="subTitle" idx="5"/>
          </p:nvPr>
        </p:nvSpPr>
        <p:spPr>
          <a:xfrm>
            <a:off x="3937850" y="2241003"/>
            <a:ext cx="2340000" cy="484800"/>
          </a:xfrm>
          <a:prstGeom prst="rect"/>
          <a:noFill/>
          <a:ln>
            <a:noFill/>
          </a:ln>
        </p:spPr>
        <p:txBody>
          <a:bodyPr anchor="ctr" anchorCtr="0" bIns="91425" lIns="91425" rIns="91425" spcFirstLastPara="1" tIns="91425" wrap="square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9pPr>
          </a:lstStyle>
          <a:p/>
        </p:txBody>
      </p:sp>
      <p:sp>
        <p:nvSpPr>
          <p:cNvPr id="1048797" name="Google Shape;114;p13"/>
          <p:cNvSpPr txBox="1">
            <a:spLocks noGrp="1"/>
          </p:cNvSpPr>
          <p:nvPr>
            <p:ph type="title" idx="6"/>
          </p:nvPr>
        </p:nvSpPr>
        <p:spPr>
          <a:xfrm>
            <a:off x="3937847" y="3506679"/>
            <a:ext cx="2772000" cy="360000"/>
          </a:xfrm>
          <a:prstGeom prst="rect"/>
        </p:spPr>
        <p:txBody>
          <a:bodyPr anchor="ctr" anchorCtr="0" bIns="91425" lIns="91425" rIns="91425" spcFirstLastPara="1" tIns="91425" wrap="square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2200">
                <a:solidFill>
                  <a:schemeClr val="accen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1048798" name="Google Shape;115;p13"/>
          <p:cNvSpPr txBox="1">
            <a:spLocks noGrp="1"/>
          </p:cNvSpPr>
          <p:nvPr>
            <p:ph type="title" idx="7" hasCustomPrompt="1"/>
          </p:nvPr>
        </p:nvSpPr>
        <p:spPr>
          <a:xfrm>
            <a:off x="3937850" y="2984925"/>
            <a:ext cx="1008000" cy="475200"/>
          </a:xfrm>
          <a:prstGeom prst="rect"/>
        </p:spPr>
        <p:txBody>
          <a:bodyPr anchor="ctr" anchorCtr="0" bIns="91425" lIns="91425" rIns="91425" spcFirstLastPara="1" tIns="91425" wrap="square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4600">
                <a:solidFill>
                  <a:schemeClr val="accent4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1048799" name="Google Shape;116;p13"/>
          <p:cNvSpPr txBox="1">
            <a:spLocks noGrp="1"/>
          </p:cNvSpPr>
          <p:nvPr>
            <p:ph type="title" idx="8"/>
          </p:nvPr>
        </p:nvSpPr>
        <p:spPr>
          <a:xfrm>
            <a:off x="710625" y="3506679"/>
            <a:ext cx="2772000" cy="360000"/>
          </a:xfrm>
          <a:prstGeom prst="rect"/>
        </p:spPr>
        <p:txBody>
          <a:bodyPr anchor="ctr" anchorCtr="0" bIns="91425" lIns="91425" rIns="91425" spcFirstLastPara="1" tIns="91425" wrap="square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2200">
                <a:solidFill>
                  <a:schemeClr val="accen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1048800" name="Google Shape;117;p13"/>
          <p:cNvSpPr txBox="1">
            <a:spLocks noGrp="1"/>
          </p:cNvSpPr>
          <p:nvPr>
            <p:ph type="title" idx="9" hasCustomPrompt="1"/>
          </p:nvPr>
        </p:nvSpPr>
        <p:spPr>
          <a:xfrm>
            <a:off x="710625" y="2984925"/>
            <a:ext cx="1008000" cy="475200"/>
          </a:xfrm>
          <a:prstGeom prst="rect"/>
        </p:spPr>
        <p:txBody>
          <a:bodyPr anchor="ctr" anchorCtr="0" bIns="91425" lIns="91425" rIns="91425" spcFirstLastPara="1" tIns="91425" wrap="square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4600">
                <a:solidFill>
                  <a:schemeClr val="accent4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1048801" name="Google Shape;118;p13"/>
          <p:cNvSpPr txBox="1">
            <a:spLocks noGrp="1"/>
          </p:cNvSpPr>
          <p:nvPr>
            <p:ph type="subTitle" idx="13"/>
          </p:nvPr>
        </p:nvSpPr>
        <p:spPr>
          <a:xfrm>
            <a:off x="710625" y="4030540"/>
            <a:ext cx="2340000" cy="484800"/>
          </a:xfrm>
          <a:prstGeom prst="rect"/>
          <a:noFill/>
          <a:ln>
            <a:noFill/>
          </a:ln>
        </p:spPr>
        <p:txBody>
          <a:bodyPr anchor="ctr" anchorCtr="0" bIns="91425" lIns="91425" rIns="91425" spcFirstLastPara="1" tIns="91425" wrap="square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9pPr>
          </a:lstStyle>
          <a:p/>
        </p:txBody>
      </p:sp>
      <p:sp>
        <p:nvSpPr>
          <p:cNvPr id="1048802" name="Google Shape;119;p13"/>
          <p:cNvSpPr txBox="1">
            <a:spLocks noGrp="1"/>
          </p:cNvSpPr>
          <p:nvPr>
            <p:ph type="title" idx="14"/>
          </p:nvPr>
        </p:nvSpPr>
        <p:spPr>
          <a:xfrm>
            <a:off x="720000" y="540000"/>
            <a:ext cx="7704000" cy="572700"/>
          </a:xfrm>
          <a:prstGeom prst="rect"/>
        </p:spPr>
        <p:txBody>
          <a:bodyPr anchor="ctr" anchorCtr="0" bIns="91425" lIns="91425" rIns="91425" spcFirstLastPara="1" tIns="91425" wrap="square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000"/>
              <a:buNone/>
              <a:defRPr sz="4500"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</a:lvl9pPr>
          </a:lstStyle>
          <a:p/>
        </p:txBody>
      </p:sp>
      <p:sp>
        <p:nvSpPr>
          <p:cNvPr id="1048803" name="Google Shape;120;p13"/>
          <p:cNvSpPr/>
          <p:nvPr/>
        </p:nvSpPr>
        <p:spPr>
          <a:xfrm>
            <a:off x="7846076" y="-344773"/>
            <a:ext cx="1506422" cy="1457479"/>
          </a:xfrm>
          <a:custGeom>
            <a:avLst/>
            <a:ahLst/>
            <a:rect l="l" t="t" r="r" b="b"/>
            <a:pathLst>
              <a:path w="11816" h="11433" extrusionOk="0">
                <a:moveTo>
                  <a:pt x="5624" y="0"/>
                </a:moveTo>
                <a:cubicBezTo>
                  <a:pt x="5116" y="0"/>
                  <a:pt x="4606" y="74"/>
                  <a:pt x="4110" y="228"/>
                </a:cubicBezTo>
                <a:cubicBezTo>
                  <a:pt x="2337" y="808"/>
                  <a:pt x="1061" y="2349"/>
                  <a:pt x="829" y="4205"/>
                </a:cubicBezTo>
                <a:cubicBezTo>
                  <a:pt x="0" y="6442"/>
                  <a:pt x="713" y="8961"/>
                  <a:pt x="2585" y="10419"/>
                </a:cubicBezTo>
                <a:cubicBezTo>
                  <a:pt x="3500" y="11109"/>
                  <a:pt x="4598" y="11433"/>
                  <a:pt x="5702" y="11433"/>
                </a:cubicBezTo>
                <a:cubicBezTo>
                  <a:pt x="7039" y="11433"/>
                  <a:pt x="8386" y="10959"/>
                  <a:pt x="9429" y="10088"/>
                </a:cubicBezTo>
                <a:cubicBezTo>
                  <a:pt x="11434" y="8414"/>
                  <a:pt x="11815" y="5481"/>
                  <a:pt x="10705" y="3161"/>
                </a:cubicBezTo>
                <a:cubicBezTo>
                  <a:pt x="9784" y="1253"/>
                  <a:pt x="7724" y="0"/>
                  <a:pt x="5624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="ctr" anchorCtr="0" bIns="91425" lIns="91425" rIns="91425" spcFirstLastPara="1" tIns="91425" wrap="square">
            <a:noAutofit/>
          </a:bodyPr>
          <a:p>
            <a:pPr algn="l" indent="0" lvl="0" marL="0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048804" name="Google Shape;121;p13"/>
          <p:cNvSpPr/>
          <p:nvPr/>
        </p:nvSpPr>
        <p:spPr>
          <a:xfrm rot="-8100000">
            <a:off x="7996178" y="-428601"/>
            <a:ext cx="1572201" cy="1937200"/>
          </a:xfrm>
          <a:custGeom>
            <a:avLst/>
            <a:ahLst/>
            <a:rect l="l" t="t" r="r" b="b"/>
            <a:pathLst>
              <a:path w="38827" h="47841" fill="none" extrusionOk="0">
                <a:moveTo>
                  <a:pt x="863" y="42257"/>
                </a:moveTo>
                <a:cubicBezTo>
                  <a:pt x="432" y="35545"/>
                  <a:pt x="1" y="28768"/>
                  <a:pt x="1244" y="22156"/>
                </a:cubicBezTo>
                <a:cubicBezTo>
                  <a:pt x="2470" y="15544"/>
                  <a:pt x="5536" y="9048"/>
                  <a:pt x="10921" y="5022"/>
                </a:cubicBezTo>
                <a:cubicBezTo>
                  <a:pt x="16290" y="995"/>
                  <a:pt x="24195" y="1"/>
                  <a:pt x="29746" y="3779"/>
                </a:cubicBezTo>
                <a:cubicBezTo>
                  <a:pt x="32629" y="5734"/>
                  <a:pt x="34684" y="8767"/>
                  <a:pt x="35927" y="12015"/>
                </a:cubicBezTo>
                <a:cubicBezTo>
                  <a:pt x="37186" y="15279"/>
                  <a:pt x="37716" y="18759"/>
                  <a:pt x="38031" y="22239"/>
                </a:cubicBezTo>
                <a:cubicBezTo>
                  <a:pt x="38827" y="30773"/>
                  <a:pt x="38479" y="39390"/>
                  <a:pt x="36971" y="47841"/>
                </a:cubicBezTo>
              </a:path>
            </a:pathLst>
          </a:custGeom>
          <a:noFill/>
          <a:ln w="15750" cap="flat" cmpd="sng">
            <a:solidFill>
              <a:schemeClr val="dk1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anchor="ctr" anchorCtr="0" bIns="91425" lIns="91425" rIns="91425" spcFirstLastPara="1" tIns="91425" wrap="square">
            <a:noAutofit/>
          </a:bodyPr>
          <a:p>
            <a:pPr algn="l" indent="0" lvl="0" marL="0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048805" name="Google Shape;122;p13"/>
          <p:cNvSpPr txBox="1">
            <a:spLocks noGrp="1"/>
          </p:cNvSpPr>
          <p:nvPr>
            <p:ph type="subTitle" idx="15"/>
          </p:nvPr>
        </p:nvSpPr>
        <p:spPr>
          <a:xfrm>
            <a:off x="3937850" y="4030540"/>
            <a:ext cx="2340000" cy="484800"/>
          </a:xfrm>
          <a:prstGeom prst="rect"/>
          <a:noFill/>
          <a:ln>
            <a:noFill/>
          </a:ln>
        </p:spPr>
        <p:txBody>
          <a:bodyPr anchor="ctr" anchorCtr="0" bIns="91425" lIns="91425" rIns="91425" spcFirstLastPara="1" tIns="91425" wrap="square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CUSTOM_1">
    <p:spTree>
      <p:nvGrpSpPr>
        <p:cNvPr id="39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5" name="Google Shape;124;p14"/>
          <p:cNvSpPr txBox="1">
            <a:spLocks noGrp="1"/>
          </p:cNvSpPr>
          <p:nvPr>
            <p:ph type="title"/>
          </p:nvPr>
        </p:nvSpPr>
        <p:spPr>
          <a:xfrm>
            <a:off x="1626450" y="3553300"/>
            <a:ext cx="5891100" cy="531900"/>
          </a:xfrm>
          <a:prstGeom prst="rect"/>
        </p:spPr>
        <p:txBody>
          <a:bodyPr anchor="ctr" anchorCtr="0" bIns="91425" lIns="91425" rIns="91425" spcFirstLastPara="1" tIns="91425" wrap="square">
            <a:noAutofit/>
          </a:bodyPr>
          <a:lstStyle>
            <a:lvl1pPr algn="ctr"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algn="ctr"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algn="ctr"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algn="ctr"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algn="ctr"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algn="ctr"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algn="ctr"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algn="ctr"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algn="ctr"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1048646" name="Google Shape;125;p14"/>
          <p:cNvSpPr txBox="1">
            <a:spLocks noGrp="1"/>
          </p:cNvSpPr>
          <p:nvPr>
            <p:ph type="subTitle" idx="1"/>
          </p:nvPr>
        </p:nvSpPr>
        <p:spPr>
          <a:xfrm>
            <a:off x="1626450" y="1569975"/>
            <a:ext cx="5891100" cy="1532400"/>
          </a:xfrm>
          <a:prstGeom prst="rect"/>
          <a:noFill/>
          <a:ln>
            <a:noFill/>
          </a:ln>
        </p:spPr>
        <p:txBody>
          <a:bodyPr anchor="ctr" anchorCtr="0" bIns="91425" lIns="91425" rIns="91425" spcFirstLastPara="1" tIns="91425" wrap="square">
            <a:noAutofit/>
          </a:bodyPr>
          <a:lstStyle>
            <a:lvl1pPr algn="ctr"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2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algn="ctr"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algn="ctr"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algn="ctr"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algn="ctr"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algn="ctr"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algn="ctr"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algn="ctr"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algn="ctr"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/>
        </p:txBody>
      </p:sp>
      <p:sp>
        <p:nvSpPr>
          <p:cNvPr id="1048647" name="Google Shape;126;p14"/>
          <p:cNvSpPr/>
          <p:nvPr/>
        </p:nvSpPr>
        <p:spPr>
          <a:xfrm>
            <a:off x="1352872" y="-1515202"/>
            <a:ext cx="2512033" cy="2055195"/>
          </a:xfrm>
          <a:custGeom>
            <a:avLst/>
            <a:ahLst/>
            <a:rect l="l" t="t" r="r" b="b"/>
            <a:pathLst>
              <a:path w="40401" h="33055" extrusionOk="0">
                <a:moveTo>
                  <a:pt x="7436" y="1"/>
                </a:moveTo>
                <a:cubicBezTo>
                  <a:pt x="7202" y="1"/>
                  <a:pt x="6960" y="95"/>
                  <a:pt x="6744" y="317"/>
                </a:cubicBezTo>
                <a:cubicBezTo>
                  <a:pt x="1955" y="5355"/>
                  <a:pt x="0" y="12762"/>
                  <a:pt x="1624" y="19523"/>
                </a:cubicBezTo>
                <a:cubicBezTo>
                  <a:pt x="2519" y="23202"/>
                  <a:pt x="4441" y="26516"/>
                  <a:pt x="7573" y="28703"/>
                </a:cubicBezTo>
                <a:cubicBezTo>
                  <a:pt x="10920" y="31023"/>
                  <a:pt x="14798" y="32482"/>
                  <a:pt x="18858" y="32929"/>
                </a:cubicBezTo>
                <a:cubicBezTo>
                  <a:pt x="19601" y="33013"/>
                  <a:pt x="20349" y="33054"/>
                  <a:pt x="21096" y="33054"/>
                </a:cubicBezTo>
                <a:cubicBezTo>
                  <a:pt x="27744" y="33054"/>
                  <a:pt x="34359" y="29775"/>
                  <a:pt x="37666" y="23832"/>
                </a:cubicBezTo>
                <a:cubicBezTo>
                  <a:pt x="39555" y="20434"/>
                  <a:pt x="40367" y="16491"/>
                  <a:pt x="40384" y="12613"/>
                </a:cubicBezTo>
                <a:cubicBezTo>
                  <a:pt x="40400" y="9050"/>
                  <a:pt x="39737" y="4874"/>
                  <a:pt x="37219" y="2140"/>
                </a:cubicBezTo>
                <a:cubicBezTo>
                  <a:pt x="36202" y="1036"/>
                  <a:pt x="34710" y="862"/>
                  <a:pt x="33227" y="862"/>
                </a:cubicBezTo>
                <a:cubicBezTo>
                  <a:pt x="32544" y="862"/>
                  <a:pt x="31864" y="899"/>
                  <a:pt x="31233" y="899"/>
                </a:cubicBezTo>
                <a:cubicBezTo>
                  <a:pt x="31156" y="899"/>
                  <a:pt x="31080" y="899"/>
                  <a:pt x="31004" y="897"/>
                </a:cubicBezTo>
                <a:lnTo>
                  <a:pt x="23431" y="748"/>
                </a:lnTo>
                <a:lnTo>
                  <a:pt x="8269" y="450"/>
                </a:lnTo>
                <a:cubicBezTo>
                  <a:pt x="8067" y="181"/>
                  <a:pt x="7759" y="1"/>
                  <a:pt x="7436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anchor="ctr" anchorCtr="0" bIns="91425" lIns="91425" rIns="91425" spcFirstLastPara="1" tIns="91425" wrap="square">
            <a:noAutofit/>
          </a:bodyPr>
          <a:p>
            <a:pPr algn="l" indent="0" lvl="0" marL="0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048648" name="Google Shape;127;p14"/>
          <p:cNvSpPr/>
          <p:nvPr/>
        </p:nvSpPr>
        <p:spPr>
          <a:xfrm>
            <a:off x="-758650" y="2495425"/>
            <a:ext cx="1478659" cy="1306493"/>
          </a:xfrm>
          <a:custGeom>
            <a:avLst/>
            <a:ahLst/>
            <a:rect l="l" t="t" r="r" b="b"/>
            <a:pathLst>
              <a:path w="51454" h="45463" extrusionOk="0">
                <a:moveTo>
                  <a:pt x="18743" y="1"/>
                </a:moveTo>
                <a:cubicBezTo>
                  <a:pt x="17752" y="1"/>
                  <a:pt x="16763" y="15"/>
                  <a:pt x="15776" y="39"/>
                </a:cubicBezTo>
                <a:cubicBezTo>
                  <a:pt x="10805" y="155"/>
                  <a:pt x="5850" y="619"/>
                  <a:pt x="929" y="1414"/>
                </a:cubicBezTo>
                <a:cubicBezTo>
                  <a:pt x="1" y="1563"/>
                  <a:pt x="17" y="2590"/>
                  <a:pt x="547" y="3121"/>
                </a:cubicBezTo>
                <a:cubicBezTo>
                  <a:pt x="929" y="7595"/>
                  <a:pt x="1243" y="12069"/>
                  <a:pt x="1475" y="16543"/>
                </a:cubicBezTo>
                <a:cubicBezTo>
                  <a:pt x="1520" y="17196"/>
                  <a:pt x="1989" y="17570"/>
                  <a:pt x="2574" y="17570"/>
                </a:cubicBezTo>
                <a:cubicBezTo>
                  <a:pt x="2643" y="17570"/>
                  <a:pt x="2713" y="17564"/>
                  <a:pt x="2784" y="17554"/>
                </a:cubicBezTo>
                <a:cubicBezTo>
                  <a:pt x="7275" y="16858"/>
                  <a:pt x="11783" y="16228"/>
                  <a:pt x="16323" y="16112"/>
                </a:cubicBezTo>
                <a:cubicBezTo>
                  <a:pt x="17030" y="16095"/>
                  <a:pt x="17756" y="16079"/>
                  <a:pt x="18492" y="16079"/>
                </a:cubicBezTo>
                <a:cubicBezTo>
                  <a:pt x="21898" y="16079"/>
                  <a:pt x="25505" y="16413"/>
                  <a:pt x="28271" y="18416"/>
                </a:cubicBezTo>
                <a:cubicBezTo>
                  <a:pt x="29779" y="19526"/>
                  <a:pt x="30939" y="21166"/>
                  <a:pt x="31104" y="23056"/>
                </a:cubicBezTo>
                <a:cubicBezTo>
                  <a:pt x="31303" y="25110"/>
                  <a:pt x="30226" y="26734"/>
                  <a:pt x="28619" y="27894"/>
                </a:cubicBezTo>
                <a:cubicBezTo>
                  <a:pt x="25553" y="30131"/>
                  <a:pt x="21642" y="30744"/>
                  <a:pt x="17947" y="30844"/>
                </a:cubicBezTo>
                <a:cubicBezTo>
                  <a:pt x="17430" y="30858"/>
                  <a:pt x="16913" y="30864"/>
                  <a:pt x="16396" y="30864"/>
                </a:cubicBezTo>
                <a:cubicBezTo>
                  <a:pt x="14199" y="30864"/>
                  <a:pt x="12007" y="30761"/>
                  <a:pt x="9819" y="30761"/>
                </a:cubicBezTo>
                <a:cubicBezTo>
                  <a:pt x="7660" y="30761"/>
                  <a:pt x="5504" y="30861"/>
                  <a:pt x="3348" y="31258"/>
                </a:cubicBezTo>
                <a:cubicBezTo>
                  <a:pt x="2900" y="31341"/>
                  <a:pt x="2602" y="31822"/>
                  <a:pt x="2602" y="32252"/>
                </a:cubicBezTo>
                <a:lnTo>
                  <a:pt x="2254" y="43189"/>
                </a:lnTo>
                <a:cubicBezTo>
                  <a:pt x="2224" y="43860"/>
                  <a:pt x="2731" y="44196"/>
                  <a:pt x="3244" y="44196"/>
                </a:cubicBezTo>
                <a:cubicBezTo>
                  <a:pt x="3301" y="44196"/>
                  <a:pt x="3358" y="44192"/>
                  <a:pt x="3414" y="44183"/>
                </a:cubicBezTo>
                <a:cubicBezTo>
                  <a:pt x="3464" y="44200"/>
                  <a:pt x="3497" y="44200"/>
                  <a:pt x="3547" y="44217"/>
                </a:cubicBezTo>
                <a:cubicBezTo>
                  <a:pt x="8278" y="44933"/>
                  <a:pt x="13084" y="45462"/>
                  <a:pt x="17880" y="45462"/>
                </a:cubicBezTo>
                <a:cubicBezTo>
                  <a:pt x="21297" y="45462"/>
                  <a:pt x="24710" y="45193"/>
                  <a:pt x="28088" y="44531"/>
                </a:cubicBezTo>
                <a:cubicBezTo>
                  <a:pt x="35512" y="43057"/>
                  <a:pt x="42588" y="39610"/>
                  <a:pt x="46830" y="33114"/>
                </a:cubicBezTo>
                <a:cubicBezTo>
                  <a:pt x="50807" y="27033"/>
                  <a:pt x="51453" y="19161"/>
                  <a:pt x="48189" y="12632"/>
                </a:cubicBezTo>
                <a:cubicBezTo>
                  <a:pt x="44759" y="5772"/>
                  <a:pt x="37401" y="2143"/>
                  <a:pt x="30160" y="867"/>
                </a:cubicBezTo>
                <a:cubicBezTo>
                  <a:pt x="26397" y="209"/>
                  <a:pt x="22561" y="1"/>
                  <a:pt x="18743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anchor="ctr" anchorCtr="0" bIns="91425" lIns="91425" rIns="91425" spcFirstLastPara="1" tIns="91425" wrap="square">
            <a:noAutofit/>
          </a:bodyPr>
          <a:p>
            <a:pPr algn="l" indent="0" lvl="0" marL="0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048649" name="Google Shape;128;p14"/>
          <p:cNvSpPr/>
          <p:nvPr/>
        </p:nvSpPr>
        <p:spPr>
          <a:xfrm>
            <a:off x="-135804" y="1609332"/>
            <a:ext cx="524935" cy="712743"/>
          </a:xfrm>
          <a:custGeom>
            <a:avLst/>
            <a:ahLst/>
            <a:rect l="l" t="t" r="r" b="b"/>
            <a:pathLst>
              <a:path w="23582" h="32019" extrusionOk="0">
                <a:moveTo>
                  <a:pt x="1443" y="0"/>
                </a:moveTo>
                <a:cubicBezTo>
                  <a:pt x="878" y="0"/>
                  <a:pt x="414" y="425"/>
                  <a:pt x="382" y="978"/>
                </a:cubicBezTo>
                <a:cubicBezTo>
                  <a:pt x="100" y="7441"/>
                  <a:pt x="117" y="26978"/>
                  <a:pt x="1" y="30309"/>
                </a:cubicBezTo>
                <a:cubicBezTo>
                  <a:pt x="1" y="30773"/>
                  <a:pt x="282" y="31187"/>
                  <a:pt x="730" y="31336"/>
                </a:cubicBezTo>
                <a:cubicBezTo>
                  <a:pt x="2337" y="31798"/>
                  <a:pt x="3906" y="32019"/>
                  <a:pt x="5425" y="32019"/>
                </a:cubicBezTo>
                <a:cubicBezTo>
                  <a:pt x="11204" y="32019"/>
                  <a:pt x="16269" y="28830"/>
                  <a:pt x="20035" y="23647"/>
                </a:cubicBezTo>
                <a:cubicBezTo>
                  <a:pt x="23581" y="18759"/>
                  <a:pt x="23532" y="13754"/>
                  <a:pt x="20367" y="9479"/>
                </a:cubicBezTo>
                <a:cubicBezTo>
                  <a:pt x="15196" y="2503"/>
                  <a:pt x="8817" y="581"/>
                  <a:pt x="1476" y="1"/>
                </a:cubicBezTo>
                <a:cubicBezTo>
                  <a:pt x="1465" y="0"/>
                  <a:pt x="1454" y="0"/>
                  <a:pt x="1443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="ctr" anchorCtr="0" bIns="91425" lIns="91425" rIns="91425" spcFirstLastPara="1" tIns="91425" wrap="square">
            <a:noAutofit/>
          </a:bodyPr>
          <a:p>
            <a:pPr algn="l" indent="0" lvl="0" marL="0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048650" name="Google Shape;129;p14"/>
          <p:cNvSpPr/>
          <p:nvPr/>
        </p:nvSpPr>
        <p:spPr>
          <a:xfrm rot="1472601">
            <a:off x="8002559" y="-500336"/>
            <a:ext cx="1546715" cy="1265480"/>
          </a:xfrm>
          <a:custGeom>
            <a:avLst/>
            <a:ahLst/>
            <a:rect l="l" t="t" r="r" b="b"/>
            <a:pathLst>
              <a:path w="40401" h="33055" extrusionOk="0">
                <a:moveTo>
                  <a:pt x="7436" y="1"/>
                </a:moveTo>
                <a:cubicBezTo>
                  <a:pt x="7202" y="1"/>
                  <a:pt x="6960" y="95"/>
                  <a:pt x="6744" y="317"/>
                </a:cubicBezTo>
                <a:cubicBezTo>
                  <a:pt x="1955" y="5355"/>
                  <a:pt x="0" y="12762"/>
                  <a:pt x="1624" y="19523"/>
                </a:cubicBezTo>
                <a:cubicBezTo>
                  <a:pt x="2519" y="23202"/>
                  <a:pt x="4441" y="26516"/>
                  <a:pt x="7573" y="28703"/>
                </a:cubicBezTo>
                <a:cubicBezTo>
                  <a:pt x="10920" y="31023"/>
                  <a:pt x="14798" y="32482"/>
                  <a:pt x="18858" y="32929"/>
                </a:cubicBezTo>
                <a:cubicBezTo>
                  <a:pt x="19601" y="33013"/>
                  <a:pt x="20349" y="33054"/>
                  <a:pt x="21096" y="33054"/>
                </a:cubicBezTo>
                <a:cubicBezTo>
                  <a:pt x="27744" y="33054"/>
                  <a:pt x="34359" y="29775"/>
                  <a:pt x="37666" y="23832"/>
                </a:cubicBezTo>
                <a:cubicBezTo>
                  <a:pt x="39555" y="20434"/>
                  <a:pt x="40367" y="16491"/>
                  <a:pt x="40384" y="12613"/>
                </a:cubicBezTo>
                <a:cubicBezTo>
                  <a:pt x="40400" y="9050"/>
                  <a:pt x="39737" y="4874"/>
                  <a:pt x="37219" y="2140"/>
                </a:cubicBezTo>
                <a:cubicBezTo>
                  <a:pt x="36202" y="1036"/>
                  <a:pt x="34710" y="862"/>
                  <a:pt x="33227" y="862"/>
                </a:cubicBezTo>
                <a:cubicBezTo>
                  <a:pt x="32544" y="862"/>
                  <a:pt x="31864" y="899"/>
                  <a:pt x="31233" y="899"/>
                </a:cubicBezTo>
                <a:cubicBezTo>
                  <a:pt x="31156" y="899"/>
                  <a:pt x="31080" y="899"/>
                  <a:pt x="31004" y="897"/>
                </a:cubicBezTo>
                <a:lnTo>
                  <a:pt x="23431" y="748"/>
                </a:lnTo>
                <a:lnTo>
                  <a:pt x="8269" y="450"/>
                </a:lnTo>
                <a:cubicBezTo>
                  <a:pt x="8067" y="181"/>
                  <a:pt x="7759" y="1"/>
                  <a:pt x="7436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="ctr" anchorCtr="0" bIns="91425" lIns="91425" rIns="91425" spcFirstLastPara="1" tIns="91425" wrap="square">
            <a:noAutofit/>
          </a:bodyPr>
          <a:p>
            <a:pPr algn="l" indent="0" lvl="0" marL="0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048651" name="Google Shape;130;p14"/>
          <p:cNvSpPr/>
          <p:nvPr/>
        </p:nvSpPr>
        <p:spPr>
          <a:xfrm rot="-5636126">
            <a:off x="6839244" y="4271998"/>
            <a:ext cx="1381271" cy="1875373"/>
          </a:xfrm>
          <a:custGeom>
            <a:avLst/>
            <a:ahLst/>
            <a:rect l="l" t="t" r="r" b="b"/>
            <a:pathLst>
              <a:path w="23582" h="32019" extrusionOk="0">
                <a:moveTo>
                  <a:pt x="1443" y="0"/>
                </a:moveTo>
                <a:cubicBezTo>
                  <a:pt x="878" y="0"/>
                  <a:pt x="414" y="425"/>
                  <a:pt x="382" y="978"/>
                </a:cubicBezTo>
                <a:cubicBezTo>
                  <a:pt x="100" y="7441"/>
                  <a:pt x="117" y="26978"/>
                  <a:pt x="1" y="30309"/>
                </a:cubicBezTo>
                <a:cubicBezTo>
                  <a:pt x="1" y="30773"/>
                  <a:pt x="282" y="31187"/>
                  <a:pt x="730" y="31336"/>
                </a:cubicBezTo>
                <a:cubicBezTo>
                  <a:pt x="2337" y="31798"/>
                  <a:pt x="3906" y="32019"/>
                  <a:pt x="5425" y="32019"/>
                </a:cubicBezTo>
                <a:cubicBezTo>
                  <a:pt x="11204" y="32019"/>
                  <a:pt x="16269" y="28830"/>
                  <a:pt x="20035" y="23647"/>
                </a:cubicBezTo>
                <a:cubicBezTo>
                  <a:pt x="23581" y="18759"/>
                  <a:pt x="23532" y="13754"/>
                  <a:pt x="20367" y="9479"/>
                </a:cubicBezTo>
                <a:cubicBezTo>
                  <a:pt x="15196" y="2503"/>
                  <a:pt x="8817" y="581"/>
                  <a:pt x="1476" y="1"/>
                </a:cubicBezTo>
                <a:cubicBezTo>
                  <a:pt x="1465" y="0"/>
                  <a:pt x="1454" y="0"/>
                  <a:pt x="1443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anchor="ctr" anchorCtr="0" bIns="91425" lIns="91425" rIns="91425" spcFirstLastPara="1" tIns="91425" wrap="square">
            <a:noAutofit/>
          </a:bodyPr>
          <a:p>
            <a:pPr algn="l" indent="0" lvl="0" marL="0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048652" name="Google Shape;131;p14"/>
          <p:cNvSpPr/>
          <p:nvPr/>
        </p:nvSpPr>
        <p:spPr>
          <a:xfrm rot="-9327472">
            <a:off x="7787680" y="-944843"/>
            <a:ext cx="1322004" cy="1628918"/>
          </a:xfrm>
          <a:custGeom>
            <a:avLst/>
            <a:ahLst/>
            <a:rect l="l" t="t" r="r" b="b"/>
            <a:pathLst>
              <a:path w="38827" h="47841" fill="none" extrusionOk="0">
                <a:moveTo>
                  <a:pt x="863" y="42257"/>
                </a:moveTo>
                <a:cubicBezTo>
                  <a:pt x="432" y="35545"/>
                  <a:pt x="1" y="28768"/>
                  <a:pt x="1244" y="22156"/>
                </a:cubicBezTo>
                <a:cubicBezTo>
                  <a:pt x="2470" y="15544"/>
                  <a:pt x="5536" y="9048"/>
                  <a:pt x="10921" y="5022"/>
                </a:cubicBezTo>
                <a:cubicBezTo>
                  <a:pt x="16290" y="995"/>
                  <a:pt x="24195" y="1"/>
                  <a:pt x="29746" y="3779"/>
                </a:cubicBezTo>
                <a:cubicBezTo>
                  <a:pt x="32629" y="5734"/>
                  <a:pt x="34684" y="8767"/>
                  <a:pt x="35927" y="12015"/>
                </a:cubicBezTo>
                <a:cubicBezTo>
                  <a:pt x="37186" y="15279"/>
                  <a:pt x="37716" y="18759"/>
                  <a:pt x="38031" y="22239"/>
                </a:cubicBezTo>
                <a:cubicBezTo>
                  <a:pt x="38827" y="30773"/>
                  <a:pt x="38479" y="39390"/>
                  <a:pt x="36971" y="47841"/>
                </a:cubicBezTo>
              </a:path>
            </a:pathLst>
          </a:custGeom>
          <a:noFill/>
          <a:ln w="15750" cap="flat" cmpd="sng">
            <a:solidFill>
              <a:schemeClr val="dk1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anchor="ctr" anchorCtr="0" bIns="91425" lIns="91425" rIns="91425" spcFirstLastPara="1" tIns="91425" wrap="square">
            <a:noAutofit/>
          </a:bodyPr>
          <a:p>
            <a:pPr algn="l" indent="0" lvl="0" marL="0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048653" name="Google Shape;132;p14"/>
          <p:cNvSpPr/>
          <p:nvPr/>
        </p:nvSpPr>
        <p:spPr>
          <a:xfrm rot="5276689">
            <a:off x="-544581" y="1354836"/>
            <a:ext cx="933808" cy="1150599"/>
          </a:xfrm>
          <a:custGeom>
            <a:avLst/>
            <a:ahLst/>
            <a:rect l="l" t="t" r="r" b="b"/>
            <a:pathLst>
              <a:path w="38827" h="47841" fill="none" extrusionOk="0">
                <a:moveTo>
                  <a:pt x="863" y="42257"/>
                </a:moveTo>
                <a:cubicBezTo>
                  <a:pt x="432" y="35545"/>
                  <a:pt x="1" y="28768"/>
                  <a:pt x="1244" y="22156"/>
                </a:cubicBezTo>
                <a:cubicBezTo>
                  <a:pt x="2470" y="15544"/>
                  <a:pt x="5536" y="9048"/>
                  <a:pt x="10921" y="5022"/>
                </a:cubicBezTo>
                <a:cubicBezTo>
                  <a:pt x="16290" y="995"/>
                  <a:pt x="24195" y="1"/>
                  <a:pt x="29746" y="3779"/>
                </a:cubicBezTo>
                <a:cubicBezTo>
                  <a:pt x="32629" y="5734"/>
                  <a:pt x="34684" y="8767"/>
                  <a:pt x="35927" y="12015"/>
                </a:cubicBezTo>
                <a:cubicBezTo>
                  <a:pt x="37186" y="15279"/>
                  <a:pt x="37716" y="18759"/>
                  <a:pt x="38031" y="22239"/>
                </a:cubicBezTo>
                <a:cubicBezTo>
                  <a:pt x="38827" y="30773"/>
                  <a:pt x="38479" y="39390"/>
                  <a:pt x="36971" y="47841"/>
                </a:cubicBezTo>
              </a:path>
            </a:pathLst>
          </a:custGeom>
          <a:noFill/>
          <a:ln w="15750" cap="flat" cmpd="sng">
            <a:solidFill>
              <a:schemeClr val="dk1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anchor="ctr" anchorCtr="0" bIns="91425" lIns="91425" rIns="91425" spcFirstLastPara="1" tIns="91425" wrap="square">
            <a:noAutofit/>
          </a:bodyPr>
          <a:p>
            <a:pPr algn="l" indent="0" lvl="0" marL="0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048654" name="Google Shape;133;p14"/>
          <p:cNvSpPr/>
          <p:nvPr/>
        </p:nvSpPr>
        <p:spPr>
          <a:xfrm>
            <a:off x="2137475" y="4646749"/>
            <a:ext cx="2074626" cy="1581861"/>
          </a:xfrm>
          <a:custGeom>
            <a:avLst/>
            <a:ahLst/>
            <a:rect l="l" t="t" r="r" b="b"/>
            <a:pathLst>
              <a:path w="56707" h="43235" extrusionOk="0">
                <a:moveTo>
                  <a:pt x="14061" y="1"/>
                </a:moveTo>
                <a:cubicBezTo>
                  <a:pt x="12530" y="1"/>
                  <a:pt x="10976" y="454"/>
                  <a:pt x="9513" y="1384"/>
                </a:cubicBezTo>
                <a:cubicBezTo>
                  <a:pt x="3182" y="5443"/>
                  <a:pt x="995" y="14524"/>
                  <a:pt x="465" y="21501"/>
                </a:cubicBezTo>
                <a:cubicBezTo>
                  <a:pt x="1" y="27582"/>
                  <a:pt x="200" y="33730"/>
                  <a:pt x="150" y="39811"/>
                </a:cubicBezTo>
                <a:cubicBezTo>
                  <a:pt x="167" y="40441"/>
                  <a:pt x="680" y="40955"/>
                  <a:pt x="1327" y="40971"/>
                </a:cubicBezTo>
                <a:cubicBezTo>
                  <a:pt x="7957" y="40686"/>
                  <a:pt x="14592" y="40543"/>
                  <a:pt x="21228" y="40543"/>
                </a:cubicBezTo>
                <a:cubicBezTo>
                  <a:pt x="31543" y="40543"/>
                  <a:pt x="41861" y="40889"/>
                  <a:pt x="52166" y="41585"/>
                </a:cubicBezTo>
                <a:cubicBezTo>
                  <a:pt x="52150" y="41651"/>
                  <a:pt x="52133" y="41717"/>
                  <a:pt x="52117" y="41783"/>
                </a:cubicBezTo>
                <a:cubicBezTo>
                  <a:pt x="51937" y="42662"/>
                  <a:pt x="52678" y="43234"/>
                  <a:pt x="53361" y="43234"/>
                </a:cubicBezTo>
                <a:cubicBezTo>
                  <a:pt x="53811" y="43234"/>
                  <a:pt x="54235" y="42986"/>
                  <a:pt x="54354" y="42413"/>
                </a:cubicBezTo>
                <a:cubicBezTo>
                  <a:pt x="55447" y="37276"/>
                  <a:pt x="56143" y="32073"/>
                  <a:pt x="56425" y="26853"/>
                </a:cubicBezTo>
                <a:cubicBezTo>
                  <a:pt x="56690" y="22097"/>
                  <a:pt x="56707" y="17093"/>
                  <a:pt x="54901" y="12602"/>
                </a:cubicBezTo>
                <a:cubicBezTo>
                  <a:pt x="53007" y="7853"/>
                  <a:pt x="48366" y="3144"/>
                  <a:pt x="42947" y="3144"/>
                </a:cubicBezTo>
                <a:cubicBezTo>
                  <a:pt x="42296" y="3144"/>
                  <a:pt x="41634" y="3212"/>
                  <a:pt x="40964" y="3356"/>
                </a:cubicBezTo>
                <a:cubicBezTo>
                  <a:pt x="34932" y="4648"/>
                  <a:pt x="32480" y="11807"/>
                  <a:pt x="31983" y="17209"/>
                </a:cubicBezTo>
                <a:lnTo>
                  <a:pt x="24791" y="17822"/>
                </a:lnTo>
                <a:cubicBezTo>
                  <a:pt x="24625" y="9686"/>
                  <a:pt x="22769" y="5013"/>
                  <a:pt x="19671" y="2245"/>
                </a:cubicBezTo>
                <a:cubicBezTo>
                  <a:pt x="18004" y="766"/>
                  <a:pt x="16051" y="1"/>
                  <a:pt x="14061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anchor="ctr" anchorCtr="0" bIns="91425" lIns="91425" rIns="91425" spcFirstLastPara="1" tIns="91425" wrap="square">
            <a:noAutofit/>
          </a:bodyPr>
          <a:p>
            <a:pPr algn="l" indent="0" lvl="0" marL="0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048655" name="Google Shape;134;p14"/>
          <p:cNvSpPr/>
          <p:nvPr/>
        </p:nvSpPr>
        <p:spPr>
          <a:xfrm>
            <a:off x="3038767" y="4538250"/>
            <a:ext cx="1279253" cy="1576241"/>
          </a:xfrm>
          <a:custGeom>
            <a:avLst/>
            <a:ahLst/>
            <a:rect l="l" t="t" r="r" b="b"/>
            <a:pathLst>
              <a:path w="38827" h="47841" fill="none" extrusionOk="0">
                <a:moveTo>
                  <a:pt x="863" y="42257"/>
                </a:moveTo>
                <a:cubicBezTo>
                  <a:pt x="432" y="35545"/>
                  <a:pt x="1" y="28768"/>
                  <a:pt x="1244" y="22156"/>
                </a:cubicBezTo>
                <a:cubicBezTo>
                  <a:pt x="2470" y="15544"/>
                  <a:pt x="5536" y="9048"/>
                  <a:pt x="10921" y="5022"/>
                </a:cubicBezTo>
                <a:cubicBezTo>
                  <a:pt x="16290" y="995"/>
                  <a:pt x="24195" y="1"/>
                  <a:pt x="29746" y="3779"/>
                </a:cubicBezTo>
                <a:cubicBezTo>
                  <a:pt x="32629" y="5734"/>
                  <a:pt x="34684" y="8767"/>
                  <a:pt x="35927" y="12015"/>
                </a:cubicBezTo>
                <a:cubicBezTo>
                  <a:pt x="37186" y="15279"/>
                  <a:pt x="37716" y="18759"/>
                  <a:pt x="38031" y="22239"/>
                </a:cubicBezTo>
                <a:cubicBezTo>
                  <a:pt x="38827" y="30773"/>
                  <a:pt x="38479" y="39390"/>
                  <a:pt x="36971" y="47841"/>
                </a:cubicBezTo>
              </a:path>
            </a:pathLst>
          </a:custGeom>
          <a:noFill/>
          <a:ln w="15750" cap="flat" cmpd="sng">
            <a:solidFill>
              <a:schemeClr val="dk1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anchor="ctr" anchorCtr="0" bIns="91425" lIns="91425" rIns="91425" spcFirstLastPara="1" tIns="91425" wrap="square">
            <a:noAutofit/>
          </a:bodyPr>
          <a:p>
            <a:pPr algn="l" indent="0" lvl="0" marL="0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048656" name="Google Shape;135;p14"/>
          <p:cNvSpPr/>
          <p:nvPr/>
        </p:nvSpPr>
        <p:spPr>
          <a:xfrm>
            <a:off x="3485399" y="-245901"/>
            <a:ext cx="650153" cy="531938"/>
          </a:xfrm>
          <a:custGeom>
            <a:avLst/>
            <a:ahLst/>
            <a:rect l="l" t="t" r="r" b="b"/>
            <a:pathLst>
              <a:path w="40401" h="33055" extrusionOk="0">
                <a:moveTo>
                  <a:pt x="7436" y="1"/>
                </a:moveTo>
                <a:cubicBezTo>
                  <a:pt x="7202" y="1"/>
                  <a:pt x="6960" y="95"/>
                  <a:pt x="6744" y="317"/>
                </a:cubicBezTo>
                <a:cubicBezTo>
                  <a:pt x="1955" y="5355"/>
                  <a:pt x="0" y="12762"/>
                  <a:pt x="1624" y="19523"/>
                </a:cubicBezTo>
                <a:cubicBezTo>
                  <a:pt x="2519" y="23202"/>
                  <a:pt x="4441" y="26516"/>
                  <a:pt x="7573" y="28703"/>
                </a:cubicBezTo>
                <a:cubicBezTo>
                  <a:pt x="10920" y="31023"/>
                  <a:pt x="14798" y="32482"/>
                  <a:pt x="18858" y="32929"/>
                </a:cubicBezTo>
                <a:cubicBezTo>
                  <a:pt x="19601" y="33013"/>
                  <a:pt x="20349" y="33054"/>
                  <a:pt x="21096" y="33054"/>
                </a:cubicBezTo>
                <a:cubicBezTo>
                  <a:pt x="27744" y="33054"/>
                  <a:pt x="34359" y="29775"/>
                  <a:pt x="37666" y="23832"/>
                </a:cubicBezTo>
                <a:cubicBezTo>
                  <a:pt x="39555" y="20434"/>
                  <a:pt x="40367" y="16491"/>
                  <a:pt x="40384" y="12613"/>
                </a:cubicBezTo>
                <a:cubicBezTo>
                  <a:pt x="40400" y="9050"/>
                  <a:pt x="39737" y="4874"/>
                  <a:pt x="37219" y="2140"/>
                </a:cubicBezTo>
                <a:cubicBezTo>
                  <a:pt x="36202" y="1036"/>
                  <a:pt x="34710" y="862"/>
                  <a:pt x="33227" y="862"/>
                </a:cubicBezTo>
                <a:cubicBezTo>
                  <a:pt x="32544" y="862"/>
                  <a:pt x="31864" y="899"/>
                  <a:pt x="31233" y="899"/>
                </a:cubicBezTo>
                <a:cubicBezTo>
                  <a:pt x="31156" y="899"/>
                  <a:pt x="31080" y="899"/>
                  <a:pt x="31004" y="897"/>
                </a:cubicBezTo>
                <a:lnTo>
                  <a:pt x="23431" y="748"/>
                </a:lnTo>
                <a:lnTo>
                  <a:pt x="8269" y="450"/>
                </a:lnTo>
                <a:cubicBezTo>
                  <a:pt x="8067" y="181"/>
                  <a:pt x="7759" y="1"/>
                  <a:pt x="7436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anchor="ctr" anchorCtr="0" bIns="91425" lIns="91425" rIns="91425" spcFirstLastPara="1" tIns="91425" wrap="square">
            <a:noAutofit/>
          </a:bodyPr>
          <a:p>
            <a:pPr algn="l" indent="0" lvl="0" marL="0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">
  <p:cSld name="CUSTOM_2">
    <p:spTree>
      <p:nvGrpSpPr>
        <p:cNvPr id="5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11" name="Google Shape;137;p15"/>
          <p:cNvSpPr txBox="1">
            <a:spLocks noGrp="1"/>
          </p:cNvSpPr>
          <p:nvPr>
            <p:ph type="subTitle" idx="1"/>
          </p:nvPr>
        </p:nvSpPr>
        <p:spPr>
          <a:xfrm>
            <a:off x="4350519" y="2092325"/>
            <a:ext cx="3657900" cy="1354200"/>
          </a:xfrm>
          <a:prstGeom prst="rect"/>
          <a:noFill/>
          <a:ln>
            <a:noFill/>
          </a:ln>
        </p:spPr>
        <p:txBody>
          <a:bodyPr anchor="ctr" anchorCtr="0" bIns="91425" lIns="91425" rIns="91425" spcFirstLastPara="1" tIns="91425" wrap="square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algn="ctr"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2pPr>
            <a:lvl3pPr algn="ctr"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3pPr>
            <a:lvl4pPr algn="ctr"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4pPr>
            <a:lvl5pPr algn="ctr"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5pPr>
            <a:lvl6pPr algn="ctr"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6pPr>
            <a:lvl7pPr algn="ctr"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7pPr>
            <a:lvl8pPr algn="ctr"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8pPr>
            <a:lvl9pPr algn="ctr"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9pPr>
          </a:lstStyle>
          <a:p/>
        </p:txBody>
      </p:sp>
      <p:sp>
        <p:nvSpPr>
          <p:cNvPr id="1048712" name="Google Shape;138;p15"/>
          <p:cNvSpPr txBox="1">
            <a:spLocks noGrp="1"/>
          </p:cNvSpPr>
          <p:nvPr>
            <p:ph type="title"/>
          </p:nvPr>
        </p:nvSpPr>
        <p:spPr>
          <a:xfrm>
            <a:off x="720000" y="2361600"/>
            <a:ext cx="3142500" cy="572700"/>
          </a:xfrm>
          <a:prstGeom prst="rect"/>
        </p:spPr>
        <p:txBody>
          <a:bodyPr anchor="ctr" anchorCtr="0" bIns="91425" lIns="91425" rIns="91425" spcFirstLastPara="1" tIns="91425" wrap="square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000"/>
              <a:buNone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</a:lvl9pPr>
          </a:lstStyle>
          <a:p/>
        </p:txBody>
      </p:sp>
      <p:sp>
        <p:nvSpPr>
          <p:cNvPr id="1048713" name="Google Shape;139;p15"/>
          <p:cNvSpPr/>
          <p:nvPr/>
        </p:nvSpPr>
        <p:spPr>
          <a:xfrm rot="-5400000">
            <a:off x="808449" y="4571028"/>
            <a:ext cx="1326098" cy="1171695"/>
          </a:xfrm>
          <a:custGeom>
            <a:avLst/>
            <a:ahLst/>
            <a:rect l="l" t="t" r="r" b="b"/>
            <a:pathLst>
              <a:path w="51454" h="45463" extrusionOk="0">
                <a:moveTo>
                  <a:pt x="18743" y="1"/>
                </a:moveTo>
                <a:cubicBezTo>
                  <a:pt x="17752" y="1"/>
                  <a:pt x="16763" y="15"/>
                  <a:pt x="15776" y="39"/>
                </a:cubicBezTo>
                <a:cubicBezTo>
                  <a:pt x="10805" y="155"/>
                  <a:pt x="5850" y="619"/>
                  <a:pt x="929" y="1414"/>
                </a:cubicBezTo>
                <a:cubicBezTo>
                  <a:pt x="1" y="1563"/>
                  <a:pt x="17" y="2590"/>
                  <a:pt x="547" y="3121"/>
                </a:cubicBezTo>
                <a:cubicBezTo>
                  <a:pt x="929" y="7595"/>
                  <a:pt x="1243" y="12069"/>
                  <a:pt x="1475" y="16543"/>
                </a:cubicBezTo>
                <a:cubicBezTo>
                  <a:pt x="1520" y="17196"/>
                  <a:pt x="1989" y="17570"/>
                  <a:pt x="2574" y="17570"/>
                </a:cubicBezTo>
                <a:cubicBezTo>
                  <a:pt x="2643" y="17570"/>
                  <a:pt x="2713" y="17564"/>
                  <a:pt x="2784" y="17554"/>
                </a:cubicBezTo>
                <a:cubicBezTo>
                  <a:pt x="7275" y="16858"/>
                  <a:pt x="11783" y="16228"/>
                  <a:pt x="16323" y="16112"/>
                </a:cubicBezTo>
                <a:cubicBezTo>
                  <a:pt x="17030" y="16095"/>
                  <a:pt x="17756" y="16079"/>
                  <a:pt x="18492" y="16079"/>
                </a:cubicBezTo>
                <a:cubicBezTo>
                  <a:pt x="21898" y="16079"/>
                  <a:pt x="25505" y="16413"/>
                  <a:pt x="28271" y="18416"/>
                </a:cubicBezTo>
                <a:cubicBezTo>
                  <a:pt x="29779" y="19526"/>
                  <a:pt x="30939" y="21166"/>
                  <a:pt x="31104" y="23056"/>
                </a:cubicBezTo>
                <a:cubicBezTo>
                  <a:pt x="31303" y="25110"/>
                  <a:pt x="30226" y="26734"/>
                  <a:pt x="28619" y="27894"/>
                </a:cubicBezTo>
                <a:cubicBezTo>
                  <a:pt x="25553" y="30131"/>
                  <a:pt x="21642" y="30744"/>
                  <a:pt x="17947" y="30844"/>
                </a:cubicBezTo>
                <a:cubicBezTo>
                  <a:pt x="17430" y="30858"/>
                  <a:pt x="16913" y="30864"/>
                  <a:pt x="16396" y="30864"/>
                </a:cubicBezTo>
                <a:cubicBezTo>
                  <a:pt x="14199" y="30864"/>
                  <a:pt x="12007" y="30761"/>
                  <a:pt x="9819" y="30761"/>
                </a:cubicBezTo>
                <a:cubicBezTo>
                  <a:pt x="7660" y="30761"/>
                  <a:pt x="5504" y="30861"/>
                  <a:pt x="3348" y="31258"/>
                </a:cubicBezTo>
                <a:cubicBezTo>
                  <a:pt x="2900" y="31341"/>
                  <a:pt x="2602" y="31822"/>
                  <a:pt x="2602" y="32252"/>
                </a:cubicBezTo>
                <a:lnTo>
                  <a:pt x="2254" y="43189"/>
                </a:lnTo>
                <a:cubicBezTo>
                  <a:pt x="2224" y="43860"/>
                  <a:pt x="2731" y="44196"/>
                  <a:pt x="3244" y="44196"/>
                </a:cubicBezTo>
                <a:cubicBezTo>
                  <a:pt x="3301" y="44196"/>
                  <a:pt x="3358" y="44192"/>
                  <a:pt x="3414" y="44183"/>
                </a:cubicBezTo>
                <a:cubicBezTo>
                  <a:pt x="3464" y="44200"/>
                  <a:pt x="3497" y="44200"/>
                  <a:pt x="3547" y="44217"/>
                </a:cubicBezTo>
                <a:cubicBezTo>
                  <a:pt x="8278" y="44933"/>
                  <a:pt x="13084" y="45462"/>
                  <a:pt x="17880" y="45462"/>
                </a:cubicBezTo>
                <a:cubicBezTo>
                  <a:pt x="21297" y="45462"/>
                  <a:pt x="24710" y="45193"/>
                  <a:pt x="28088" y="44531"/>
                </a:cubicBezTo>
                <a:cubicBezTo>
                  <a:pt x="35512" y="43057"/>
                  <a:pt x="42588" y="39610"/>
                  <a:pt x="46830" y="33114"/>
                </a:cubicBezTo>
                <a:cubicBezTo>
                  <a:pt x="50807" y="27033"/>
                  <a:pt x="51453" y="19161"/>
                  <a:pt x="48189" y="12632"/>
                </a:cubicBezTo>
                <a:cubicBezTo>
                  <a:pt x="44759" y="5772"/>
                  <a:pt x="37401" y="2143"/>
                  <a:pt x="30160" y="867"/>
                </a:cubicBezTo>
                <a:cubicBezTo>
                  <a:pt x="26397" y="209"/>
                  <a:pt x="22561" y="1"/>
                  <a:pt x="18743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anchor="ctr" anchorCtr="0" bIns="91425" lIns="91425" rIns="91425" spcFirstLastPara="1" tIns="91425" wrap="square">
            <a:noAutofit/>
          </a:bodyPr>
          <a:p>
            <a:pPr algn="l" indent="0" lvl="0" marL="0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048714" name="Google Shape;140;p15"/>
          <p:cNvSpPr/>
          <p:nvPr/>
        </p:nvSpPr>
        <p:spPr>
          <a:xfrm>
            <a:off x="-200950" y="-1414875"/>
            <a:ext cx="2208237" cy="2497438"/>
          </a:xfrm>
          <a:custGeom>
            <a:avLst/>
            <a:ahLst/>
            <a:rect l="l" t="t" r="r" b="b"/>
            <a:pathLst>
              <a:path w="56939" h="64396" extrusionOk="0">
                <a:moveTo>
                  <a:pt x="16540" y="1"/>
                </a:moveTo>
                <a:cubicBezTo>
                  <a:pt x="16236" y="1"/>
                  <a:pt x="15933" y="134"/>
                  <a:pt x="15726" y="399"/>
                </a:cubicBezTo>
                <a:cubicBezTo>
                  <a:pt x="11716" y="5453"/>
                  <a:pt x="7325" y="10192"/>
                  <a:pt x="2602" y="14583"/>
                </a:cubicBezTo>
                <a:cubicBezTo>
                  <a:pt x="2403" y="14749"/>
                  <a:pt x="2287" y="14981"/>
                  <a:pt x="2254" y="15230"/>
                </a:cubicBezTo>
                <a:cubicBezTo>
                  <a:pt x="1674" y="15743"/>
                  <a:pt x="1094" y="16240"/>
                  <a:pt x="514" y="16738"/>
                </a:cubicBezTo>
                <a:cubicBezTo>
                  <a:pt x="83" y="17102"/>
                  <a:pt x="0" y="17732"/>
                  <a:pt x="315" y="18196"/>
                </a:cubicBezTo>
                <a:cubicBezTo>
                  <a:pt x="5999" y="25586"/>
                  <a:pt x="33076" y="60236"/>
                  <a:pt x="35595" y="63882"/>
                </a:cubicBezTo>
                <a:cubicBezTo>
                  <a:pt x="35774" y="64131"/>
                  <a:pt x="36127" y="64284"/>
                  <a:pt x="36462" y="64284"/>
                </a:cubicBezTo>
                <a:cubicBezTo>
                  <a:pt x="36685" y="64284"/>
                  <a:pt x="36901" y="64216"/>
                  <a:pt x="37053" y="64064"/>
                </a:cubicBezTo>
                <a:lnTo>
                  <a:pt x="42969" y="58314"/>
                </a:lnTo>
                <a:lnTo>
                  <a:pt x="47195" y="63998"/>
                </a:lnTo>
                <a:cubicBezTo>
                  <a:pt x="47397" y="64259"/>
                  <a:pt x="47701" y="64395"/>
                  <a:pt x="48012" y="64395"/>
                </a:cubicBezTo>
                <a:cubicBezTo>
                  <a:pt x="48234" y="64395"/>
                  <a:pt x="48459" y="64325"/>
                  <a:pt x="48653" y="64180"/>
                </a:cubicBezTo>
                <a:cubicBezTo>
                  <a:pt x="51304" y="62142"/>
                  <a:pt x="53840" y="59954"/>
                  <a:pt x="56275" y="57651"/>
                </a:cubicBezTo>
                <a:cubicBezTo>
                  <a:pt x="56690" y="57253"/>
                  <a:pt x="56806" y="56707"/>
                  <a:pt x="56458" y="56209"/>
                </a:cubicBezTo>
                <a:cubicBezTo>
                  <a:pt x="54917" y="53989"/>
                  <a:pt x="53226" y="51868"/>
                  <a:pt x="51387" y="49863"/>
                </a:cubicBezTo>
                <a:lnTo>
                  <a:pt x="56391" y="46167"/>
                </a:lnTo>
                <a:cubicBezTo>
                  <a:pt x="56806" y="45836"/>
                  <a:pt x="56938" y="45124"/>
                  <a:pt x="56574" y="44709"/>
                </a:cubicBezTo>
                <a:lnTo>
                  <a:pt x="26000" y="10159"/>
                </a:lnTo>
                <a:lnTo>
                  <a:pt x="17367" y="399"/>
                </a:lnTo>
                <a:cubicBezTo>
                  <a:pt x="17151" y="134"/>
                  <a:pt x="16845" y="1"/>
                  <a:pt x="16540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="ctr" anchorCtr="0" bIns="91425" lIns="91425" rIns="91425" spcFirstLastPara="1" tIns="91425" wrap="square">
            <a:noAutofit/>
          </a:bodyPr>
          <a:p>
            <a:pPr algn="l" indent="0" lvl="0" marL="0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048715" name="Google Shape;141;p15"/>
          <p:cNvSpPr/>
          <p:nvPr/>
        </p:nvSpPr>
        <p:spPr>
          <a:xfrm>
            <a:off x="-817363" y="-171432"/>
            <a:ext cx="2686852" cy="1202180"/>
          </a:xfrm>
          <a:custGeom>
            <a:avLst/>
            <a:ahLst/>
            <a:rect l="l" t="t" r="r" b="b"/>
            <a:pathLst>
              <a:path w="69280" h="30998" extrusionOk="0">
                <a:moveTo>
                  <a:pt x="59595" y="0"/>
                </a:moveTo>
                <a:cubicBezTo>
                  <a:pt x="53916" y="0"/>
                  <a:pt x="48230" y="635"/>
                  <a:pt x="42551" y="1117"/>
                </a:cubicBezTo>
                <a:cubicBezTo>
                  <a:pt x="33801" y="1863"/>
                  <a:pt x="25019" y="2360"/>
                  <a:pt x="16219" y="2642"/>
                </a:cubicBezTo>
                <a:cubicBezTo>
                  <a:pt x="11265" y="2791"/>
                  <a:pt x="6310" y="2874"/>
                  <a:pt x="1372" y="2874"/>
                </a:cubicBezTo>
                <a:cubicBezTo>
                  <a:pt x="1365" y="2874"/>
                  <a:pt x="1359" y="2873"/>
                  <a:pt x="1353" y="2873"/>
                </a:cubicBezTo>
                <a:cubicBezTo>
                  <a:pt x="647" y="2873"/>
                  <a:pt x="1" y="3774"/>
                  <a:pt x="477" y="4415"/>
                </a:cubicBezTo>
                <a:cubicBezTo>
                  <a:pt x="7255" y="13313"/>
                  <a:pt x="14198" y="22063"/>
                  <a:pt x="21290" y="30696"/>
                </a:cubicBezTo>
                <a:cubicBezTo>
                  <a:pt x="21466" y="30901"/>
                  <a:pt x="21745" y="30997"/>
                  <a:pt x="22020" y="30997"/>
                </a:cubicBezTo>
                <a:cubicBezTo>
                  <a:pt x="22211" y="30997"/>
                  <a:pt x="22400" y="30950"/>
                  <a:pt x="22550" y="30862"/>
                </a:cubicBezTo>
                <a:lnTo>
                  <a:pt x="61790" y="7696"/>
                </a:lnTo>
                <a:lnTo>
                  <a:pt x="64623" y="6006"/>
                </a:lnTo>
                <a:cubicBezTo>
                  <a:pt x="65270" y="5624"/>
                  <a:pt x="66214" y="5260"/>
                  <a:pt x="66628" y="4581"/>
                </a:cubicBezTo>
                <a:cubicBezTo>
                  <a:pt x="66777" y="4332"/>
                  <a:pt x="66844" y="4034"/>
                  <a:pt x="66811" y="3735"/>
                </a:cubicBezTo>
                <a:cubicBezTo>
                  <a:pt x="67391" y="3321"/>
                  <a:pt x="67971" y="2907"/>
                  <a:pt x="68551" y="2493"/>
                </a:cubicBezTo>
                <a:cubicBezTo>
                  <a:pt x="69180" y="2029"/>
                  <a:pt x="69280" y="736"/>
                  <a:pt x="68302" y="603"/>
                </a:cubicBezTo>
                <a:cubicBezTo>
                  <a:pt x="65403" y="166"/>
                  <a:pt x="62500" y="0"/>
                  <a:pt x="59595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anchor="ctr" anchorCtr="0" bIns="91425" lIns="91425" rIns="91425" spcFirstLastPara="1" tIns="91425" wrap="square">
            <a:noAutofit/>
          </a:bodyPr>
          <a:p>
            <a:pPr algn="l" indent="0" lvl="0" marL="0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048716" name="Google Shape;142;p15"/>
          <p:cNvSpPr/>
          <p:nvPr/>
        </p:nvSpPr>
        <p:spPr>
          <a:xfrm rot="-5400000" flipH="1">
            <a:off x="6470026" y="4618142"/>
            <a:ext cx="1969936" cy="1841755"/>
          </a:xfrm>
          <a:custGeom>
            <a:avLst/>
            <a:ahLst/>
            <a:rect l="l" t="t" r="r" b="b"/>
            <a:pathLst>
              <a:path w="26664" h="24929" extrusionOk="0">
                <a:moveTo>
                  <a:pt x="14316" y="1"/>
                </a:moveTo>
                <a:cubicBezTo>
                  <a:pt x="9286" y="1"/>
                  <a:pt x="4073" y="3865"/>
                  <a:pt x="2121" y="8257"/>
                </a:cubicBezTo>
                <a:cubicBezTo>
                  <a:pt x="0" y="13029"/>
                  <a:pt x="1193" y="18564"/>
                  <a:pt x="5303" y="21845"/>
                </a:cubicBezTo>
                <a:cubicBezTo>
                  <a:pt x="7965" y="23969"/>
                  <a:pt x="10917" y="24928"/>
                  <a:pt x="13705" y="24928"/>
                </a:cubicBezTo>
                <a:cubicBezTo>
                  <a:pt x="20704" y="24928"/>
                  <a:pt x="26663" y="18878"/>
                  <a:pt x="24376" y="10013"/>
                </a:cubicBezTo>
                <a:cubicBezTo>
                  <a:pt x="23316" y="5870"/>
                  <a:pt x="21493" y="1844"/>
                  <a:pt x="17118" y="435"/>
                </a:cubicBezTo>
                <a:cubicBezTo>
                  <a:pt x="16206" y="138"/>
                  <a:pt x="15264" y="1"/>
                  <a:pt x="14316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anchor="ctr" anchorCtr="0" bIns="91425" lIns="91425" rIns="91425" spcFirstLastPara="1" tIns="91425" wrap="square">
            <a:noAutofit/>
          </a:bodyPr>
          <a:p>
            <a:pPr algn="l" indent="0" lvl="0" marL="0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048717" name="Google Shape;143;p15"/>
          <p:cNvSpPr/>
          <p:nvPr/>
        </p:nvSpPr>
        <p:spPr>
          <a:xfrm rot="5890238">
            <a:off x="7982916" y="4187129"/>
            <a:ext cx="698461" cy="899321"/>
          </a:xfrm>
          <a:custGeom>
            <a:avLst/>
            <a:ahLst/>
            <a:rect l="l" t="t" r="r" b="b"/>
            <a:pathLst>
              <a:path w="24957" h="32134" extrusionOk="0">
                <a:moveTo>
                  <a:pt x="21809" y="1"/>
                </a:moveTo>
                <a:cubicBezTo>
                  <a:pt x="21721" y="1"/>
                  <a:pt x="21632" y="12"/>
                  <a:pt x="21543" y="36"/>
                </a:cubicBezTo>
                <a:cubicBezTo>
                  <a:pt x="15263" y="1892"/>
                  <a:pt x="9778" y="5786"/>
                  <a:pt x="5950" y="11089"/>
                </a:cubicBezTo>
                <a:cubicBezTo>
                  <a:pt x="1840" y="16823"/>
                  <a:pt x="1" y="24097"/>
                  <a:pt x="763" y="31107"/>
                </a:cubicBezTo>
                <a:cubicBezTo>
                  <a:pt x="835" y="31695"/>
                  <a:pt x="1229" y="32134"/>
                  <a:pt x="1796" y="32134"/>
                </a:cubicBezTo>
                <a:cubicBezTo>
                  <a:pt x="1884" y="32134"/>
                  <a:pt x="1976" y="32123"/>
                  <a:pt x="2072" y="32101"/>
                </a:cubicBezTo>
                <a:cubicBezTo>
                  <a:pt x="4773" y="31471"/>
                  <a:pt x="7458" y="31007"/>
                  <a:pt x="10192" y="30543"/>
                </a:cubicBezTo>
                <a:cubicBezTo>
                  <a:pt x="10540" y="30494"/>
                  <a:pt x="10904" y="30394"/>
                  <a:pt x="11219" y="30212"/>
                </a:cubicBezTo>
                <a:cubicBezTo>
                  <a:pt x="11667" y="29930"/>
                  <a:pt x="11865" y="29085"/>
                  <a:pt x="11832" y="28571"/>
                </a:cubicBezTo>
                <a:cubicBezTo>
                  <a:pt x="11219" y="20452"/>
                  <a:pt x="16340" y="13011"/>
                  <a:pt x="24145" y="10691"/>
                </a:cubicBezTo>
                <a:cubicBezTo>
                  <a:pt x="24526" y="10575"/>
                  <a:pt x="24957" y="10145"/>
                  <a:pt x="24907" y="9697"/>
                </a:cubicBezTo>
                <a:cubicBezTo>
                  <a:pt x="24509" y="6648"/>
                  <a:pt x="23813" y="3649"/>
                  <a:pt x="22819" y="765"/>
                </a:cubicBezTo>
                <a:cubicBezTo>
                  <a:pt x="22680" y="307"/>
                  <a:pt x="22262" y="1"/>
                  <a:pt x="21809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anchor="ctr" anchorCtr="0" bIns="91425" lIns="91425" rIns="91425" spcFirstLastPara="1" tIns="91425" wrap="square">
            <a:noAutofit/>
          </a:bodyPr>
          <a:p>
            <a:pPr algn="l" indent="0" lvl="0" marL="0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048718" name="Google Shape;144;p15"/>
          <p:cNvSpPr/>
          <p:nvPr/>
        </p:nvSpPr>
        <p:spPr>
          <a:xfrm>
            <a:off x="5879636" y="-397734"/>
            <a:ext cx="1566852" cy="1281956"/>
          </a:xfrm>
          <a:custGeom>
            <a:avLst/>
            <a:ahLst/>
            <a:rect l="l" t="t" r="r" b="b"/>
            <a:pathLst>
              <a:path w="40401" h="33055" extrusionOk="0">
                <a:moveTo>
                  <a:pt x="7436" y="1"/>
                </a:moveTo>
                <a:cubicBezTo>
                  <a:pt x="7202" y="1"/>
                  <a:pt x="6960" y="95"/>
                  <a:pt x="6744" y="317"/>
                </a:cubicBezTo>
                <a:cubicBezTo>
                  <a:pt x="1955" y="5355"/>
                  <a:pt x="0" y="12762"/>
                  <a:pt x="1624" y="19523"/>
                </a:cubicBezTo>
                <a:cubicBezTo>
                  <a:pt x="2519" y="23202"/>
                  <a:pt x="4441" y="26516"/>
                  <a:pt x="7573" y="28703"/>
                </a:cubicBezTo>
                <a:cubicBezTo>
                  <a:pt x="10920" y="31023"/>
                  <a:pt x="14798" y="32482"/>
                  <a:pt x="18858" y="32929"/>
                </a:cubicBezTo>
                <a:cubicBezTo>
                  <a:pt x="19601" y="33013"/>
                  <a:pt x="20349" y="33054"/>
                  <a:pt x="21096" y="33054"/>
                </a:cubicBezTo>
                <a:cubicBezTo>
                  <a:pt x="27744" y="33054"/>
                  <a:pt x="34359" y="29775"/>
                  <a:pt x="37666" y="23832"/>
                </a:cubicBezTo>
                <a:cubicBezTo>
                  <a:pt x="39555" y="20434"/>
                  <a:pt x="40367" y="16491"/>
                  <a:pt x="40384" y="12613"/>
                </a:cubicBezTo>
                <a:cubicBezTo>
                  <a:pt x="40400" y="9050"/>
                  <a:pt x="39737" y="4874"/>
                  <a:pt x="37219" y="2140"/>
                </a:cubicBezTo>
                <a:cubicBezTo>
                  <a:pt x="36202" y="1036"/>
                  <a:pt x="34710" y="862"/>
                  <a:pt x="33227" y="862"/>
                </a:cubicBezTo>
                <a:cubicBezTo>
                  <a:pt x="32544" y="862"/>
                  <a:pt x="31864" y="899"/>
                  <a:pt x="31233" y="899"/>
                </a:cubicBezTo>
                <a:cubicBezTo>
                  <a:pt x="31156" y="899"/>
                  <a:pt x="31080" y="899"/>
                  <a:pt x="31004" y="897"/>
                </a:cubicBezTo>
                <a:lnTo>
                  <a:pt x="23431" y="748"/>
                </a:lnTo>
                <a:lnTo>
                  <a:pt x="8269" y="450"/>
                </a:lnTo>
                <a:cubicBezTo>
                  <a:pt x="8067" y="181"/>
                  <a:pt x="7759" y="1"/>
                  <a:pt x="7436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anchor="ctr" anchorCtr="0" bIns="91425" lIns="91425" rIns="91425" spcFirstLastPara="1" tIns="91425" wrap="square">
            <a:noAutofit/>
          </a:bodyPr>
          <a:p>
            <a:pPr algn="l" indent="0" lvl="0" marL="0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048719" name="Google Shape;145;p15"/>
          <p:cNvSpPr/>
          <p:nvPr/>
        </p:nvSpPr>
        <p:spPr>
          <a:xfrm>
            <a:off x="-83928" y="3599110"/>
            <a:ext cx="721609" cy="979781"/>
          </a:xfrm>
          <a:custGeom>
            <a:avLst/>
            <a:ahLst/>
            <a:rect l="l" t="t" r="r" b="b"/>
            <a:pathLst>
              <a:path w="23582" h="32019" extrusionOk="0">
                <a:moveTo>
                  <a:pt x="1443" y="0"/>
                </a:moveTo>
                <a:cubicBezTo>
                  <a:pt x="878" y="0"/>
                  <a:pt x="414" y="425"/>
                  <a:pt x="382" y="978"/>
                </a:cubicBezTo>
                <a:cubicBezTo>
                  <a:pt x="100" y="7441"/>
                  <a:pt x="117" y="26978"/>
                  <a:pt x="1" y="30309"/>
                </a:cubicBezTo>
                <a:cubicBezTo>
                  <a:pt x="1" y="30773"/>
                  <a:pt x="282" y="31187"/>
                  <a:pt x="730" y="31336"/>
                </a:cubicBezTo>
                <a:cubicBezTo>
                  <a:pt x="2337" y="31798"/>
                  <a:pt x="3906" y="32019"/>
                  <a:pt x="5425" y="32019"/>
                </a:cubicBezTo>
                <a:cubicBezTo>
                  <a:pt x="11204" y="32019"/>
                  <a:pt x="16269" y="28830"/>
                  <a:pt x="20035" y="23647"/>
                </a:cubicBezTo>
                <a:cubicBezTo>
                  <a:pt x="23581" y="18759"/>
                  <a:pt x="23532" y="13754"/>
                  <a:pt x="20367" y="9479"/>
                </a:cubicBezTo>
                <a:cubicBezTo>
                  <a:pt x="15196" y="2503"/>
                  <a:pt x="8817" y="581"/>
                  <a:pt x="1476" y="1"/>
                </a:cubicBezTo>
                <a:cubicBezTo>
                  <a:pt x="1465" y="0"/>
                  <a:pt x="1454" y="0"/>
                  <a:pt x="1443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="ctr" anchorCtr="0" bIns="91425" lIns="91425" rIns="91425" spcFirstLastPara="1" tIns="91425" wrap="square">
            <a:noAutofit/>
          </a:bodyPr>
          <a:p>
            <a:pPr algn="l" indent="0" lvl="0" marL="0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048720" name="Google Shape;146;p15"/>
          <p:cNvSpPr/>
          <p:nvPr/>
        </p:nvSpPr>
        <p:spPr>
          <a:xfrm rot="5276756">
            <a:off x="-645881" y="3325452"/>
            <a:ext cx="1283669" cy="1581683"/>
          </a:xfrm>
          <a:custGeom>
            <a:avLst/>
            <a:ahLst/>
            <a:rect l="l" t="t" r="r" b="b"/>
            <a:pathLst>
              <a:path w="38827" h="47841" fill="none" extrusionOk="0">
                <a:moveTo>
                  <a:pt x="863" y="42257"/>
                </a:moveTo>
                <a:cubicBezTo>
                  <a:pt x="432" y="35545"/>
                  <a:pt x="1" y="28768"/>
                  <a:pt x="1244" y="22156"/>
                </a:cubicBezTo>
                <a:cubicBezTo>
                  <a:pt x="2470" y="15544"/>
                  <a:pt x="5536" y="9048"/>
                  <a:pt x="10921" y="5022"/>
                </a:cubicBezTo>
                <a:cubicBezTo>
                  <a:pt x="16290" y="995"/>
                  <a:pt x="24195" y="1"/>
                  <a:pt x="29746" y="3779"/>
                </a:cubicBezTo>
                <a:cubicBezTo>
                  <a:pt x="32629" y="5734"/>
                  <a:pt x="34684" y="8767"/>
                  <a:pt x="35927" y="12015"/>
                </a:cubicBezTo>
                <a:cubicBezTo>
                  <a:pt x="37186" y="15279"/>
                  <a:pt x="37716" y="18759"/>
                  <a:pt x="38031" y="22239"/>
                </a:cubicBezTo>
                <a:cubicBezTo>
                  <a:pt x="38827" y="30773"/>
                  <a:pt x="38479" y="39390"/>
                  <a:pt x="36971" y="47841"/>
                </a:cubicBezTo>
              </a:path>
            </a:pathLst>
          </a:custGeom>
          <a:noFill/>
          <a:ln w="15750" cap="flat" cmpd="sng">
            <a:solidFill>
              <a:schemeClr val="dk1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anchor="ctr" anchorCtr="0" bIns="91425" lIns="91425" rIns="91425" spcFirstLastPara="1" tIns="91425" wrap="square">
            <a:noAutofit/>
          </a:bodyPr>
          <a:p>
            <a:pPr algn="l" indent="0" lvl="0" marL="0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048721" name="Google Shape;147;p15"/>
          <p:cNvSpPr/>
          <p:nvPr/>
        </p:nvSpPr>
        <p:spPr>
          <a:xfrm rot="5400000" flipH="1">
            <a:off x="6266696" y="4761578"/>
            <a:ext cx="529711" cy="719227"/>
          </a:xfrm>
          <a:custGeom>
            <a:avLst/>
            <a:ahLst/>
            <a:rect l="l" t="t" r="r" b="b"/>
            <a:pathLst>
              <a:path w="23582" h="32019" extrusionOk="0">
                <a:moveTo>
                  <a:pt x="1443" y="0"/>
                </a:moveTo>
                <a:cubicBezTo>
                  <a:pt x="878" y="0"/>
                  <a:pt x="414" y="425"/>
                  <a:pt x="382" y="978"/>
                </a:cubicBezTo>
                <a:cubicBezTo>
                  <a:pt x="100" y="7441"/>
                  <a:pt x="117" y="26978"/>
                  <a:pt x="1" y="30309"/>
                </a:cubicBezTo>
                <a:cubicBezTo>
                  <a:pt x="1" y="30773"/>
                  <a:pt x="282" y="31187"/>
                  <a:pt x="730" y="31336"/>
                </a:cubicBezTo>
                <a:cubicBezTo>
                  <a:pt x="2337" y="31798"/>
                  <a:pt x="3906" y="32019"/>
                  <a:pt x="5425" y="32019"/>
                </a:cubicBezTo>
                <a:cubicBezTo>
                  <a:pt x="11204" y="32019"/>
                  <a:pt x="16269" y="28830"/>
                  <a:pt x="20035" y="23647"/>
                </a:cubicBezTo>
                <a:cubicBezTo>
                  <a:pt x="23581" y="18759"/>
                  <a:pt x="23532" y="13754"/>
                  <a:pt x="20367" y="9479"/>
                </a:cubicBezTo>
                <a:cubicBezTo>
                  <a:pt x="15196" y="2503"/>
                  <a:pt x="8817" y="581"/>
                  <a:pt x="1476" y="1"/>
                </a:cubicBezTo>
                <a:cubicBezTo>
                  <a:pt x="1465" y="0"/>
                  <a:pt x="1454" y="0"/>
                  <a:pt x="1443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="ctr" anchorCtr="0" bIns="91425" lIns="91425" rIns="91425" spcFirstLastPara="1" tIns="91425" wrap="square">
            <a:noAutofit/>
          </a:bodyPr>
          <a:p>
            <a:pPr algn="l" indent="0" lvl="0" marL="0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048722" name="Google Shape;148;p15"/>
          <p:cNvSpPr/>
          <p:nvPr/>
        </p:nvSpPr>
        <p:spPr>
          <a:xfrm rot="-9594276" flipH="1">
            <a:off x="5174717" y="-766005"/>
            <a:ext cx="1447038" cy="1782867"/>
          </a:xfrm>
          <a:custGeom>
            <a:avLst/>
            <a:ahLst/>
            <a:rect l="l" t="t" r="r" b="b"/>
            <a:pathLst>
              <a:path w="38827" h="47841" fill="none" extrusionOk="0">
                <a:moveTo>
                  <a:pt x="863" y="42257"/>
                </a:moveTo>
                <a:cubicBezTo>
                  <a:pt x="432" y="35545"/>
                  <a:pt x="1" y="28768"/>
                  <a:pt x="1244" y="22156"/>
                </a:cubicBezTo>
                <a:cubicBezTo>
                  <a:pt x="2470" y="15544"/>
                  <a:pt x="5536" y="9048"/>
                  <a:pt x="10921" y="5022"/>
                </a:cubicBezTo>
                <a:cubicBezTo>
                  <a:pt x="16290" y="995"/>
                  <a:pt x="24195" y="1"/>
                  <a:pt x="29746" y="3779"/>
                </a:cubicBezTo>
                <a:cubicBezTo>
                  <a:pt x="32629" y="5734"/>
                  <a:pt x="34684" y="8767"/>
                  <a:pt x="35927" y="12015"/>
                </a:cubicBezTo>
                <a:cubicBezTo>
                  <a:pt x="37186" y="15279"/>
                  <a:pt x="37716" y="18759"/>
                  <a:pt x="38031" y="22239"/>
                </a:cubicBezTo>
                <a:cubicBezTo>
                  <a:pt x="38827" y="30773"/>
                  <a:pt x="38479" y="39390"/>
                  <a:pt x="36971" y="47841"/>
                </a:cubicBezTo>
              </a:path>
            </a:pathLst>
          </a:custGeom>
          <a:noFill/>
          <a:ln w="15750" cap="flat" cmpd="sng">
            <a:solidFill>
              <a:schemeClr val="dk1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anchor="ctr" anchorCtr="0" bIns="91425" lIns="91425" rIns="91425" spcFirstLastPara="1" tIns="91425" wrap="square">
            <a:noAutofit/>
          </a:bodyPr>
          <a:p>
            <a:pPr algn="l" indent="0" lvl="0" marL="0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048723" name="Google Shape;149;p15"/>
          <p:cNvSpPr/>
          <p:nvPr/>
        </p:nvSpPr>
        <p:spPr>
          <a:xfrm rot="148401" flipH="1">
            <a:off x="5914067" y="4634097"/>
            <a:ext cx="1162884" cy="1623796"/>
          </a:xfrm>
          <a:custGeom>
            <a:avLst/>
            <a:ahLst/>
            <a:rect l="l" t="t" r="r" b="b"/>
            <a:pathLst>
              <a:path w="38827" h="47841" fill="none" extrusionOk="0">
                <a:moveTo>
                  <a:pt x="863" y="42257"/>
                </a:moveTo>
                <a:cubicBezTo>
                  <a:pt x="432" y="35545"/>
                  <a:pt x="1" y="28768"/>
                  <a:pt x="1244" y="22156"/>
                </a:cubicBezTo>
                <a:cubicBezTo>
                  <a:pt x="2470" y="15544"/>
                  <a:pt x="5536" y="9048"/>
                  <a:pt x="10921" y="5022"/>
                </a:cubicBezTo>
                <a:cubicBezTo>
                  <a:pt x="16290" y="995"/>
                  <a:pt x="24195" y="1"/>
                  <a:pt x="29746" y="3779"/>
                </a:cubicBezTo>
                <a:cubicBezTo>
                  <a:pt x="32629" y="5734"/>
                  <a:pt x="34684" y="8767"/>
                  <a:pt x="35927" y="12015"/>
                </a:cubicBezTo>
                <a:cubicBezTo>
                  <a:pt x="37186" y="15279"/>
                  <a:pt x="37716" y="18759"/>
                  <a:pt x="38031" y="22239"/>
                </a:cubicBezTo>
                <a:cubicBezTo>
                  <a:pt x="38827" y="30773"/>
                  <a:pt x="38479" y="39390"/>
                  <a:pt x="36971" y="47841"/>
                </a:cubicBezTo>
              </a:path>
            </a:pathLst>
          </a:custGeom>
          <a:noFill/>
          <a:ln w="15750" cap="flat" cmpd="sng">
            <a:solidFill>
              <a:schemeClr val="dk1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anchor="ctr" anchorCtr="0" bIns="91425" lIns="91425" rIns="91425" spcFirstLastPara="1" tIns="91425" wrap="square">
            <a:noAutofit/>
          </a:bodyPr>
          <a:p>
            <a:pPr algn="l" indent="0" lvl="0" marL="0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</p:bgPr>
    </p:bg>
    <p:spTree>
      <p:nvGrpSpPr>
        <p:cNvPr id="1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76" name="Google Shape;6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/>
          <a:noFill/>
          <a:ln>
            <a:noFill/>
          </a:ln>
        </p:spPr>
        <p:txBody>
          <a:bodyPr anchor="ctr" anchorCtr="0" bIns="91425" lIns="91425" rIns="91425" spcFirstLastPara="1" tIns="91425" wrap="square">
            <a:normAutofit/>
          </a:bodyPr>
          <a:lstStyle>
            <a:lvl1pPr algn="r" lvl="0">
              <a:buNone/>
              <a:defRPr sz="1000">
                <a:solidFill>
                  <a:schemeClr val="dk2"/>
                </a:solidFill>
              </a:defRPr>
            </a:lvl1pPr>
            <a:lvl2pPr algn="r" lvl="1">
              <a:buNone/>
              <a:defRPr sz="1000">
                <a:solidFill>
                  <a:schemeClr val="dk2"/>
                </a:solidFill>
              </a:defRPr>
            </a:lvl2pPr>
            <a:lvl3pPr algn="r" lvl="2">
              <a:buNone/>
              <a:defRPr sz="1000">
                <a:solidFill>
                  <a:schemeClr val="dk2"/>
                </a:solidFill>
              </a:defRPr>
            </a:lvl3pPr>
            <a:lvl4pPr algn="r" lvl="3">
              <a:buNone/>
              <a:defRPr sz="1000">
                <a:solidFill>
                  <a:schemeClr val="dk2"/>
                </a:solidFill>
              </a:defRPr>
            </a:lvl4pPr>
            <a:lvl5pPr algn="r" lvl="4">
              <a:buNone/>
              <a:defRPr sz="1000">
                <a:solidFill>
                  <a:schemeClr val="dk2"/>
                </a:solidFill>
              </a:defRPr>
            </a:lvl5pPr>
            <a:lvl6pPr algn="r" lvl="5">
              <a:buNone/>
              <a:defRPr sz="1000">
                <a:solidFill>
                  <a:schemeClr val="dk2"/>
                </a:solidFill>
              </a:defRPr>
            </a:lvl6pPr>
            <a:lvl7pPr algn="r" lvl="6">
              <a:buNone/>
              <a:defRPr sz="1000">
                <a:solidFill>
                  <a:schemeClr val="dk2"/>
                </a:solidFill>
              </a:defRPr>
            </a:lvl7pPr>
            <a:lvl8pPr algn="r" lvl="7">
              <a:buNone/>
              <a:defRPr sz="1000">
                <a:solidFill>
                  <a:schemeClr val="dk2"/>
                </a:solidFill>
              </a:defRPr>
            </a:lvl8pPr>
            <a:lvl9pPr algn="r" lvl="8">
              <a:buNone/>
              <a:defRPr sz="1000">
                <a:solidFill>
                  <a:schemeClr val="dk2"/>
                </a:solidFill>
              </a:defRPr>
            </a:lvl9pPr>
          </a:lstStyle>
          <a:p>
            <a:pPr algn="r" indent="0" lvl="0" marL="0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</a:p>
        </p:txBody>
      </p:sp>
      <p:sp>
        <p:nvSpPr>
          <p:cNvPr id="1048577" name="Google Shape;7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/>
          <a:noFill/>
          <a:ln>
            <a:noFill/>
          </a:ln>
        </p:spPr>
        <p:txBody>
          <a:bodyPr anchor="t" anchorCtr="0" bIns="91425" lIns="91425" rIns="91425" spcFirstLastPara="1" tIns="91425" wrap="square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rete Round"/>
              <a:buNone/>
              <a:defRPr b="1" sz="4000">
                <a:solidFill>
                  <a:schemeClr val="dk1"/>
                </a:solidFill>
                <a:latin typeface="Crete Round"/>
                <a:ea typeface="Crete Round"/>
                <a:cs typeface="Crete Round"/>
                <a:sym typeface="Crete Round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/>
        </p:txBody>
      </p:sp>
      <p:sp>
        <p:nvSpPr>
          <p:cNvPr id="1048578" name="Google Shape;8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/>
          <a:noFill/>
          <a:ln>
            <a:noFill/>
          </a:ln>
        </p:spPr>
        <p:txBody>
          <a:bodyPr anchor="t" anchorCtr="0" bIns="91425" lIns="91425" rIns="91425" spcFirstLastPara="1" tIns="91425" wrap="square">
            <a:noAutofit/>
          </a:bodyPr>
          <a:lstStyle>
            <a:lvl1pPr indent="-317500" lvl="0" marL="457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Slab"/>
              <a:buChar char="●"/>
              <a:defRPr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indent="-317500" lvl="1" marL="9144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Slab"/>
              <a:buChar char="○"/>
              <a:defRPr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2pPr>
            <a:lvl3pPr indent="-317500" lvl="2" marL="13716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Slab"/>
              <a:buChar char="■"/>
              <a:defRPr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3pPr>
            <a:lvl4pPr indent="-317500" lvl="3" marL="18288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Slab"/>
              <a:buChar char="●"/>
              <a:defRPr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4pPr>
            <a:lvl5pPr indent="-317500" lvl="4" marL="22860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Slab"/>
              <a:buChar char="○"/>
              <a:defRPr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5pPr>
            <a:lvl6pPr indent="-317500" lvl="5" marL="27432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Slab"/>
              <a:buChar char="■"/>
              <a:defRPr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6pPr>
            <a:lvl7pPr indent="-317500" lvl="6" marL="32004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Slab"/>
              <a:buChar char="●"/>
              <a:defRPr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7pPr>
            <a:lvl8pPr indent="-317500" lvl="7" marL="36576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Slab"/>
              <a:buChar char="○"/>
              <a:defRPr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8pPr>
            <a:lvl9pPr indent="-317500" lvl="8" marL="4114800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Font typeface="Roboto Slab"/>
              <a:buChar char="■"/>
              <a:defRPr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hf dt="0" ftr="0" hdr="0" sldNum="0"/>
  <p:txStyles>
    <p:titleStyle>
      <a:defPPr algn="l" lvl="0" marR="0" rtl="0">
        <a:lnSpc>
          <a:spcPct val="100000"/>
        </a:lnSpc>
        <a:spcBef>
          <a:spcPts val="0"/>
        </a:spcBef>
        <a:spcAft>
          <a:spcPts val="0"/>
        </a:spcAft>
      </a:defPPr>
      <a:lvl1pPr algn="l" lvl="0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sz="1400" i="0" strike="noStrike" u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algn="l" lvl="1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sz="1400" i="0" strike="noStrike" u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algn="l" lvl="2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sz="1400" i="0" strike="noStrike" u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algn="l" lvl="3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sz="1400" i="0" strike="noStrike" u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algn="l" lvl="4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sz="1400" i="0" strike="noStrike" u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algn="l" lvl="5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sz="1400" i="0" strike="noStrike" u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algn="l" lvl="6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sz="1400" i="0" strike="noStrike" u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algn="l" lvl="7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sz="1400" i="0" strike="noStrike" u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algn="l" lvl="8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sz="1400" i="0" strike="noStrike" u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algn="l" lvl="0" marR="0" rtl="0">
        <a:lnSpc>
          <a:spcPct val="100000"/>
        </a:lnSpc>
        <a:spcBef>
          <a:spcPts val="0"/>
        </a:spcBef>
        <a:spcAft>
          <a:spcPts val="0"/>
        </a:spcAft>
      </a:defPPr>
      <a:lvl1pPr algn="l" lvl="0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sz="1400" i="0" strike="noStrike" u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algn="l" lvl="1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sz="1400" i="0" strike="noStrike" u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algn="l" lvl="2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sz="1400" i="0" strike="noStrike" u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algn="l" lvl="3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sz="1400" i="0" strike="noStrike" u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algn="l" lvl="4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sz="1400" i="0" strike="noStrike" u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algn="l" lvl="5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sz="1400" i="0" strike="noStrike" u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algn="l" lvl="6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sz="1400" i="0" strike="noStrike" u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algn="l" lvl="7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sz="1400" i="0" strike="noStrike" u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algn="l" lvl="8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sz="1400" i="0" strike="noStrike" u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algn="l" lvl="0" marR="0" rtl="0">
        <a:lnSpc>
          <a:spcPct val="100000"/>
        </a:lnSpc>
        <a:spcBef>
          <a:spcPts val="0"/>
        </a:spcBef>
        <a:spcAft>
          <a:spcPts val="0"/>
        </a:spcAft>
      </a:defPPr>
      <a:lvl1pPr algn="l" lvl="0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sz="1400" i="0" strike="noStrike" u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algn="l" lvl="1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sz="1400" i="0" strike="noStrike" u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algn="l" lvl="2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sz="1400" i="0" strike="noStrike" u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algn="l" lvl="3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sz="1400" i="0" strike="noStrike" u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algn="l" lvl="4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sz="1400" i="0" strike="noStrike" u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algn="l" lvl="5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sz="1400" i="0" strike="noStrike" u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algn="l" lvl="6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sz="1400" i="0" strike="noStrike" u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algn="l" lvl="7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sz="1400" i="0" strike="noStrike" u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algn="l" lvl="8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sz="1400" i="0" strike="noStrike" u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9.xml"/><Relationship Id="rId3" Type="http://schemas.openxmlformats.org/officeDocument/2006/relationships/notesSlide" Target="../notesSlides/notesSlide2.xml"/></Relationships>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44" name="Shape 3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79" name="Google Shape;357;p37"/>
          <p:cNvSpPr/>
          <p:nvPr/>
        </p:nvSpPr>
        <p:spPr>
          <a:xfrm rot="30115">
            <a:off x="4309344" y="3484901"/>
            <a:ext cx="4021480" cy="621031"/>
          </a:xfrm>
          <a:custGeom>
            <a:avLst/>
            <a:ahLst/>
            <a:rect l="l" t="t" r="r" b="b"/>
            <a:pathLst>
              <a:path w="24940" h="8540" extrusionOk="0">
                <a:moveTo>
                  <a:pt x="21687" y="0"/>
                </a:moveTo>
                <a:cubicBezTo>
                  <a:pt x="21506" y="0"/>
                  <a:pt x="21341" y="2"/>
                  <a:pt x="21211" y="5"/>
                </a:cubicBezTo>
                <a:lnTo>
                  <a:pt x="17533" y="55"/>
                </a:lnTo>
                <a:cubicBezTo>
                  <a:pt x="12793" y="138"/>
                  <a:pt x="8004" y="5"/>
                  <a:pt x="3282" y="353"/>
                </a:cubicBezTo>
                <a:cubicBezTo>
                  <a:pt x="2470" y="403"/>
                  <a:pt x="1426" y="353"/>
                  <a:pt x="779" y="933"/>
                </a:cubicBezTo>
                <a:cubicBezTo>
                  <a:pt x="0" y="1646"/>
                  <a:pt x="150" y="3021"/>
                  <a:pt x="166" y="3982"/>
                </a:cubicBezTo>
                <a:cubicBezTo>
                  <a:pt x="183" y="5722"/>
                  <a:pt x="50" y="8141"/>
                  <a:pt x="2287" y="8324"/>
                </a:cubicBezTo>
                <a:cubicBezTo>
                  <a:pt x="4238" y="8482"/>
                  <a:pt x="6211" y="8540"/>
                  <a:pt x="8188" y="8540"/>
                </a:cubicBezTo>
                <a:cubicBezTo>
                  <a:pt x="10982" y="8540"/>
                  <a:pt x="13783" y="8424"/>
                  <a:pt x="16538" y="8307"/>
                </a:cubicBezTo>
                <a:cubicBezTo>
                  <a:pt x="17897" y="8257"/>
                  <a:pt x="19256" y="8175"/>
                  <a:pt x="20615" y="8092"/>
                </a:cubicBezTo>
                <a:cubicBezTo>
                  <a:pt x="21626" y="8025"/>
                  <a:pt x="23067" y="8191"/>
                  <a:pt x="23979" y="7694"/>
                </a:cubicBezTo>
                <a:cubicBezTo>
                  <a:pt x="24923" y="7164"/>
                  <a:pt x="24774" y="5937"/>
                  <a:pt x="24807" y="5009"/>
                </a:cubicBezTo>
                <a:cubicBezTo>
                  <a:pt x="24840" y="3684"/>
                  <a:pt x="24874" y="2358"/>
                  <a:pt x="24923" y="1032"/>
                </a:cubicBezTo>
                <a:cubicBezTo>
                  <a:pt x="24940" y="88"/>
                  <a:pt x="23399" y="22"/>
                  <a:pt x="23399" y="22"/>
                </a:cubicBezTo>
                <a:cubicBezTo>
                  <a:pt x="23399" y="22"/>
                  <a:pt x="22412" y="0"/>
                  <a:pt x="21687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="ctr" anchorCtr="0" bIns="91425" lIns="91425" rIns="91425" spcFirstLastPara="1" tIns="91425" wrap="square">
            <a:noAutofit/>
          </a:bodyPr>
          <a:p>
            <a:pPr algn="r" indent="0" lvl="0" marL="0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048680" name="Google Shape;358;p37"/>
          <p:cNvSpPr txBox="1">
            <a:spLocks noGrp="1"/>
          </p:cNvSpPr>
          <p:nvPr>
            <p:ph type="ctrTitle"/>
          </p:nvPr>
        </p:nvSpPr>
        <p:spPr>
          <a:xfrm>
            <a:off x="4501435" y="1063150"/>
            <a:ext cx="3690900" cy="2468100"/>
          </a:xfrm>
          <a:prstGeom prst="rect"/>
        </p:spPr>
        <p:txBody>
          <a:bodyPr anchor="ctr" anchorCtr="0" bIns="91425" lIns="91425" rIns="91425" spcFirstLastPara="1" tIns="91425" wrap="square">
            <a:noAutofit/>
          </a:bodyPr>
          <a:p>
            <a:pPr algn="r"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dirty="0" lang="en-US" smtClean="0"/>
              <a:t>BIOGRAFI </a:t>
            </a:r>
            <a:r>
              <a:rPr dirty="0" sz="5400" lang="en-US" smtClean="0"/>
              <a:t>HENDY SETIONO</a:t>
            </a:r>
            <a:endParaRPr dirty="0" sz="5400"/>
          </a:p>
        </p:txBody>
      </p:sp>
      <p:sp>
        <p:nvSpPr>
          <p:cNvPr id="1048681" name="Google Shape;359;p37"/>
          <p:cNvSpPr txBox="1">
            <a:spLocks noGrp="1"/>
          </p:cNvSpPr>
          <p:nvPr>
            <p:ph type="subTitle" idx="1"/>
          </p:nvPr>
        </p:nvSpPr>
        <p:spPr>
          <a:xfrm>
            <a:off x="4501560" y="3589649"/>
            <a:ext cx="3690900" cy="409500"/>
          </a:xfrm>
          <a:prstGeom prst="rect"/>
        </p:spPr>
        <p:txBody>
          <a:bodyPr anchor="ctr" anchorCtr="0" bIns="91425" lIns="91425" rIns="91425" spcFirstLastPara="1" tIns="91425" wrap="square">
            <a:noAutofit/>
          </a:bodyPr>
          <a:p>
            <a:pPr algn="r"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dirty="0" lang="en-US" err="1" smtClean="0">
                <a:solidFill>
                  <a:schemeClr val="bg1">
                    <a:lumMod val="50000"/>
                  </a:schemeClr>
                </a:solidFill>
              </a:rPr>
              <a:t>Apsa</a:t>
            </a:r>
            <a:r>
              <a:rPr dirty="0" lang="en-US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dirty="0" lang="en-US" err="1" smtClean="0">
                <a:solidFill>
                  <a:schemeClr val="bg1">
                    <a:lumMod val="50000"/>
                  </a:schemeClr>
                </a:solidFill>
              </a:rPr>
              <a:t>Riyanti</a:t>
            </a:r>
            <a:endParaRPr dirty="0" lang="en-US" smtClean="0">
              <a:solidFill>
                <a:schemeClr val="bg1">
                  <a:lumMod val="50000"/>
                </a:schemeClr>
              </a:solidFill>
            </a:endParaRPr>
          </a:p>
          <a:p>
            <a:pPr algn="r"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dirty="0" lang="en-US" smtClean="0">
                <a:solidFill>
                  <a:schemeClr val="bg1">
                    <a:lumMod val="50000"/>
                  </a:schemeClr>
                </a:solidFill>
              </a:rPr>
              <a:t>1914121030</a:t>
            </a:r>
            <a:endParaRPr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048682" name="Google Shape;360;p37"/>
          <p:cNvSpPr/>
          <p:nvPr/>
        </p:nvSpPr>
        <p:spPr>
          <a:xfrm>
            <a:off x="810542" y="3734876"/>
            <a:ext cx="3690898" cy="388643"/>
          </a:xfrm>
          <a:custGeom>
            <a:avLst/>
            <a:ahLst/>
            <a:rect l="l" t="t" r="r" b="b"/>
            <a:pathLst>
              <a:path w="26664" h="24929" extrusionOk="0">
                <a:moveTo>
                  <a:pt x="14316" y="1"/>
                </a:moveTo>
                <a:cubicBezTo>
                  <a:pt x="9286" y="1"/>
                  <a:pt x="4073" y="3865"/>
                  <a:pt x="2121" y="8257"/>
                </a:cubicBezTo>
                <a:cubicBezTo>
                  <a:pt x="0" y="13029"/>
                  <a:pt x="1193" y="18564"/>
                  <a:pt x="5303" y="21845"/>
                </a:cubicBezTo>
                <a:cubicBezTo>
                  <a:pt x="7965" y="23969"/>
                  <a:pt x="10917" y="24928"/>
                  <a:pt x="13705" y="24928"/>
                </a:cubicBezTo>
                <a:cubicBezTo>
                  <a:pt x="20704" y="24928"/>
                  <a:pt x="26663" y="18878"/>
                  <a:pt x="24376" y="10013"/>
                </a:cubicBezTo>
                <a:cubicBezTo>
                  <a:pt x="23316" y="5870"/>
                  <a:pt x="21493" y="1844"/>
                  <a:pt x="17118" y="435"/>
                </a:cubicBezTo>
                <a:cubicBezTo>
                  <a:pt x="16206" y="138"/>
                  <a:pt x="15264" y="1"/>
                  <a:pt x="14316" y="1"/>
                </a:cubicBezTo>
                <a:close/>
              </a:path>
            </a:pathLst>
          </a:custGeom>
          <a:solidFill>
            <a:srgbClr val="FFB088">
              <a:alpha val="36610"/>
            </a:srgbClr>
          </a:solidFill>
          <a:ln>
            <a:noFill/>
          </a:ln>
        </p:spPr>
        <p:txBody>
          <a:bodyPr anchor="ctr" anchorCtr="0" bIns="91425" lIns="91425" rIns="91425" spcFirstLastPara="1" tIns="91425" wrap="square">
            <a:noAutofit/>
          </a:bodyPr>
          <a:p>
            <a:pPr algn="l" indent="0" lvl="0" marL="0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grpSp>
        <p:nvGrpSpPr>
          <p:cNvPr id="45" name="Google Shape;361;p37"/>
          <p:cNvGrpSpPr/>
          <p:nvPr/>
        </p:nvGrpSpPr>
        <p:grpSpPr>
          <a:xfrm>
            <a:off x="1059767" y="1310946"/>
            <a:ext cx="1222869" cy="2686936"/>
            <a:chOff x="2062200" y="2543150"/>
            <a:chExt cx="149225" cy="327875"/>
          </a:xfrm>
        </p:grpSpPr>
        <p:sp>
          <p:nvSpPr>
            <p:cNvPr id="1048683" name="Google Shape;362;p37"/>
            <p:cNvSpPr/>
            <p:nvPr/>
          </p:nvSpPr>
          <p:spPr>
            <a:xfrm>
              <a:off x="2062200" y="2599525"/>
              <a:ext cx="76850" cy="271500"/>
            </a:xfrm>
            <a:custGeom>
              <a:avLst/>
              <a:ahLst/>
              <a:rect l="l" t="t" r="r" b="b"/>
              <a:pathLst>
                <a:path w="3074" h="10860" extrusionOk="0">
                  <a:moveTo>
                    <a:pt x="2664" y="0"/>
                  </a:moveTo>
                  <a:lnTo>
                    <a:pt x="1" y="77"/>
                  </a:lnTo>
                  <a:lnTo>
                    <a:pt x="1" y="10859"/>
                  </a:lnTo>
                  <a:lnTo>
                    <a:pt x="3073" y="10859"/>
                  </a:lnTo>
                  <a:lnTo>
                    <a:pt x="2664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="ctr" anchorCtr="0" bIns="91425" lIns="91425" rIns="91425" spcFirstLastPara="1" tIns="91425" wrap="square">
              <a:noAutofit/>
            </a:bodyPr>
            <a:p>
              <a:pPr algn="l" indent="0" lvl="0" marL="0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48684" name="Google Shape;363;p37"/>
            <p:cNvSpPr/>
            <p:nvPr/>
          </p:nvSpPr>
          <p:spPr>
            <a:xfrm>
              <a:off x="2076900" y="2687825"/>
              <a:ext cx="44200" cy="95450"/>
            </a:xfrm>
            <a:custGeom>
              <a:avLst/>
              <a:ahLst/>
              <a:rect l="l" t="t" r="r" b="b"/>
              <a:pathLst>
                <a:path w="1768" h="3818" extrusionOk="0">
                  <a:moveTo>
                    <a:pt x="1614" y="1"/>
                  </a:moveTo>
                  <a:lnTo>
                    <a:pt x="1" y="590"/>
                  </a:lnTo>
                  <a:lnTo>
                    <a:pt x="26" y="3818"/>
                  </a:lnTo>
                  <a:lnTo>
                    <a:pt x="1768" y="3049"/>
                  </a:lnTo>
                  <a:lnTo>
                    <a:pt x="1614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="ctr" anchorCtr="0" bIns="91425" lIns="91425" rIns="91425" spcFirstLastPara="1" tIns="91425" wrap="square">
              <a:noAutofit/>
            </a:bodyPr>
            <a:p>
              <a:pPr algn="l" indent="0" lvl="0" marL="0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48685" name="Google Shape;364;p37"/>
            <p:cNvSpPr/>
            <p:nvPr/>
          </p:nvSpPr>
          <p:spPr>
            <a:xfrm>
              <a:off x="2075625" y="2650075"/>
              <a:ext cx="39725" cy="38450"/>
            </a:xfrm>
            <a:custGeom>
              <a:avLst/>
              <a:ahLst/>
              <a:rect l="l" t="t" r="r" b="b"/>
              <a:pathLst>
                <a:path w="1589" h="1538" extrusionOk="0">
                  <a:moveTo>
                    <a:pt x="1538" y="1"/>
                  </a:moveTo>
                  <a:lnTo>
                    <a:pt x="1" y="103"/>
                  </a:lnTo>
                  <a:lnTo>
                    <a:pt x="1" y="1538"/>
                  </a:lnTo>
                  <a:lnTo>
                    <a:pt x="1589" y="897"/>
                  </a:lnTo>
                  <a:lnTo>
                    <a:pt x="1538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="ctr" anchorCtr="0" bIns="91425" lIns="91425" rIns="91425" spcFirstLastPara="1" tIns="91425" wrap="square">
              <a:noAutofit/>
            </a:bodyPr>
            <a:p>
              <a:pPr algn="l" indent="0" lvl="0" marL="0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48686" name="Google Shape;365;p37"/>
            <p:cNvSpPr/>
            <p:nvPr/>
          </p:nvSpPr>
          <p:spPr>
            <a:xfrm>
              <a:off x="2078825" y="2775575"/>
              <a:ext cx="44875" cy="40325"/>
            </a:xfrm>
            <a:custGeom>
              <a:avLst/>
              <a:ahLst/>
              <a:rect l="l" t="t" r="r" b="b"/>
              <a:pathLst>
                <a:path w="1795" h="1613" extrusionOk="0">
                  <a:moveTo>
                    <a:pt x="1742" y="1"/>
                  </a:moveTo>
                  <a:lnTo>
                    <a:pt x="1" y="742"/>
                  </a:lnTo>
                  <a:lnTo>
                    <a:pt x="1" y="1613"/>
                  </a:lnTo>
                  <a:lnTo>
                    <a:pt x="1795" y="1536"/>
                  </a:lnTo>
                  <a:lnTo>
                    <a:pt x="174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="ctr" anchorCtr="0" bIns="91425" lIns="91425" rIns="91425" spcFirstLastPara="1" tIns="91425" wrap="square">
              <a:noAutofit/>
            </a:bodyPr>
            <a:p>
              <a:pPr algn="l" indent="0" lvl="0" marL="0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48687" name="Google Shape;366;p37"/>
            <p:cNvSpPr/>
            <p:nvPr/>
          </p:nvSpPr>
          <p:spPr>
            <a:xfrm>
              <a:off x="2062200" y="2618050"/>
              <a:ext cx="67725" cy="14475"/>
            </a:xfrm>
            <a:custGeom>
              <a:avLst/>
              <a:ahLst/>
              <a:rect l="l" t="t" r="r" b="b"/>
              <a:pathLst>
                <a:path w="2709" h="579" extrusionOk="0">
                  <a:moveTo>
                    <a:pt x="1" y="1"/>
                  </a:moveTo>
                  <a:lnTo>
                    <a:pt x="1" y="579"/>
                  </a:lnTo>
                  <a:lnTo>
                    <a:pt x="2708" y="448"/>
                  </a:lnTo>
                  <a:lnTo>
                    <a:pt x="2691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="ctr" anchorCtr="0" bIns="91425" lIns="91425" rIns="91425" spcFirstLastPara="1" tIns="91425" wrap="square">
              <a:noAutofit/>
            </a:bodyPr>
            <a:p>
              <a:pPr algn="l" indent="0" lvl="0" marL="0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48688" name="Google Shape;367;p37"/>
            <p:cNvSpPr/>
            <p:nvPr/>
          </p:nvSpPr>
          <p:spPr>
            <a:xfrm>
              <a:off x="2062200" y="2834575"/>
              <a:ext cx="76125" cy="18400"/>
            </a:xfrm>
            <a:custGeom>
              <a:avLst/>
              <a:ahLst/>
              <a:rect l="l" t="t" r="r" b="b"/>
              <a:pathLst>
                <a:path w="3045" h="736" extrusionOk="0">
                  <a:moveTo>
                    <a:pt x="1" y="0"/>
                  </a:moveTo>
                  <a:lnTo>
                    <a:pt x="1" y="736"/>
                  </a:lnTo>
                  <a:lnTo>
                    <a:pt x="3045" y="692"/>
                  </a:lnTo>
                  <a:lnTo>
                    <a:pt x="3021" y="75"/>
                  </a:lnTo>
                  <a:lnTo>
                    <a:pt x="1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="ctr" anchorCtr="0" bIns="91425" lIns="91425" rIns="91425" spcFirstLastPara="1" tIns="91425" wrap="square">
              <a:noAutofit/>
            </a:bodyPr>
            <a:p>
              <a:pPr algn="l" indent="0" lvl="0" marL="0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48689" name="Google Shape;368;p37"/>
            <p:cNvSpPr/>
            <p:nvPr/>
          </p:nvSpPr>
          <p:spPr>
            <a:xfrm>
              <a:off x="2165300" y="2643025"/>
              <a:ext cx="46125" cy="228000"/>
            </a:xfrm>
            <a:custGeom>
              <a:avLst/>
              <a:ahLst/>
              <a:rect l="l" t="t" r="r" b="b"/>
              <a:pathLst>
                <a:path w="1845" h="9120" extrusionOk="0">
                  <a:moveTo>
                    <a:pt x="1844" y="0"/>
                  </a:moveTo>
                  <a:lnTo>
                    <a:pt x="0" y="53"/>
                  </a:lnTo>
                  <a:lnTo>
                    <a:pt x="0" y="9119"/>
                  </a:lnTo>
                  <a:lnTo>
                    <a:pt x="1844" y="9119"/>
                  </a:lnTo>
                  <a:lnTo>
                    <a:pt x="1844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="ctr" anchorCtr="0" bIns="91425" lIns="91425" rIns="91425" spcFirstLastPara="1" tIns="91425" wrap="square">
              <a:noAutofit/>
            </a:bodyPr>
            <a:p>
              <a:pPr algn="l" indent="0" lvl="0" marL="0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48690" name="Google Shape;369;p37"/>
            <p:cNvSpPr/>
            <p:nvPr/>
          </p:nvSpPr>
          <p:spPr>
            <a:xfrm>
              <a:off x="2177123" y="2817043"/>
              <a:ext cx="24975" cy="39725"/>
            </a:xfrm>
            <a:custGeom>
              <a:avLst/>
              <a:ahLst/>
              <a:rect l="l" t="t" r="r" b="b"/>
              <a:pathLst>
                <a:path w="999" h="1589" extrusionOk="0">
                  <a:moveTo>
                    <a:pt x="512" y="1"/>
                  </a:moveTo>
                  <a:lnTo>
                    <a:pt x="0" y="1051"/>
                  </a:lnTo>
                  <a:lnTo>
                    <a:pt x="537" y="1589"/>
                  </a:lnTo>
                  <a:lnTo>
                    <a:pt x="999" y="872"/>
                  </a:lnTo>
                  <a:lnTo>
                    <a:pt x="512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="ctr" anchorCtr="0" bIns="91425" lIns="91425" rIns="91425" spcFirstLastPara="1" tIns="91425" wrap="square">
              <a:noAutofit/>
            </a:bodyPr>
            <a:p>
              <a:pPr algn="l" indent="0" lvl="0" marL="0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48691" name="Google Shape;370;p37"/>
            <p:cNvSpPr/>
            <p:nvPr/>
          </p:nvSpPr>
          <p:spPr>
            <a:xfrm>
              <a:off x="2180000" y="2657750"/>
              <a:ext cx="7725" cy="144750"/>
            </a:xfrm>
            <a:custGeom>
              <a:avLst/>
              <a:ahLst/>
              <a:rect l="l" t="t" r="r" b="b"/>
              <a:pathLst>
                <a:path w="309" h="5790" extrusionOk="0">
                  <a:moveTo>
                    <a:pt x="77" y="1"/>
                  </a:moveTo>
                  <a:lnTo>
                    <a:pt x="0" y="5789"/>
                  </a:lnTo>
                  <a:lnTo>
                    <a:pt x="257" y="5763"/>
                  </a:lnTo>
                  <a:lnTo>
                    <a:pt x="309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="ctr" anchorCtr="0" bIns="91425" lIns="91425" rIns="91425" spcFirstLastPara="1" tIns="91425" wrap="square">
              <a:noAutofit/>
            </a:bodyPr>
            <a:p>
              <a:pPr algn="l" indent="0" lvl="0" marL="0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48692" name="Google Shape;371;p37"/>
            <p:cNvSpPr/>
            <p:nvPr/>
          </p:nvSpPr>
          <p:spPr>
            <a:xfrm>
              <a:off x="2191550" y="2658400"/>
              <a:ext cx="10250" cy="143450"/>
            </a:xfrm>
            <a:custGeom>
              <a:avLst/>
              <a:ahLst/>
              <a:rect l="l" t="t" r="r" b="b"/>
              <a:pathLst>
                <a:path w="410" h="5738" extrusionOk="0">
                  <a:moveTo>
                    <a:pt x="153" y="0"/>
                  </a:moveTo>
                  <a:lnTo>
                    <a:pt x="0" y="5737"/>
                  </a:lnTo>
                  <a:lnTo>
                    <a:pt x="256" y="5712"/>
                  </a:lnTo>
                  <a:lnTo>
                    <a:pt x="409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="ctr" anchorCtr="0" bIns="91425" lIns="91425" rIns="91425" spcFirstLastPara="1" tIns="91425" wrap="square">
              <a:noAutofit/>
            </a:bodyPr>
            <a:p>
              <a:pPr algn="l" indent="0" lvl="0" marL="0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48693" name="Google Shape;372;p37"/>
            <p:cNvSpPr/>
            <p:nvPr/>
          </p:nvSpPr>
          <p:spPr>
            <a:xfrm>
              <a:off x="2139025" y="2543150"/>
              <a:ext cx="35250" cy="327875"/>
            </a:xfrm>
            <a:custGeom>
              <a:avLst/>
              <a:ahLst/>
              <a:rect l="l" t="t" r="r" b="b"/>
              <a:pathLst>
                <a:path w="1410" h="13115" extrusionOk="0">
                  <a:moveTo>
                    <a:pt x="179" y="1"/>
                  </a:moveTo>
                  <a:lnTo>
                    <a:pt x="0" y="13114"/>
                  </a:lnTo>
                  <a:lnTo>
                    <a:pt x="1230" y="13114"/>
                  </a:lnTo>
                  <a:lnTo>
                    <a:pt x="1409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="ctr" anchorCtr="0" bIns="91425" lIns="91425" rIns="91425" spcFirstLastPara="1" tIns="91425" wrap="square">
              <a:noAutofit/>
            </a:bodyPr>
            <a:p>
              <a:pPr algn="l" indent="0" lvl="0" marL="0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48694" name="Google Shape;373;p37"/>
            <p:cNvSpPr/>
            <p:nvPr/>
          </p:nvSpPr>
          <p:spPr>
            <a:xfrm>
              <a:off x="2149925" y="2550200"/>
              <a:ext cx="18600" cy="23075"/>
            </a:xfrm>
            <a:custGeom>
              <a:avLst/>
              <a:ahLst/>
              <a:rect l="l" t="t" r="r" b="b"/>
              <a:pathLst>
                <a:path w="744" h="923" extrusionOk="0">
                  <a:moveTo>
                    <a:pt x="743" y="0"/>
                  </a:moveTo>
                  <a:lnTo>
                    <a:pt x="0" y="51"/>
                  </a:lnTo>
                  <a:lnTo>
                    <a:pt x="0" y="922"/>
                  </a:lnTo>
                  <a:lnTo>
                    <a:pt x="333" y="460"/>
                  </a:lnTo>
                  <a:lnTo>
                    <a:pt x="691" y="922"/>
                  </a:lnTo>
                  <a:lnTo>
                    <a:pt x="743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="ctr" anchorCtr="0" bIns="91425" lIns="91425" rIns="91425" spcFirstLastPara="1" tIns="91425" wrap="square">
              <a:noAutofit/>
            </a:bodyPr>
            <a:p>
              <a:pPr algn="l" indent="0" lvl="0" marL="0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48695" name="Google Shape;374;p37"/>
            <p:cNvSpPr/>
            <p:nvPr/>
          </p:nvSpPr>
          <p:spPr>
            <a:xfrm>
              <a:off x="2144775" y="2838325"/>
              <a:ext cx="19875" cy="24350"/>
            </a:xfrm>
            <a:custGeom>
              <a:avLst/>
              <a:ahLst/>
              <a:rect l="l" t="t" r="r" b="b"/>
              <a:pathLst>
                <a:path w="795" h="974" extrusionOk="0">
                  <a:moveTo>
                    <a:pt x="26" y="1"/>
                  </a:moveTo>
                  <a:lnTo>
                    <a:pt x="0" y="974"/>
                  </a:lnTo>
                  <a:lnTo>
                    <a:pt x="794" y="923"/>
                  </a:lnTo>
                  <a:lnTo>
                    <a:pt x="743" y="1"/>
                  </a:lnTo>
                  <a:lnTo>
                    <a:pt x="411" y="512"/>
                  </a:lnTo>
                  <a:lnTo>
                    <a:pt x="2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="ctr" anchorCtr="0" bIns="91425" lIns="91425" rIns="91425" spcFirstLastPara="1" tIns="91425" wrap="square">
              <a:noAutofit/>
            </a:bodyPr>
            <a:p>
              <a:pPr algn="l" indent="0" lvl="0" marL="0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48696" name="Google Shape;375;p37"/>
            <p:cNvSpPr/>
            <p:nvPr/>
          </p:nvSpPr>
          <p:spPr>
            <a:xfrm>
              <a:off x="2147350" y="2579000"/>
              <a:ext cx="19250" cy="259350"/>
            </a:xfrm>
            <a:custGeom>
              <a:avLst/>
              <a:ahLst/>
              <a:rect l="l" t="t" r="r" b="b"/>
              <a:pathLst>
                <a:path w="770" h="10374" extrusionOk="0">
                  <a:moveTo>
                    <a:pt x="436" y="0"/>
                  </a:moveTo>
                  <a:lnTo>
                    <a:pt x="103" y="360"/>
                  </a:lnTo>
                  <a:lnTo>
                    <a:pt x="1" y="9888"/>
                  </a:lnTo>
                  <a:lnTo>
                    <a:pt x="282" y="10374"/>
                  </a:lnTo>
                  <a:lnTo>
                    <a:pt x="589" y="9888"/>
                  </a:lnTo>
                  <a:lnTo>
                    <a:pt x="769" y="385"/>
                  </a:lnTo>
                  <a:lnTo>
                    <a:pt x="43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="ctr" anchorCtr="0" bIns="91425" lIns="91425" rIns="91425" spcFirstLastPara="1" tIns="91425" wrap="square">
              <a:noAutofit/>
            </a:bodyPr>
            <a:p>
              <a:pPr algn="l" indent="0" lvl="0" marL="0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grpSp>
        <p:nvGrpSpPr>
          <p:cNvPr id="46" name="Google Shape;376;p37"/>
          <p:cNvGrpSpPr/>
          <p:nvPr/>
        </p:nvGrpSpPr>
        <p:grpSpPr>
          <a:xfrm>
            <a:off x="2554256" y="3099756"/>
            <a:ext cx="1388180" cy="509126"/>
            <a:chOff x="9395188" y="3139937"/>
            <a:chExt cx="1505945" cy="552317"/>
          </a:xfrm>
        </p:grpSpPr>
        <p:sp>
          <p:nvSpPr>
            <p:cNvPr id="1048697" name="Google Shape;377;p37"/>
            <p:cNvSpPr/>
            <p:nvPr/>
          </p:nvSpPr>
          <p:spPr>
            <a:xfrm>
              <a:off x="9464686" y="3139937"/>
              <a:ext cx="1358642" cy="270007"/>
            </a:xfrm>
            <a:custGeom>
              <a:avLst/>
              <a:ahLst/>
              <a:rect l="l" t="t" r="r" b="b"/>
              <a:pathLst>
                <a:path w="8504" h="1690" extrusionOk="0">
                  <a:moveTo>
                    <a:pt x="104" y="1"/>
                  </a:moveTo>
                  <a:lnTo>
                    <a:pt x="1" y="1690"/>
                  </a:lnTo>
                  <a:lnTo>
                    <a:pt x="1" y="1690"/>
                  </a:lnTo>
                  <a:lnTo>
                    <a:pt x="8503" y="1613"/>
                  </a:lnTo>
                  <a:lnTo>
                    <a:pt x="8428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="ctr" anchorCtr="0" bIns="91425" lIns="91425" rIns="91425" spcFirstLastPara="1" tIns="91425" wrap="square">
              <a:noAutofit/>
            </a:bodyPr>
            <a:p>
              <a:pPr algn="l" indent="0" lvl="0" marL="0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48698" name="Google Shape;378;p37"/>
            <p:cNvSpPr/>
            <p:nvPr/>
          </p:nvSpPr>
          <p:spPr>
            <a:xfrm>
              <a:off x="10532715" y="3205122"/>
              <a:ext cx="180215" cy="98417"/>
            </a:xfrm>
            <a:custGeom>
              <a:avLst/>
              <a:ahLst/>
              <a:rect l="l" t="t" r="r" b="b"/>
              <a:pathLst>
                <a:path w="1128" h="616" extrusionOk="0">
                  <a:moveTo>
                    <a:pt x="513" y="1"/>
                  </a:moveTo>
                  <a:cubicBezTo>
                    <a:pt x="202" y="1"/>
                    <a:pt x="0" y="138"/>
                    <a:pt x="0" y="309"/>
                  </a:cubicBezTo>
                  <a:cubicBezTo>
                    <a:pt x="0" y="478"/>
                    <a:pt x="154" y="616"/>
                    <a:pt x="564" y="616"/>
                  </a:cubicBezTo>
                  <a:cubicBezTo>
                    <a:pt x="875" y="616"/>
                    <a:pt x="1128" y="437"/>
                    <a:pt x="1128" y="309"/>
                  </a:cubicBezTo>
                  <a:cubicBezTo>
                    <a:pt x="1128" y="138"/>
                    <a:pt x="824" y="1"/>
                    <a:pt x="513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="ctr" anchorCtr="0" bIns="91425" lIns="91425" rIns="91425" spcFirstLastPara="1" tIns="91425" wrap="square">
              <a:noAutofit/>
            </a:bodyPr>
            <a:p>
              <a:pPr algn="l" indent="0" lvl="0" marL="0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48699" name="Google Shape;379;p37"/>
            <p:cNvSpPr/>
            <p:nvPr/>
          </p:nvSpPr>
          <p:spPr>
            <a:xfrm>
              <a:off x="9567095" y="3270787"/>
              <a:ext cx="900276" cy="49049"/>
            </a:xfrm>
            <a:custGeom>
              <a:avLst/>
              <a:ahLst/>
              <a:rect l="l" t="t" r="r" b="b"/>
              <a:pathLst>
                <a:path w="5635" h="307" extrusionOk="0">
                  <a:moveTo>
                    <a:pt x="5635" y="0"/>
                  </a:moveTo>
                  <a:lnTo>
                    <a:pt x="0" y="77"/>
                  </a:lnTo>
                  <a:lnTo>
                    <a:pt x="0" y="307"/>
                  </a:lnTo>
                  <a:lnTo>
                    <a:pt x="5635" y="179"/>
                  </a:lnTo>
                  <a:lnTo>
                    <a:pt x="5635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="ctr" anchorCtr="0" bIns="91425" lIns="91425" rIns="91425" spcFirstLastPara="1" tIns="91425" wrap="square">
              <a:noAutofit/>
            </a:bodyPr>
            <a:p>
              <a:pPr algn="l" indent="0" lvl="0" marL="0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48700" name="Google Shape;380;p37"/>
            <p:cNvSpPr/>
            <p:nvPr/>
          </p:nvSpPr>
          <p:spPr>
            <a:xfrm>
              <a:off x="9567095" y="3188826"/>
              <a:ext cx="900276" cy="57516"/>
            </a:xfrm>
            <a:custGeom>
              <a:avLst/>
              <a:ahLst/>
              <a:rect l="l" t="t" r="r" b="b"/>
              <a:pathLst>
                <a:path w="5635" h="360" extrusionOk="0">
                  <a:moveTo>
                    <a:pt x="51" y="0"/>
                  </a:moveTo>
                  <a:lnTo>
                    <a:pt x="0" y="360"/>
                  </a:lnTo>
                  <a:lnTo>
                    <a:pt x="5635" y="283"/>
                  </a:lnTo>
                  <a:lnTo>
                    <a:pt x="5635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="ctr" anchorCtr="0" bIns="91425" lIns="91425" rIns="91425" spcFirstLastPara="1" tIns="91425" wrap="square">
              <a:noAutofit/>
            </a:bodyPr>
            <a:p>
              <a:pPr algn="l" indent="0" lvl="0" marL="0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48701" name="Google Shape;381;p37"/>
            <p:cNvSpPr/>
            <p:nvPr/>
          </p:nvSpPr>
          <p:spPr>
            <a:xfrm>
              <a:off x="9395188" y="3348274"/>
              <a:ext cx="1505945" cy="343979"/>
            </a:xfrm>
            <a:custGeom>
              <a:avLst/>
              <a:ahLst/>
              <a:rect l="l" t="t" r="r" b="b"/>
              <a:pathLst>
                <a:path w="9426" h="2153" extrusionOk="0">
                  <a:moveTo>
                    <a:pt x="9298" y="1"/>
                  </a:moveTo>
                  <a:lnTo>
                    <a:pt x="153" y="258"/>
                  </a:lnTo>
                  <a:lnTo>
                    <a:pt x="1" y="2153"/>
                  </a:lnTo>
                  <a:lnTo>
                    <a:pt x="9425" y="2153"/>
                  </a:lnTo>
                  <a:lnTo>
                    <a:pt x="9298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="ctr" anchorCtr="0" bIns="91425" lIns="91425" rIns="91425" spcFirstLastPara="1" tIns="91425" wrap="square">
              <a:noAutofit/>
            </a:bodyPr>
            <a:p>
              <a:pPr algn="l" indent="0" lvl="0" marL="0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48702" name="Google Shape;382;p37"/>
            <p:cNvSpPr/>
            <p:nvPr/>
          </p:nvSpPr>
          <p:spPr>
            <a:xfrm>
              <a:off x="9693949" y="3409785"/>
              <a:ext cx="883980" cy="241728"/>
            </a:xfrm>
            <a:custGeom>
              <a:avLst/>
              <a:ahLst/>
              <a:rect l="l" t="t" r="r" b="b"/>
              <a:pathLst>
                <a:path w="5533" h="1513" extrusionOk="0">
                  <a:moveTo>
                    <a:pt x="4688" y="1"/>
                  </a:moveTo>
                  <a:lnTo>
                    <a:pt x="896" y="103"/>
                  </a:lnTo>
                  <a:cubicBezTo>
                    <a:pt x="896" y="103"/>
                    <a:pt x="743" y="616"/>
                    <a:pt x="0" y="616"/>
                  </a:cubicBezTo>
                  <a:lnTo>
                    <a:pt x="0" y="999"/>
                  </a:lnTo>
                  <a:cubicBezTo>
                    <a:pt x="0" y="999"/>
                    <a:pt x="105" y="984"/>
                    <a:pt x="247" y="984"/>
                  </a:cubicBezTo>
                  <a:cubicBezTo>
                    <a:pt x="558" y="984"/>
                    <a:pt x="1050" y="1056"/>
                    <a:pt x="1050" y="1512"/>
                  </a:cubicBezTo>
                  <a:lnTo>
                    <a:pt x="4867" y="1410"/>
                  </a:lnTo>
                  <a:cubicBezTo>
                    <a:pt x="4867" y="1410"/>
                    <a:pt x="4867" y="974"/>
                    <a:pt x="5533" y="974"/>
                  </a:cubicBezTo>
                  <a:lnTo>
                    <a:pt x="5456" y="410"/>
                  </a:lnTo>
                  <a:cubicBezTo>
                    <a:pt x="5456" y="410"/>
                    <a:pt x="5392" y="418"/>
                    <a:pt x="5302" y="418"/>
                  </a:cubicBezTo>
                  <a:cubicBezTo>
                    <a:pt x="5077" y="418"/>
                    <a:pt x="4688" y="366"/>
                    <a:pt x="4688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="ctr" anchorCtr="0" bIns="91425" lIns="91425" rIns="91425" spcFirstLastPara="1" tIns="91425" wrap="square">
              <a:noAutofit/>
            </a:bodyPr>
            <a:p>
              <a:pPr algn="l" indent="0" lvl="0" marL="0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48703" name="Google Shape;383;p37"/>
            <p:cNvSpPr/>
            <p:nvPr/>
          </p:nvSpPr>
          <p:spPr>
            <a:xfrm>
              <a:off x="9480982" y="3483438"/>
              <a:ext cx="168073" cy="102411"/>
            </a:xfrm>
            <a:custGeom>
              <a:avLst/>
              <a:ahLst/>
              <a:rect l="l" t="t" r="r" b="b"/>
              <a:pathLst>
                <a:path w="1052" h="641" extrusionOk="0">
                  <a:moveTo>
                    <a:pt x="437" y="0"/>
                  </a:moveTo>
                  <a:lnTo>
                    <a:pt x="1" y="359"/>
                  </a:lnTo>
                  <a:lnTo>
                    <a:pt x="539" y="641"/>
                  </a:lnTo>
                  <a:lnTo>
                    <a:pt x="1052" y="359"/>
                  </a:lnTo>
                  <a:lnTo>
                    <a:pt x="43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="ctr" anchorCtr="0" bIns="91425" lIns="91425" rIns="91425" spcFirstLastPara="1" tIns="91425" wrap="square">
              <a:noAutofit/>
            </a:bodyPr>
            <a:p>
              <a:pPr algn="l" indent="0" lvl="0" marL="0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48704" name="Google Shape;384;p37"/>
            <p:cNvSpPr/>
            <p:nvPr/>
          </p:nvSpPr>
          <p:spPr>
            <a:xfrm>
              <a:off x="10622823" y="3462988"/>
              <a:ext cx="175901" cy="110559"/>
            </a:xfrm>
            <a:custGeom>
              <a:avLst/>
              <a:ahLst/>
              <a:rect l="l" t="t" r="r" b="b"/>
              <a:pathLst>
                <a:path w="1101" h="692" extrusionOk="0">
                  <a:moveTo>
                    <a:pt x="615" y="0"/>
                  </a:moveTo>
                  <a:lnTo>
                    <a:pt x="0" y="334"/>
                  </a:lnTo>
                  <a:lnTo>
                    <a:pt x="538" y="692"/>
                  </a:lnTo>
                  <a:lnTo>
                    <a:pt x="1101" y="360"/>
                  </a:lnTo>
                  <a:lnTo>
                    <a:pt x="61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="ctr" anchorCtr="0" bIns="91425" lIns="91425" rIns="91425" spcFirstLastPara="1" tIns="91425" wrap="square">
              <a:noAutofit/>
            </a:bodyPr>
            <a:p>
              <a:pPr algn="l" indent="0" lvl="0" marL="0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grpSp>
        <p:nvGrpSpPr>
          <p:cNvPr id="47" name="Google Shape;385;p37"/>
          <p:cNvGrpSpPr/>
          <p:nvPr/>
        </p:nvGrpSpPr>
        <p:grpSpPr>
          <a:xfrm>
            <a:off x="2441989" y="3609025"/>
            <a:ext cx="1613453" cy="354729"/>
            <a:chOff x="6780264" y="4224729"/>
            <a:chExt cx="1485684" cy="326638"/>
          </a:xfrm>
        </p:grpSpPr>
        <p:sp>
          <p:nvSpPr>
            <p:cNvPr id="1048705" name="Google Shape;386;p37"/>
            <p:cNvSpPr/>
            <p:nvPr/>
          </p:nvSpPr>
          <p:spPr>
            <a:xfrm>
              <a:off x="6802640" y="4250355"/>
              <a:ext cx="1428057" cy="275511"/>
            </a:xfrm>
            <a:custGeom>
              <a:avLst/>
              <a:ahLst/>
              <a:rect l="l" t="t" r="r" b="b"/>
              <a:pathLst>
                <a:path w="11424" h="2204" extrusionOk="0">
                  <a:moveTo>
                    <a:pt x="435" y="0"/>
                  </a:moveTo>
                  <a:lnTo>
                    <a:pt x="0" y="1076"/>
                  </a:lnTo>
                  <a:lnTo>
                    <a:pt x="230" y="2203"/>
                  </a:lnTo>
                  <a:lnTo>
                    <a:pt x="462" y="2203"/>
                  </a:lnTo>
                  <a:lnTo>
                    <a:pt x="692" y="1870"/>
                  </a:lnTo>
                  <a:lnTo>
                    <a:pt x="947" y="2203"/>
                  </a:lnTo>
                  <a:lnTo>
                    <a:pt x="11423" y="2127"/>
                  </a:lnTo>
                  <a:cubicBezTo>
                    <a:pt x="11423" y="2127"/>
                    <a:pt x="11014" y="1742"/>
                    <a:pt x="11014" y="1307"/>
                  </a:cubicBezTo>
                  <a:cubicBezTo>
                    <a:pt x="11014" y="1076"/>
                    <a:pt x="11423" y="462"/>
                    <a:pt x="11423" y="462"/>
                  </a:cubicBezTo>
                  <a:lnTo>
                    <a:pt x="947" y="26"/>
                  </a:lnTo>
                  <a:lnTo>
                    <a:pt x="743" y="360"/>
                  </a:lnTo>
                  <a:lnTo>
                    <a:pt x="588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="ctr" anchorCtr="0" bIns="91425" lIns="91425" rIns="91425" spcFirstLastPara="1" tIns="91425" wrap="square">
              <a:noAutofit/>
            </a:bodyPr>
            <a:p>
              <a:pPr algn="l" indent="0" lvl="0" marL="0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48706" name="Google Shape;387;p37"/>
            <p:cNvSpPr/>
            <p:nvPr/>
          </p:nvSpPr>
          <p:spPr>
            <a:xfrm>
              <a:off x="6780264" y="4224729"/>
              <a:ext cx="1485684" cy="326638"/>
            </a:xfrm>
            <a:custGeom>
              <a:avLst/>
              <a:ahLst/>
              <a:rect l="l" t="t" r="r" b="b"/>
              <a:pathLst>
                <a:path w="11885" h="2613" extrusionOk="0">
                  <a:moveTo>
                    <a:pt x="436" y="1"/>
                  </a:moveTo>
                  <a:lnTo>
                    <a:pt x="0" y="1178"/>
                  </a:lnTo>
                  <a:lnTo>
                    <a:pt x="205" y="2613"/>
                  </a:lnTo>
                  <a:lnTo>
                    <a:pt x="743" y="2613"/>
                  </a:lnTo>
                  <a:lnTo>
                    <a:pt x="896" y="2306"/>
                  </a:lnTo>
                  <a:lnTo>
                    <a:pt x="999" y="2613"/>
                  </a:lnTo>
                  <a:lnTo>
                    <a:pt x="11781" y="2613"/>
                  </a:lnTo>
                  <a:lnTo>
                    <a:pt x="11883" y="2151"/>
                  </a:lnTo>
                  <a:lnTo>
                    <a:pt x="11883" y="2151"/>
                  </a:lnTo>
                  <a:lnTo>
                    <a:pt x="1075" y="2202"/>
                  </a:lnTo>
                  <a:lnTo>
                    <a:pt x="973" y="1434"/>
                  </a:lnTo>
                  <a:lnTo>
                    <a:pt x="794" y="1408"/>
                  </a:lnTo>
                  <a:lnTo>
                    <a:pt x="717" y="2049"/>
                  </a:lnTo>
                  <a:lnTo>
                    <a:pt x="538" y="2023"/>
                  </a:lnTo>
                  <a:lnTo>
                    <a:pt x="385" y="1357"/>
                  </a:lnTo>
                  <a:lnTo>
                    <a:pt x="615" y="640"/>
                  </a:lnTo>
                  <a:lnTo>
                    <a:pt x="743" y="640"/>
                  </a:lnTo>
                  <a:lnTo>
                    <a:pt x="717" y="1127"/>
                  </a:lnTo>
                  <a:lnTo>
                    <a:pt x="871" y="1127"/>
                  </a:lnTo>
                  <a:lnTo>
                    <a:pt x="1102" y="512"/>
                  </a:lnTo>
                  <a:lnTo>
                    <a:pt x="11885" y="793"/>
                  </a:lnTo>
                  <a:lnTo>
                    <a:pt x="11834" y="435"/>
                  </a:lnTo>
                  <a:lnTo>
                    <a:pt x="1051" y="26"/>
                  </a:lnTo>
                  <a:lnTo>
                    <a:pt x="923" y="435"/>
                  </a:lnTo>
                  <a:lnTo>
                    <a:pt x="794" y="26"/>
                  </a:lnTo>
                  <a:lnTo>
                    <a:pt x="43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="ctr" anchorCtr="0" bIns="91425" lIns="91425" rIns="91425" spcFirstLastPara="1" tIns="91425" wrap="square">
              <a:noAutofit/>
            </a:bodyPr>
            <a:p>
              <a:pPr algn="l" indent="0" lvl="0" marL="0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grpSp>
        <p:nvGrpSpPr>
          <p:cNvPr id="48" name="Google Shape;388;p37"/>
          <p:cNvGrpSpPr/>
          <p:nvPr/>
        </p:nvGrpSpPr>
        <p:grpSpPr>
          <a:xfrm>
            <a:off x="2635229" y="2738216"/>
            <a:ext cx="1307596" cy="361652"/>
            <a:chOff x="6861048" y="3270692"/>
            <a:chExt cx="1204048" cy="333013"/>
          </a:xfrm>
        </p:grpSpPr>
        <p:sp>
          <p:nvSpPr>
            <p:cNvPr id="1048707" name="Google Shape;389;p37"/>
            <p:cNvSpPr/>
            <p:nvPr/>
          </p:nvSpPr>
          <p:spPr>
            <a:xfrm>
              <a:off x="6925175" y="3290068"/>
              <a:ext cx="1114295" cy="297887"/>
            </a:xfrm>
            <a:custGeom>
              <a:avLst/>
              <a:ahLst/>
              <a:rect l="l" t="t" r="r" b="b"/>
              <a:pathLst>
                <a:path w="8914" h="2383" extrusionOk="0">
                  <a:moveTo>
                    <a:pt x="8273" y="0"/>
                  </a:moveTo>
                  <a:lnTo>
                    <a:pt x="7839" y="435"/>
                  </a:lnTo>
                  <a:lnTo>
                    <a:pt x="7454" y="77"/>
                  </a:lnTo>
                  <a:lnTo>
                    <a:pt x="256" y="435"/>
                  </a:lnTo>
                  <a:cubicBezTo>
                    <a:pt x="256" y="435"/>
                    <a:pt x="488" y="897"/>
                    <a:pt x="488" y="1178"/>
                  </a:cubicBezTo>
                  <a:cubicBezTo>
                    <a:pt x="488" y="1459"/>
                    <a:pt x="1" y="1895"/>
                    <a:pt x="1" y="1895"/>
                  </a:cubicBezTo>
                  <a:lnTo>
                    <a:pt x="7198" y="2228"/>
                  </a:lnTo>
                  <a:lnTo>
                    <a:pt x="7864" y="1921"/>
                  </a:lnTo>
                  <a:lnTo>
                    <a:pt x="8299" y="2383"/>
                  </a:lnTo>
                  <a:lnTo>
                    <a:pt x="8914" y="1178"/>
                  </a:lnTo>
                  <a:lnTo>
                    <a:pt x="8273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="ctr" anchorCtr="0" bIns="91425" lIns="91425" rIns="91425" spcFirstLastPara="1" tIns="91425" wrap="square">
              <a:noAutofit/>
            </a:bodyPr>
            <a:p>
              <a:pPr algn="l" indent="0" lvl="0" marL="0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48708" name="Google Shape;390;p37"/>
            <p:cNvSpPr/>
            <p:nvPr/>
          </p:nvSpPr>
          <p:spPr>
            <a:xfrm>
              <a:off x="6861048" y="3270692"/>
              <a:ext cx="1204048" cy="333013"/>
            </a:xfrm>
            <a:custGeom>
              <a:avLst/>
              <a:ahLst/>
              <a:rect l="l" t="t" r="r" b="b"/>
              <a:pathLst>
                <a:path w="9632" h="2664" extrusionOk="0">
                  <a:moveTo>
                    <a:pt x="9170" y="1"/>
                  </a:moveTo>
                  <a:lnTo>
                    <a:pt x="8531" y="26"/>
                  </a:lnTo>
                  <a:lnTo>
                    <a:pt x="8325" y="334"/>
                  </a:lnTo>
                  <a:lnTo>
                    <a:pt x="7992" y="26"/>
                  </a:lnTo>
                  <a:lnTo>
                    <a:pt x="284" y="309"/>
                  </a:lnTo>
                  <a:lnTo>
                    <a:pt x="284" y="770"/>
                  </a:lnTo>
                  <a:lnTo>
                    <a:pt x="8069" y="462"/>
                  </a:lnTo>
                  <a:lnTo>
                    <a:pt x="8350" y="1050"/>
                  </a:lnTo>
                  <a:lnTo>
                    <a:pt x="8529" y="1050"/>
                  </a:lnTo>
                  <a:lnTo>
                    <a:pt x="8580" y="461"/>
                  </a:lnTo>
                  <a:lnTo>
                    <a:pt x="8786" y="435"/>
                  </a:lnTo>
                  <a:lnTo>
                    <a:pt x="9248" y="1306"/>
                  </a:lnTo>
                  <a:lnTo>
                    <a:pt x="8812" y="2228"/>
                  </a:lnTo>
                  <a:lnTo>
                    <a:pt x="8633" y="2228"/>
                  </a:lnTo>
                  <a:lnTo>
                    <a:pt x="8735" y="1459"/>
                  </a:lnTo>
                  <a:lnTo>
                    <a:pt x="8454" y="1459"/>
                  </a:lnTo>
                  <a:lnTo>
                    <a:pt x="7992" y="2049"/>
                  </a:lnTo>
                  <a:lnTo>
                    <a:pt x="154" y="1895"/>
                  </a:lnTo>
                  <a:lnTo>
                    <a:pt x="1" y="2357"/>
                  </a:lnTo>
                  <a:lnTo>
                    <a:pt x="7863" y="2613"/>
                  </a:lnTo>
                  <a:lnTo>
                    <a:pt x="8325" y="2306"/>
                  </a:lnTo>
                  <a:lnTo>
                    <a:pt x="8479" y="2638"/>
                  </a:lnTo>
                  <a:lnTo>
                    <a:pt x="9299" y="2664"/>
                  </a:lnTo>
                  <a:lnTo>
                    <a:pt x="9631" y="1332"/>
                  </a:lnTo>
                  <a:lnTo>
                    <a:pt x="9170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="ctr" anchorCtr="0" bIns="91425" lIns="91425" rIns="91425" spcFirstLastPara="1" tIns="91425" wrap="square">
              <a:noAutofit/>
            </a:bodyPr>
            <a:p>
              <a:pPr algn="l" indent="0" lvl="0" marL="0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52" name="Shape 4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24" name="Google Shape;465;p41"/>
          <p:cNvSpPr/>
          <p:nvPr/>
        </p:nvSpPr>
        <p:spPr>
          <a:xfrm rot="129748">
            <a:off x="3905785" y="1529033"/>
            <a:ext cx="4547369" cy="2380213"/>
          </a:xfrm>
          <a:custGeom>
            <a:avLst/>
            <a:ahLst/>
            <a:rect l="l" t="t" r="r" b="b"/>
            <a:pathLst>
              <a:path w="24940" h="8540" extrusionOk="0">
                <a:moveTo>
                  <a:pt x="21687" y="0"/>
                </a:moveTo>
                <a:cubicBezTo>
                  <a:pt x="21506" y="0"/>
                  <a:pt x="21341" y="2"/>
                  <a:pt x="21211" y="5"/>
                </a:cubicBezTo>
                <a:lnTo>
                  <a:pt x="17533" y="55"/>
                </a:lnTo>
                <a:cubicBezTo>
                  <a:pt x="12793" y="138"/>
                  <a:pt x="8004" y="5"/>
                  <a:pt x="3282" y="353"/>
                </a:cubicBezTo>
                <a:cubicBezTo>
                  <a:pt x="2470" y="403"/>
                  <a:pt x="1426" y="353"/>
                  <a:pt x="779" y="933"/>
                </a:cubicBezTo>
                <a:cubicBezTo>
                  <a:pt x="0" y="1646"/>
                  <a:pt x="150" y="3021"/>
                  <a:pt x="166" y="3982"/>
                </a:cubicBezTo>
                <a:cubicBezTo>
                  <a:pt x="183" y="5722"/>
                  <a:pt x="50" y="8141"/>
                  <a:pt x="2287" y="8324"/>
                </a:cubicBezTo>
                <a:cubicBezTo>
                  <a:pt x="4238" y="8482"/>
                  <a:pt x="6211" y="8540"/>
                  <a:pt x="8188" y="8540"/>
                </a:cubicBezTo>
                <a:cubicBezTo>
                  <a:pt x="10982" y="8540"/>
                  <a:pt x="13783" y="8424"/>
                  <a:pt x="16538" y="8307"/>
                </a:cubicBezTo>
                <a:cubicBezTo>
                  <a:pt x="17897" y="8257"/>
                  <a:pt x="19256" y="8175"/>
                  <a:pt x="20615" y="8092"/>
                </a:cubicBezTo>
                <a:cubicBezTo>
                  <a:pt x="21626" y="8025"/>
                  <a:pt x="23067" y="8191"/>
                  <a:pt x="23979" y="7694"/>
                </a:cubicBezTo>
                <a:cubicBezTo>
                  <a:pt x="24923" y="7164"/>
                  <a:pt x="24774" y="5937"/>
                  <a:pt x="24807" y="5009"/>
                </a:cubicBezTo>
                <a:cubicBezTo>
                  <a:pt x="24840" y="3684"/>
                  <a:pt x="24874" y="2358"/>
                  <a:pt x="24923" y="1032"/>
                </a:cubicBezTo>
                <a:cubicBezTo>
                  <a:pt x="24940" y="88"/>
                  <a:pt x="23399" y="22"/>
                  <a:pt x="23399" y="22"/>
                </a:cubicBezTo>
                <a:cubicBezTo>
                  <a:pt x="23399" y="22"/>
                  <a:pt x="22412" y="0"/>
                  <a:pt x="21687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="ctr" anchorCtr="0" bIns="91425" lIns="91425" rIns="91425" spcFirstLastPara="1" tIns="91425" wrap="square">
            <a:noAutofit/>
          </a:bodyPr>
          <a:p>
            <a:pPr algn="l" indent="0" lvl="0" marL="0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048725" name="Google Shape;466;p41"/>
          <p:cNvSpPr txBox="1">
            <a:spLocks noGrp="1"/>
          </p:cNvSpPr>
          <p:nvPr>
            <p:ph type="title"/>
          </p:nvPr>
        </p:nvSpPr>
        <p:spPr>
          <a:xfrm>
            <a:off x="719997" y="1305994"/>
            <a:ext cx="3142500" cy="624508"/>
          </a:xfrm>
          <a:prstGeom prst="rect"/>
        </p:spPr>
        <p:txBody>
          <a:bodyPr anchor="ctr" anchorCtr="0" bIns="91425" lIns="91425" rIns="91425" spcFirstLastPara="1" tIns="91425" wrap="square">
            <a:noAutofit/>
          </a:bodyPr>
          <a:p>
            <a:pPr algn="l"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dirty="0" sz="3200" lang="en-US" smtClean="0"/>
              <a:t>Hendy </a:t>
            </a:r>
            <a:r>
              <a:rPr dirty="0" sz="3200" lang="en-US" err="1" smtClean="0"/>
              <a:t>Setiono</a:t>
            </a:r>
            <a:endParaRPr dirty="0" sz="3200"/>
          </a:p>
        </p:txBody>
      </p:sp>
      <p:sp>
        <p:nvSpPr>
          <p:cNvPr id="1048726" name="Google Shape;467;p41"/>
          <p:cNvSpPr txBox="1">
            <a:spLocks noGrp="1"/>
          </p:cNvSpPr>
          <p:nvPr>
            <p:ph type="subTitle" idx="1"/>
          </p:nvPr>
        </p:nvSpPr>
        <p:spPr>
          <a:xfrm>
            <a:off x="4350519" y="2092325"/>
            <a:ext cx="3657900" cy="1354200"/>
          </a:xfrm>
          <a:prstGeom prst="rect"/>
        </p:spPr>
        <p:txBody>
          <a:bodyPr anchor="ctr" anchorCtr="0" bIns="91425" lIns="91425" rIns="91425" spcFirstLastPara="1" tIns="91425" wrap="square">
            <a:noAutofit/>
          </a:bodyPr>
          <a:p>
            <a:pPr algn="l"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dirty="0" lang="en-US" err="1" smtClean="0"/>
              <a:t>Nama</a:t>
            </a:r>
            <a:r>
              <a:rPr dirty="0" lang="en-US" smtClean="0"/>
              <a:t> 	: Hendy </a:t>
            </a:r>
            <a:r>
              <a:rPr dirty="0" lang="en-US" err="1" smtClean="0"/>
              <a:t>Setiono</a:t>
            </a:r>
            <a:endParaRPr dirty="0" lang="en-US" smtClean="0"/>
          </a:p>
          <a:p>
            <a:pPr algn="l"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dirty="0" lang="en-US" smtClean="0"/>
              <a:t>TTL  	: Surabaya, 30 </a:t>
            </a:r>
            <a:r>
              <a:rPr dirty="0" lang="en-US" err="1" smtClean="0"/>
              <a:t>Maret</a:t>
            </a:r>
            <a:r>
              <a:rPr dirty="0" lang="en-US" smtClean="0"/>
              <a:t> 1983</a:t>
            </a:r>
          </a:p>
          <a:p>
            <a:pPr algn="l"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dirty="0" lang="en-US" err="1" smtClean="0"/>
              <a:t>Pekerjaan</a:t>
            </a:r>
            <a:r>
              <a:rPr dirty="0" lang="en-US" smtClean="0"/>
              <a:t>	: </a:t>
            </a:r>
            <a:r>
              <a:rPr dirty="0" lang="en-US" err="1" smtClean="0"/>
              <a:t>Pengusaha</a:t>
            </a:r>
            <a:endParaRPr dirty="0"/>
          </a:p>
        </p:txBody>
      </p:sp>
      <p:pic>
        <p:nvPicPr>
          <p:cNvPr id="2097152" name=""/>
          <p:cNvPicPr>
            <a:picLocks/>
          </p:cNvPicPr>
          <p:nvPr/>
        </p:nvPicPr>
        <p:blipFill>
          <a:blip xmlns:r="http://schemas.openxmlformats.org/officeDocument/2006/relationships" r:embed="rId1"/>
          <a:stretch>
            <a:fillRect/>
          </a:stretch>
        </p:blipFill>
        <p:spPr>
          <a:xfrm rot="0">
            <a:off x="1025053" y="2092325"/>
            <a:ext cx="2117777" cy="1457125"/>
          </a:xfrm>
          <a:prstGeom prst="rect"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56" name="Shape 6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35" name="Google Shape;671;p49"/>
          <p:cNvSpPr/>
          <p:nvPr/>
        </p:nvSpPr>
        <p:spPr>
          <a:xfrm>
            <a:off x="902952" y="2734175"/>
            <a:ext cx="2488825" cy="572692"/>
          </a:xfrm>
          <a:custGeom>
            <a:avLst/>
            <a:ahLst/>
            <a:rect l="l" t="t" r="r" b="b"/>
            <a:pathLst>
              <a:path w="24940" h="8540" extrusionOk="0">
                <a:moveTo>
                  <a:pt x="21687" y="0"/>
                </a:moveTo>
                <a:cubicBezTo>
                  <a:pt x="21506" y="0"/>
                  <a:pt x="21341" y="2"/>
                  <a:pt x="21211" y="5"/>
                </a:cubicBezTo>
                <a:lnTo>
                  <a:pt x="17533" y="55"/>
                </a:lnTo>
                <a:cubicBezTo>
                  <a:pt x="12793" y="138"/>
                  <a:pt x="8004" y="5"/>
                  <a:pt x="3282" y="353"/>
                </a:cubicBezTo>
                <a:cubicBezTo>
                  <a:pt x="2470" y="403"/>
                  <a:pt x="1426" y="353"/>
                  <a:pt x="779" y="933"/>
                </a:cubicBezTo>
                <a:cubicBezTo>
                  <a:pt x="0" y="1646"/>
                  <a:pt x="150" y="3021"/>
                  <a:pt x="166" y="3982"/>
                </a:cubicBezTo>
                <a:cubicBezTo>
                  <a:pt x="183" y="5722"/>
                  <a:pt x="50" y="8141"/>
                  <a:pt x="2287" y="8324"/>
                </a:cubicBezTo>
                <a:cubicBezTo>
                  <a:pt x="4238" y="8482"/>
                  <a:pt x="6211" y="8540"/>
                  <a:pt x="8188" y="8540"/>
                </a:cubicBezTo>
                <a:cubicBezTo>
                  <a:pt x="10982" y="8540"/>
                  <a:pt x="13783" y="8424"/>
                  <a:pt x="16538" y="8307"/>
                </a:cubicBezTo>
                <a:cubicBezTo>
                  <a:pt x="17897" y="8257"/>
                  <a:pt x="19256" y="8175"/>
                  <a:pt x="20615" y="8092"/>
                </a:cubicBezTo>
                <a:cubicBezTo>
                  <a:pt x="21626" y="8025"/>
                  <a:pt x="23067" y="8191"/>
                  <a:pt x="23979" y="7694"/>
                </a:cubicBezTo>
                <a:cubicBezTo>
                  <a:pt x="24923" y="7164"/>
                  <a:pt x="24774" y="5937"/>
                  <a:pt x="24807" y="5009"/>
                </a:cubicBezTo>
                <a:cubicBezTo>
                  <a:pt x="24840" y="3684"/>
                  <a:pt x="24874" y="2358"/>
                  <a:pt x="24923" y="1032"/>
                </a:cubicBezTo>
                <a:cubicBezTo>
                  <a:pt x="24940" y="88"/>
                  <a:pt x="23399" y="22"/>
                  <a:pt x="23399" y="22"/>
                </a:cubicBezTo>
                <a:cubicBezTo>
                  <a:pt x="23399" y="22"/>
                  <a:pt x="22412" y="0"/>
                  <a:pt x="21687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anchor="ctr" anchorCtr="0" bIns="91425" lIns="91425" rIns="91425" spcFirstLastPara="1" tIns="91425" wrap="square">
            <a:noAutofit/>
          </a:bodyPr>
          <a:p>
            <a:pPr algn="l" indent="0" lvl="0" marL="0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048736" name="Google Shape;672;p49"/>
          <p:cNvSpPr/>
          <p:nvPr/>
        </p:nvSpPr>
        <p:spPr>
          <a:xfrm>
            <a:off x="3326175" y="2734175"/>
            <a:ext cx="2488825" cy="572692"/>
          </a:xfrm>
          <a:custGeom>
            <a:avLst/>
            <a:ahLst/>
            <a:rect l="l" t="t" r="r" b="b"/>
            <a:pathLst>
              <a:path w="24940" h="8540" extrusionOk="0">
                <a:moveTo>
                  <a:pt x="21687" y="0"/>
                </a:moveTo>
                <a:cubicBezTo>
                  <a:pt x="21506" y="0"/>
                  <a:pt x="21341" y="2"/>
                  <a:pt x="21211" y="5"/>
                </a:cubicBezTo>
                <a:lnTo>
                  <a:pt x="17533" y="55"/>
                </a:lnTo>
                <a:cubicBezTo>
                  <a:pt x="12793" y="138"/>
                  <a:pt x="8004" y="5"/>
                  <a:pt x="3282" y="353"/>
                </a:cubicBezTo>
                <a:cubicBezTo>
                  <a:pt x="2470" y="403"/>
                  <a:pt x="1426" y="353"/>
                  <a:pt x="779" y="933"/>
                </a:cubicBezTo>
                <a:cubicBezTo>
                  <a:pt x="0" y="1646"/>
                  <a:pt x="150" y="3021"/>
                  <a:pt x="166" y="3982"/>
                </a:cubicBezTo>
                <a:cubicBezTo>
                  <a:pt x="183" y="5722"/>
                  <a:pt x="50" y="8141"/>
                  <a:pt x="2287" y="8324"/>
                </a:cubicBezTo>
                <a:cubicBezTo>
                  <a:pt x="4238" y="8482"/>
                  <a:pt x="6211" y="8540"/>
                  <a:pt x="8188" y="8540"/>
                </a:cubicBezTo>
                <a:cubicBezTo>
                  <a:pt x="10982" y="8540"/>
                  <a:pt x="13783" y="8424"/>
                  <a:pt x="16538" y="8307"/>
                </a:cubicBezTo>
                <a:cubicBezTo>
                  <a:pt x="17897" y="8257"/>
                  <a:pt x="19256" y="8175"/>
                  <a:pt x="20615" y="8092"/>
                </a:cubicBezTo>
                <a:cubicBezTo>
                  <a:pt x="21626" y="8025"/>
                  <a:pt x="23067" y="8191"/>
                  <a:pt x="23979" y="7694"/>
                </a:cubicBezTo>
                <a:cubicBezTo>
                  <a:pt x="24923" y="7164"/>
                  <a:pt x="24774" y="5937"/>
                  <a:pt x="24807" y="5009"/>
                </a:cubicBezTo>
                <a:cubicBezTo>
                  <a:pt x="24840" y="3684"/>
                  <a:pt x="24874" y="2358"/>
                  <a:pt x="24923" y="1032"/>
                </a:cubicBezTo>
                <a:cubicBezTo>
                  <a:pt x="24940" y="88"/>
                  <a:pt x="23399" y="22"/>
                  <a:pt x="23399" y="22"/>
                </a:cubicBezTo>
                <a:cubicBezTo>
                  <a:pt x="23399" y="22"/>
                  <a:pt x="22412" y="0"/>
                  <a:pt x="21687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anchor="ctr" anchorCtr="0" bIns="91425" lIns="91425" rIns="91425" spcFirstLastPara="1" tIns="91425" wrap="square">
            <a:noAutofit/>
          </a:bodyPr>
          <a:p>
            <a:pPr algn="l" indent="0" lvl="0" marL="0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048737" name="Google Shape;673;p49"/>
          <p:cNvSpPr/>
          <p:nvPr/>
        </p:nvSpPr>
        <p:spPr>
          <a:xfrm>
            <a:off x="5752223" y="2734175"/>
            <a:ext cx="2488825" cy="572692"/>
          </a:xfrm>
          <a:custGeom>
            <a:avLst/>
            <a:ahLst/>
            <a:rect l="l" t="t" r="r" b="b"/>
            <a:pathLst>
              <a:path w="24940" h="8540" extrusionOk="0">
                <a:moveTo>
                  <a:pt x="21687" y="0"/>
                </a:moveTo>
                <a:cubicBezTo>
                  <a:pt x="21506" y="0"/>
                  <a:pt x="21341" y="2"/>
                  <a:pt x="21211" y="5"/>
                </a:cubicBezTo>
                <a:lnTo>
                  <a:pt x="17533" y="55"/>
                </a:lnTo>
                <a:cubicBezTo>
                  <a:pt x="12793" y="138"/>
                  <a:pt x="8004" y="5"/>
                  <a:pt x="3282" y="353"/>
                </a:cubicBezTo>
                <a:cubicBezTo>
                  <a:pt x="2470" y="403"/>
                  <a:pt x="1426" y="353"/>
                  <a:pt x="779" y="933"/>
                </a:cubicBezTo>
                <a:cubicBezTo>
                  <a:pt x="0" y="1646"/>
                  <a:pt x="150" y="3021"/>
                  <a:pt x="166" y="3982"/>
                </a:cubicBezTo>
                <a:cubicBezTo>
                  <a:pt x="183" y="5722"/>
                  <a:pt x="50" y="8141"/>
                  <a:pt x="2287" y="8324"/>
                </a:cubicBezTo>
                <a:cubicBezTo>
                  <a:pt x="4238" y="8482"/>
                  <a:pt x="6211" y="8540"/>
                  <a:pt x="8188" y="8540"/>
                </a:cubicBezTo>
                <a:cubicBezTo>
                  <a:pt x="10982" y="8540"/>
                  <a:pt x="13783" y="8424"/>
                  <a:pt x="16538" y="8307"/>
                </a:cubicBezTo>
                <a:cubicBezTo>
                  <a:pt x="17897" y="8257"/>
                  <a:pt x="19256" y="8175"/>
                  <a:pt x="20615" y="8092"/>
                </a:cubicBezTo>
                <a:cubicBezTo>
                  <a:pt x="21626" y="8025"/>
                  <a:pt x="23067" y="8191"/>
                  <a:pt x="23979" y="7694"/>
                </a:cubicBezTo>
                <a:cubicBezTo>
                  <a:pt x="24923" y="7164"/>
                  <a:pt x="24774" y="5937"/>
                  <a:pt x="24807" y="5009"/>
                </a:cubicBezTo>
                <a:cubicBezTo>
                  <a:pt x="24840" y="3684"/>
                  <a:pt x="24874" y="2358"/>
                  <a:pt x="24923" y="1032"/>
                </a:cubicBezTo>
                <a:cubicBezTo>
                  <a:pt x="24940" y="88"/>
                  <a:pt x="23399" y="22"/>
                  <a:pt x="23399" y="22"/>
                </a:cubicBezTo>
                <a:cubicBezTo>
                  <a:pt x="23399" y="22"/>
                  <a:pt x="22412" y="0"/>
                  <a:pt x="21687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anchor="ctr" anchorCtr="0" bIns="91425" lIns="91425" rIns="91425" spcFirstLastPara="1" tIns="91425" wrap="square">
            <a:noAutofit/>
          </a:bodyPr>
          <a:p>
            <a:pPr algn="l" indent="0" lvl="0" marL="0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048738" name="Google Shape;674;p49"/>
          <p:cNvSpPr txBox="1">
            <a:spLocks noGrp="1"/>
          </p:cNvSpPr>
          <p:nvPr>
            <p:ph type="title"/>
          </p:nvPr>
        </p:nvSpPr>
        <p:spPr>
          <a:xfrm>
            <a:off x="720000" y="540000"/>
            <a:ext cx="7704000" cy="572700"/>
          </a:xfrm>
          <a:prstGeom prst="rect"/>
        </p:spPr>
        <p:txBody>
          <a:bodyPr anchor="ctr" anchorCtr="0" bIns="91425" lIns="91425" rIns="91425" spcFirstLastPara="1" tIns="91425" wrap="square">
            <a:noAutofit/>
          </a:bodyPr>
          <a:p>
            <a:pPr algn="ctr"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dirty="0" lang="pt-BR" smtClean="0"/>
              <a:t>PENDIDIKAN</a:t>
            </a:r>
            <a:endParaRPr dirty="0"/>
          </a:p>
        </p:txBody>
      </p:sp>
      <p:sp>
        <p:nvSpPr>
          <p:cNvPr id="1048739" name="Google Shape;678;p49"/>
          <p:cNvSpPr txBox="1"/>
          <p:nvPr/>
        </p:nvSpPr>
        <p:spPr>
          <a:xfrm>
            <a:off x="1036213" y="2795798"/>
            <a:ext cx="2232000" cy="399900"/>
          </a:xfrm>
          <a:prstGeom prst="rect"/>
          <a:noFill/>
          <a:ln>
            <a:noFill/>
          </a:ln>
        </p:spPr>
        <p:txBody>
          <a:bodyPr anchor="ctr" anchorCtr="0" bIns="91425" lIns="91425" rIns="91425" spcFirstLastPara="1" tIns="91425" wrap="square">
            <a:noAutofit/>
          </a:bodyPr>
          <a:p>
            <a:pPr algn="ctr"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b="1" dirty="0" sz="1800" lang="en-US" smtClean="0">
                <a:solidFill>
                  <a:schemeClr val="accent6"/>
                </a:solidFill>
                <a:latin typeface="Crete Round"/>
                <a:ea typeface="Crete Round"/>
                <a:cs typeface="Crete Round"/>
                <a:sym typeface="Crete Round"/>
              </a:rPr>
              <a:t>2002-2004</a:t>
            </a:r>
            <a:endParaRPr b="1" dirty="0" sz="1800">
              <a:solidFill>
                <a:schemeClr val="accent6"/>
              </a:solidFill>
              <a:latin typeface="Crete Round"/>
              <a:ea typeface="Crete Round"/>
              <a:cs typeface="Crete Round"/>
              <a:sym typeface="Crete Round"/>
            </a:endParaRPr>
          </a:p>
        </p:txBody>
      </p:sp>
      <p:sp>
        <p:nvSpPr>
          <p:cNvPr id="1048740" name="Google Shape;680;p49"/>
          <p:cNvSpPr txBox="1"/>
          <p:nvPr/>
        </p:nvSpPr>
        <p:spPr>
          <a:xfrm>
            <a:off x="5893154" y="2795798"/>
            <a:ext cx="2232000" cy="399900"/>
          </a:xfrm>
          <a:prstGeom prst="rect"/>
          <a:noFill/>
          <a:ln>
            <a:noFill/>
          </a:ln>
        </p:spPr>
        <p:txBody>
          <a:bodyPr anchor="ctr" anchorCtr="0" bIns="91425" lIns="91425" rIns="91425" spcFirstLastPara="1" tIns="91425" wrap="square">
            <a:noAutofit/>
          </a:bodyPr>
          <a:p>
            <a:pPr algn="ctr"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b="1" dirty="0" sz="1800" lang="en-US" smtClean="0">
                <a:solidFill>
                  <a:schemeClr val="accent6"/>
                </a:solidFill>
                <a:latin typeface="Crete Round"/>
                <a:ea typeface="Crete Round"/>
                <a:cs typeface="Crete Round"/>
                <a:sym typeface="Crete Round"/>
              </a:rPr>
              <a:t>2000-2002</a:t>
            </a:r>
            <a:endParaRPr b="1" dirty="0" sz="1800">
              <a:solidFill>
                <a:schemeClr val="accent6"/>
              </a:solidFill>
              <a:latin typeface="Crete Round"/>
              <a:ea typeface="Crete Round"/>
              <a:cs typeface="Crete Round"/>
              <a:sym typeface="Crete Round"/>
            </a:endParaRPr>
          </a:p>
        </p:txBody>
      </p:sp>
      <p:sp>
        <p:nvSpPr>
          <p:cNvPr id="1048741" name="Google Shape;681;p49"/>
          <p:cNvSpPr/>
          <p:nvPr/>
        </p:nvSpPr>
        <p:spPr>
          <a:xfrm>
            <a:off x="3268225" y="2863293"/>
            <a:ext cx="194475" cy="299457"/>
          </a:xfrm>
          <a:prstGeom prst="rect"/>
        </p:spPr>
        <p:txBody>
          <a:bodyPr>
            <a:prstTxWarp prst="textPlain"/>
          </a:bodyPr>
          <a:p>
            <a:pPr algn="ctr" lvl="0"/>
            <a:r>
              <a:rPr b="1" i="0">
                <a:ln>
                  <a:noFill/>
                </a:ln>
                <a:solidFill>
                  <a:schemeClr val="dk1"/>
                </a:solidFill>
                <a:latin typeface="Crete Round"/>
              </a:rPr>
              <a:t>&gt;</a:t>
            </a:r>
          </a:p>
        </p:txBody>
      </p:sp>
      <p:sp>
        <p:nvSpPr>
          <p:cNvPr id="1048742" name="Google Shape;682;p49"/>
          <p:cNvSpPr txBox="1"/>
          <p:nvPr/>
        </p:nvSpPr>
        <p:spPr>
          <a:xfrm>
            <a:off x="1036213" y="3579125"/>
            <a:ext cx="2232000" cy="585000"/>
          </a:xfrm>
          <a:prstGeom prst="rect"/>
          <a:noFill/>
          <a:ln>
            <a:noFill/>
          </a:ln>
        </p:spPr>
        <p:txBody>
          <a:bodyPr anchor="t" anchorCtr="0" bIns="91425" lIns="91425" rIns="91425" spcFirstLastPara="1" tIns="91425" wrap="square">
            <a:noAutofit/>
          </a:bodyPr>
          <a:p>
            <a:pPr algn="ctr" lvl="0"/>
            <a:r>
              <a:rPr dirty="0" sz="1200" lang="en-US" smtClean="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rPr>
              <a:t>Diploma </a:t>
            </a:r>
            <a:r>
              <a:rPr dirty="0" sz="1200" lang="en-US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rPr>
              <a:t>of E-Commerce Informatics Computer School Singapore Education</a:t>
            </a:r>
            <a:endParaRPr dirty="0" sz="1200">
              <a:solidFill>
                <a:schemeClr val="dk1"/>
              </a:solidFill>
              <a:latin typeface="Roboto Slab"/>
              <a:ea typeface="Roboto Slab"/>
              <a:cs typeface="Roboto Slab"/>
              <a:sym typeface="Roboto Slab"/>
            </a:endParaRPr>
          </a:p>
        </p:txBody>
      </p:sp>
      <p:cxnSp>
        <p:nvCxnSpPr>
          <p:cNvPr id="3145728" name="Google Shape;683;p49"/>
          <p:cNvCxnSpPr>
            <a:cxnSpLocks/>
            <a:stCxn id="1048739" idx="2"/>
            <a:endCxn id="1048742" idx="0"/>
          </p:cNvCxnSpPr>
          <p:nvPr/>
        </p:nvCxnSpPr>
        <p:spPr>
          <a:xfrm>
            <a:off x="2152213" y="3195698"/>
            <a:ext cx="0" cy="383400"/>
          </a:xfrm>
          <a:prstGeom prst="straightConnector1"/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oval" w="med" len="med"/>
          </a:ln>
        </p:spPr>
      </p:cxnSp>
      <p:sp>
        <p:nvSpPr>
          <p:cNvPr id="1048743" name="Google Shape;685;p49"/>
          <p:cNvSpPr txBox="1"/>
          <p:nvPr/>
        </p:nvSpPr>
        <p:spPr>
          <a:xfrm>
            <a:off x="5893154" y="3577325"/>
            <a:ext cx="2232000" cy="586800"/>
          </a:xfrm>
          <a:prstGeom prst="rect"/>
          <a:noFill/>
          <a:ln>
            <a:noFill/>
          </a:ln>
        </p:spPr>
        <p:txBody>
          <a:bodyPr anchor="t" anchorCtr="0" bIns="91425" lIns="91425" rIns="91425" spcFirstLastPara="1" tIns="91425" wrap="square">
            <a:noAutofit/>
          </a:bodyPr>
          <a:p>
            <a:pPr algn="ctr" lvl="0"/>
            <a:r>
              <a:rPr dirty="0" sz="1200" lang="en-US" err="1" smtClean="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rPr>
              <a:t>Teknik</a:t>
            </a:r>
            <a:r>
              <a:rPr dirty="0" sz="1200" lang="en-US" smtClean="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rPr>
              <a:t> </a:t>
            </a:r>
            <a:r>
              <a:rPr dirty="0" sz="1200" lang="en-US" err="1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rPr>
              <a:t>Informatika</a:t>
            </a:r>
            <a:r>
              <a:rPr dirty="0" sz="1200" lang="en-US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rPr>
              <a:t> ITS </a:t>
            </a:r>
            <a:r>
              <a:rPr dirty="0" sz="1200" lang="en-US" err="1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rPr>
              <a:t>hingga</a:t>
            </a:r>
            <a:r>
              <a:rPr dirty="0" sz="1200" lang="en-US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rPr>
              <a:t> semester 4</a:t>
            </a:r>
            <a:endParaRPr dirty="0" sz="1200">
              <a:solidFill>
                <a:schemeClr val="dk1"/>
              </a:solidFill>
              <a:latin typeface="Roboto Slab"/>
              <a:ea typeface="Roboto Slab"/>
              <a:cs typeface="Roboto Slab"/>
              <a:sym typeface="Roboto Slab"/>
            </a:endParaRPr>
          </a:p>
        </p:txBody>
      </p:sp>
      <p:cxnSp>
        <p:nvCxnSpPr>
          <p:cNvPr id="3145729" name="Google Shape;687;p49"/>
          <p:cNvCxnSpPr>
            <a:cxnSpLocks/>
            <a:stCxn id="1048740" idx="2"/>
            <a:endCxn id="1048743" idx="0"/>
          </p:cNvCxnSpPr>
          <p:nvPr/>
        </p:nvCxnSpPr>
        <p:spPr>
          <a:xfrm>
            <a:off x="7009154" y="3195698"/>
            <a:ext cx="0" cy="381600"/>
          </a:xfrm>
          <a:prstGeom prst="straightConnector1"/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oval" w="med" len="med"/>
          </a:ln>
        </p:spPr>
      </p:cxnSp>
      <p:grpSp>
        <p:nvGrpSpPr>
          <p:cNvPr id="57" name="Google Shape;699;p49"/>
          <p:cNvGrpSpPr/>
          <p:nvPr/>
        </p:nvGrpSpPr>
        <p:grpSpPr>
          <a:xfrm>
            <a:off x="1727044" y="1690208"/>
            <a:ext cx="840640" cy="814326"/>
            <a:chOff x="462975" y="3609725"/>
            <a:chExt cx="327850" cy="317600"/>
          </a:xfrm>
        </p:grpSpPr>
        <p:sp>
          <p:nvSpPr>
            <p:cNvPr id="1048744" name="Google Shape;700;p49"/>
            <p:cNvSpPr/>
            <p:nvPr/>
          </p:nvSpPr>
          <p:spPr>
            <a:xfrm>
              <a:off x="591025" y="3664125"/>
              <a:ext cx="60850" cy="187000"/>
            </a:xfrm>
            <a:custGeom>
              <a:avLst/>
              <a:ahLst/>
              <a:rect l="l" t="t" r="r" b="b"/>
              <a:pathLst>
                <a:path w="2434" h="7480" extrusionOk="0">
                  <a:moveTo>
                    <a:pt x="436" y="1"/>
                  </a:moveTo>
                  <a:lnTo>
                    <a:pt x="0" y="3279"/>
                  </a:lnTo>
                  <a:lnTo>
                    <a:pt x="641" y="7480"/>
                  </a:lnTo>
                  <a:lnTo>
                    <a:pt x="1640" y="7480"/>
                  </a:lnTo>
                  <a:lnTo>
                    <a:pt x="2434" y="3177"/>
                  </a:lnTo>
                  <a:lnTo>
                    <a:pt x="1844" y="27"/>
                  </a:lnTo>
                  <a:lnTo>
                    <a:pt x="436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="ctr" anchorCtr="0" bIns="91425" lIns="91425" rIns="91425" spcFirstLastPara="1" tIns="91425" wrap="square">
              <a:noAutofit/>
            </a:bodyPr>
            <a:p>
              <a:pPr algn="l" indent="0" lvl="0" marL="0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48745" name="Google Shape;701;p49"/>
            <p:cNvSpPr/>
            <p:nvPr/>
          </p:nvSpPr>
          <p:spPr>
            <a:xfrm>
              <a:off x="612800" y="3693600"/>
              <a:ext cx="15400" cy="137675"/>
            </a:xfrm>
            <a:custGeom>
              <a:avLst/>
              <a:ahLst/>
              <a:rect l="l" t="t" r="r" b="b"/>
              <a:pathLst>
                <a:path w="616" h="5507" extrusionOk="0">
                  <a:moveTo>
                    <a:pt x="179" y="1"/>
                  </a:moveTo>
                  <a:lnTo>
                    <a:pt x="0" y="2511"/>
                  </a:lnTo>
                  <a:lnTo>
                    <a:pt x="205" y="5507"/>
                  </a:lnTo>
                  <a:lnTo>
                    <a:pt x="436" y="5507"/>
                  </a:lnTo>
                  <a:lnTo>
                    <a:pt x="615" y="2460"/>
                  </a:lnTo>
                  <a:lnTo>
                    <a:pt x="411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="ctr" anchorCtr="0" bIns="91425" lIns="91425" rIns="91425" spcFirstLastPara="1" tIns="91425" wrap="square">
              <a:noAutofit/>
            </a:bodyPr>
            <a:p>
              <a:pPr algn="l" indent="0" lvl="0" marL="0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48746" name="Google Shape;702;p49"/>
            <p:cNvSpPr/>
            <p:nvPr/>
          </p:nvSpPr>
          <p:spPr>
            <a:xfrm>
              <a:off x="606400" y="3609725"/>
              <a:ext cx="26900" cy="47450"/>
            </a:xfrm>
            <a:custGeom>
              <a:avLst/>
              <a:ahLst/>
              <a:rect l="l" t="t" r="r" b="b"/>
              <a:pathLst>
                <a:path w="1076" h="1898" extrusionOk="0">
                  <a:moveTo>
                    <a:pt x="0" y="1"/>
                  </a:moveTo>
                  <a:lnTo>
                    <a:pt x="154" y="1897"/>
                  </a:lnTo>
                  <a:lnTo>
                    <a:pt x="820" y="1897"/>
                  </a:lnTo>
                  <a:lnTo>
                    <a:pt x="1076" y="52"/>
                  </a:lnTo>
                  <a:lnTo>
                    <a:pt x="0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="ctr" anchorCtr="0" bIns="91425" lIns="91425" rIns="91425" spcFirstLastPara="1" tIns="91425" wrap="square">
              <a:noAutofit/>
            </a:bodyPr>
            <a:p>
              <a:pPr algn="l" indent="0" lvl="0" marL="0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48747" name="Google Shape;703;p49"/>
            <p:cNvSpPr/>
            <p:nvPr/>
          </p:nvSpPr>
          <p:spPr>
            <a:xfrm>
              <a:off x="609275" y="3641350"/>
              <a:ext cx="19800" cy="6550"/>
            </a:xfrm>
            <a:custGeom>
              <a:avLst/>
              <a:ahLst/>
              <a:rect l="l" t="t" r="r" b="b"/>
              <a:pathLst>
                <a:path w="792" h="262" extrusionOk="0">
                  <a:moveTo>
                    <a:pt x="792" y="0"/>
                  </a:moveTo>
                  <a:lnTo>
                    <a:pt x="0" y="148"/>
                  </a:lnTo>
                  <a:lnTo>
                    <a:pt x="9" y="261"/>
                  </a:lnTo>
                  <a:lnTo>
                    <a:pt x="772" y="151"/>
                  </a:lnTo>
                  <a:lnTo>
                    <a:pt x="792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="ctr" anchorCtr="0" bIns="91425" lIns="91425" rIns="91425" spcFirstLastPara="1" tIns="91425" wrap="square">
              <a:noAutofit/>
            </a:bodyPr>
            <a:p>
              <a:pPr algn="l" indent="0" lvl="0" marL="0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48748" name="Google Shape;704;p49"/>
            <p:cNvSpPr/>
            <p:nvPr/>
          </p:nvSpPr>
          <p:spPr>
            <a:xfrm>
              <a:off x="608000" y="3628800"/>
              <a:ext cx="22325" cy="7725"/>
            </a:xfrm>
            <a:custGeom>
              <a:avLst/>
              <a:ahLst/>
              <a:rect l="l" t="t" r="r" b="b"/>
              <a:pathLst>
                <a:path w="893" h="309" extrusionOk="0">
                  <a:moveTo>
                    <a:pt x="0" y="1"/>
                  </a:moveTo>
                  <a:lnTo>
                    <a:pt x="23" y="292"/>
                  </a:lnTo>
                  <a:lnTo>
                    <a:pt x="870" y="309"/>
                  </a:lnTo>
                  <a:lnTo>
                    <a:pt x="892" y="15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="ctr" anchorCtr="0" bIns="91425" lIns="91425" rIns="91425" spcFirstLastPara="1" tIns="91425" wrap="square">
              <a:noAutofit/>
            </a:bodyPr>
            <a:p>
              <a:pPr algn="l" indent="0" lvl="0" marL="0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48749" name="Google Shape;705;p49"/>
            <p:cNvSpPr/>
            <p:nvPr/>
          </p:nvSpPr>
          <p:spPr>
            <a:xfrm>
              <a:off x="605125" y="3666100"/>
              <a:ext cx="28175" cy="15350"/>
            </a:xfrm>
            <a:custGeom>
              <a:avLst/>
              <a:ahLst/>
              <a:rect l="l" t="t" r="r" b="b"/>
              <a:pathLst>
                <a:path w="1127" h="614" extrusionOk="0">
                  <a:moveTo>
                    <a:pt x="0" y="0"/>
                  </a:moveTo>
                  <a:lnTo>
                    <a:pt x="307" y="563"/>
                  </a:lnTo>
                  <a:lnTo>
                    <a:pt x="845" y="614"/>
                  </a:lnTo>
                  <a:lnTo>
                    <a:pt x="1127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="ctr" anchorCtr="0" bIns="91425" lIns="91425" rIns="91425" spcFirstLastPara="1" tIns="91425" wrap="square">
              <a:noAutofit/>
            </a:bodyPr>
            <a:p>
              <a:pPr algn="l" indent="0" lvl="0" marL="0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48750" name="Google Shape;706;p49"/>
            <p:cNvSpPr/>
            <p:nvPr/>
          </p:nvSpPr>
          <p:spPr>
            <a:xfrm>
              <a:off x="575050" y="3651350"/>
              <a:ext cx="90925" cy="29475"/>
            </a:xfrm>
            <a:custGeom>
              <a:avLst/>
              <a:ahLst/>
              <a:rect l="l" t="t" r="r" b="b"/>
              <a:pathLst>
                <a:path w="3637" h="1179" extrusionOk="0">
                  <a:moveTo>
                    <a:pt x="3431" y="1"/>
                  </a:moveTo>
                  <a:lnTo>
                    <a:pt x="256" y="128"/>
                  </a:lnTo>
                  <a:lnTo>
                    <a:pt x="0" y="1050"/>
                  </a:lnTo>
                  <a:lnTo>
                    <a:pt x="499" y="1069"/>
                  </a:lnTo>
                  <a:lnTo>
                    <a:pt x="844" y="692"/>
                  </a:lnTo>
                  <a:lnTo>
                    <a:pt x="2919" y="692"/>
                  </a:lnTo>
                  <a:lnTo>
                    <a:pt x="3331" y="1168"/>
                  </a:lnTo>
                  <a:lnTo>
                    <a:pt x="3636" y="1178"/>
                  </a:lnTo>
                  <a:lnTo>
                    <a:pt x="3431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="ctr" anchorCtr="0" bIns="91425" lIns="91425" rIns="91425" spcFirstLastPara="1" tIns="91425" wrap="square">
              <a:noAutofit/>
            </a:bodyPr>
            <a:p>
              <a:pPr algn="l" indent="0" lvl="0" marL="0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48751" name="Google Shape;707;p49"/>
            <p:cNvSpPr/>
            <p:nvPr/>
          </p:nvSpPr>
          <p:spPr>
            <a:xfrm>
              <a:off x="579475" y="3657750"/>
              <a:ext cx="16050" cy="15400"/>
            </a:xfrm>
            <a:custGeom>
              <a:avLst/>
              <a:ahLst/>
              <a:rect l="l" t="t" r="r" b="b"/>
              <a:pathLst>
                <a:path w="642" h="616" extrusionOk="0">
                  <a:moveTo>
                    <a:pt x="232" y="0"/>
                  </a:moveTo>
                  <a:lnTo>
                    <a:pt x="1" y="590"/>
                  </a:lnTo>
                  <a:lnTo>
                    <a:pt x="180" y="615"/>
                  </a:lnTo>
                  <a:lnTo>
                    <a:pt x="641" y="128"/>
                  </a:lnTo>
                  <a:lnTo>
                    <a:pt x="232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="ctr" anchorCtr="0" bIns="91425" lIns="91425" rIns="91425" spcFirstLastPara="1" tIns="91425" wrap="square">
              <a:noAutofit/>
            </a:bodyPr>
            <a:p>
              <a:pPr algn="l" indent="0" lvl="0" marL="0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48752" name="Google Shape;708;p49"/>
            <p:cNvSpPr/>
            <p:nvPr/>
          </p:nvSpPr>
          <p:spPr>
            <a:xfrm>
              <a:off x="608325" y="3657200"/>
              <a:ext cx="19875" cy="8250"/>
            </a:xfrm>
            <a:custGeom>
              <a:avLst/>
              <a:ahLst/>
              <a:rect l="l" t="t" r="r" b="b"/>
              <a:pathLst>
                <a:path w="795" h="330" extrusionOk="0">
                  <a:moveTo>
                    <a:pt x="413" y="1"/>
                  </a:moveTo>
                  <a:lnTo>
                    <a:pt x="0" y="150"/>
                  </a:lnTo>
                  <a:lnTo>
                    <a:pt x="409" y="329"/>
                  </a:lnTo>
                  <a:lnTo>
                    <a:pt x="794" y="176"/>
                  </a:lnTo>
                  <a:lnTo>
                    <a:pt x="413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="ctr" anchorCtr="0" bIns="91425" lIns="91425" rIns="91425" spcFirstLastPara="1" tIns="91425" wrap="square">
              <a:noAutofit/>
            </a:bodyPr>
            <a:p>
              <a:pPr algn="l" indent="0" lvl="0" marL="0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48753" name="Google Shape;709;p49"/>
            <p:cNvSpPr/>
            <p:nvPr/>
          </p:nvSpPr>
          <p:spPr>
            <a:xfrm>
              <a:off x="648650" y="3655825"/>
              <a:ext cx="12175" cy="15400"/>
            </a:xfrm>
            <a:custGeom>
              <a:avLst/>
              <a:ahLst/>
              <a:rect l="l" t="t" r="r" b="b"/>
              <a:pathLst>
                <a:path w="487" h="616" extrusionOk="0">
                  <a:moveTo>
                    <a:pt x="384" y="1"/>
                  </a:moveTo>
                  <a:lnTo>
                    <a:pt x="1" y="103"/>
                  </a:lnTo>
                  <a:lnTo>
                    <a:pt x="308" y="590"/>
                  </a:lnTo>
                  <a:lnTo>
                    <a:pt x="487" y="616"/>
                  </a:lnTo>
                  <a:lnTo>
                    <a:pt x="384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="ctr" anchorCtr="0" bIns="91425" lIns="91425" rIns="91425" spcFirstLastPara="1" tIns="91425" wrap="square">
              <a:noAutofit/>
            </a:bodyPr>
            <a:p>
              <a:pPr algn="l" indent="0" lvl="0" marL="0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48754" name="Google Shape;710;p49"/>
            <p:cNvSpPr/>
            <p:nvPr/>
          </p:nvSpPr>
          <p:spPr>
            <a:xfrm>
              <a:off x="560300" y="3801175"/>
              <a:ext cx="138300" cy="103750"/>
            </a:xfrm>
            <a:custGeom>
              <a:avLst/>
              <a:ahLst/>
              <a:rect l="l" t="t" r="r" b="b"/>
              <a:pathLst>
                <a:path w="5532" h="4150" extrusionOk="0">
                  <a:moveTo>
                    <a:pt x="3099" y="0"/>
                  </a:moveTo>
                  <a:lnTo>
                    <a:pt x="512" y="1152"/>
                  </a:lnTo>
                  <a:lnTo>
                    <a:pt x="1" y="2204"/>
                  </a:lnTo>
                  <a:lnTo>
                    <a:pt x="1229" y="4150"/>
                  </a:lnTo>
                  <a:lnTo>
                    <a:pt x="3918" y="4150"/>
                  </a:lnTo>
                  <a:lnTo>
                    <a:pt x="5532" y="1844"/>
                  </a:lnTo>
                  <a:lnTo>
                    <a:pt x="4995" y="846"/>
                  </a:lnTo>
                  <a:lnTo>
                    <a:pt x="3099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="ctr" anchorCtr="0" bIns="91425" lIns="91425" rIns="91425" spcFirstLastPara="1" tIns="91425" wrap="square">
              <a:noAutofit/>
            </a:bodyPr>
            <a:p>
              <a:pPr algn="l" indent="0" lvl="0" marL="0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48755" name="Google Shape;711;p49"/>
            <p:cNvSpPr/>
            <p:nvPr/>
          </p:nvSpPr>
          <p:spPr>
            <a:xfrm>
              <a:off x="473200" y="3836400"/>
              <a:ext cx="302250" cy="84550"/>
            </a:xfrm>
            <a:custGeom>
              <a:avLst/>
              <a:ahLst/>
              <a:rect l="l" t="t" r="r" b="b"/>
              <a:pathLst>
                <a:path w="12090" h="3382" extrusionOk="0">
                  <a:moveTo>
                    <a:pt x="8607" y="1"/>
                  </a:moveTo>
                  <a:cubicBezTo>
                    <a:pt x="7607" y="1"/>
                    <a:pt x="6020" y="691"/>
                    <a:pt x="6020" y="2459"/>
                  </a:cubicBezTo>
                  <a:cubicBezTo>
                    <a:pt x="6020" y="1374"/>
                    <a:pt x="4816" y="231"/>
                    <a:pt x="3407" y="231"/>
                  </a:cubicBezTo>
                  <a:cubicBezTo>
                    <a:pt x="2320" y="231"/>
                    <a:pt x="1601" y="922"/>
                    <a:pt x="982" y="922"/>
                  </a:cubicBezTo>
                  <a:cubicBezTo>
                    <a:pt x="784" y="922"/>
                    <a:pt x="597" y="851"/>
                    <a:pt x="411" y="665"/>
                  </a:cubicBezTo>
                  <a:cubicBezTo>
                    <a:pt x="155" y="922"/>
                    <a:pt x="0" y="1255"/>
                    <a:pt x="0" y="1255"/>
                  </a:cubicBezTo>
                  <a:lnTo>
                    <a:pt x="5354" y="3381"/>
                  </a:lnTo>
                  <a:lnTo>
                    <a:pt x="6916" y="3381"/>
                  </a:lnTo>
                  <a:lnTo>
                    <a:pt x="12090" y="1640"/>
                  </a:lnTo>
                  <a:lnTo>
                    <a:pt x="11577" y="1025"/>
                  </a:lnTo>
                  <a:cubicBezTo>
                    <a:pt x="11421" y="1180"/>
                    <a:pt x="11259" y="1244"/>
                    <a:pt x="11092" y="1244"/>
                  </a:cubicBezTo>
                  <a:cubicBezTo>
                    <a:pt x="10351" y="1244"/>
                    <a:pt x="9505" y="1"/>
                    <a:pt x="8607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="ctr" anchorCtr="0" bIns="91425" lIns="91425" rIns="91425" spcFirstLastPara="1" tIns="91425" wrap="square">
              <a:noAutofit/>
            </a:bodyPr>
            <a:p>
              <a:pPr algn="l" indent="0" lvl="0" marL="0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48756" name="Google Shape;712;p49"/>
            <p:cNvSpPr/>
            <p:nvPr/>
          </p:nvSpPr>
          <p:spPr>
            <a:xfrm>
              <a:off x="606400" y="3904900"/>
              <a:ext cx="39725" cy="17325"/>
            </a:xfrm>
            <a:custGeom>
              <a:avLst/>
              <a:ahLst/>
              <a:rect l="l" t="t" r="r" b="b"/>
              <a:pathLst>
                <a:path w="1589" h="693" extrusionOk="0">
                  <a:moveTo>
                    <a:pt x="743" y="1"/>
                  </a:moveTo>
                  <a:cubicBezTo>
                    <a:pt x="409" y="1"/>
                    <a:pt x="0" y="437"/>
                    <a:pt x="0" y="437"/>
                  </a:cubicBezTo>
                  <a:lnTo>
                    <a:pt x="333" y="692"/>
                  </a:lnTo>
                  <a:lnTo>
                    <a:pt x="1588" y="641"/>
                  </a:lnTo>
                  <a:lnTo>
                    <a:pt x="1537" y="410"/>
                  </a:lnTo>
                  <a:cubicBezTo>
                    <a:pt x="1537" y="410"/>
                    <a:pt x="1076" y="1"/>
                    <a:pt x="74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="ctr" anchorCtr="0" bIns="91425" lIns="91425" rIns="91425" spcFirstLastPara="1" tIns="91425" wrap="square">
              <a:noAutofit/>
            </a:bodyPr>
            <a:p>
              <a:pPr algn="l" indent="0" lvl="0" marL="0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48757" name="Google Shape;713;p49"/>
            <p:cNvSpPr/>
            <p:nvPr/>
          </p:nvSpPr>
          <p:spPr>
            <a:xfrm>
              <a:off x="462975" y="3858800"/>
              <a:ext cx="327850" cy="68525"/>
            </a:xfrm>
            <a:custGeom>
              <a:avLst/>
              <a:ahLst/>
              <a:rect l="l" t="t" r="r" b="b"/>
              <a:pathLst>
                <a:path w="13114" h="2741" extrusionOk="0">
                  <a:moveTo>
                    <a:pt x="205" y="1"/>
                  </a:moveTo>
                  <a:lnTo>
                    <a:pt x="0" y="386"/>
                  </a:lnTo>
                  <a:lnTo>
                    <a:pt x="5737" y="2741"/>
                  </a:lnTo>
                  <a:lnTo>
                    <a:pt x="7325" y="2741"/>
                  </a:lnTo>
                  <a:lnTo>
                    <a:pt x="13114" y="846"/>
                  </a:lnTo>
                  <a:lnTo>
                    <a:pt x="12857" y="384"/>
                  </a:lnTo>
                  <a:lnTo>
                    <a:pt x="7274" y="2254"/>
                  </a:lnTo>
                  <a:lnTo>
                    <a:pt x="5737" y="2281"/>
                  </a:lnTo>
                  <a:lnTo>
                    <a:pt x="20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="ctr" anchorCtr="0" bIns="91425" lIns="91425" rIns="91425" spcFirstLastPara="1" tIns="91425" wrap="square">
              <a:noAutofit/>
            </a:bodyPr>
            <a:p>
              <a:pPr algn="l" indent="0" lvl="0" marL="0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48758" name="Google Shape;714;p49"/>
            <p:cNvSpPr/>
            <p:nvPr/>
          </p:nvSpPr>
          <p:spPr>
            <a:xfrm>
              <a:off x="665950" y="3687175"/>
              <a:ext cx="48675" cy="32075"/>
            </a:xfrm>
            <a:custGeom>
              <a:avLst/>
              <a:ahLst/>
              <a:rect l="l" t="t" r="r" b="b"/>
              <a:pathLst>
                <a:path w="1947" h="1283" extrusionOk="0">
                  <a:moveTo>
                    <a:pt x="1793" y="1"/>
                  </a:moveTo>
                  <a:lnTo>
                    <a:pt x="0" y="1180"/>
                  </a:lnTo>
                  <a:lnTo>
                    <a:pt x="103" y="1282"/>
                  </a:lnTo>
                  <a:lnTo>
                    <a:pt x="1946" y="283"/>
                  </a:lnTo>
                  <a:lnTo>
                    <a:pt x="1793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="ctr" anchorCtr="0" bIns="91425" lIns="91425" rIns="91425" spcFirstLastPara="1" tIns="91425" wrap="square">
              <a:noAutofit/>
            </a:bodyPr>
            <a:p>
              <a:pPr algn="l" indent="0" lvl="0" marL="0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48759" name="Google Shape;715;p49"/>
            <p:cNvSpPr/>
            <p:nvPr/>
          </p:nvSpPr>
          <p:spPr>
            <a:xfrm>
              <a:off x="671075" y="3733950"/>
              <a:ext cx="53775" cy="15375"/>
            </a:xfrm>
            <a:custGeom>
              <a:avLst/>
              <a:ahLst/>
              <a:rect l="l" t="t" r="r" b="b"/>
              <a:pathLst>
                <a:path w="2151" h="615" extrusionOk="0">
                  <a:moveTo>
                    <a:pt x="2074" y="1"/>
                  </a:moveTo>
                  <a:lnTo>
                    <a:pt x="0" y="256"/>
                  </a:lnTo>
                  <a:lnTo>
                    <a:pt x="0" y="435"/>
                  </a:lnTo>
                  <a:lnTo>
                    <a:pt x="2151" y="614"/>
                  </a:lnTo>
                  <a:lnTo>
                    <a:pt x="2074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="ctr" anchorCtr="0" bIns="91425" lIns="91425" rIns="91425" spcFirstLastPara="1" tIns="91425" wrap="square">
              <a:noAutofit/>
            </a:bodyPr>
            <a:p>
              <a:pPr algn="l" indent="0" lvl="0" marL="0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48760" name="Google Shape;716;p49"/>
            <p:cNvSpPr/>
            <p:nvPr/>
          </p:nvSpPr>
          <p:spPr>
            <a:xfrm>
              <a:off x="671075" y="3762100"/>
              <a:ext cx="46100" cy="21800"/>
            </a:xfrm>
            <a:custGeom>
              <a:avLst/>
              <a:ahLst/>
              <a:rect l="l" t="t" r="r" b="b"/>
              <a:pathLst>
                <a:path w="1844" h="872" extrusionOk="0">
                  <a:moveTo>
                    <a:pt x="0" y="1"/>
                  </a:moveTo>
                  <a:lnTo>
                    <a:pt x="0" y="129"/>
                  </a:lnTo>
                  <a:lnTo>
                    <a:pt x="1665" y="872"/>
                  </a:lnTo>
                  <a:lnTo>
                    <a:pt x="1844" y="616"/>
                  </a:lnTo>
                  <a:lnTo>
                    <a:pt x="0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="ctr" anchorCtr="0" bIns="91425" lIns="91425" rIns="91425" spcFirstLastPara="1" tIns="91425" wrap="square">
              <a:noAutofit/>
            </a:bodyPr>
            <a:p>
              <a:pPr algn="l" indent="0" lvl="0" marL="0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48761" name="Google Shape;717;p49"/>
            <p:cNvSpPr/>
            <p:nvPr/>
          </p:nvSpPr>
          <p:spPr>
            <a:xfrm>
              <a:off x="521875" y="3734600"/>
              <a:ext cx="51275" cy="16675"/>
            </a:xfrm>
            <a:custGeom>
              <a:avLst/>
              <a:ahLst/>
              <a:rect l="l" t="t" r="r" b="b"/>
              <a:pathLst>
                <a:path w="2051" h="667" extrusionOk="0">
                  <a:moveTo>
                    <a:pt x="26" y="0"/>
                  </a:moveTo>
                  <a:lnTo>
                    <a:pt x="1" y="666"/>
                  </a:lnTo>
                  <a:lnTo>
                    <a:pt x="2049" y="486"/>
                  </a:lnTo>
                  <a:lnTo>
                    <a:pt x="2050" y="307"/>
                  </a:lnTo>
                  <a:lnTo>
                    <a:pt x="2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="ctr" anchorCtr="0" bIns="91425" lIns="91425" rIns="91425" spcFirstLastPara="1" tIns="91425" wrap="square">
              <a:noAutofit/>
            </a:bodyPr>
            <a:p>
              <a:pPr algn="l" indent="0" lvl="0" marL="0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48762" name="Google Shape;718;p49"/>
            <p:cNvSpPr/>
            <p:nvPr/>
          </p:nvSpPr>
          <p:spPr>
            <a:xfrm>
              <a:off x="532150" y="3699375"/>
              <a:ext cx="43550" cy="24375"/>
            </a:xfrm>
            <a:custGeom>
              <a:avLst/>
              <a:ahLst/>
              <a:rect l="l" t="t" r="r" b="b"/>
              <a:pathLst>
                <a:path w="1742" h="975" extrusionOk="0">
                  <a:moveTo>
                    <a:pt x="154" y="0"/>
                  </a:moveTo>
                  <a:lnTo>
                    <a:pt x="0" y="257"/>
                  </a:lnTo>
                  <a:lnTo>
                    <a:pt x="1716" y="974"/>
                  </a:lnTo>
                  <a:lnTo>
                    <a:pt x="1742" y="896"/>
                  </a:lnTo>
                  <a:lnTo>
                    <a:pt x="154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="ctr" anchorCtr="0" bIns="91425" lIns="91425" rIns="91425" spcFirstLastPara="1" tIns="91425" wrap="square">
              <a:noAutofit/>
            </a:bodyPr>
            <a:p>
              <a:pPr algn="l" indent="0" lvl="0" marL="0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48763" name="Google Shape;719;p49"/>
            <p:cNvSpPr/>
            <p:nvPr/>
          </p:nvSpPr>
          <p:spPr>
            <a:xfrm>
              <a:off x="531500" y="3762100"/>
              <a:ext cx="44200" cy="21800"/>
            </a:xfrm>
            <a:custGeom>
              <a:avLst/>
              <a:ahLst/>
              <a:rect l="l" t="t" r="r" b="b"/>
              <a:pathLst>
                <a:path w="1768" h="872" extrusionOk="0">
                  <a:moveTo>
                    <a:pt x="1742" y="1"/>
                  </a:moveTo>
                  <a:lnTo>
                    <a:pt x="1" y="514"/>
                  </a:lnTo>
                  <a:lnTo>
                    <a:pt x="77" y="872"/>
                  </a:lnTo>
                  <a:lnTo>
                    <a:pt x="1768" y="103"/>
                  </a:lnTo>
                  <a:lnTo>
                    <a:pt x="1742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="ctr" anchorCtr="0" bIns="91425" lIns="91425" rIns="91425" spcFirstLastPara="1" tIns="91425" wrap="square">
              <a:noAutofit/>
            </a:bodyPr>
            <a:p>
              <a:pPr algn="l" indent="0" lvl="0" marL="0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grpSp>
        <p:nvGrpSpPr>
          <p:cNvPr id="58" name="Google Shape;720;p49"/>
          <p:cNvGrpSpPr/>
          <p:nvPr/>
        </p:nvGrpSpPr>
        <p:grpSpPr>
          <a:xfrm>
            <a:off x="6588833" y="1716422"/>
            <a:ext cx="840642" cy="840739"/>
            <a:chOff x="6837400" y="3071325"/>
            <a:chExt cx="327825" cy="327850"/>
          </a:xfrm>
        </p:grpSpPr>
        <p:sp>
          <p:nvSpPr>
            <p:cNvPr id="1048764" name="Google Shape;721;p49"/>
            <p:cNvSpPr/>
            <p:nvPr/>
          </p:nvSpPr>
          <p:spPr>
            <a:xfrm>
              <a:off x="7012200" y="3132775"/>
              <a:ext cx="151125" cy="222875"/>
            </a:xfrm>
            <a:custGeom>
              <a:avLst/>
              <a:ahLst/>
              <a:rect l="l" t="t" r="r" b="b"/>
              <a:pathLst>
                <a:path w="6045" h="8915" extrusionOk="0">
                  <a:moveTo>
                    <a:pt x="6044" y="1"/>
                  </a:moveTo>
                  <a:lnTo>
                    <a:pt x="77" y="1025"/>
                  </a:lnTo>
                  <a:lnTo>
                    <a:pt x="0" y="4431"/>
                  </a:lnTo>
                  <a:lnTo>
                    <a:pt x="333" y="8914"/>
                  </a:lnTo>
                  <a:lnTo>
                    <a:pt x="6044" y="7684"/>
                  </a:lnTo>
                  <a:lnTo>
                    <a:pt x="6044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="ctr" anchorCtr="0" bIns="91425" lIns="91425" rIns="91425" spcFirstLastPara="1" tIns="91425" wrap="square">
              <a:noAutofit/>
            </a:bodyPr>
            <a:p>
              <a:pPr algn="l" indent="0" lvl="0" marL="0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48765" name="Google Shape;722;p49"/>
            <p:cNvSpPr/>
            <p:nvPr/>
          </p:nvSpPr>
          <p:spPr>
            <a:xfrm>
              <a:off x="6839325" y="3138550"/>
              <a:ext cx="155600" cy="217100"/>
            </a:xfrm>
            <a:custGeom>
              <a:avLst/>
              <a:ahLst/>
              <a:rect l="l" t="t" r="r" b="b"/>
              <a:pathLst>
                <a:path w="6224" h="8684" extrusionOk="0">
                  <a:moveTo>
                    <a:pt x="1" y="0"/>
                  </a:moveTo>
                  <a:lnTo>
                    <a:pt x="1" y="7838"/>
                  </a:lnTo>
                  <a:lnTo>
                    <a:pt x="5738" y="8683"/>
                  </a:lnTo>
                  <a:lnTo>
                    <a:pt x="6223" y="4047"/>
                  </a:lnTo>
                  <a:lnTo>
                    <a:pt x="5968" y="845"/>
                  </a:lnTo>
                  <a:lnTo>
                    <a:pt x="1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="ctr" anchorCtr="0" bIns="91425" lIns="91425" rIns="91425" spcFirstLastPara="1" tIns="91425" wrap="square">
              <a:noAutofit/>
            </a:bodyPr>
            <a:p>
              <a:pPr algn="l" indent="0" lvl="0" marL="0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48766" name="Google Shape;723;p49"/>
            <p:cNvSpPr/>
            <p:nvPr/>
          </p:nvSpPr>
          <p:spPr>
            <a:xfrm>
              <a:off x="6982750" y="3158400"/>
              <a:ext cx="37775" cy="197250"/>
            </a:xfrm>
            <a:custGeom>
              <a:avLst/>
              <a:ahLst/>
              <a:rect l="l" t="t" r="r" b="b"/>
              <a:pathLst>
                <a:path w="1511" h="7890" extrusionOk="0">
                  <a:moveTo>
                    <a:pt x="1255" y="0"/>
                  </a:moveTo>
                  <a:lnTo>
                    <a:pt x="231" y="51"/>
                  </a:lnTo>
                  <a:lnTo>
                    <a:pt x="1" y="7889"/>
                  </a:lnTo>
                  <a:lnTo>
                    <a:pt x="1511" y="7889"/>
                  </a:lnTo>
                  <a:lnTo>
                    <a:pt x="12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="ctr" anchorCtr="0" bIns="91425" lIns="91425" rIns="91425" spcFirstLastPara="1" tIns="91425" wrap="square">
              <a:noAutofit/>
            </a:bodyPr>
            <a:p>
              <a:pPr algn="l" indent="0" lvl="0" marL="0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48767" name="Google Shape;724;p49"/>
            <p:cNvSpPr/>
            <p:nvPr/>
          </p:nvSpPr>
          <p:spPr>
            <a:xfrm>
              <a:off x="7147275" y="3305650"/>
              <a:ext cx="17950" cy="25625"/>
            </a:xfrm>
            <a:custGeom>
              <a:avLst/>
              <a:ahLst/>
              <a:rect l="l" t="t" r="r" b="b"/>
              <a:pathLst>
                <a:path w="718" h="1025" extrusionOk="0">
                  <a:moveTo>
                    <a:pt x="718" y="1"/>
                  </a:moveTo>
                  <a:lnTo>
                    <a:pt x="513" y="26"/>
                  </a:lnTo>
                  <a:lnTo>
                    <a:pt x="437" y="539"/>
                  </a:lnTo>
                  <a:lnTo>
                    <a:pt x="1" y="718"/>
                  </a:lnTo>
                  <a:lnTo>
                    <a:pt x="1" y="1025"/>
                  </a:lnTo>
                  <a:lnTo>
                    <a:pt x="718" y="846"/>
                  </a:lnTo>
                  <a:lnTo>
                    <a:pt x="718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="ctr" anchorCtr="0" bIns="91425" lIns="91425" rIns="91425" spcFirstLastPara="1" tIns="91425" wrap="square">
              <a:noAutofit/>
            </a:bodyPr>
            <a:p>
              <a:pPr algn="l" indent="0" lvl="0" marL="0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48768" name="Google Shape;725;p49"/>
            <p:cNvSpPr/>
            <p:nvPr/>
          </p:nvSpPr>
          <p:spPr>
            <a:xfrm>
              <a:off x="6837400" y="3136025"/>
              <a:ext cx="16650" cy="17925"/>
            </a:xfrm>
            <a:custGeom>
              <a:avLst/>
              <a:ahLst/>
              <a:rect l="l" t="t" r="r" b="b"/>
              <a:pathLst>
                <a:path w="666" h="717" extrusionOk="0">
                  <a:moveTo>
                    <a:pt x="1" y="0"/>
                  </a:moveTo>
                  <a:lnTo>
                    <a:pt x="1" y="716"/>
                  </a:lnTo>
                  <a:lnTo>
                    <a:pt x="154" y="691"/>
                  </a:lnTo>
                  <a:lnTo>
                    <a:pt x="231" y="333"/>
                  </a:lnTo>
                  <a:lnTo>
                    <a:pt x="614" y="307"/>
                  </a:lnTo>
                  <a:lnTo>
                    <a:pt x="666" y="102"/>
                  </a:lnTo>
                  <a:lnTo>
                    <a:pt x="1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="ctr" anchorCtr="0" bIns="91425" lIns="91425" rIns="91425" spcFirstLastPara="1" tIns="91425" wrap="square">
              <a:noAutofit/>
            </a:bodyPr>
            <a:p>
              <a:pPr algn="l" indent="0" lvl="0" marL="0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48769" name="Google Shape;726;p49"/>
            <p:cNvSpPr/>
            <p:nvPr/>
          </p:nvSpPr>
          <p:spPr>
            <a:xfrm>
              <a:off x="6852100" y="3107175"/>
              <a:ext cx="153075" cy="243325"/>
            </a:xfrm>
            <a:custGeom>
              <a:avLst/>
              <a:ahLst/>
              <a:rect l="l" t="t" r="r" b="b"/>
              <a:pathLst>
                <a:path w="6123" h="9733" extrusionOk="0">
                  <a:moveTo>
                    <a:pt x="180" y="1"/>
                  </a:moveTo>
                  <a:lnTo>
                    <a:pt x="1" y="8631"/>
                  </a:lnTo>
                  <a:lnTo>
                    <a:pt x="6123" y="9732"/>
                  </a:lnTo>
                  <a:lnTo>
                    <a:pt x="5968" y="2639"/>
                  </a:lnTo>
                  <a:lnTo>
                    <a:pt x="180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="ctr" anchorCtr="0" bIns="91425" lIns="91425" rIns="91425" spcFirstLastPara="1" tIns="91425" wrap="square">
              <a:noAutofit/>
            </a:bodyPr>
            <a:p>
              <a:pPr algn="l" indent="0" lvl="0" marL="0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48770" name="Google Shape;727;p49"/>
            <p:cNvSpPr/>
            <p:nvPr/>
          </p:nvSpPr>
          <p:spPr>
            <a:xfrm>
              <a:off x="7001300" y="3104625"/>
              <a:ext cx="149225" cy="245875"/>
            </a:xfrm>
            <a:custGeom>
              <a:avLst/>
              <a:ahLst/>
              <a:rect l="l" t="t" r="r" b="b"/>
              <a:pathLst>
                <a:path w="5969" h="9835" extrusionOk="0">
                  <a:moveTo>
                    <a:pt x="5661" y="1"/>
                  </a:moveTo>
                  <a:lnTo>
                    <a:pt x="0" y="2741"/>
                  </a:lnTo>
                  <a:lnTo>
                    <a:pt x="155" y="9834"/>
                  </a:lnTo>
                  <a:lnTo>
                    <a:pt x="5969" y="8401"/>
                  </a:lnTo>
                  <a:lnTo>
                    <a:pt x="5661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="ctr" anchorCtr="0" bIns="91425" lIns="91425" rIns="91425" spcFirstLastPara="1" tIns="91425" wrap="square">
              <a:noAutofit/>
            </a:bodyPr>
            <a:p>
              <a:pPr algn="l" indent="0" lvl="0" marL="0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48771" name="Google Shape;728;p49"/>
            <p:cNvSpPr/>
            <p:nvPr/>
          </p:nvSpPr>
          <p:spPr>
            <a:xfrm>
              <a:off x="6869400" y="3089250"/>
              <a:ext cx="135775" cy="261275"/>
            </a:xfrm>
            <a:custGeom>
              <a:avLst/>
              <a:ahLst/>
              <a:rect l="l" t="t" r="r" b="b"/>
              <a:pathLst>
                <a:path w="5431" h="10451" extrusionOk="0">
                  <a:moveTo>
                    <a:pt x="846" y="0"/>
                  </a:moveTo>
                  <a:lnTo>
                    <a:pt x="1" y="8401"/>
                  </a:lnTo>
                  <a:lnTo>
                    <a:pt x="5431" y="10451"/>
                  </a:lnTo>
                  <a:lnTo>
                    <a:pt x="5276" y="3356"/>
                  </a:lnTo>
                  <a:lnTo>
                    <a:pt x="846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="ctr" anchorCtr="0" bIns="91425" lIns="91425" rIns="91425" spcFirstLastPara="1" tIns="91425" wrap="square">
              <a:noAutofit/>
            </a:bodyPr>
            <a:p>
              <a:pPr algn="l" indent="0" lvl="0" marL="0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48772" name="Google Shape;729;p49"/>
            <p:cNvSpPr/>
            <p:nvPr/>
          </p:nvSpPr>
          <p:spPr>
            <a:xfrm>
              <a:off x="6892450" y="3071325"/>
              <a:ext cx="112725" cy="279175"/>
            </a:xfrm>
            <a:custGeom>
              <a:avLst/>
              <a:ahLst/>
              <a:rect l="l" t="t" r="r" b="b"/>
              <a:pathLst>
                <a:path w="4509" h="11167" extrusionOk="0">
                  <a:moveTo>
                    <a:pt x="1563" y="0"/>
                  </a:moveTo>
                  <a:lnTo>
                    <a:pt x="1" y="8068"/>
                  </a:lnTo>
                  <a:lnTo>
                    <a:pt x="4509" y="11166"/>
                  </a:lnTo>
                  <a:lnTo>
                    <a:pt x="4509" y="11166"/>
                  </a:lnTo>
                  <a:lnTo>
                    <a:pt x="4354" y="4073"/>
                  </a:lnTo>
                  <a:lnTo>
                    <a:pt x="1563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="ctr" anchorCtr="0" bIns="91425" lIns="91425" rIns="91425" spcFirstLastPara="1" tIns="91425" wrap="square">
              <a:noAutofit/>
            </a:bodyPr>
            <a:p>
              <a:pPr algn="l" indent="0" lvl="0" marL="0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48773" name="Google Shape;730;p49"/>
            <p:cNvSpPr/>
            <p:nvPr/>
          </p:nvSpPr>
          <p:spPr>
            <a:xfrm>
              <a:off x="7001300" y="3089900"/>
              <a:ext cx="129375" cy="260600"/>
            </a:xfrm>
            <a:custGeom>
              <a:avLst/>
              <a:ahLst/>
              <a:rect l="l" t="t" r="r" b="b"/>
              <a:pathLst>
                <a:path w="5175" h="10424" extrusionOk="0">
                  <a:moveTo>
                    <a:pt x="4279" y="0"/>
                  </a:moveTo>
                  <a:lnTo>
                    <a:pt x="0" y="3330"/>
                  </a:lnTo>
                  <a:lnTo>
                    <a:pt x="155" y="10423"/>
                  </a:lnTo>
                  <a:lnTo>
                    <a:pt x="5175" y="8068"/>
                  </a:lnTo>
                  <a:lnTo>
                    <a:pt x="4279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="ctr" anchorCtr="0" bIns="91425" lIns="91425" rIns="91425" spcFirstLastPara="1" tIns="91425" wrap="square">
              <a:noAutofit/>
            </a:bodyPr>
            <a:p>
              <a:pPr algn="l" indent="0" lvl="0" marL="0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48774" name="Google Shape;731;p49"/>
            <p:cNvSpPr/>
            <p:nvPr/>
          </p:nvSpPr>
          <p:spPr>
            <a:xfrm>
              <a:off x="7001300" y="3071325"/>
              <a:ext cx="105025" cy="279175"/>
            </a:xfrm>
            <a:custGeom>
              <a:avLst/>
              <a:ahLst/>
              <a:rect l="l" t="t" r="r" b="b"/>
              <a:pathLst>
                <a:path w="4201" h="11167" extrusionOk="0">
                  <a:moveTo>
                    <a:pt x="2663" y="0"/>
                  </a:moveTo>
                  <a:lnTo>
                    <a:pt x="0" y="4073"/>
                  </a:lnTo>
                  <a:lnTo>
                    <a:pt x="154" y="11166"/>
                  </a:lnTo>
                  <a:lnTo>
                    <a:pt x="4200" y="7966"/>
                  </a:lnTo>
                  <a:lnTo>
                    <a:pt x="2663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="ctr" anchorCtr="0" bIns="91425" lIns="91425" rIns="91425" spcFirstLastPara="1" tIns="91425" wrap="square">
              <a:noAutofit/>
            </a:bodyPr>
            <a:p>
              <a:pPr algn="l" indent="0" lvl="0" marL="0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48775" name="Google Shape;732;p49"/>
            <p:cNvSpPr/>
            <p:nvPr/>
          </p:nvSpPr>
          <p:spPr>
            <a:xfrm>
              <a:off x="6994900" y="3168025"/>
              <a:ext cx="12800" cy="231150"/>
            </a:xfrm>
            <a:custGeom>
              <a:avLst/>
              <a:ahLst/>
              <a:rect l="l" t="t" r="r" b="b"/>
              <a:pathLst>
                <a:path w="512" h="9246" extrusionOk="0">
                  <a:moveTo>
                    <a:pt x="154" y="0"/>
                  </a:moveTo>
                  <a:lnTo>
                    <a:pt x="0" y="9246"/>
                  </a:lnTo>
                  <a:lnTo>
                    <a:pt x="512" y="9246"/>
                  </a:lnTo>
                  <a:lnTo>
                    <a:pt x="358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="ctr" anchorCtr="0" bIns="91425" lIns="91425" rIns="91425" spcFirstLastPara="1" tIns="91425" wrap="square">
              <a:noAutofit/>
            </a:bodyPr>
            <a:p>
              <a:pPr algn="l" indent="0" lvl="0" marL="0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48776" name="Google Shape;733;p49"/>
            <p:cNvSpPr/>
            <p:nvPr/>
          </p:nvSpPr>
          <p:spPr>
            <a:xfrm>
              <a:off x="6925075" y="3107175"/>
              <a:ext cx="64725" cy="119750"/>
            </a:xfrm>
            <a:custGeom>
              <a:avLst/>
              <a:ahLst/>
              <a:rect l="l" t="t" r="r" b="b"/>
              <a:pathLst>
                <a:path w="2589" h="4790" extrusionOk="0">
                  <a:moveTo>
                    <a:pt x="488" y="1"/>
                  </a:moveTo>
                  <a:lnTo>
                    <a:pt x="1" y="2434"/>
                  </a:lnTo>
                  <a:lnTo>
                    <a:pt x="2511" y="4789"/>
                  </a:lnTo>
                  <a:lnTo>
                    <a:pt x="2589" y="2562"/>
                  </a:lnTo>
                  <a:lnTo>
                    <a:pt x="488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="ctr" anchorCtr="0" bIns="91425" lIns="91425" rIns="91425" spcFirstLastPara="1" tIns="91425" wrap="square">
              <a:noAutofit/>
            </a:bodyPr>
            <a:p>
              <a:pPr algn="l" indent="0" lvl="0" marL="0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48777" name="Google Shape;734;p49"/>
            <p:cNvSpPr/>
            <p:nvPr/>
          </p:nvSpPr>
          <p:spPr>
            <a:xfrm>
              <a:off x="6919375" y="3181425"/>
              <a:ext cx="67250" cy="62775"/>
            </a:xfrm>
            <a:custGeom>
              <a:avLst/>
              <a:ahLst/>
              <a:rect l="l" t="t" r="r" b="b"/>
              <a:pathLst>
                <a:path w="2690" h="2511" extrusionOk="0">
                  <a:moveTo>
                    <a:pt x="77" y="1"/>
                  </a:moveTo>
                  <a:lnTo>
                    <a:pt x="0" y="258"/>
                  </a:lnTo>
                  <a:lnTo>
                    <a:pt x="2638" y="2511"/>
                  </a:lnTo>
                  <a:lnTo>
                    <a:pt x="2689" y="2178"/>
                  </a:lnTo>
                  <a:lnTo>
                    <a:pt x="77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="ctr" anchorCtr="0" bIns="91425" lIns="91425" rIns="91425" spcFirstLastPara="1" tIns="91425" wrap="square">
              <a:noAutofit/>
            </a:bodyPr>
            <a:p>
              <a:pPr algn="l" indent="0" lvl="0" marL="0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48778" name="Google Shape;735;p49"/>
            <p:cNvSpPr/>
            <p:nvPr/>
          </p:nvSpPr>
          <p:spPr>
            <a:xfrm>
              <a:off x="6915500" y="3201275"/>
              <a:ext cx="60850" cy="50650"/>
            </a:xfrm>
            <a:custGeom>
              <a:avLst/>
              <a:ahLst/>
              <a:rect l="l" t="t" r="r" b="b"/>
              <a:pathLst>
                <a:path w="2434" h="2026" extrusionOk="0">
                  <a:moveTo>
                    <a:pt x="77" y="1"/>
                  </a:moveTo>
                  <a:lnTo>
                    <a:pt x="0" y="231"/>
                  </a:lnTo>
                  <a:lnTo>
                    <a:pt x="2382" y="2025"/>
                  </a:lnTo>
                  <a:lnTo>
                    <a:pt x="2434" y="1768"/>
                  </a:lnTo>
                  <a:lnTo>
                    <a:pt x="77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="ctr" anchorCtr="0" bIns="91425" lIns="91425" rIns="91425" spcFirstLastPara="1" tIns="91425" wrap="square">
              <a:noAutofit/>
            </a:bodyPr>
            <a:p>
              <a:pPr algn="l" indent="0" lvl="0" marL="0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48779" name="Google Shape;736;p49"/>
            <p:cNvSpPr/>
            <p:nvPr/>
          </p:nvSpPr>
          <p:spPr>
            <a:xfrm>
              <a:off x="6912950" y="3217300"/>
              <a:ext cx="69200" cy="54475"/>
            </a:xfrm>
            <a:custGeom>
              <a:avLst/>
              <a:ahLst/>
              <a:rect l="l" t="t" r="r" b="b"/>
              <a:pathLst>
                <a:path w="2768" h="2179" extrusionOk="0">
                  <a:moveTo>
                    <a:pt x="51" y="1"/>
                  </a:moveTo>
                  <a:lnTo>
                    <a:pt x="0" y="256"/>
                  </a:lnTo>
                  <a:lnTo>
                    <a:pt x="2715" y="2178"/>
                  </a:lnTo>
                  <a:lnTo>
                    <a:pt x="2767" y="1870"/>
                  </a:lnTo>
                  <a:lnTo>
                    <a:pt x="5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="ctr" anchorCtr="0" bIns="91425" lIns="91425" rIns="91425" spcFirstLastPara="1" tIns="91425" wrap="square">
              <a:noAutofit/>
            </a:bodyPr>
            <a:p>
              <a:pPr algn="l" indent="0" lvl="0" marL="0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48780" name="Google Shape;737;p49"/>
            <p:cNvSpPr/>
            <p:nvPr/>
          </p:nvSpPr>
          <p:spPr>
            <a:xfrm>
              <a:off x="6909100" y="3233950"/>
              <a:ext cx="75600" cy="58950"/>
            </a:xfrm>
            <a:custGeom>
              <a:avLst/>
              <a:ahLst/>
              <a:rect l="l" t="t" r="r" b="b"/>
              <a:pathLst>
                <a:path w="3024" h="2358" extrusionOk="0">
                  <a:moveTo>
                    <a:pt x="77" y="1"/>
                  </a:moveTo>
                  <a:lnTo>
                    <a:pt x="1" y="256"/>
                  </a:lnTo>
                  <a:lnTo>
                    <a:pt x="3023" y="2357"/>
                  </a:lnTo>
                  <a:lnTo>
                    <a:pt x="3023" y="1947"/>
                  </a:lnTo>
                  <a:lnTo>
                    <a:pt x="77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="ctr" anchorCtr="0" bIns="91425" lIns="91425" rIns="91425" spcFirstLastPara="1" tIns="91425" wrap="square">
              <a:noAutofit/>
            </a:bodyPr>
            <a:p>
              <a:pPr algn="l" indent="0" lvl="0" marL="0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48781" name="Google Shape;738;p49"/>
            <p:cNvSpPr/>
            <p:nvPr/>
          </p:nvSpPr>
          <p:spPr>
            <a:xfrm>
              <a:off x="6904625" y="3251900"/>
              <a:ext cx="68525" cy="51225"/>
            </a:xfrm>
            <a:custGeom>
              <a:avLst/>
              <a:ahLst/>
              <a:rect l="l" t="t" r="r" b="b"/>
              <a:pathLst>
                <a:path w="2741" h="2049" extrusionOk="0">
                  <a:moveTo>
                    <a:pt x="52" y="0"/>
                  </a:moveTo>
                  <a:lnTo>
                    <a:pt x="1" y="281"/>
                  </a:lnTo>
                  <a:lnTo>
                    <a:pt x="2638" y="2048"/>
                  </a:lnTo>
                  <a:lnTo>
                    <a:pt x="2741" y="169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="ctr" anchorCtr="0" bIns="91425" lIns="91425" rIns="91425" spcFirstLastPara="1" tIns="91425" wrap="square">
              <a:noAutofit/>
            </a:bodyPr>
            <a:p>
              <a:pPr algn="l" indent="0" lvl="0" marL="0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48782" name="Google Shape;739;p49"/>
            <p:cNvSpPr/>
            <p:nvPr/>
          </p:nvSpPr>
          <p:spPr>
            <a:xfrm>
              <a:off x="7010925" y="3100800"/>
              <a:ext cx="53825" cy="83250"/>
            </a:xfrm>
            <a:custGeom>
              <a:avLst/>
              <a:ahLst/>
              <a:rect l="l" t="t" r="r" b="b"/>
              <a:pathLst>
                <a:path w="2153" h="3330" extrusionOk="0">
                  <a:moveTo>
                    <a:pt x="2074" y="0"/>
                  </a:moveTo>
                  <a:lnTo>
                    <a:pt x="0" y="2972"/>
                  </a:lnTo>
                  <a:lnTo>
                    <a:pt x="51" y="3330"/>
                  </a:lnTo>
                  <a:lnTo>
                    <a:pt x="2152" y="307"/>
                  </a:lnTo>
                  <a:lnTo>
                    <a:pt x="2074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="ctr" anchorCtr="0" bIns="91425" lIns="91425" rIns="91425" spcFirstLastPara="1" tIns="91425" wrap="square">
              <a:noAutofit/>
            </a:bodyPr>
            <a:p>
              <a:pPr algn="l" indent="0" lvl="0" marL="0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48783" name="Google Shape;740;p49"/>
            <p:cNvSpPr/>
            <p:nvPr/>
          </p:nvSpPr>
          <p:spPr>
            <a:xfrm>
              <a:off x="7012825" y="3119975"/>
              <a:ext cx="57025" cy="78425"/>
            </a:xfrm>
            <a:custGeom>
              <a:avLst/>
              <a:ahLst/>
              <a:rect l="l" t="t" r="r" b="b"/>
              <a:pathLst>
                <a:path w="2281" h="3137" extrusionOk="0">
                  <a:moveTo>
                    <a:pt x="2204" y="0"/>
                  </a:moveTo>
                  <a:lnTo>
                    <a:pt x="1" y="2895"/>
                  </a:lnTo>
                  <a:lnTo>
                    <a:pt x="35" y="3136"/>
                  </a:lnTo>
                  <a:lnTo>
                    <a:pt x="2281" y="360"/>
                  </a:lnTo>
                  <a:lnTo>
                    <a:pt x="2204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="ctr" anchorCtr="0" bIns="91425" lIns="91425" rIns="91425" spcFirstLastPara="1" tIns="91425" wrap="square">
              <a:noAutofit/>
            </a:bodyPr>
            <a:p>
              <a:pPr algn="l" indent="0" lvl="0" marL="0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48784" name="Google Shape;741;p49"/>
            <p:cNvSpPr/>
            <p:nvPr/>
          </p:nvSpPr>
          <p:spPr>
            <a:xfrm>
              <a:off x="7016025" y="3152000"/>
              <a:ext cx="55750" cy="67875"/>
            </a:xfrm>
            <a:custGeom>
              <a:avLst/>
              <a:ahLst/>
              <a:rect l="l" t="t" r="r" b="b"/>
              <a:pathLst>
                <a:path w="2230" h="2715" extrusionOk="0">
                  <a:moveTo>
                    <a:pt x="2153" y="0"/>
                  </a:moveTo>
                  <a:lnTo>
                    <a:pt x="1" y="2357"/>
                  </a:lnTo>
                  <a:lnTo>
                    <a:pt x="1" y="2715"/>
                  </a:lnTo>
                  <a:lnTo>
                    <a:pt x="2229" y="358"/>
                  </a:lnTo>
                  <a:lnTo>
                    <a:pt x="2153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="ctr" anchorCtr="0" bIns="91425" lIns="91425" rIns="91425" spcFirstLastPara="1" tIns="91425" wrap="square">
              <a:noAutofit/>
            </a:bodyPr>
            <a:p>
              <a:pPr algn="l" indent="0" lvl="0" marL="0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48785" name="Google Shape;742;p49"/>
            <p:cNvSpPr/>
            <p:nvPr/>
          </p:nvSpPr>
          <p:spPr>
            <a:xfrm>
              <a:off x="7016025" y="3176950"/>
              <a:ext cx="53825" cy="59600"/>
            </a:xfrm>
            <a:custGeom>
              <a:avLst/>
              <a:ahLst/>
              <a:rect l="l" t="t" r="r" b="b"/>
              <a:pathLst>
                <a:path w="2153" h="2384" extrusionOk="0">
                  <a:moveTo>
                    <a:pt x="2101" y="1"/>
                  </a:moveTo>
                  <a:lnTo>
                    <a:pt x="1" y="2076"/>
                  </a:lnTo>
                  <a:lnTo>
                    <a:pt x="1" y="2383"/>
                  </a:lnTo>
                  <a:lnTo>
                    <a:pt x="2153" y="359"/>
                  </a:lnTo>
                  <a:lnTo>
                    <a:pt x="210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="ctr" anchorCtr="0" bIns="91425" lIns="91425" rIns="91425" spcFirstLastPara="1" tIns="91425" wrap="square">
              <a:noAutofit/>
            </a:bodyPr>
            <a:p>
              <a:pPr algn="l" indent="0" lvl="0" marL="0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48786" name="Google Shape;743;p49"/>
            <p:cNvSpPr/>
            <p:nvPr/>
          </p:nvSpPr>
          <p:spPr>
            <a:xfrm>
              <a:off x="7082600" y="3255700"/>
              <a:ext cx="12850" cy="20550"/>
            </a:xfrm>
            <a:custGeom>
              <a:avLst/>
              <a:ahLst/>
              <a:rect l="l" t="t" r="r" b="b"/>
              <a:pathLst>
                <a:path w="514" h="822" extrusionOk="0">
                  <a:moveTo>
                    <a:pt x="335" y="0"/>
                  </a:moveTo>
                  <a:lnTo>
                    <a:pt x="1" y="257"/>
                  </a:lnTo>
                  <a:lnTo>
                    <a:pt x="78" y="821"/>
                  </a:lnTo>
                  <a:lnTo>
                    <a:pt x="514" y="462"/>
                  </a:lnTo>
                  <a:lnTo>
                    <a:pt x="33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="ctr" anchorCtr="0" bIns="91425" lIns="91425" rIns="91425" spcFirstLastPara="1" tIns="91425" wrap="square">
              <a:noAutofit/>
            </a:bodyPr>
            <a:p>
              <a:pPr algn="l" indent="0" lvl="0" marL="0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48787" name="Google Shape;744;p49"/>
            <p:cNvSpPr/>
            <p:nvPr/>
          </p:nvSpPr>
          <p:spPr>
            <a:xfrm>
              <a:off x="6837400" y="3309500"/>
              <a:ext cx="21800" cy="30775"/>
            </a:xfrm>
            <a:custGeom>
              <a:avLst/>
              <a:ahLst/>
              <a:rect l="l" t="t" r="r" b="b"/>
              <a:pathLst>
                <a:path w="872" h="1231" extrusionOk="0">
                  <a:moveTo>
                    <a:pt x="1" y="0"/>
                  </a:moveTo>
                  <a:lnTo>
                    <a:pt x="1" y="1077"/>
                  </a:lnTo>
                  <a:lnTo>
                    <a:pt x="872" y="1230"/>
                  </a:lnTo>
                  <a:lnTo>
                    <a:pt x="872" y="1230"/>
                  </a:lnTo>
                  <a:lnTo>
                    <a:pt x="846" y="949"/>
                  </a:lnTo>
                  <a:lnTo>
                    <a:pt x="335" y="615"/>
                  </a:lnTo>
                  <a:lnTo>
                    <a:pt x="283" y="78"/>
                  </a:lnTo>
                  <a:lnTo>
                    <a:pt x="1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="ctr" anchorCtr="0" bIns="91425" lIns="91425" rIns="91425" spcFirstLastPara="1" tIns="91425" wrap="square">
              <a:noAutofit/>
            </a:bodyPr>
            <a:p>
              <a:pPr algn="l" indent="0" lvl="0" marL="0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sp>
        <p:nvSpPr>
          <p:cNvPr id="1048788" name="Google Shape;745;p49"/>
          <p:cNvSpPr/>
          <p:nvPr/>
        </p:nvSpPr>
        <p:spPr>
          <a:xfrm>
            <a:off x="5696700" y="2863293"/>
            <a:ext cx="194475" cy="299457"/>
          </a:xfrm>
          <a:prstGeom prst="rect"/>
        </p:spPr>
        <p:txBody>
          <a:bodyPr>
            <a:prstTxWarp prst="textPlain"/>
          </a:bodyPr>
          <a:p>
            <a:pPr algn="ctr" lvl="0"/>
            <a:r>
              <a:rPr b="1" i="0">
                <a:ln>
                  <a:noFill/>
                </a:ln>
                <a:solidFill>
                  <a:schemeClr val="dk1"/>
                </a:solidFill>
                <a:latin typeface="Crete Round"/>
              </a:rPr>
              <a:t>&gt;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62" name="Shape 4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06" name="Google Shape;401;p39"/>
          <p:cNvSpPr/>
          <p:nvPr/>
        </p:nvSpPr>
        <p:spPr>
          <a:xfrm>
            <a:off x="3701436" y="2108411"/>
            <a:ext cx="2870968" cy="749983"/>
          </a:xfrm>
          <a:custGeom>
            <a:avLst/>
            <a:ahLst/>
            <a:rect l="l" t="t" r="r" b="b"/>
            <a:pathLst>
              <a:path w="24940" h="8540" extrusionOk="0">
                <a:moveTo>
                  <a:pt x="21687" y="0"/>
                </a:moveTo>
                <a:cubicBezTo>
                  <a:pt x="21506" y="0"/>
                  <a:pt x="21341" y="2"/>
                  <a:pt x="21211" y="5"/>
                </a:cubicBezTo>
                <a:lnTo>
                  <a:pt x="17533" y="55"/>
                </a:lnTo>
                <a:cubicBezTo>
                  <a:pt x="12793" y="138"/>
                  <a:pt x="8004" y="5"/>
                  <a:pt x="3282" y="353"/>
                </a:cubicBezTo>
                <a:cubicBezTo>
                  <a:pt x="2470" y="403"/>
                  <a:pt x="1426" y="353"/>
                  <a:pt x="779" y="933"/>
                </a:cubicBezTo>
                <a:cubicBezTo>
                  <a:pt x="0" y="1646"/>
                  <a:pt x="150" y="3021"/>
                  <a:pt x="166" y="3982"/>
                </a:cubicBezTo>
                <a:cubicBezTo>
                  <a:pt x="183" y="5722"/>
                  <a:pt x="50" y="8141"/>
                  <a:pt x="2287" y="8324"/>
                </a:cubicBezTo>
                <a:cubicBezTo>
                  <a:pt x="4238" y="8482"/>
                  <a:pt x="6211" y="8540"/>
                  <a:pt x="8188" y="8540"/>
                </a:cubicBezTo>
                <a:cubicBezTo>
                  <a:pt x="10982" y="8540"/>
                  <a:pt x="13783" y="8424"/>
                  <a:pt x="16538" y="8307"/>
                </a:cubicBezTo>
                <a:cubicBezTo>
                  <a:pt x="17897" y="8257"/>
                  <a:pt x="19256" y="8175"/>
                  <a:pt x="20615" y="8092"/>
                </a:cubicBezTo>
                <a:cubicBezTo>
                  <a:pt x="21626" y="8025"/>
                  <a:pt x="23067" y="8191"/>
                  <a:pt x="23979" y="7694"/>
                </a:cubicBezTo>
                <a:cubicBezTo>
                  <a:pt x="24923" y="7164"/>
                  <a:pt x="24774" y="5937"/>
                  <a:pt x="24807" y="5009"/>
                </a:cubicBezTo>
                <a:cubicBezTo>
                  <a:pt x="24840" y="3684"/>
                  <a:pt x="24874" y="2358"/>
                  <a:pt x="24923" y="1032"/>
                </a:cubicBezTo>
                <a:cubicBezTo>
                  <a:pt x="24940" y="88"/>
                  <a:pt x="23399" y="22"/>
                  <a:pt x="23399" y="22"/>
                </a:cubicBezTo>
                <a:cubicBezTo>
                  <a:pt x="23399" y="22"/>
                  <a:pt x="22412" y="0"/>
                  <a:pt x="21687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="ctr" anchorCtr="0" bIns="91425" lIns="91425" rIns="91425" spcFirstLastPara="1" tIns="91425" wrap="square">
            <a:noAutofit/>
          </a:bodyPr>
          <a:p>
            <a:pPr algn="l" indent="0" lvl="0" marL="0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048807" name="Google Shape;402;p39"/>
          <p:cNvSpPr/>
          <p:nvPr/>
        </p:nvSpPr>
        <p:spPr>
          <a:xfrm>
            <a:off x="643800" y="2108400"/>
            <a:ext cx="2872340" cy="749983"/>
          </a:xfrm>
          <a:custGeom>
            <a:avLst/>
            <a:ahLst/>
            <a:rect l="l" t="t" r="r" b="b"/>
            <a:pathLst>
              <a:path w="24940" h="8540" extrusionOk="0">
                <a:moveTo>
                  <a:pt x="21687" y="0"/>
                </a:moveTo>
                <a:cubicBezTo>
                  <a:pt x="21506" y="0"/>
                  <a:pt x="21341" y="2"/>
                  <a:pt x="21211" y="5"/>
                </a:cubicBezTo>
                <a:lnTo>
                  <a:pt x="17533" y="55"/>
                </a:lnTo>
                <a:cubicBezTo>
                  <a:pt x="12793" y="138"/>
                  <a:pt x="8004" y="5"/>
                  <a:pt x="3282" y="353"/>
                </a:cubicBezTo>
                <a:cubicBezTo>
                  <a:pt x="2470" y="403"/>
                  <a:pt x="1426" y="353"/>
                  <a:pt x="779" y="933"/>
                </a:cubicBezTo>
                <a:cubicBezTo>
                  <a:pt x="0" y="1646"/>
                  <a:pt x="150" y="3021"/>
                  <a:pt x="166" y="3982"/>
                </a:cubicBezTo>
                <a:cubicBezTo>
                  <a:pt x="183" y="5722"/>
                  <a:pt x="50" y="8141"/>
                  <a:pt x="2287" y="8324"/>
                </a:cubicBezTo>
                <a:cubicBezTo>
                  <a:pt x="4238" y="8482"/>
                  <a:pt x="6211" y="8540"/>
                  <a:pt x="8188" y="8540"/>
                </a:cubicBezTo>
                <a:cubicBezTo>
                  <a:pt x="10982" y="8540"/>
                  <a:pt x="13783" y="8424"/>
                  <a:pt x="16538" y="8307"/>
                </a:cubicBezTo>
                <a:cubicBezTo>
                  <a:pt x="17897" y="8257"/>
                  <a:pt x="19256" y="8175"/>
                  <a:pt x="20615" y="8092"/>
                </a:cubicBezTo>
                <a:cubicBezTo>
                  <a:pt x="21626" y="8025"/>
                  <a:pt x="23067" y="8191"/>
                  <a:pt x="23979" y="7694"/>
                </a:cubicBezTo>
                <a:cubicBezTo>
                  <a:pt x="24923" y="7164"/>
                  <a:pt x="24774" y="5937"/>
                  <a:pt x="24807" y="5009"/>
                </a:cubicBezTo>
                <a:cubicBezTo>
                  <a:pt x="24840" y="3684"/>
                  <a:pt x="24874" y="2358"/>
                  <a:pt x="24923" y="1032"/>
                </a:cubicBezTo>
                <a:cubicBezTo>
                  <a:pt x="24940" y="88"/>
                  <a:pt x="23399" y="22"/>
                  <a:pt x="23399" y="22"/>
                </a:cubicBezTo>
                <a:cubicBezTo>
                  <a:pt x="23399" y="22"/>
                  <a:pt x="22412" y="0"/>
                  <a:pt x="21687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="ctr" anchorCtr="0" bIns="91425" lIns="91425" rIns="91425" spcFirstLastPara="1" tIns="91425" wrap="square">
            <a:noAutofit/>
          </a:bodyPr>
          <a:p>
            <a:pPr algn="l" indent="0" lvl="0" marL="0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048808" name="Google Shape;403;p39"/>
          <p:cNvSpPr/>
          <p:nvPr/>
        </p:nvSpPr>
        <p:spPr>
          <a:xfrm>
            <a:off x="3701436" y="3920765"/>
            <a:ext cx="2870968" cy="749983"/>
          </a:xfrm>
          <a:custGeom>
            <a:avLst/>
            <a:ahLst/>
            <a:rect l="l" t="t" r="r" b="b"/>
            <a:pathLst>
              <a:path w="24940" h="8540" extrusionOk="0">
                <a:moveTo>
                  <a:pt x="21687" y="0"/>
                </a:moveTo>
                <a:cubicBezTo>
                  <a:pt x="21506" y="0"/>
                  <a:pt x="21341" y="2"/>
                  <a:pt x="21211" y="5"/>
                </a:cubicBezTo>
                <a:lnTo>
                  <a:pt x="17533" y="55"/>
                </a:lnTo>
                <a:cubicBezTo>
                  <a:pt x="12793" y="138"/>
                  <a:pt x="8004" y="5"/>
                  <a:pt x="3282" y="353"/>
                </a:cubicBezTo>
                <a:cubicBezTo>
                  <a:pt x="2470" y="403"/>
                  <a:pt x="1426" y="353"/>
                  <a:pt x="779" y="933"/>
                </a:cubicBezTo>
                <a:cubicBezTo>
                  <a:pt x="0" y="1646"/>
                  <a:pt x="150" y="3021"/>
                  <a:pt x="166" y="3982"/>
                </a:cubicBezTo>
                <a:cubicBezTo>
                  <a:pt x="183" y="5722"/>
                  <a:pt x="50" y="8141"/>
                  <a:pt x="2287" y="8324"/>
                </a:cubicBezTo>
                <a:cubicBezTo>
                  <a:pt x="4238" y="8482"/>
                  <a:pt x="6211" y="8540"/>
                  <a:pt x="8188" y="8540"/>
                </a:cubicBezTo>
                <a:cubicBezTo>
                  <a:pt x="10982" y="8540"/>
                  <a:pt x="13783" y="8424"/>
                  <a:pt x="16538" y="8307"/>
                </a:cubicBezTo>
                <a:cubicBezTo>
                  <a:pt x="17897" y="8257"/>
                  <a:pt x="19256" y="8175"/>
                  <a:pt x="20615" y="8092"/>
                </a:cubicBezTo>
                <a:cubicBezTo>
                  <a:pt x="21626" y="8025"/>
                  <a:pt x="23067" y="8191"/>
                  <a:pt x="23979" y="7694"/>
                </a:cubicBezTo>
                <a:cubicBezTo>
                  <a:pt x="24923" y="7164"/>
                  <a:pt x="24774" y="5937"/>
                  <a:pt x="24807" y="5009"/>
                </a:cubicBezTo>
                <a:cubicBezTo>
                  <a:pt x="24840" y="3684"/>
                  <a:pt x="24874" y="2358"/>
                  <a:pt x="24923" y="1032"/>
                </a:cubicBezTo>
                <a:cubicBezTo>
                  <a:pt x="24940" y="88"/>
                  <a:pt x="23399" y="22"/>
                  <a:pt x="23399" y="22"/>
                </a:cubicBezTo>
                <a:cubicBezTo>
                  <a:pt x="23399" y="22"/>
                  <a:pt x="22412" y="0"/>
                  <a:pt x="21687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="ctr" anchorCtr="0" bIns="91425" lIns="91425" rIns="91425" spcFirstLastPara="1" tIns="91425" wrap="square">
            <a:noAutofit/>
          </a:bodyPr>
          <a:p>
            <a:pPr algn="l" indent="0" lvl="0" marL="0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048809" name="Google Shape;404;p39"/>
          <p:cNvSpPr/>
          <p:nvPr/>
        </p:nvSpPr>
        <p:spPr>
          <a:xfrm>
            <a:off x="643800" y="3920766"/>
            <a:ext cx="2872340" cy="749983"/>
          </a:xfrm>
          <a:custGeom>
            <a:avLst/>
            <a:ahLst/>
            <a:rect l="l" t="t" r="r" b="b"/>
            <a:pathLst>
              <a:path w="24940" h="8540" extrusionOk="0">
                <a:moveTo>
                  <a:pt x="21687" y="0"/>
                </a:moveTo>
                <a:cubicBezTo>
                  <a:pt x="21506" y="0"/>
                  <a:pt x="21341" y="2"/>
                  <a:pt x="21211" y="5"/>
                </a:cubicBezTo>
                <a:lnTo>
                  <a:pt x="17533" y="55"/>
                </a:lnTo>
                <a:cubicBezTo>
                  <a:pt x="12793" y="138"/>
                  <a:pt x="8004" y="5"/>
                  <a:pt x="3282" y="353"/>
                </a:cubicBezTo>
                <a:cubicBezTo>
                  <a:pt x="2470" y="403"/>
                  <a:pt x="1426" y="353"/>
                  <a:pt x="779" y="933"/>
                </a:cubicBezTo>
                <a:cubicBezTo>
                  <a:pt x="0" y="1646"/>
                  <a:pt x="150" y="3021"/>
                  <a:pt x="166" y="3982"/>
                </a:cubicBezTo>
                <a:cubicBezTo>
                  <a:pt x="183" y="5722"/>
                  <a:pt x="50" y="8141"/>
                  <a:pt x="2287" y="8324"/>
                </a:cubicBezTo>
                <a:cubicBezTo>
                  <a:pt x="4238" y="8482"/>
                  <a:pt x="6211" y="8540"/>
                  <a:pt x="8188" y="8540"/>
                </a:cubicBezTo>
                <a:cubicBezTo>
                  <a:pt x="10982" y="8540"/>
                  <a:pt x="13783" y="8424"/>
                  <a:pt x="16538" y="8307"/>
                </a:cubicBezTo>
                <a:cubicBezTo>
                  <a:pt x="17897" y="8257"/>
                  <a:pt x="19256" y="8175"/>
                  <a:pt x="20615" y="8092"/>
                </a:cubicBezTo>
                <a:cubicBezTo>
                  <a:pt x="21626" y="8025"/>
                  <a:pt x="23067" y="8191"/>
                  <a:pt x="23979" y="7694"/>
                </a:cubicBezTo>
                <a:cubicBezTo>
                  <a:pt x="24923" y="7164"/>
                  <a:pt x="24774" y="5937"/>
                  <a:pt x="24807" y="5009"/>
                </a:cubicBezTo>
                <a:cubicBezTo>
                  <a:pt x="24840" y="3684"/>
                  <a:pt x="24874" y="2358"/>
                  <a:pt x="24923" y="1032"/>
                </a:cubicBezTo>
                <a:cubicBezTo>
                  <a:pt x="24940" y="88"/>
                  <a:pt x="23399" y="22"/>
                  <a:pt x="23399" y="22"/>
                </a:cubicBezTo>
                <a:cubicBezTo>
                  <a:pt x="23399" y="22"/>
                  <a:pt x="22412" y="0"/>
                  <a:pt x="21687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="ctr" anchorCtr="0" bIns="91425" lIns="91425" rIns="91425" spcFirstLastPara="1" tIns="91425" wrap="square">
            <a:noAutofit/>
          </a:bodyPr>
          <a:p>
            <a:pPr algn="l" indent="0" lvl="0" marL="0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048810" name="Google Shape;405;p39"/>
          <p:cNvSpPr txBox="1">
            <a:spLocks noGrp="1"/>
          </p:cNvSpPr>
          <p:nvPr>
            <p:ph type="title"/>
          </p:nvPr>
        </p:nvSpPr>
        <p:spPr>
          <a:xfrm>
            <a:off x="663772" y="1481278"/>
            <a:ext cx="2772000" cy="360000"/>
          </a:xfrm>
          <a:prstGeom prst="rect"/>
        </p:spPr>
        <p:txBody>
          <a:bodyPr anchor="ctr" anchorCtr="0" bIns="91425" lIns="91425" rIns="91425" spcFirstLastPara="1" tIns="91425" wrap="square">
            <a:noAutofit/>
          </a:bodyPr>
          <a:p>
            <a:pPr algn="l"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dirty="0" lang="en-US" smtClean="0"/>
              <a:t>2008</a:t>
            </a:r>
            <a:endParaRPr dirty="0"/>
          </a:p>
        </p:txBody>
      </p:sp>
      <p:sp>
        <p:nvSpPr>
          <p:cNvPr id="1048811" name="Google Shape;407;p39"/>
          <p:cNvSpPr txBox="1">
            <a:spLocks noGrp="1"/>
          </p:cNvSpPr>
          <p:nvPr>
            <p:ph type="subTitle" idx="1"/>
          </p:nvPr>
        </p:nvSpPr>
        <p:spPr>
          <a:xfrm>
            <a:off x="710625" y="2241000"/>
            <a:ext cx="2340000" cy="484800"/>
          </a:xfrm>
          <a:prstGeom prst="rect"/>
        </p:spPr>
        <p:txBody>
          <a:bodyPr anchor="ctr" anchorCtr="0" bIns="91425" lIns="91425" rIns="91425" spcFirstLastPara="1" tIns="91425" wrap="square">
            <a:noAutofit/>
          </a:bodyPr>
          <a:p>
            <a:pPr indent="0" lvl="0" marL="0"/>
            <a:r>
              <a:rPr dirty="0" lang="en-US" err="1" smtClean="0"/>
              <a:t>Pemilik</a:t>
            </a:r>
            <a:r>
              <a:rPr dirty="0" lang="en-US" smtClean="0"/>
              <a:t> </a:t>
            </a:r>
            <a:r>
              <a:rPr dirty="0" lang="en-US" err="1" smtClean="0"/>
              <a:t>Piramizza</a:t>
            </a:r>
            <a:endParaRPr dirty="0"/>
          </a:p>
        </p:txBody>
      </p:sp>
      <p:sp>
        <p:nvSpPr>
          <p:cNvPr id="1048812" name="Google Shape;410;p39"/>
          <p:cNvSpPr txBox="1">
            <a:spLocks noGrp="1"/>
          </p:cNvSpPr>
          <p:nvPr>
            <p:ph type="subTitle" idx="5"/>
          </p:nvPr>
        </p:nvSpPr>
        <p:spPr>
          <a:xfrm>
            <a:off x="3937850" y="2241003"/>
            <a:ext cx="2340000" cy="484800"/>
          </a:xfrm>
          <a:prstGeom prst="rect"/>
        </p:spPr>
        <p:txBody>
          <a:bodyPr anchor="ctr" anchorCtr="0" bIns="91425" lIns="91425" rIns="91425" spcFirstLastPara="1" tIns="91425" wrap="square">
            <a:noAutofit/>
          </a:bodyPr>
          <a:p>
            <a:pPr indent="0" lvl="0" marL="0"/>
            <a:r>
              <a:rPr dirty="0" lang="en-US"/>
              <a:t>Investor Baba Rafi Palace</a:t>
            </a:r>
            <a:endParaRPr dirty="0"/>
          </a:p>
        </p:txBody>
      </p:sp>
      <p:sp>
        <p:nvSpPr>
          <p:cNvPr id="1048813" name="Google Shape;415;p39"/>
          <p:cNvSpPr txBox="1">
            <a:spLocks noGrp="1"/>
          </p:cNvSpPr>
          <p:nvPr>
            <p:ph type="subTitle" idx="13"/>
          </p:nvPr>
        </p:nvSpPr>
        <p:spPr>
          <a:xfrm>
            <a:off x="710625" y="4030540"/>
            <a:ext cx="2340000" cy="484800"/>
          </a:xfrm>
          <a:prstGeom prst="rect"/>
        </p:spPr>
        <p:txBody>
          <a:bodyPr anchor="ctr" anchorCtr="0" bIns="91425" lIns="91425" rIns="91425" spcFirstLastPara="1" tIns="91425" wrap="square">
            <a:noAutofit/>
          </a:bodyPr>
          <a:p>
            <a:pPr indent="0" lvl="0" marL="0"/>
            <a:r>
              <a:rPr dirty="0" lang="en-US" err="1"/>
              <a:t>Pemilik</a:t>
            </a:r>
            <a:r>
              <a:rPr dirty="0" lang="en-US"/>
              <a:t> roti </a:t>
            </a:r>
            <a:r>
              <a:rPr dirty="0" lang="en-US" err="1"/>
              <a:t>maryam</a:t>
            </a:r>
            <a:r>
              <a:rPr dirty="0" lang="en-US"/>
              <a:t> Aba-</a:t>
            </a:r>
            <a:r>
              <a:rPr dirty="0" lang="en-US" err="1"/>
              <a:t>Ab</a:t>
            </a:r>
            <a:endParaRPr dirty="0"/>
          </a:p>
        </p:txBody>
      </p:sp>
      <p:sp>
        <p:nvSpPr>
          <p:cNvPr id="1048814" name="Google Shape;416;p39"/>
          <p:cNvSpPr txBox="1">
            <a:spLocks noGrp="1"/>
          </p:cNvSpPr>
          <p:nvPr>
            <p:ph type="title" idx="14"/>
          </p:nvPr>
        </p:nvSpPr>
        <p:spPr>
          <a:xfrm>
            <a:off x="720000" y="540000"/>
            <a:ext cx="7704000" cy="572700"/>
          </a:xfrm>
          <a:prstGeom prst="rect"/>
        </p:spPr>
        <p:txBody>
          <a:bodyPr anchor="ctr" anchorCtr="0" bIns="91425" lIns="91425" rIns="91425" spcFirstLastPara="1" tIns="91425" wrap="square">
            <a:noAutofit/>
          </a:bodyPr>
          <a:p>
            <a:pPr lvl="0"/>
            <a:r>
              <a:rPr dirty="0" lang="en-US"/>
              <a:t>PT Baba Rafi Indonesia</a:t>
            </a:r>
            <a:endParaRPr dirty="0"/>
          </a:p>
        </p:txBody>
      </p:sp>
      <p:sp>
        <p:nvSpPr>
          <p:cNvPr id="1048815" name="Google Shape;417;p39"/>
          <p:cNvSpPr/>
          <p:nvPr/>
        </p:nvSpPr>
        <p:spPr>
          <a:xfrm rot="10800000">
            <a:off x="7033328" y="-180377"/>
            <a:ext cx="681364" cy="1352108"/>
          </a:xfrm>
          <a:custGeom>
            <a:avLst/>
            <a:ahLst/>
            <a:rect l="l" t="t" r="r" b="b"/>
            <a:pathLst>
              <a:path w="18378" h="36472" extrusionOk="0">
                <a:moveTo>
                  <a:pt x="10986" y="1"/>
                </a:moveTo>
                <a:cubicBezTo>
                  <a:pt x="10754" y="1"/>
                  <a:pt x="10515" y="72"/>
                  <a:pt x="10307" y="211"/>
                </a:cubicBezTo>
                <a:cubicBezTo>
                  <a:pt x="7192" y="2282"/>
                  <a:pt x="4010" y="4271"/>
                  <a:pt x="796" y="6176"/>
                </a:cubicBezTo>
                <a:cubicBezTo>
                  <a:pt x="182" y="6541"/>
                  <a:pt x="0" y="7154"/>
                  <a:pt x="398" y="7767"/>
                </a:cubicBezTo>
                <a:cubicBezTo>
                  <a:pt x="713" y="8248"/>
                  <a:pt x="1028" y="8728"/>
                  <a:pt x="1293" y="9225"/>
                </a:cubicBezTo>
                <a:cubicBezTo>
                  <a:pt x="1309" y="9358"/>
                  <a:pt x="1342" y="9491"/>
                  <a:pt x="1409" y="9607"/>
                </a:cubicBezTo>
                <a:cubicBezTo>
                  <a:pt x="4922" y="16252"/>
                  <a:pt x="5701" y="24023"/>
                  <a:pt x="3563" y="31232"/>
                </a:cubicBezTo>
                <a:cubicBezTo>
                  <a:pt x="3381" y="31762"/>
                  <a:pt x="3629" y="32358"/>
                  <a:pt x="4143" y="32574"/>
                </a:cubicBezTo>
                <a:lnTo>
                  <a:pt x="12909" y="36402"/>
                </a:lnTo>
                <a:cubicBezTo>
                  <a:pt x="13032" y="36449"/>
                  <a:pt x="13161" y="36472"/>
                  <a:pt x="13289" y="36472"/>
                </a:cubicBezTo>
                <a:cubicBezTo>
                  <a:pt x="13612" y="36472"/>
                  <a:pt x="13929" y="36326"/>
                  <a:pt x="14119" y="36054"/>
                </a:cubicBezTo>
                <a:cubicBezTo>
                  <a:pt x="17251" y="31182"/>
                  <a:pt x="18377" y="25399"/>
                  <a:pt x="18029" y="19682"/>
                </a:cubicBezTo>
                <a:cubicBezTo>
                  <a:pt x="17797" y="16500"/>
                  <a:pt x="17217" y="13368"/>
                  <a:pt x="16289" y="10336"/>
                </a:cubicBezTo>
                <a:cubicBezTo>
                  <a:pt x="15428" y="7436"/>
                  <a:pt x="14483" y="4403"/>
                  <a:pt x="12611" y="1984"/>
                </a:cubicBezTo>
                <a:cubicBezTo>
                  <a:pt x="12561" y="1918"/>
                  <a:pt x="12495" y="1851"/>
                  <a:pt x="12412" y="1818"/>
                </a:cubicBezTo>
                <a:cubicBezTo>
                  <a:pt x="12246" y="1404"/>
                  <a:pt x="12080" y="1006"/>
                  <a:pt x="11898" y="592"/>
                </a:cubicBezTo>
                <a:cubicBezTo>
                  <a:pt x="11724" y="191"/>
                  <a:pt x="11364" y="1"/>
                  <a:pt x="10986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anchor="ctr" anchorCtr="0" bIns="91425" lIns="91425" rIns="91425" spcFirstLastPara="1" tIns="91425" wrap="square">
            <a:noAutofit/>
          </a:bodyPr>
          <a:p>
            <a:pPr algn="l" indent="0" lvl="0" marL="0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048816" name="Google Shape;418;p39"/>
          <p:cNvSpPr/>
          <p:nvPr/>
        </p:nvSpPr>
        <p:spPr>
          <a:xfrm>
            <a:off x="8287425" y="1481278"/>
            <a:ext cx="273156" cy="264274"/>
          </a:xfrm>
          <a:custGeom>
            <a:avLst/>
            <a:ahLst/>
            <a:rect l="l" t="t" r="r" b="b"/>
            <a:pathLst>
              <a:path w="11816" h="11433" extrusionOk="0">
                <a:moveTo>
                  <a:pt x="5624" y="0"/>
                </a:moveTo>
                <a:cubicBezTo>
                  <a:pt x="5116" y="0"/>
                  <a:pt x="4606" y="74"/>
                  <a:pt x="4110" y="228"/>
                </a:cubicBezTo>
                <a:cubicBezTo>
                  <a:pt x="2337" y="808"/>
                  <a:pt x="1061" y="2349"/>
                  <a:pt x="829" y="4205"/>
                </a:cubicBezTo>
                <a:cubicBezTo>
                  <a:pt x="0" y="6442"/>
                  <a:pt x="713" y="8961"/>
                  <a:pt x="2585" y="10419"/>
                </a:cubicBezTo>
                <a:cubicBezTo>
                  <a:pt x="3500" y="11109"/>
                  <a:pt x="4598" y="11433"/>
                  <a:pt x="5702" y="11433"/>
                </a:cubicBezTo>
                <a:cubicBezTo>
                  <a:pt x="7039" y="11433"/>
                  <a:pt x="8386" y="10959"/>
                  <a:pt x="9429" y="10088"/>
                </a:cubicBezTo>
                <a:cubicBezTo>
                  <a:pt x="11434" y="8414"/>
                  <a:pt x="11815" y="5481"/>
                  <a:pt x="10705" y="3161"/>
                </a:cubicBezTo>
                <a:cubicBezTo>
                  <a:pt x="9784" y="1253"/>
                  <a:pt x="7724" y="0"/>
                  <a:pt x="5624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anchor="ctr" anchorCtr="0" bIns="91425" lIns="91425" rIns="91425" spcFirstLastPara="1" tIns="91425" wrap="square">
            <a:noAutofit/>
          </a:bodyPr>
          <a:p>
            <a:pPr algn="l" indent="0" lvl="0" marL="0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grpSp>
        <p:nvGrpSpPr>
          <p:cNvPr id="63" name="Google Shape;419;p39"/>
          <p:cNvGrpSpPr/>
          <p:nvPr/>
        </p:nvGrpSpPr>
        <p:grpSpPr>
          <a:xfrm>
            <a:off x="6572400" y="3003983"/>
            <a:ext cx="2190714" cy="1629060"/>
            <a:chOff x="6572400" y="3003983"/>
            <a:chExt cx="2190714" cy="1629060"/>
          </a:xfrm>
        </p:grpSpPr>
        <p:sp>
          <p:nvSpPr>
            <p:cNvPr id="1048817" name="Google Shape;420;p39"/>
            <p:cNvSpPr/>
            <p:nvPr/>
          </p:nvSpPr>
          <p:spPr>
            <a:xfrm>
              <a:off x="6572400" y="4446325"/>
              <a:ext cx="2190714" cy="186718"/>
            </a:xfrm>
            <a:custGeom>
              <a:avLst/>
              <a:ahLst/>
              <a:rect l="l" t="t" r="r" b="b"/>
              <a:pathLst>
                <a:path w="26664" h="24929" extrusionOk="0">
                  <a:moveTo>
                    <a:pt x="14316" y="1"/>
                  </a:moveTo>
                  <a:cubicBezTo>
                    <a:pt x="9286" y="1"/>
                    <a:pt x="4073" y="3865"/>
                    <a:pt x="2121" y="8257"/>
                  </a:cubicBezTo>
                  <a:cubicBezTo>
                    <a:pt x="0" y="13029"/>
                    <a:pt x="1193" y="18564"/>
                    <a:pt x="5303" y="21845"/>
                  </a:cubicBezTo>
                  <a:cubicBezTo>
                    <a:pt x="7965" y="23969"/>
                    <a:pt x="10917" y="24928"/>
                    <a:pt x="13705" y="24928"/>
                  </a:cubicBezTo>
                  <a:cubicBezTo>
                    <a:pt x="20704" y="24928"/>
                    <a:pt x="26663" y="18878"/>
                    <a:pt x="24376" y="10013"/>
                  </a:cubicBezTo>
                  <a:cubicBezTo>
                    <a:pt x="23316" y="5870"/>
                    <a:pt x="21493" y="1844"/>
                    <a:pt x="17118" y="435"/>
                  </a:cubicBezTo>
                  <a:cubicBezTo>
                    <a:pt x="16206" y="138"/>
                    <a:pt x="15264" y="1"/>
                    <a:pt x="14316" y="1"/>
                  </a:cubicBezTo>
                  <a:close/>
                </a:path>
              </a:pathLst>
            </a:custGeom>
            <a:solidFill>
              <a:srgbClr val="FFB088">
                <a:alpha val="36610"/>
              </a:srgbClr>
            </a:solidFill>
            <a:ln>
              <a:noFill/>
            </a:ln>
          </p:spPr>
          <p:txBody>
            <a:bodyPr anchor="ctr" anchorCtr="0" bIns="91425" lIns="91425" rIns="91425" spcFirstLastPara="1" tIns="91425" wrap="square">
              <a:noAutofit/>
            </a:bodyPr>
            <a:p>
              <a:pPr algn="l" indent="0" lvl="0" marL="0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grpSp>
          <p:nvGrpSpPr>
            <p:cNvPr id="64" name="Google Shape;421;p39"/>
            <p:cNvGrpSpPr/>
            <p:nvPr/>
          </p:nvGrpSpPr>
          <p:grpSpPr>
            <a:xfrm>
              <a:off x="6861056" y="3003983"/>
              <a:ext cx="1564652" cy="1564619"/>
              <a:chOff x="1883550" y="2543150"/>
              <a:chExt cx="327875" cy="327875"/>
            </a:xfrm>
          </p:grpSpPr>
          <p:sp>
            <p:nvSpPr>
              <p:cNvPr id="1048818" name="Google Shape;422;p39"/>
              <p:cNvSpPr/>
              <p:nvPr/>
            </p:nvSpPr>
            <p:spPr>
              <a:xfrm>
                <a:off x="2062200" y="2599525"/>
                <a:ext cx="76850" cy="271500"/>
              </a:xfrm>
              <a:custGeom>
                <a:avLst/>
                <a:ahLst/>
                <a:rect l="l" t="t" r="r" b="b"/>
                <a:pathLst>
                  <a:path w="3074" h="10860" extrusionOk="0">
                    <a:moveTo>
                      <a:pt x="2664" y="0"/>
                    </a:moveTo>
                    <a:lnTo>
                      <a:pt x="1" y="77"/>
                    </a:lnTo>
                    <a:lnTo>
                      <a:pt x="1" y="10859"/>
                    </a:lnTo>
                    <a:lnTo>
                      <a:pt x="3073" y="10859"/>
                    </a:lnTo>
                    <a:lnTo>
                      <a:pt x="2664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="ctr" anchorCtr="0" bIns="91425" lIns="91425" rIns="91425" spcFirstLastPara="1" tIns="91425" wrap="square">
                <a:noAutofit/>
              </a:bodyPr>
              <a:p>
                <a:pPr algn="l" indent="0" lvl="0" marL="0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1048819" name="Google Shape;423;p39"/>
              <p:cNvSpPr/>
              <p:nvPr/>
            </p:nvSpPr>
            <p:spPr>
              <a:xfrm>
                <a:off x="2076900" y="2687825"/>
                <a:ext cx="44200" cy="95450"/>
              </a:xfrm>
              <a:custGeom>
                <a:avLst/>
                <a:ahLst/>
                <a:rect l="l" t="t" r="r" b="b"/>
                <a:pathLst>
                  <a:path w="1768" h="3818" extrusionOk="0">
                    <a:moveTo>
                      <a:pt x="1614" y="1"/>
                    </a:moveTo>
                    <a:lnTo>
                      <a:pt x="1" y="590"/>
                    </a:lnTo>
                    <a:lnTo>
                      <a:pt x="26" y="3818"/>
                    </a:lnTo>
                    <a:lnTo>
                      <a:pt x="1768" y="3049"/>
                    </a:lnTo>
                    <a:lnTo>
                      <a:pt x="1614" y="1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="ctr" anchorCtr="0" bIns="91425" lIns="91425" rIns="91425" spcFirstLastPara="1" tIns="91425" wrap="square">
                <a:noAutofit/>
              </a:bodyPr>
              <a:p>
                <a:pPr algn="l" indent="0" lvl="0" marL="0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1048820" name="Google Shape;424;p39"/>
              <p:cNvSpPr/>
              <p:nvPr/>
            </p:nvSpPr>
            <p:spPr>
              <a:xfrm>
                <a:off x="2075625" y="2650075"/>
                <a:ext cx="39725" cy="38450"/>
              </a:xfrm>
              <a:custGeom>
                <a:avLst/>
                <a:ahLst/>
                <a:rect l="l" t="t" r="r" b="b"/>
                <a:pathLst>
                  <a:path w="1589" h="1538" extrusionOk="0">
                    <a:moveTo>
                      <a:pt x="1538" y="1"/>
                    </a:moveTo>
                    <a:lnTo>
                      <a:pt x="1" y="103"/>
                    </a:lnTo>
                    <a:lnTo>
                      <a:pt x="1" y="1538"/>
                    </a:lnTo>
                    <a:lnTo>
                      <a:pt x="1589" y="897"/>
                    </a:lnTo>
                    <a:lnTo>
                      <a:pt x="1538" y="1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="ctr" anchorCtr="0" bIns="91425" lIns="91425" rIns="91425" spcFirstLastPara="1" tIns="91425" wrap="square">
                <a:noAutofit/>
              </a:bodyPr>
              <a:p>
                <a:pPr algn="l" indent="0" lvl="0" marL="0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1048821" name="Google Shape;425;p39"/>
              <p:cNvSpPr/>
              <p:nvPr/>
            </p:nvSpPr>
            <p:spPr>
              <a:xfrm>
                <a:off x="2078825" y="2775575"/>
                <a:ext cx="44875" cy="40325"/>
              </a:xfrm>
              <a:custGeom>
                <a:avLst/>
                <a:ahLst/>
                <a:rect l="l" t="t" r="r" b="b"/>
                <a:pathLst>
                  <a:path w="1795" h="1613" extrusionOk="0">
                    <a:moveTo>
                      <a:pt x="1742" y="1"/>
                    </a:moveTo>
                    <a:lnTo>
                      <a:pt x="1" y="742"/>
                    </a:lnTo>
                    <a:lnTo>
                      <a:pt x="1" y="1613"/>
                    </a:lnTo>
                    <a:lnTo>
                      <a:pt x="1795" y="1536"/>
                    </a:lnTo>
                    <a:lnTo>
                      <a:pt x="1742" y="1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="ctr" anchorCtr="0" bIns="91425" lIns="91425" rIns="91425" spcFirstLastPara="1" tIns="91425" wrap="square">
                <a:noAutofit/>
              </a:bodyPr>
              <a:p>
                <a:pPr algn="l" indent="0" lvl="0" marL="0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1048822" name="Google Shape;426;p39"/>
              <p:cNvSpPr/>
              <p:nvPr/>
            </p:nvSpPr>
            <p:spPr>
              <a:xfrm>
                <a:off x="2062200" y="2618050"/>
                <a:ext cx="67725" cy="14475"/>
              </a:xfrm>
              <a:custGeom>
                <a:avLst/>
                <a:ahLst/>
                <a:rect l="l" t="t" r="r" b="b"/>
                <a:pathLst>
                  <a:path w="2709" h="579" extrusionOk="0">
                    <a:moveTo>
                      <a:pt x="1" y="1"/>
                    </a:moveTo>
                    <a:lnTo>
                      <a:pt x="1" y="579"/>
                    </a:lnTo>
                    <a:lnTo>
                      <a:pt x="2708" y="448"/>
                    </a:lnTo>
                    <a:lnTo>
                      <a:pt x="2691" y="1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="ctr" anchorCtr="0" bIns="91425" lIns="91425" rIns="91425" spcFirstLastPara="1" tIns="91425" wrap="square">
                <a:noAutofit/>
              </a:bodyPr>
              <a:p>
                <a:pPr algn="l" indent="0" lvl="0" marL="0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1048823" name="Google Shape;427;p39"/>
              <p:cNvSpPr/>
              <p:nvPr/>
            </p:nvSpPr>
            <p:spPr>
              <a:xfrm>
                <a:off x="2062200" y="2834575"/>
                <a:ext cx="76125" cy="18400"/>
              </a:xfrm>
              <a:custGeom>
                <a:avLst/>
                <a:ahLst/>
                <a:rect l="l" t="t" r="r" b="b"/>
                <a:pathLst>
                  <a:path w="3045" h="736" extrusionOk="0">
                    <a:moveTo>
                      <a:pt x="1" y="0"/>
                    </a:moveTo>
                    <a:lnTo>
                      <a:pt x="1" y="736"/>
                    </a:lnTo>
                    <a:lnTo>
                      <a:pt x="3045" y="692"/>
                    </a:lnTo>
                    <a:lnTo>
                      <a:pt x="3021" y="75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="ctr" anchorCtr="0" bIns="91425" lIns="91425" rIns="91425" spcFirstLastPara="1" tIns="91425" wrap="square">
                <a:noAutofit/>
              </a:bodyPr>
              <a:p>
                <a:pPr algn="l" indent="0" lvl="0" marL="0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1048824" name="Google Shape;428;p39"/>
              <p:cNvSpPr/>
              <p:nvPr/>
            </p:nvSpPr>
            <p:spPr>
              <a:xfrm>
                <a:off x="2165300" y="2643025"/>
                <a:ext cx="46125" cy="228000"/>
              </a:xfrm>
              <a:custGeom>
                <a:avLst/>
                <a:ahLst/>
                <a:rect l="l" t="t" r="r" b="b"/>
                <a:pathLst>
                  <a:path w="1845" h="9120" extrusionOk="0">
                    <a:moveTo>
                      <a:pt x="1844" y="0"/>
                    </a:moveTo>
                    <a:lnTo>
                      <a:pt x="0" y="53"/>
                    </a:lnTo>
                    <a:lnTo>
                      <a:pt x="0" y="9119"/>
                    </a:lnTo>
                    <a:lnTo>
                      <a:pt x="1844" y="9119"/>
                    </a:lnTo>
                    <a:lnTo>
                      <a:pt x="1844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="ctr" anchorCtr="0" bIns="91425" lIns="91425" rIns="91425" spcFirstLastPara="1" tIns="91425" wrap="square">
                <a:noAutofit/>
              </a:bodyPr>
              <a:p>
                <a:pPr algn="l" indent="0" lvl="0" marL="0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1048825" name="Google Shape;429;p39"/>
              <p:cNvSpPr/>
              <p:nvPr/>
            </p:nvSpPr>
            <p:spPr>
              <a:xfrm>
                <a:off x="2176200" y="2815275"/>
                <a:ext cx="24975" cy="39725"/>
              </a:xfrm>
              <a:custGeom>
                <a:avLst/>
                <a:ahLst/>
                <a:rect l="l" t="t" r="r" b="b"/>
                <a:pathLst>
                  <a:path w="999" h="1589" extrusionOk="0">
                    <a:moveTo>
                      <a:pt x="512" y="1"/>
                    </a:moveTo>
                    <a:lnTo>
                      <a:pt x="0" y="1051"/>
                    </a:lnTo>
                    <a:lnTo>
                      <a:pt x="537" y="1589"/>
                    </a:lnTo>
                    <a:lnTo>
                      <a:pt x="999" y="872"/>
                    </a:lnTo>
                    <a:lnTo>
                      <a:pt x="512" y="1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="ctr" anchorCtr="0" bIns="91425" lIns="91425" rIns="91425" spcFirstLastPara="1" tIns="91425" wrap="square">
                <a:noAutofit/>
              </a:bodyPr>
              <a:p>
                <a:pPr algn="l" indent="0" lvl="0" marL="0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1048826" name="Google Shape;430;p39"/>
              <p:cNvSpPr/>
              <p:nvPr/>
            </p:nvSpPr>
            <p:spPr>
              <a:xfrm>
                <a:off x="2180000" y="2657750"/>
                <a:ext cx="7725" cy="144750"/>
              </a:xfrm>
              <a:custGeom>
                <a:avLst/>
                <a:ahLst/>
                <a:rect l="l" t="t" r="r" b="b"/>
                <a:pathLst>
                  <a:path w="309" h="5790" extrusionOk="0">
                    <a:moveTo>
                      <a:pt x="77" y="1"/>
                    </a:moveTo>
                    <a:lnTo>
                      <a:pt x="0" y="5789"/>
                    </a:lnTo>
                    <a:lnTo>
                      <a:pt x="257" y="5763"/>
                    </a:lnTo>
                    <a:lnTo>
                      <a:pt x="309" y="1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="ctr" anchorCtr="0" bIns="91425" lIns="91425" rIns="91425" spcFirstLastPara="1" tIns="91425" wrap="square">
                <a:noAutofit/>
              </a:bodyPr>
              <a:p>
                <a:pPr algn="l" indent="0" lvl="0" marL="0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1048827" name="Google Shape;431;p39"/>
              <p:cNvSpPr/>
              <p:nvPr/>
            </p:nvSpPr>
            <p:spPr>
              <a:xfrm>
                <a:off x="2191550" y="2658400"/>
                <a:ext cx="10250" cy="143450"/>
              </a:xfrm>
              <a:custGeom>
                <a:avLst/>
                <a:ahLst/>
                <a:rect l="l" t="t" r="r" b="b"/>
                <a:pathLst>
                  <a:path w="410" h="5738" extrusionOk="0">
                    <a:moveTo>
                      <a:pt x="153" y="0"/>
                    </a:moveTo>
                    <a:lnTo>
                      <a:pt x="0" y="5737"/>
                    </a:lnTo>
                    <a:lnTo>
                      <a:pt x="256" y="5712"/>
                    </a:lnTo>
                    <a:lnTo>
                      <a:pt x="409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="ctr" anchorCtr="0" bIns="91425" lIns="91425" rIns="91425" spcFirstLastPara="1" tIns="91425" wrap="square">
                <a:noAutofit/>
              </a:bodyPr>
              <a:p>
                <a:pPr algn="l" indent="0" lvl="0" marL="0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1048828" name="Google Shape;432;p39"/>
              <p:cNvSpPr/>
              <p:nvPr/>
            </p:nvSpPr>
            <p:spPr>
              <a:xfrm>
                <a:off x="1949525" y="2567475"/>
                <a:ext cx="62750" cy="303550"/>
              </a:xfrm>
              <a:custGeom>
                <a:avLst/>
                <a:ahLst/>
                <a:rect l="l" t="t" r="r" b="b"/>
                <a:pathLst>
                  <a:path w="2510" h="12142" extrusionOk="0">
                    <a:moveTo>
                      <a:pt x="1" y="1"/>
                    </a:moveTo>
                    <a:lnTo>
                      <a:pt x="1" y="12141"/>
                    </a:lnTo>
                    <a:lnTo>
                      <a:pt x="2509" y="12141"/>
                    </a:lnTo>
                    <a:lnTo>
                      <a:pt x="2075" y="27"/>
                    </a:lnTo>
                    <a:lnTo>
                      <a:pt x="974" y="130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="ctr" anchorCtr="0" bIns="91425" lIns="91425" rIns="91425" spcFirstLastPara="1" tIns="91425" wrap="square">
                <a:noAutofit/>
              </a:bodyPr>
              <a:p>
                <a:pPr algn="l" indent="0" lvl="0" marL="0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1048829" name="Google Shape;433;p39"/>
              <p:cNvSpPr/>
              <p:nvPr/>
            </p:nvSpPr>
            <p:spPr>
              <a:xfrm>
                <a:off x="1961025" y="2586050"/>
                <a:ext cx="29475" cy="49975"/>
              </a:xfrm>
              <a:custGeom>
                <a:avLst/>
                <a:ahLst/>
                <a:rect l="l" t="t" r="r" b="b"/>
                <a:pathLst>
                  <a:path w="1179" h="1999" extrusionOk="0">
                    <a:moveTo>
                      <a:pt x="589" y="1"/>
                    </a:moveTo>
                    <a:cubicBezTo>
                      <a:pt x="154" y="1"/>
                      <a:pt x="1" y="551"/>
                      <a:pt x="1" y="1102"/>
                    </a:cubicBezTo>
                    <a:cubicBezTo>
                      <a:pt x="1" y="1653"/>
                      <a:pt x="410" y="1998"/>
                      <a:pt x="589" y="1998"/>
                    </a:cubicBezTo>
                    <a:cubicBezTo>
                      <a:pt x="914" y="1998"/>
                      <a:pt x="1178" y="1653"/>
                      <a:pt x="1178" y="1102"/>
                    </a:cubicBezTo>
                    <a:cubicBezTo>
                      <a:pt x="1178" y="552"/>
                      <a:pt x="914" y="1"/>
                      <a:pt x="589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="ctr" anchorCtr="0" bIns="91425" lIns="91425" rIns="91425" spcFirstLastPara="1" tIns="91425" wrap="square">
                <a:noAutofit/>
              </a:bodyPr>
              <a:p>
                <a:pPr algn="l" indent="0" lvl="0" marL="0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1048830" name="Google Shape;434;p39"/>
              <p:cNvSpPr/>
              <p:nvPr/>
            </p:nvSpPr>
            <p:spPr>
              <a:xfrm>
                <a:off x="1964225" y="2648175"/>
                <a:ext cx="16675" cy="204925"/>
              </a:xfrm>
              <a:custGeom>
                <a:avLst/>
                <a:ahLst/>
                <a:rect l="l" t="t" r="r" b="b"/>
                <a:pathLst>
                  <a:path w="667" h="8197" extrusionOk="0">
                    <a:moveTo>
                      <a:pt x="1" y="0"/>
                    </a:moveTo>
                    <a:lnTo>
                      <a:pt x="154" y="8196"/>
                    </a:lnTo>
                    <a:lnTo>
                      <a:pt x="667" y="8196"/>
                    </a:lnTo>
                    <a:lnTo>
                      <a:pt x="359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="ctr" anchorCtr="0" bIns="91425" lIns="91425" rIns="91425" spcFirstLastPara="1" tIns="91425" wrap="square">
                <a:noAutofit/>
              </a:bodyPr>
              <a:p>
                <a:pPr algn="l" indent="0" lvl="0" marL="0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1048831" name="Google Shape;435;p39"/>
              <p:cNvSpPr/>
              <p:nvPr/>
            </p:nvSpPr>
            <p:spPr>
              <a:xfrm>
                <a:off x="1984075" y="2648800"/>
                <a:ext cx="15400" cy="203625"/>
              </a:xfrm>
              <a:custGeom>
                <a:avLst/>
                <a:ahLst/>
                <a:rect l="l" t="t" r="r" b="b"/>
                <a:pathLst>
                  <a:path w="616" h="8145" extrusionOk="0">
                    <a:moveTo>
                      <a:pt x="1" y="1"/>
                    </a:moveTo>
                    <a:lnTo>
                      <a:pt x="154" y="8144"/>
                    </a:lnTo>
                    <a:lnTo>
                      <a:pt x="616" y="8093"/>
                    </a:lnTo>
                    <a:lnTo>
                      <a:pt x="309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="ctr" anchorCtr="0" bIns="91425" lIns="91425" rIns="91425" spcFirstLastPara="1" tIns="91425" wrap="square">
                <a:noAutofit/>
              </a:bodyPr>
              <a:p>
                <a:pPr algn="l" indent="0" lvl="0" marL="0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1048832" name="Google Shape;436;p39"/>
              <p:cNvSpPr/>
              <p:nvPr/>
            </p:nvSpPr>
            <p:spPr>
              <a:xfrm>
                <a:off x="1883550" y="2543150"/>
                <a:ext cx="73000" cy="327875"/>
              </a:xfrm>
              <a:custGeom>
                <a:avLst/>
                <a:ahLst/>
                <a:rect l="l" t="t" r="r" b="b"/>
                <a:pathLst>
                  <a:path w="2920" h="13115" extrusionOk="0">
                    <a:moveTo>
                      <a:pt x="128" y="1"/>
                    </a:moveTo>
                    <a:lnTo>
                      <a:pt x="1" y="13114"/>
                    </a:lnTo>
                    <a:lnTo>
                      <a:pt x="2920" y="13114"/>
                    </a:lnTo>
                    <a:lnTo>
                      <a:pt x="2638" y="27"/>
                    </a:lnTo>
                    <a:lnTo>
                      <a:pt x="128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="ctr" anchorCtr="0" bIns="91425" lIns="91425" rIns="91425" spcFirstLastPara="1" tIns="91425" wrap="square">
                <a:noAutofit/>
              </a:bodyPr>
              <a:p>
                <a:pPr algn="l" indent="0" lvl="0" marL="0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1048833" name="Google Shape;437;p39"/>
              <p:cNvSpPr/>
              <p:nvPr/>
            </p:nvSpPr>
            <p:spPr>
              <a:xfrm>
                <a:off x="1902100" y="2568775"/>
                <a:ext cx="33325" cy="49300"/>
              </a:xfrm>
              <a:custGeom>
                <a:avLst/>
                <a:ahLst/>
                <a:rect l="l" t="t" r="r" b="b"/>
                <a:pathLst>
                  <a:path w="1333" h="1972" extrusionOk="0">
                    <a:moveTo>
                      <a:pt x="462" y="0"/>
                    </a:moveTo>
                    <a:lnTo>
                      <a:pt x="0" y="1127"/>
                    </a:lnTo>
                    <a:lnTo>
                      <a:pt x="692" y="1972"/>
                    </a:lnTo>
                    <a:lnTo>
                      <a:pt x="1332" y="1127"/>
                    </a:lnTo>
                    <a:lnTo>
                      <a:pt x="462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="ctr" anchorCtr="0" bIns="91425" lIns="91425" rIns="91425" spcFirstLastPara="1" tIns="91425" wrap="square">
                <a:noAutofit/>
              </a:bodyPr>
              <a:p>
                <a:pPr algn="l" indent="0" lvl="0" marL="0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1048834" name="Google Shape;438;p39"/>
              <p:cNvSpPr/>
              <p:nvPr/>
            </p:nvSpPr>
            <p:spPr>
              <a:xfrm>
                <a:off x="1898300" y="2636000"/>
                <a:ext cx="41000" cy="153675"/>
              </a:xfrm>
              <a:custGeom>
                <a:avLst/>
                <a:ahLst/>
                <a:rect l="l" t="t" r="r" b="b"/>
                <a:pathLst>
                  <a:path w="1640" h="6147" extrusionOk="0">
                    <a:moveTo>
                      <a:pt x="1153" y="359"/>
                    </a:moveTo>
                    <a:lnTo>
                      <a:pt x="1307" y="5737"/>
                    </a:lnTo>
                    <a:lnTo>
                      <a:pt x="281" y="5763"/>
                    </a:lnTo>
                    <a:lnTo>
                      <a:pt x="486" y="359"/>
                    </a:lnTo>
                    <a:close/>
                    <a:moveTo>
                      <a:pt x="128" y="0"/>
                    </a:moveTo>
                    <a:lnTo>
                      <a:pt x="0" y="6146"/>
                    </a:lnTo>
                    <a:lnTo>
                      <a:pt x="1639" y="6146"/>
                    </a:lnTo>
                    <a:lnTo>
                      <a:pt x="1408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="ctr" anchorCtr="0" bIns="91425" lIns="91425" rIns="91425" spcFirstLastPara="1" tIns="91425" wrap="square">
                <a:noAutofit/>
              </a:bodyPr>
              <a:p>
                <a:pPr algn="l" indent="0" lvl="0" marL="0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1048835" name="Google Shape;439;p39"/>
              <p:cNvSpPr/>
              <p:nvPr/>
            </p:nvSpPr>
            <p:spPr>
              <a:xfrm>
                <a:off x="1900850" y="2805650"/>
                <a:ext cx="32650" cy="46775"/>
              </a:xfrm>
              <a:custGeom>
                <a:avLst/>
                <a:ahLst/>
                <a:rect l="l" t="t" r="r" b="b"/>
                <a:pathLst>
                  <a:path w="1306" h="1871" extrusionOk="0">
                    <a:moveTo>
                      <a:pt x="743" y="1"/>
                    </a:moveTo>
                    <a:lnTo>
                      <a:pt x="0" y="1231"/>
                    </a:lnTo>
                    <a:lnTo>
                      <a:pt x="769" y="1870"/>
                    </a:lnTo>
                    <a:lnTo>
                      <a:pt x="1306" y="1102"/>
                    </a:lnTo>
                    <a:lnTo>
                      <a:pt x="743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="ctr" anchorCtr="0" bIns="91425" lIns="91425" rIns="91425" spcFirstLastPara="1" tIns="91425" wrap="square">
                <a:noAutofit/>
              </a:bodyPr>
              <a:p>
                <a:pPr algn="l" indent="0" lvl="0" marL="0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1048836" name="Google Shape;440;p39"/>
              <p:cNvSpPr/>
              <p:nvPr/>
            </p:nvSpPr>
            <p:spPr>
              <a:xfrm>
                <a:off x="1911100" y="2652650"/>
                <a:ext cx="14725" cy="119750"/>
              </a:xfrm>
              <a:custGeom>
                <a:avLst/>
                <a:ahLst/>
                <a:rect l="l" t="t" r="r" b="b"/>
                <a:pathLst>
                  <a:path w="589" h="4790" extrusionOk="0">
                    <a:moveTo>
                      <a:pt x="180" y="0"/>
                    </a:moveTo>
                    <a:lnTo>
                      <a:pt x="1" y="4790"/>
                    </a:lnTo>
                    <a:lnTo>
                      <a:pt x="589" y="4739"/>
                    </a:lnTo>
                    <a:lnTo>
                      <a:pt x="410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="ctr" anchorCtr="0" bIns="91425" lIns="91425" rIns="91425" spcFirstLastPara="1" tIns="91425" wrap="square">
                <a:noAutofit/>
              </a:bodyPr>
              <a:p>
                <a:pPr algn="l" indent="0" lvl="0" marL="0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1048837" name="Google Shape;441;p39"/>
              <p:cNvSpPr/>
              <p:nvPr/>
            </p:nvSpPr>
            <p:spPr>
              <a:xfrm>
                <a:off x="2012250" y="2548300"/>
                <a:ext cx="51250" cy="322725"/>
              </a:xfrm>
              <a:custGeom>
                <a:avLst/>
                <a:ahLst/>
                <a:rect l="l" t="t" r="r" b="b"/>
                <a:pathLst>
                  <a:path w="2050" h="12909" extrusionOk="0">
                    <a:moveTo>
                      <a:pt x="2050" y="1"/>
                    </a:moveTo>
                    <a:lnTo>
                      <a:pt x="179" y="78"/>
                    </a:lnTo>
                    <a:lnTo>
                      <a:pt x="0" y="12908"/>
                    </a:lnTo>
                    <a:lnTo>
                      <a:pt x="2050" y="12908"/>
                    </a:lnTo>
                    <a:lnTo>
                      <a:pt x="2050" y="1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anchor="ctr" anchorCtr="0" bIns="91425" lIns="91425" rIns="91425" spcFirstLastPara="1" tIns="91425" wrap="square">
                <a:noAutofit/>
              </a:bodyPr>
              <a:p>
                <a:pPr algn="l" indent="0" lvl="0" marL="0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1048838" name="Google Shape;442;p39"/>
              <p:cNvSpPr/>
              <p:nvPr/>
            </p:nvSpPr>
            <p:spPr>
              <a:xfrm>
                <a:off x="2013525" y="2573250"/>
                <a:ext cx="53825" cy="10275"/>
              </a:xfrm>
              <a:custGeom>
                <a:avLst/>
                <a:ahLst/>
                <a:rect l="l" t="t" r="r" b="b"/>
                <a:pathLst>
                  <a:path w="2153" h="411" extrusionOk="0">
                    <a:moveTo>
                      <a:pt x="2152" y="0"/>
                    </a:moveTo>
                    <a:lnTo>
                      <a:pt x="0" y="26"/>
                    </a:lnTo>
                    <a:lnTo>
                      <a:pt x="0" y="411"/>
                    </a:lnTo>
                    <a:lnTo>
                      <a:pt x="2152" y="334"/>
                    </a:lnTo>
                    <a:lnTo>
                      <a:pt x="2152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="ctr" anchorCtr="0" bIns="91425" lIns="91425" rIns="91425" spcFirstLastPara="1" tIns="91425" wrap="square">
                <a:noAutofit/>
              </a:bodyPr>
              <a:p>
                <a:pPr algn="l" indent="0" lvl="0" marL="0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1048839" name="Google Shape;443;p39"/>
              <p:cNvSpPr/>
              <p:nvPr/>
            </p:nvSpPr>
            <p:spPr>
              <a:xfrm>
                <a:off x="2010325" y="2854975"/>
                <a:ext cx="57650" cy="8975"/>
              </a:xfrm>
              <a:custGeom>
                <a:avLst/>
                <a:ahLst/>
                <a:rect l="l" t="t" r="r" b="b"/>
                <a:pathLst>
                  <a:path w="2306" h="359" extrusionOk="0">
                    <a:moveTo>
                      <a:pt x="2306" y="1"/>
                    </a:moveTo>
                    <a:lnTo>
                      <a:pt x="1" y="52"/>
                    </a:lnTo>
                    <a:lnTo>
                      <a:pt x="1" y="308"/>
                    </a:lnTo>
                    <a:lnTo>
                      <a:pt x="2306" y="359"/>
                    </a:lnTo>
                    <a:lnTo>
                      <a:pt x="230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="ctr" anchorCtr="0" bIns="91425" lIns="91425" rIns="91425" spcFirstLastPara="1" tIns="91425" wrap="square">
                <a:noAutofit/>
              </a:bodyPr>
              <a:p>
                <a:pPr algn="l" indent="0" lvl="0" marL="0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1048840" name="Google Shape;444;p39"/>
              <p:cNvSpPr/>
              <p:nvPr/>
            </p:nvSpPr>
            <p:spPr>
              <a:xfrm>
                <a:off x="2023150" y="2829975"/>
                <a:ext cx="32025" cy="17325"/>
              </a:xfrm>
              <a:custGeom>
                <a:avLst/>
                <a:ahLst/>
                <a:rect l="l" t="t" r="r" b="b"/>
                <a:pathLst>
                  <a:path w="1281" h="693" extrusionOk="0">
                    <a:moveTo>
                      <a:pt x="614" y="1"/>
                    </a:moveTo>
                    <a:cubicBezTo>
                      <a:pt x="358" y="1"/>
                      <a:pt x="0" y="693"/>
                      <a:pt x="0" y="693"/>
                    </a:cubicBezTo>
                    <a:lnTo>
                      <a:pt x="1280" y="641"/>
                    </a:lnTo>
                    <a:cubicBezTo>
                      <a:pt x="1280" y="641"/>
                      <a:pt x="871" y="1"/>
                      <a:pt x="614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="ctr" anchorCtr="0" bIns="91425" lIns="91425" rIns="91425" spcFirstLastPara="1" tIns="91425" wrap="square">
                <a:noAutofit/>
              </a:bodyPr>
              <a:p>
                <a:pPr algn="l" indent="0" lvl="0" marL="0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1048841" name="Google Shape;445;p39"/>
              <p:cNvSpPr/>
              <p:nvPr/>
            </p:nvSpPr>
            <p:spPr>
              <a:xfrm>
                <a:off x="2025050" y="2590525"/>
                <a:ext cx="28200" cy="12850"/>
              </a:xfrm>
              <a:custGeom>
                <a:avLst/>
                <a:ahLst/>
                <a:rect l="l" t="t" r="r" b="b"/>
                <a:pathLst>
                  <a:path w="1128" h="514" extrusionOk="0">
                    <a:moveTo>
                      <a:pt x="1" y="1"/>
                    </a:moveTo>
                    <a:cubicBezTo>
                      <a:pt x="1" y="1"/>
                      <a:pt x="359" y="514"/>
                      <a:pt x="616" y="514"/>
                    </a:cubicBezTo>
                    <a:cubicBezTo>
                      <a:pt x="872" y="514"/>
                      <a:pt x="1127" y="1"/>
                      <a:pt x="1127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="ctr" anchorCtr="0" bIns="91425" lIns="91425" rIns="91425" spcFirstLastPara="1" tIns="91425" wrap="square">
                <a:noAutofit/>
              </a:bodyPr>
              <a:p>
                <a:pPr algn="l" indent="0" lvl="0" marL="0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1048842" name="Google Shape;446;p39"/>
              <p:cNvSpPr/>
              <p:nvPr/>
            </p:nvSpPr>
            <p:spPr>
              <a:xfrm>
                <a:off x="2025700" y="2628950"/>
                <a:ext cx="26900" cy="179300"/>
              </a:xfrm>
              <a:custGeom>
                <a:avLst/>
                <a:ahLst/>
                <a:rect l="l" t="t" r="r" b="b"/>
                <a:pathLst>
                  <a:path w="1076" h="7172" extrusionOk="0">
                    <a:moveTo>
                      <a:pt x="435" y="1"/>
                    </a:moveTo>
                    <a:cubicBezTo>
                      <a:pt x="435" y="1"/>
                      <a:pt x="512" y="1127"/>
                      <a:pt x="103" y="1127"/>
                    </a:cubicBezTo>
                    <a:lnTo>
                      <a:pt x="1" y="6096"/>
                    </a:lnTo>
                    <a:cubicBezTo>
                      <a:pt x="1" y="6096"/>
                      <a:pt x="384" y="6275"/>
                      <a:pt x="384" y="7171"/>
                    </a:cubicBezTo>
                    <a:lnTo>
                      <a:pt x="769" y="7171"/>
                    </a:lnTo>
                    <a:cubicBezTo>
                      <a:pt x="769" y="7171"/>
                      <a:pt x="692" y="6096"/>
                      <a:pt x="1076" y="6096"/>
                    </a:cubicBezTo>
                    <a:lnTo>
                      <a:pt x="1025" y="1127"/>
                    </a:lnTo>
                    <a:cubicBezTo>
                      <a:pt x="1025" y="1127"/>
                      <a:pt x="718" y="1102"/>
                      <a:pt x="718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="ctr" anchorCtr="0" bIns="91425" lIns="91425" rIns="91425" spcFirstLastPara="1" tIns="91425" wrap="square">
                <a:noAutofit/>
              </a:bodyPr>
              <a:p>
                <a:pPr algn="l" indent="0" lvl="0" marL="0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1048843" name="Google Shape;447;p39"/>
              <p:cNvSpPr/>
              <p:nvPr/>
            </p:nvSpPr>
            <p:spPr>
              <a:xfrm>
                <a:off x="2139025" y="2543150"/>
                <a:ext cx="35250" cy="327875"/>
              </a:xfrm>
              <a:custGeom>
                <a:avLst/>
                <a:ahLst/>
                <a:rect l="l" t="t" r="r" b="b"/>
                <a:pathLst>
                  <a:path w="1410" h="13115" extrusionOk="0">
                    <a:moveTo>
                      <a:pt x="179" y="1"/>
                    </a:moveTo>
                    <a:lnTo>
                      <a:pt x="0" y="13114"/>
                    </a:lnTo>
                    <a:lnTo>
                      <a:pt x="1230" y="13114"/>
                    </a:lnTo>
                    <a:lnTo>
                      <a:pt x="1409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="ctr" anchorCtr="0" bIns="91425" lIns="91425" rIns="91425" spcFirstLastPara="1" tIns="91425" wrap="square">
                <a:noAutofit/>
              </a:bodyPr>
              <a:p>
                <a:pPr algn="l" indent="0" lvl="0" marL="0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1048844" name="Google Shape;448;p39"/>
              <p:cNvSpPr/>
              <p:nvPr/>
            </p:nvSpPr>
            <p:spPr>
              <a:xfrm>
                <a:off x="2149925" y="2550200"/>
                <a:ext cx="18600" cy="23075"/>
              </a:xfrm>
              <a:custGeom>
                <a:avLst/>
                <a:ahLst/>
                <a:rect l="l" t="t" r="r" b="b"/>
                <a:pathLst>
                  <a:path w="744" h="923" extrusionOk="0">
                    <a:moveTo>
                      <a:pt x="743" y="0"/>
                    </a:moveTo>
                    <a:lnTo>
                      <a:pt x="0" y="51"/>
                    </a:lnTo>
                    <a:lnTo>
                      <a:pt x="0" y="922"/>
                    </a:lnTo>
                    <a:lnTo>
                      <a:pt x="333" y="460"/>
                    </a:lnTo>
                    <a:lnTo>
                      <a:pt x="691" y="922"/>
                    </a:lnTo>
                    <a:lnTo>
                      <a:pt x="743" y="0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anchor="ctr" anchorCtr="0" bIns="91425" lIns="91425" rIns="91425" spcFirstLastPara="1" tIns="91425" wrap="square">
                <a:noAutofit/>
              </a:bodyPr>
              <a:p>
                <a:pPr algn="l" indent="0" lvl="0" marL="0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1048845" name="Google Shape;449;p39"/>
              <p:cNvSpPr/>
              <p:nvPr/>
            </p:nvSpPr>
            <p:spPr>
              <a:xfrm>
                <a:off x="2144775" y="2838325"/>
                <a:ext cx="19875" cy="24350"/>
              </a:xfrm>
              <a:custGeom>
                <a:avLst/>
                <a:ahLst/>
                <a:rect l="l" t="t" r="r" b="b"/>
                <a:pathLst>
                  <a:path w="795" h="974" extrusionOk="0">
                    <a:moveTo>
                      <a:pt x="26" y="1"/>
                    </a:moveTo>
                    <a:lnTo>
                      <a:pt x="0" y="974"/>
                    </a:lnTo>
                    <a:lnTo>
                      <a:pt x="794" y="923"/>
                    </a:lnTo>
                    <a:lnTo>
                      <a:pt x="743" y="1"/>
                    </a:lnTo>
                    <a:lnTo>
                      <a:pt x="411" y="512"/>
                    </a:lnTo>
                    <a:lnTo>
                      <a:pt x="26" y="1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anchor="ctr" anchorCtr="0" bIns="91425" lIns="91425" rIns="91425" spcFirstLastPara="1" tIns="91425" wrap="square">
                <a:noAutofit/>
              </a:bodyPr>
              <a:p>
                <a:pPr algn="l" indent="0" lvl="0" marL="0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1048846" name="Google Shape;450;p39"/>
              <p:cNvSpPr/>
              <p:nvPr/>
            </p:nvSpPr>
            <p:spPr>
              <a:xfrm>
                <a:off x="2147350" y="2579000"/>
                <a:ext cx="19250" cy="259350"/>
              </a:xfrm>
              <a:custGeom>
                <a:avLst/>
                <a:ahLst/>
                <a:rect l="l" t="t" r="r" b="b"/>
                <a:pathLst>
                  <a:path w="770" h="10374" extrusionOk="0">
                    <a:moveTo>
                      <a:pt x="436" y="0"/>
                    </a:moveTo>
                    <a:lnTo>
                      <a:pt x="103" y="360"/>
                    </a:lnTo>
                    <a:lnTo>
                      <a:pt x="1" y="9888"/>
                    </a:lnTo>
                    <a:lnTo>
                      <a:pt x="282" y="10374"/>
                    </a:lnTo>
                    <a:lnTo>
                      <a:pt x="589" y="9888"/>
                    </a:lnTo>
                    <a:lnTo>
                      <a:pt x="769" y="385"/>
                    </a:lnTo>
                    <a:lnTo>
                      <a:pt x="436" y="0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anchor="ctr" anchorCtr="0" bIns="91425" lIns="91425" rIns="91425" spcFirstLastPara="1" tIns="91425" wrap="square">
                <a:noAutofit/>
              </a:bodyPr>
              <a:p>
                <a:pPr algn="l" indent="0" lvl="0" marL="0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</p:grp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68" name="Shape 4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58" name="Google Shape;478;p43"/>
          <p:cNvSpPr/>
          <p:nvPr/>
        </p:nvSpPr>
        <p:spPr>
          <a:xfrm>
            <a:off x="4952405" y="2115263"/>
            <a:ext cx="3376190" cy="1759368"/>
          </a:xfrm>
          <a:custGeom>
            <a:avLst/>
            <a:ahLst/>
            <a:rect l="l" t="t" r="r" b="b"/>
            <a:pathLst>
              <a:path w="24940" h="8540" extrusionOk="0">
                <a:moveTo>
                  <a:pt x="21687" y="0"/>
                </a:moveTo>
                <a:cubicBezTo>
                  <a:pt x="21506" y="0"/>
                  <a:pt x="21341" y="2"/>
                  <a:pt x="21211" y="5"/>
                </a:cubicBezTo>
                <a:lnTo>
                  <a:pt x="17533" y="55"/>
                </a:lnTo>
                <a:cubicBezTo>
                  <a:pt x="12793" y="138"/>
                  <a:pt x="8004" y="5"/>
                  <a:pt x="3282" y="353"/>
                </a:cubicBezTo>
                <a:cubicBezTo>
                  <a:pt x="2470" y="403"/>
                  <a:pt x="1426" y="353"/>
                  <a:pt x="779" y="933"/>
                </a:cubicBezTo>
                <a:cubicBezTo>
                  <a:pt x="0" y="1646"/>
                  <a:pt x="150" y="3021"/>
                  <a:pt x="166" y="3982"/>
                </a:cubicBezTo>
                <a:cubicBezTo>
                  <a:pt x="183" y="5722"/>
                  <a:pt x="50" y="8141"/>
                  <a:pt x="2287" y="8324"/>
                </a:cubicBezTo>
                <a:cubicBezTo>
                  <a:pt x="4238" y="8482"/>
                  <a:pt x="6211" y="8540"/>
                  <a:pt x="8188" y="8540"/>
                </a:cubicBezTo>
                <a:cubicBezTo>
                  <a:pt x="10982" y="8540"/>
                  <a:pt x="13783" y="8424"/>
                  <a:pt x="16538" y="8307"/>
                </a:cubicBezTo>
                <a:cubicBezTo>
                  <a:pt x="17897" y="8257"/>
                  <a:pt x="19256" y="8175"/>
                  <a:pt x="20615" y="8092"/>
                </a:cubicBezTo>
                <a:cubicBezTo>
                  <a:pt x="21626" y="8025"/>
                  <a:pt x="23067" y="8191"/>
                  <a:pt x="23979" y="7694"/>
                </a:cubicBezTo>
                <a:cubicBezTo>
                  <a:pt x="24923" y="7164"/>
                  <a:pt x="24774" y="5937"/>
                  <a:pt x="24807" y="5009"/>
                </a:cubicBezTo>
                <a:cubicBezTo>
                  <a:pt x="24840" y="3684"/>
                  <a:pt x="24874" y="2358"/>
                  <a:pt x="24923" y="1032"/>
                </a:cubicBezTo>
                <a:cubicBezTo>
                  <a:pt x="24940" y="88"/>
                  <a:pt x="23399" y="22"/>
                  <a:pt x="23399" y="22"/>
                </a:cubicBezTo>
                <a:cubicBezTo>
                  <a:pt x="23399" y="22"/>
                  <a:pt x="22412" y="0"/>
                  <a:pt x="21687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="ctr" anchorCtr="0" bIns="91425" lIns="91425" rIns="91425" spcFirstLastPara="1" tIns="91425" wrap="square">
            <a:noAutofit/>
          </a:bodyPr>
          <a:p>
            <a:pPr algn="l" indent="0" lvl="0" marL="0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048859" name="Google Shape;479;p43"/>
          <p:cNvSpPr/>
          <p:nvPr/>
        </p:nvSpPr>
        <p:spPr>
          <a:xfrm rot="-88">
            <a:off x="4952405" y="1691589"/>
            <a:ext cx="2444681" cy="619748"/>
          </a:xfrm>
          <a:custGeom>
            <a:avLst/>
            <a:ahLst/>
            <a:rect l="l" t="t" r="r" b="b"/>
            <a:pathLst>
              <a:path w="24940" h="8540" extrusionOk="0">
                <a:moveTo>
                  <a:pt x="21687" y="0"/>
                </a:moveTo>
                <a:cubicBezTo>
                  <a:pt x="21506" y="0"/>
                  <a:pt x="21341" y="2"/>
                  <a:pt x="21211" y="5"/>
                </a:cubicBezTo>
                <a:lnTo>
                  <a:pt x="17533" y="55"/>
                </a:lnTo>
                <a:cubicBezTo>
                  <a:pt x="12793" y="138"/>
                  <a:pt x="8004" y="5"/>
                  <a:pt x="3282" y="353"/>
                </a:cubicBezTo>
                <a:cubicBezTo>
                  <a:pt x="2470" y="403"/>
                  <a:pt x="1426" y="353"/>
                  <a:pt x="779" y="933"/>
                </a:cubicBezTo>
                <a:cubicBezTo>
                  <a:pt x="0" y="1646"/>
                  <a:pt x="150" y="3021"/>
                  <a:pt x="166" y="3982"/>
                </a:cubicBezTo>
                <a:cubicBezTo>
                  <a:pt x="183" y="5722"/>
                  <a:pt x="50" y="8141"/>
                  <a:pt x="2287" y="8324"/>
                </a:cubicBezTo>
                <a:cubicBezTo>
                  <a:pt x="4238" y="8482"/>
                  <a:pt x="6211" y="8540"/>
                  <a:pt x="8188" y="8540"/>
                </a:cubicBezTo>
                <a:cubicBezTo>
                  <a:pt x="10982" y="8540"/>
                  <a:pt x="13783" y="8424"/>
                  <a:pt x="16538" y="8307"/>
                </a:cubicBezTo>
                <a:cubicBezTo>
                  <a:pt x="17897" y="8257"/>
                  <a:pt x="19256" y="8175"/>
                  <a:pt x="20615" y="8092"/>
                </a:cubicBezTo>
                <a:cubicBezTo>
                  <a:pt x="21626" y="8025"/>
                  <a:pt x="23067" y="8191"/>
                  <a:pt x="23979" y="7694"/>
                </a:cubicBezTo>
                <a:cubicBezTo>
                  <a:pt x="24923" y="7164"/>
                  <a:pt x="24774" y="5937"/>
                  <a:pt x="24807" y="5009"/>
                </a:cubicBezTo>
                <a:cubicBezTo>
                  <a:pt x="24840" y="3684"/>
                  <a:pt x="24874" y="2358"/>
                  <a:pt x="24923" y="1032"/>
                </a:cubicBezTo>
                <a:cubicBezTo>
                  <a:pt x="24940" y="88"/>
                  <a:pt x="23399" y="22"/>
                  <a:pt x="23399" y="22"/>
                </a:cubicBezTo>
                <a:cubicBezTo>
                  <a:pt x="23399" y="22"/>
                  <a:pt x="22412" y="0"/>
                  <a:pt x="21687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anchor="ctr" anchorCtr="0" bIns="91425" lIns="91425" rIns="91425" spcFirstLastPara="1" tIns="91425" wrap="square">
            <a:noAutofit/>
          </a:bodyPr>
          <a:p>
            <a:pPr algn="l" indent="0" lvl="0" marL="0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accent4"/>
              </a:solidFill>
            </a:endParaRPr>
          </a:p>
        </p:txBody>
      </p:sp>
      <p:sp>
        <p:nvSpPr>
          <p:cNvPr id="1048860" name="Google Shape;480;p43"/>
          <p:cNvSpPr/>
          <p:nvPr/>
        </p:nvSpPr>
        <p:spPr>
          <a:xfrm>
            <a:off x="815405" y="2115263"/>
            <a:ext cx="3376190" cy="1759368"/>
          </a:xfrm>
          <a:custGeom>
            <a:avLst/>
            <a:ahLst/>
            <a:rect l="l" t="t" r="r" b="b"/>
            <a:pathLst>
              <a:path w="24940" h="8540" extrusionOk="0">
                <a:moveTo>
                  <a:pt x="21687" y="0"/>
                </a:moveTo>
                <a:cubicBezTo>
                  <a:pt x="21506" y="0"/>
                  <a:pt x="21341" y="2"/>
                  <a:pt x="21211" y="5"/>
                </a:cubicBezTo>
                <a:lnTo>
                  <a:pt x="17533" y="55"/>
                </a:lnTo>
                <a:cubicBezTo>
                  <a:pt x="12793" y="138"/>
                  <a:pt x="8004" y="5"/>
                  <a:pt x="3282" y="353"/>
                </a:cubicBezTo>
                <a:cubicBezTo>
                  <a:pt x="2470" y="403"/>
                  <a:pt x="1426" y="353"/>
                  <a:pt x="779" y="933"/>
                </a:cubicBezTo>
                <a:cubicBezTo>
                  <a:pt x="0" y="1646"/>
                  <a:pt x="150" y="3021"/>
                  <a:pt x="166" y="3982"/>
                </a:cubicBezTo>
                <a:cubicBezTo>
                  <a:pt x="183" y="5722"/>
                  <a:pt x="50" y="8141"/>
                  <a:pt x="2287" y="8324"/>
                </a:cubicBezTo>
                <a:cubicBezTo>
                  <a:pt x="4238" y="8482"/>
                  <a:pt x="6211" y="8540"/>
                  <a:pt x="8188" y="8540"/>
                </a:cubicBezTo>
                <a:cubicBezTo>
                  <a:pt x="10982" y="8540"/>
                  <a:pt x="13783" y="8424"/>
                  <a:pt x="16538" y="8307"/>
                </a:cubicBezTo>
                <a:cubicBezTo>
                  <a:pt x="17897" y="8257"/>
                  <a:pt x="19256" y="8175"/>
                  <a:pt x="20615" y="8092"/>
                </a:cubicBezTo>
                <a:cubicBezTo>
                  <a:pt x="21626" y="8025"/>
                  <a:pt x="23067" y="8191"/>
                  <a:pt x="23979" y="7694"/>
                </a:cubicBezTo>
                <a:cubicBezTo>
                  <a:pt x="24923" y="7164"/>
                  <a:pt x="24774" y="5937"/>
                  <a:pt x="24807" y="5009"/>
                </a:cubicBezTo>
                <a:cubicBezTo>
                  <a:pt x="24840" y="3684"/>
                  <a:pt x="24874" y="2358"/>
                  <a:pt x="24923" y="1032"/>
                </a:cubicBezTo>
                <a:cubicBezTo>
                  <a:pt x="24940" y="88"/>
                  <a:pt x="23399" y="22"/>
                  <a:pt x="23399" y="22"/>
                </a:cubicBezTo>
                <a:cubicBezTo>
                  <a:pt x="23399" y="22"/>
                  <a:pt x="22412" y="0"/>
                  <a:pt x="21687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="ctr" anchorCtr="0" bIns="91425" lIns="91425" rIns="91425" spcFirstLastPara="1" tIns="91425" wrap="square">
            <a:noAutofit/>
          </a:bodyPr>
          <a:p>
            <a:pPr algn="l" indent="0" lvl="0" marL="0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048861" name="Google Shape;481;p43"/>
          <p:cNvSpPr/>
          <p:nvPr/>
        </p:nvSpPr>
        <p:spPr>
          <a:xfrm rot="-88">
            <a:off x="815405" y="1691589"/>
            <a:ext cx="2444681" cy="619748"/>
          </a:xfrm>
          <a:custGeom>
            <a:avLst/>
            <a:ahLst/>
            <a:rect l="l" t="t" r="r" b="b"/>
            <a:pathLst>
              <a:path w="24940" h="8540" extrusionOk="0">
                <a:moveTo>
                  <a:pt x="21687" y="0"/>
                </a:moveTo>
                <a:cubicBezTo>
                  <a:pt x="21506" y="0"/>
                  <a:pt x="21341" y="2"/>
                  <a:pt x="21211" y="5"/>
                </a:cubicBezTo>
                <a:lnTo>
                  <a:pt x="17533" y="55"/>
                </a:lnTo>
                <a:cubicBezTo>
                  <a:pt x="12793" y="138"/>
                  <a:pt x="8004" y="5"/>
                  <a:pt x="3282" y="353"/>
                </a:cubicBezTo>
                <a:cubicBezTo>
                  <a:pt x="2470" y="403"/>
                  <a:pt x="1426" y="353"/>
                  <a:pt x="779" y="933"/>
                </a:cubicBezTo>
                <a:cubicBezTo>
                  <a:pt x="0" y="1646"/>
                  <a:pt x="150" y="3021"/>
                  <a:pt x="166" y="3982"/>
                </a:cubicBezTo>
                <a:cubicBezTo>
                  <a:pt x="183" y="5722"/>
                  <a:pt x="50" y="8141"/>
                  <a:pt x="2287" y="8324"/>
                </a:cubicBezTo>
                <a:cubicBezTo>
                  <a:pt x="4238" y="8482"/>
                  <a:pt x="6211" y="8540"/>
                  <a:pt x="8188" y="8540"/>
                </a:cubicBezTo>
                <a:cubicBezTo>
                  <a:pt x="10982" y="8540"/>
                  <a:pt x="13783" y="8424"/>
                  <a:pt x="16538" y="8307"/>
                </a:cubicBezTo>
                <a:cubicBezTo>
                  <a:pt x="17897" y="8257"/>
                  <a:pt x="19256" y="8175"/>
                  <a:pt x="20615" y="8092"/>
                </a:cubicBezTo>
                <a:cubicBezTo>
                  <a:pt x="21626" y="8025"/>
                  <a:pt x="23067" y="8191"/>
                  <a:pt x="23979" y="7694"/>
                </a:cubicBezTo>
                <a:cubicBezTo>
                  <a:pt x="24923" y="7164"/>
                  <a:pt x="24774" y="5937"/>
                  <a:pt x="24807" y="5009"/>
                </a:cubicBezTo>
                <a:cubicBezTo>
                  <a:pt x="24840" y="3684"/>
                  <a:pt x="24874" y="2358"/>
                  <a:pt x="24923" y="1032"/>
                </a:cubicBezTo>
                <a:cubicBezTo>
                  <a:pt x="24940" y="88"/>
                  <a:pt x="23399" y="22"/>
                  <a:pt x="23399" y="22"/>
                </a:cubicBezTo>
                <a:cubicBezTo>
                  <a:pt x="23399" y="22"/>
                  <a:pt x="22412" y="0"/>
                  <a:pt x="21687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anchor="ctr" anchorCtr="0" bIns="91425" lIns="91425" rIns="91425" spcFirstLastPara="1" tIns="91425" wrap="square">
            <a:noAutofit/>
          </a:bodyPr>
          <a:p>
            <a:pPr algn="l" indent="0" lvl="0" marL="0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accent4"/>
              </a:solidFill>
            </a:endParaRPr>
          </a:p>
        </p:txBody>
      </p:sp>
      <p:sp>
        <p:nvSpPr>
          <p:cNvPr id="1048862" name="Google Shape;482;p43"/>
          <p:cNvSpPr txBox="1">
            <a:spLocks noGrp="1"/>
          </p:cNvSpPr>
          <p:nvPr>
            <p:ph type="subTitle" idx="1"/>
          </p:nvPr>
        </p:nvSpPr>
        <p:spPr>
          <a:xfrm>
            <a:off x="1009500" y="1761600"/>
            <a:ext cx="2016000" cy="479700"/>
          </a:xfrm>
          <a:prstGeom prst="rect"/>
        </p:spPr>
        <p:txBody>
          <a:bodyPr anchor="ctr" anchorCtr="0" bIns="91425" lIns="91425" rIns="91425" spcFirstLastPara="1" tIns="91425" wrap="square">
            <a:noAutofit/>
          </a:bodyPr>
          <a:p>
            <a:pPr algn="l"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dirty="0" lang="pt-BR" smtClean="0"/>
              <a:t>2007</a:t>
            </a:r>
            <a:endParaRPr dirty="0"/>
          </a:p>
        </p:txBody>
      </p:sp>
      <p:sp>
        <p:nvSpPr>
          <p:cNvPr id="1048863" name="Google Shape;483;p43"/>
          <p:cNvSpPr txBox="1">
            <a:spLocks noGrp="1"/>
          </p:cNvSpPr>
          <p:nvPr>
            <p:ph type="subTitle" idx="2"/>
          </p:nvPr>
        </p:nvSpPr>
        <p:spPr>
          <a:xfrm>
            <a:off x="5146488" y="1761610"/>
            <a:ext cx="2016000" cy="479700"/>
          </a:xfrm>
          <a:prstGeom prst="rect"/>
        </p:spPr>
        <p:txBody>
          <a:bodyPr anchor="ctr" anchorCtr="0" bIns="91425" lIns="91425" rIns="91425" spcFirstLastPara="1" tIns="91425" wrap="square">
            <a:noAutofit/>
          </a:bodyPr>
          <a:p>
            <a:pPr algn="l"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dirty="0" lang="pt-BR" smtClean="0"/>
              <a:t>2008</a:t>
            </a:r>
            <a:endParaRPr dirty="0"/>
          </a:p>
        </p:txBody>
      </p:sp>
      <p:sp>
        <p:nvSpPr>
          <p:cNvPr id="1048864" name="Google Shape;484;p43"/>
          <p:cNvSpPr txBox="1">
            <a:spLocks noGrp="1"/>
          </p:cNvSpPr>
          <p:nvPr>
            <p:ph type="subTitle" idx="3"/>
          </p:nvPr>
        </p:nvSpPr>
        <p:spPr>
          <a:xfrm>
            <a:off x="1027500" y="2422481"/>
            <a:ext cx="2952000" cy="994200"/>
          </a:xfrm>
          <a:prstGeom prst="rect"/>
        </p:spPr>
        <p:txBody>
          <a:bodyPr anchor="t" anchorCtr="0" bIns="91425" lIns="91425" rIns="91425" spcFirstLastPara="1" tIns="91425" wrap="square">
            <a:noAutofit/>
          </a:bodyPr>
          <a:p>
            <a:pPr indent="0" lvl="0" marL="0"/>
            <a:r>
              <a:rPr dirty="0" lang="en-US" smtClean="0"/>
              <a:t>“</a:t>
            </a:r>
            <a:r>
              <a:rPr dirty="0" lang="en-US" err="1" smtClean="0"/>
              <a:t>Jawara</a:t>
            </a:r>
            <a:r>
              <a:rPr dirty="0" lang="en-US" smtClean="0"/>
              <a:t> Entrepreneur” </a:t>
            </a:r>
            <a:r>
              <a:rPr dirty="0" lang="en-US" err="1"/>
              <a:t>dari</a:t>
            </a:r>
            <a:r>
              <a:rPr dirty="0" lang="en-US"/>
              <a:t> </a:t>
            </a:r>
            <a:r>
              <a:rPr dirty="0" lang="en-US" err="1"/>
              <a:t>majalah</a:t>
            </a:r>
            <a:r>
              <a:rPr dirty="0" lang="en-US"/>
              <a:t> KONTAN</a:t>
            </a:r>
          </a:p>
          <a:p>
            <a:pPr indent="0" lvl="0" marL="0"/>
            <a:r>
              <a:rPr dirty="0" lang="en-US" err="1" smtClean="0"/>
              <a:t>Pemenang</a:t>
            </a:r>
            <a:r>
              <a:rPr dirty="0" lang="en-US" smtClean="0"/>
              <a:t> </a:t>
            </a:r>
            <a:r>
              <a:rPr dirty="0" lang="en-US"/>
              <a:t>1 </a:t>
            </a:r>
            <a:r>
              <a:rPr dirty="0" lang="en-US" err="1"/>
              <a:t>Wirausaha</a:t>
            </a:r>
            <a:r>
              <a:rPr dirty="0" lang="en-US"/>
              <a:t> </a:t>
            </a:r>
            <a:r>
              <a:rPr dirty="0" lang="en-US" err="1"/>
              <a:t>Muda</a:t>
            </a:r>
            <a:r>
              <a:rPr dirty="0" lang="en-US"/>
              <a:t> </a:t>
            </a:r>
            <a:r>
              <a:rPr dirty="0" lang="en-US" err="1"/>
              <a:t>Mandiri</a:t>
            </a:r>
            <a:r>
              <a:rPr dirty="0" lang="en-US"/>
              <a:t> 2007 </a:t>
            </a:r>
            <a:r>
              <a:rPr dirty="0" lang="en-US" err="1"/>
              <a:t>Kategori</a:t>
            </a:r>
            <a:r>
              <a:rPr dirty="0" lang="en-US"/>
              <a:t> </a:t>
            </a:r>
            <a:r>
              <a:rPr dirty="0" lang="en-US" err="1"/>
              <a:t>Mahasiswa</a:t>
            </a:r>
            <a:r>
              <a:rPr dirty="0" lang="en-US"/>
              <a:t> program </a:t>
            </a:r>
            <a:r>
              <a:rPr dirty="0" lang="en-US" err="1"/>
              <a:t>Pasca</a:t>
            </a:r>
            <a:r>
              <a:rPr dirty="0" lang="en-US"/>
              <a:t> </a:t>
            </a:r>
            <a:r>
              <a:rPr dirty="0" lang="en-US" err="1"/>
              <a:t>Sarjana</a:t>
            </a:r>
            <a:r>
              <a:rPr dirty="0" lang="en-US"/>
              <a:t> </a:t>
            </a:r>
            <a:r>
              <a:rPr dirty="0" lang="en-US" err="1"/>
              <a:t>dan</a:t>
            </a:r>
            <a:r>
              <a:rPr dirty="0" lang="en-US"/>
              <a:t> </a:t>
            </a:r>
            <a:r>
              <a:rPr dirty="0" lang="en-US" smtClean="0"/>
              <a:t>Alumni</a:t>
            </a:r>
            <a:endParaRPr dirty="0" lang="en-US"/>
          </a:p>
        </p:txBody>
      </p:sp>
      <p:sp>
        <p:nvSpPr>
          <p:cNvPr id="1048865" name="Google Shape;485;p43"/>
          <p:cNvSpPr txBox="1">
            <a:spLocks noGrp="1"/>
          </p:cNvSpPr>
          <p:nvPr>
            <p:ph type="subTitle" idx="4"/>
          </p:nvPr>
        </p:nvSpPr>
        <p:spPr>
          <a:xfrm>
            <a:off x="5095069" y="2260081"/>
            <a:ext cx="2952000" cy="994200"/>
          </a:xfrm>
          <a:prstGeom prst="rect"/>
        </p:spPr>
        <p:txBody>
          <a:bodyPr anchor="t" anchorCtr="0" bIns="91425" lIns="91425" rIns="91425" spcFirstLastPara="1" tIns="91425" wrap="square">
            <a:noAutofit/>
          </a:bodyPr>
          <a:p>
            <a:pPr indent="0" lvl="0" marL="0"/>
            <a:r>
              <a:rPr dirty="0" lang="en-US"/>
              <a:t>“The Best Indonesia Franchisor” </a:t>
            </a:r>
            <a:r>
              <a:rPr dirty="0" lang="en-US" err="1"/>
              <a:t>dari</a:t>
            </a:r>
            <a:r>
              <a:rPr dirty="0" lang="en-US"/>
              <a:t> </a:t>
            </a:r>
            <a:r>
              <a:rPr dirty="0" lang="en-US" err="1"/>
              <a:t>majalah</a:t>
            </a:r>
            <a:r>
              <a:rPr dirty="0" lang="en-US"/>
              <a:t> info franchise Indonesia</a:t>
            </a:r>
          </a:p>
          <a:p>
            <a:pPr indent="0" lvl="0" marL="0"/>
            <a:r>
              <a:rPr dirty="0" lang="en-US" smtClean="0"/>
              <a:t>“</a:t>
            </a:r>
            <a:r>
              <a:rPr dirty="0" lang="en-US"/>
              <a:t>The Most </a:t>
            </a:r>
            <a:r>
              <a:rPr dirty="0" lang="en-US" smtClean="0"/>
              <a:t>Promising Entrepreneur </a:t>
            </a:r>
            <a:r>
              <a:rPr dirty="0" lang="en-US"/>
              <a:t>of the Year” </a:t>
            </a:r>
            <a:r>
              <a:rPr dirty="0" lang="en-US" err="1"/>
              <a:t>dari</a:t>
            </a:r>
            <a:r>
              <a:rPr dirty="0" lang="en-US"/>
              <a:t> Asia </a:t>
            </a:r>
            <a:r>
              <a:rPr dirty="0" lang="en-US" err="1"/>
              <a:t>Pasifik</a:t>
            </a:r>
            <a:r>
              <a:rPr dirty="0" lang="en-US"/>
              <a:t> Entrepreneurship Awards</a:t>
            </a:r>
          </a:p>
          <a:p>
            <a:pPr algn="l" indent="0" lvl="0" marL="0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048866" name="Google Shape;486;p43"/>
          <p:cNvSpPr txBox="1">
            <a:spLocks noGrp="1"/>
          </p:cNvSpPr>
          <p:nvPr>
            <p:ph type="title"/>
          </p:nvPr>
        </p:nvSpPr>
        <p:spPr>
          <a:xfrm>
            <a:off x="624595" y="476276"/>
            <a:ext cx="7704000" cy="572700"/>
          </a:xfrm>
          <a:prstGeom prst="rect"/>
        </p:spPr>
        <p:txBody>
          <a:bodyPr anchor="ctr" anchorCtr="0" bIns="91425" lIns="91425" rIns="91425" spcFirstLastPara="1" tIns="91425" wrap="square">
            <a:noAutofit/>
          </a:bodyPr>
          <a:p>
            <a:pPr algn="ctr"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dirty="0" lang="en-US" smtClean="0"/>
              <a:t>PENGHARGAAN</a:t>
            </a:r>
            <a:endParaRPr dirty="0"/>
          </a:p>
        </p:txBody>
      </p:sp>
      <p:grpSp>
        <p:nvGrpSpPr>
          <p:cNvPr id="69" name="Google Shape;487;p43"/>
          <p:cNvGrpSpPr/>
          <p:nvPr/>
        </p:nvGrpSpPr>
        <p:grpSpPr>
          <a:xfrm rot="160518">
            <a:off x="3416582" y="1582748"/>
            <a:ext cx="712952" cy="837291"/>
            <a:chOff x="2594275" y="2014975"/>
            <a:chExt cx="279175" cy="327850"/>
          </a:xfrm>
        </p:grpSpPr>
        <p:sp>
          <p:nvSpPr>
            <p:cNvPr id="1048867" name="Google Shape;488;p43"/>
            <p:cNvSpPr/>
            <p:nvPr/>
          </p:nvSpPr>
          <p:spPr>
            <a:xfrm>
              <a:off x="2651275" y="2081600"/>
              <a:ext cx="33275" cy="261225"/>
            </a:xfrm>
            <a:custGeom>
              <a:avLst/>
              <a:ahLst/>
              <a:rect l="l" t="t" r="r" b="b"/>
              <a:pathLst>
                <a:path w="1331" h="10449" extrusionOk="0">
                  <a:moveTo>
                    <a:pt x="820" y="0"/>
                  </a:moveTo>
                  <a:lnTo>
                    <a:pt x="307" y="26"/>
                  </a:lnTo>
                  <a:lnTo>
                    <a:pt x="0" y="10449"/>
                  </a:lnTo>
                  <a:lnTo>
                    <a:pt x="590" y="10449"/>
                  </a:lnTo>
                  <a:lnTo>
                    <a:pt x="1331" y="6992"/>
                  </a:lnTo>
                  <a:lnTo>
                    <a:pt x="82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="ctr" anchorCtr="0" bIns="91425" lIns="91425" rIns="91425" spcFirstLastPara="1" tIns="91425" wrap="square">
              <a:noAutofit/>
            </a:bodyPr>
            <a:p>
              <a:pPr algn="l" indent="0" lvl="0" marL="0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48868" name="Google Shape;489;p43"/>
            <p:cNvSpPr/>
            <p:nvPr/>
          </p:nvSpPr>
          <p:spPr>
            <a:xfrm>
              <a:off x="2666000" y="2073875"/>
              <a:ext cx="207450" cy="268950"/>
            </a:xfrm>
            <a:custGeom>
              <a:avLst/>
              <a:ahLst/>
              <a:rect l="l" t="t" r="r" b="b"/>
              <a:pathLst>
                <a:path w="8298" h="10758" extrusionOk="0">
                  <a:moveTo>
                    <a:pt x="7324" y="1"/>
                  </a:moveTo>
                  <a:lnTo>
                    <a:pt x="231" y="309"/>
                  </a:lnTo>
                  <a:lnTo>
                    <a:pt x="1" y="10758"/>
                  </a:lnTo>
                  <a:lnTo>
                    <a:pt x="1" y="10758"/>
                  </a:lnTo>
                  <a:lnTo>
                    <a:pt x="8297" y="10579"/>
                  </a:lnTo>
                  <a:lnTo>
                    <a:pt x="7324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="ctr" anchorCtr="0" bIns="91425" lIns="91425" rIns="91425" spcFirstLastPara="1" tIns="91425" wrap="square">
              <a:noAutofit/>
            </a:bodyPr>
            <a:p>
              <a:pPr algn="l" indent="0" lvl="0" marL="0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48869" name="Google Shape;490;p43"/>
            <p:cNvSpPr/>
            <p:nvPr/>
          </p:nvSpPr>
          <p:spPr>
            <a:xfrm>
              <a:off x="2693525" y="2101400"/>
              <a:ext cx="152425" cy="224175"/>
            </a:xfrm>
            <a:custGeom>
              <a:avLst/>
              <a:ahLst/>
              <a:rect l="l" t="t" r="r" b="b"/>
              <a:pathLst>
                <a:path w="6097" h="8967" extrusionOk="0">
                  <a:moveTo>
                    <a:pt x="4969" y="386"/>
                  </a:moveTo>
                  <a:lnTo>
                    <a:pt x="5635" y="8094"/>
                  </a:lnTo>
                  <a:lnTo>
                    <a:pt x="409" y="8582"/>
                  </a:lnTo>
                  <a:lnTo>
                    <a:pt x="409" y="820"/>
                  </a:lnTo>
                  <a:lnTo>
                    <a:pt x="4969" y="386"/>
                  </a:lnTo>
                  <a:close/>
                  <a:moveTo>
                    <a:pt x="5327" y="1"/>
                  </a:moveTo>
                  <a:lnTo>
                    <a:pt x="0" y="462"/>
                  </a:lnTo>
                  <a:lnTo>
                    <a:pt x="0" y="8967"/>
                  </a:lnTo>
                  <a:lnTo>
                    <a:pt x="6097" y="8658"/>
                  </a:lnTo>
                  <a:lnTo>
                    <a:pt x="5327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="ctr" anchorCtr="0" bIns="91425" lIns="91425" rIns="91425" spcFirstLastPara="1" tIns="91425" wrap="square">
              <a:noAutofit/>
            </a:bodyPr>
            <a:p>
              <a:pPr algn="l" indent="0" lvl="0" marL="0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48870" name="Google Shape;491;p43"/>
            <p:cNvSpPr/>
            <p:nvPr/>
          </p:nvSpPr>
          <p:spPr>
            <a:xfrm>
              <a:off x="2594275" y="2022050"/>
              <a:ext cx="48675" cy="262500"/>
            </a:xfrm>
            <a:custGeom>
              <a:avLst/>
              <a:ahLst/>
              <a:rect l="l" t="t" r="r" b="b"/>
              <a:pathLst>
                <a:path w="1947" h="10500" extrusionOk="0">
                  <a:moveTo>
                    <a:pt x="154" y="0"/>
                  </a:moveTo>
                  <a:lnTo>
                    <a:pt x="0" y="10500"/>
                  </a:lnTo>
                  <a:lnTo>
                    <a:pt x="641" y="10474"/>
                  </a:lnTo>
                  <a:lnTo>
                    <a:pt x="1946" y="4558"/>
                  </a:lnTo>
                  <a:lnTo>
                    <a:pt x="871" y="26"/>
                  </a:lnTo>
                  <a:lnTo>
                    <a:pt x="15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="ctr" anchorCtr="0" bIns="91425" lIns="91425" rIns="91425" spcFirstLastPara="1" tIns="91425" wrap="square">
              <a:noAutofit/>
            </a:bodyPr>
            <a:p>
              <a:pPr algn="l" indent="0" lvl="0" marL="0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48871" name="Google Shape;492;p43"/>
            <p:cNvSpPr/>
            <p:nvPr/>
          </p:nvSpPr>
          <p:spPr>
            <a:xfrm>
              <a:off x="2610275" y="2014975"/>
              <a:ext cx="207500" cy="268950"/>
            </a:xfrm>
            <a:custGeom>
              <a:avLst/>
              <a:ahLst/>
              <a:rect l="l" t="t" r="r" b="b"/>
              <a:pathLst>
                <a:path w="8300" h="10758" extrusionOk="0">
                  <a:moveTo>
                    <a:pt x="7326" y="0"/>
                  </a:moveTo>
                  <a:lnTo>
                    <a:pt x="231" y="309"/>
                  </a:lnTo>
                  <a:lnTo>
                    <a:pt x="1" y="10757"/>
                  </a:lnTo>
                  <a:lnTo>
                    <a:pt x="8299" y="10553"/>
                  </a:lnTo>
                  <a:lnTo>
                    <a:pt x="7326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="ctr" anchorCtr="0" bIns="91425" lIns="91425" rIns="91425" spcFirstLastPara="1" tIns="91425" wrap="square">
              <a:noAutofit/>
            </a:bodyPr>
            <a:p>
              <a:pPr algn="l" indent="0" lvl="0" marL="0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48872" name="Google Shape;493;p43"/>
            <p:cNvSpPr/>
            <p:nvPr/>
          </p:nvSpPr>
          <p:spPr>
            <a:xfrm>
              <a:off x="2768425" y="2235250"/>
              <a:ext cx="55050" cy="48675"/>
            </a:xfrm>
            <a:custGeom>
              <a:avLst/>
              <a:ahLst/>
              <a:rect l="l" t="t" r="r" b="b"/>
              <a:pathLst>
                <a:path w="2202" h="1947" extrusionOk="0">
                  <a:moveTo>
                    <a:pt x="1997" y="0"/>
                  </a:moveTo>
                  <a:lnTo>
                    <a:pt x="0" y="1946"/>
                  </a:lnTo>
                  <a:lnTo>
                    <a:pt x="2202" y="1946"/>
                  </a:lnTo>
                  <a:lnTo>
                    <a:pt x="199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="ctr" anchorCtr="0" bIns="91425" lIns="91425" rIns="91425" spcFirstLastPara="1" tIns="91425" wrap="square">
              <a:noAutofit/>
            </a:bodyPr>
            <a:p>
              <a:pPr algn="l" indent="0" lvl="0" marL="0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48873" name="Google Shape;494;p43"/>
            <p:cNvSpPr/>
            <p:nvPr/>
          </p:nvSpPr>
          <p:spPr>
            <a:xfrm>
              <a:off x="2750525" y="2014975"/>
              <a:ext cx="49300" cy="41650"/>
            </a:xfrm>
            <a:custGeom>
              <a:avLst/>
              <a:ahLst/>
              <a:rect l="l" t="t" r="r" b="b"/>
              <a:pathLst>
                <a:path w="1972" h="1666" extrusionOk="0">
                  <a:moveTo>
                    <a:pt x="0" y="0"/>
                  </a:moveTo>
                  <a:lnTo>
                    <a:pt x="1972" y="1665"/>
                  </a:lnTo>
                  <a:lnTo>
                    <a:pt x="184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="ctr" anchorCtr="0" bIns="91425" lIns="91425" rIns="91425" spcFirstLastPara="1" tIns="91425" wrap="square">
              <a:noAutofit/>
            </a:bodyPr>
            <a:p>
              <a:pPr algn="l" indent="0" lvl="0" marL="0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grpSp>
        <p:nvGrpSpPr>
          <p:cNvPr id="70" name="Google Shape;495;p43"/>
          <p:cNvGrpSpPr/>
          <p:nvPr/>
        </p:nvGrpSpPr>
        <p:grpSpPr>
          <a:xfrm rot="112284">
            <a:off x="7508541" y="1526065"/>
            <a:ext cx="712974" cy="837316"/>
            <a:chOff x="2594275" y="2014975"/>
            <a:chExt cx="279175" cy="327850"/>
          </a:xfrm>
        </p:grpSpPr>
        <p:sp>
          <p:nvSpPr>
            <p:cNvPr id="1048874" name="Google Shape;496;p43"/>
            <p:cNvSpPr/>
            <p:nvPr/>
          </p:nvSpPr>
          <p:spPr>
            <a:xfrm>
              <a:off x="2651275" y="2081600"/>
              <a:ext cx="33275" cy="261225"/>
            </a:xfrm>
            <a:custGeom>
              <a:avLst/>
              <a:ahLst/>
              <a:rect l="l" t="t" r="r" b="b"/>
              <a:pathLst>
                <a:path w="1331" h="10449" extrusionOk="0">
                  <a:moveTo>
                    <a:pt x="820" y="0"/>
                  </a:moveTo>
                  <a:lnTo>
                    <a:pt x="307" y="26"/>
                  </a:lnTo>
                  <a:lnTo>
                    <a:pt x="0" y="10449"/>
                  </a:lnTo>
                  <a:lnTo>
                    <a:pt x="590" y="10449"/>
                  </a:lnTo>
                  <a:lnTo>
                    <a:pt x="1331" y="6992"/>
                  </a:lnTo>
                  <a:lnTo>
                    <a:pt x="82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="ctr" anchorCtr="0" bIns="91425" lIns="91425" rIns="91425" spcFirstLastPara="1" tIns="91425" wrap="square">
              <a:noAutofit/>
            </a:bodyPr>
            <a:p>
              <a:pPr algn="l" indent="0" lvl="0" marL="0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48875" name="Google Shape;497;p43"/>
            <p:cNvSpPr/>
            <p:nvPr/>
          </p:nvSpPr>
          <p:spPr>
            <a:xfrm>
              <a:off x="2666000" y="2073875"/>
              <a:ext cx="207450" cy="268950"/>
            </a:xfrm>
            <a:custGeom>
              <a:avLst/>
              <a:ahLst/>
              <a:rect l="l" t="t" r="r" b="b"/>
              <a:pathLst>
                <a:path w="8298" h="10758" extrusionOk="0">
                  <a:moveTo>
                    <a:pt x="7324" y="1"/>
                  </a:moveTo>
                  <a:lnTo>
                    <a:pt x="231" y="309"/>
                  </a:lnTo>
                  <a:lnTo>
                    <a:pt x="1" y="10758"/>
                  </a:lnTo>
                  <a:lnTo>
                    <a:pt x="1" y="10758"/>
                  </a:lnTo>
                  <a:lnTo>
                    <a:pt x="8297" y="10579"/>
                  </a:lnTo>
                  <a:lnTo>
                    <a:pt x="7324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="ctr" anchorCtr="0" bIns="91425" lIns="91425" rIns="91425" spcFirstLastPara="1" tIns="91425" wrap="square">
              <a:noAutofit/>
            </a:bodyPr>
            <a:p>
              <a:pPr algn="l" indent="0" lvl="0" marL="0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48876" name="Google Shape;498;p43"/>
            <p:cNvSpPr/>
            <p:nvPr/>
          </p:nvSpPr>
          <p:spPr>
            <a:xfrm>
              <a:off x="2693525" y="2101400"/>
              <a:ext cx="152425" cy="224175"/>
            </a:xfrm>
            <a:custGeom>
              <a:avLst/>
              <a:ahLst/>
              <a:rect l="l" t="t" r="r" b="b"/>
              <a:pathLst>
                <a:path w="6097" h="8967" extrusionOk="0">
                  <a:moveTo>
                    <a:pt x="4969" y="386"/>
                  </a:moveTo>
                  <a:lnTo>
                    <a:pt x="5635" y="8094"/>
                  </a:lnTo>
                  <a:lnTo>
                    <a:pt x="409" y="8582"/>
                  </a:lnTo>
                  <a:lnTo>
                    <a:pt x="409" y="820"/>
                  </a:lnTo>
                  <a:lnTo>
                    <a:pt x="4969" y="386"/>
                  </a:lnTo>
                  <a:close/>
                  <a:moveTo>
                    <a:pt x="5327" y="1"/>
                  </a:moveTo>
                  <a:lnTo>
                    <a:pt x="0" y="462"/>
                  </a:lnTo>
                  <a:lnTo>
                    <a:pt x="0" y="8967"/>
                  </a:lnTo>
                  <a:lnTo>
                    <a:pt x="6097" y="8658"/>
                  </a:lnTo>
                  <a:lnTo>
                    <a:pt x="5327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="ctr" anchorCtr="0" bIns="91425" lIns="91425" rIns="91425" spcFirstLastPara="1" tIns="91425" wrap="square">
              <a:noAutofit/>
            </a:bodyPr>
            <a:p>
              <a:pPr algn="l" indent="0" lvl="0" marL="0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48877" name="Google Shape;499;p43"/>
            <p:cNvSpPr/>
            <p:nvPr/>
          </p:nvSpPr>
          <p:spPr>
            <a:xfrm>
              <a:off x="2594275" y="2022050"/>
              <a:ext cx="48675" cy="262500"/>
            </a:xfrm>
            <a:custGeom>
              <a:avLst/>
              <a:ahLst/>
              <a:rect l="l" t="t" r="r" b="b"/>
              <a:pathLst>
                <a:path w="1947" h="10500" extrusionOk="0">
                  <a:moveTo>
                    <a:pt x="154" y="0"/>
                  </a:moveTo>
                  <a:lnTo>
                    <a:pt x="0" y="10500"/>
                  </a:lnTo>
                  <a:lnTo>
                    <a:pt x="641" y="10474"/>
                  </a:lnTo>
                  <a:lnTo>
                    <a:pt x="1946" y="4558"/>
                  </a:lnTo>
                  <a:lnTo>
                    <a:pt x="871" y="26"/>
                  </a:lnTo>
                  <a:lnTo>
                    <a:pt x="154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="ctr" anchorCtr="0" bIns="91425" lIns="91425" rIns="91425" spcFirstLastPara="1" tIns="91425" wrap="square">
              <a:noAutofit/>
            </a:bodyPr>
            <a:p>
              <a:pPr algn="l" indent="0" lvl="0" marL="0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48878" name="Google Shape;500;p43"/>
            <p:cNvSpPr/>
            <p:nvPr/>
          </p:nvSpPr>
          <p:spPr>
            <a:xfrm>
              <a:off x="2610275" y="2014975"/>
              <a:ext cx="207500" cy="268950"/>
            </a:xfrm>
            <a:custGeom>
              <a:avLst/>
              <a:ahLst/>
              <a:rect l="l" t="t" r="r" b="b"/>
              <a:pathLst>
                <a:path w="8300" h="10758" extrusionOk="0">
                  <a:moveTo>
                    <a:pt x="7326" y="0"/>
                  </a:moveTo>
                  <a:lnTo>
                    <a:pt x="231" y="309"/>
                  </a:lnTo>
                  <a:lnTo>
                    <a:pt x="1" y="10757"/>
                  </a:lnTo>
                  <a:lnTo>
                    <a:pt x="8299" y="10553"/>
                  </a:lnTo>
                  <a:lnTo>
                    <a:pt x="732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="ctr" anchorCtr="0" bIns="91425" lIns="91425" rIns="91425" spcFirstLastPara="1" tIns="91425" wrap="square">
              <a:noAutofit/>
            </a:bodyPr>
            <a:p>
              <a:pPr algn="l" indent="0" lvl="0" marL="0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48879" name="Google Shape;501;p43"/>
            <p:cNvSpPr/>
            <p:nvPr/>
          </p:nvSpPr>
          <p:spPr>
            <a:xfrm>
              <a:off x="2768425" y="2235250"/>
              <a:ext cx="55050" cy="48675"/>
            </a:xfrm>
            <a:custGeom>
              <a:avLst/>
              <a:ahLst/>
              <a:rect l="l" t="t" r="r" b="b"/>
              <a:pathLst>
                <a:path w="2202" h="1947" extrusionOk="0">
                  <a:moveTo>
                    <a:pt x="1997" y="0"/>
                  </a:moveTo>
                  <a:lnTo>
                    <a:pt x="0" y="1946"/>
                  </a:lnTo>
                  <a:lnTo>
                    <a:pt x="2202" y="1946"/>
                  </a:lnTo>
                  <a:lnTo>
                    <a:pt x="199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="ctr" anchorCtr="0" bIns="91425" lIns="91425" rIns="91425" spcFirstLastPara="1" tIns="91425" wrap="square">
              <a:noAutofit/>
            </a:bodyPr>
            <a:p>
              <a:pPr algn="l" indent="0" lvl="0" marL="0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48880" name="Google Shape;502;p43"/>
            <p:cNvSpPr/>
            <p:nvPr/>
          </p:nvSpPr>
          <p:spPr>
            <a:xfrm>
              <a:off x="2750525" y="2014975"/>
              <a:ext cx="49300" cy="41650"/>
            </a:xfrm>
            <a:custGeom>
              <a:avLst/>
              <a:ahLst/>
              <a:rect l="l" t="t" r="r" b="b"/>
              <a:pathLst>
                <a:path w="1972" h="1666" extrusionOk="0">
                  <a:moveTo>
                    <a:pt x="0" y="0"/>
                  </a:moveTo>
                  <a:lnTo>
                    <a:pt x="1972" y="1665"/>
                  </a:lnTo>
                  <a:lnTo>
                    <a:pt x="1844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="ctr" anchorCtr="0" bIns="91425" lIns="91425" rIns="91425" spcFirstLastPara="1" tIns="91425" wrap="square">
              <a:noAutofit/>
            </a:bodyPr>
            <a:p>
              <a:pPr algn="l" indent="0" lvl="0" marL="0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sp>
        <p:nvSpPr>
          <p:cNvPr id="1048881" name="Google Shape;503;p43"/>
          <p:cNvSpPr txBox="1">
            <a:spLocks noGrp="1"/>
          </p:cNvSpPr>
          <p:nvPr>
            <p:ph type="subTitle" idx="1"/>
          </p:nvPr>
        </p:nvSpPr>
        <p:spPr>
          <a:xfrm rot="146573">
            <a:off x="3512386" y="1621548"/>
            <a:ext cx="351920" cy="473227"/>
          </a:xfrm>
          <a:prstGeom prst="rect"/>
        </p:spPr>
        <p:txBody>
          <a:bodyPr anchor="ctr" anchorCtr="0" bIns="91425" lIns="91425" rIns="91425" spcFirstLastPara="1" tIns="91425" wrap="square">
            <a:noAutofit/>
          </a:bodyPr>
          <a:p>
            <a:pPr algn="l"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b="0" sz="5500" lang="pt-BR">
                <a:solidFill>
                  <a:schemeClr val="accent2"/>
                </a:solidFill>
              </a:rPr>
              <a:t>1</a:t>
            </a:r>
            <a:endParaRPr b="0" sz="5500">
              <a:solidFill>
                <a:schemeClr val="accent2"/>
              </a:solidFill>
            </a:endParaRPr>
          </a:p>
        </p:txBody>
      </p:sp>
      <p:sp>
        <p:nvSpPr>
          <p:cNvPr id="1048882" name="Google Shape;504;p43"/>
          <p:cNvSpPr txBox="1">
            <a:spLocks noGrp="1"/>
          </p:cNvSpPr>
          <p:nvPr>
            <p:ph type="subTitle" idx="1"/>
          </p:nvPr>
        </p:nvSpPr>
        <p:spPr>
          <a:xfrm rot="147373">
            <a:off x="7527857" y="1517081"/>
            <a:ext cx="448012" cy="575626"/>
          </a:xfrm>
          <a:prstGeom prst="rect"/>
        </p:spPr>
        <p:txBody>
          <a:bodyPr anchor="ctr" anchorCtr="0" bIns="91425" lIns="91425" rIns="91425" spcFirstLastPara="1" tIns="91425" wrap="square">
            <a:noAutofit/>
          </a:bodyPr>
          <a:p>
            <a:pPr algn="ctr"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b="0" sz="5500" lang="pt-BR">
                <a:solidFill>
                  <a:schemeClr val="accent1"/>
                </a:solidFill>
              </a:rPr>
              <a:t>2</a:t>
            </a:r>
            <a:endParaRPr b="0" sz="5500">
              <a:solidFill>
                <a:schemeClr val="accent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40" name="Shape 5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57" name="Google Shape;597;p46"/>
          <p:cNvSpPr/>
          <p:nvPr/>
        </p:nvSpPr>
        <p:spPr>
          <a:xfrm rot="131870">
            <a:off x="1115517" y="1080668"/>
            <a:ext cx="6912967" cy="2396422"/>
          </a:xfrm>
          <a:custGeom>
            <a:avLst/>
            <a:ahLst/>
            <a:rect l="l" t="t" r="r" b="b"/>
            <a:pathLst>
              <a:path w="24940" h="8540" extrusionOk="0">
                <a:moveTo>
                  <a:pt x="21687" y="0"/>
                </a:moveTo>
                <a:cubicBezTo>
                  <a:pt x="21506" y="0"/>
                  <a:pt x="21341" y="2"/>
                  <a:pt x="21211" y="5"/>
                </a:cubicBezTo>
                <a:lnTo>
                  <a:pt x="17533" y="55"/>
                </a:lnTo>
                <a:cubicBezTo>
                  <a:pt x="12793" y="138"/>
                  <a:pt x="8004" y="5"/>
                  <a:pt x="3282" y="353"/>
                </a:cubicBezTo>
                <a:cubicBezTo>
                  <a:pt x="2470" y="403"/>
                  <a:pt x="1426" y="353"/>
                  <a:pt x="779" y="933"/>
                </a:cubicBezTo>
                <a:cubicBezTo>
                  <a:pt x="0" y="1646"/>
                  <a:pt x="150" y="3021"/>
                  <a:pt x="166" y="3982"/>
                </a:cubicBezTo>
                <a:cubicBezTo>
                  <a:pt x="183" y="5722"/>
                  <a:pt x="50" y="8141"/>
                  <a:pt x="2287" y="8324"/>
                </a:cubicBezTo>
                <a:cubicBezTo>
                  <a:pt x="4238" y="8482"/>
                  <a:pt x="6211" y="8540"/>
                  <a:pt x="8188" y="8540"/>
                </a:cubicBezTo>
                <a:cubicBezTo>
                  <a:pt x="10982" y="8540"/>
                  <a:pt x="13783" y="8424"/>
                  <a:pt x="16538" y="8307"/>
                </a:cubicBezTo>
                <a:cubicBezTo>
                  <a:pt x="17897" y="8257"/>
                  <a:pt x="19256" y="8175"/>
                  <a:pt x="20615" y="8092"/>
                </a:cubicBezTo>
                <a:cubicBezTo>
                  <a:pt x="21626" y="8025"/>
                  <a:pt x="23067" y="8191"/>
                  <a:pt x="23979" y="7694"/>
                </a:cubicBezTo>
                <a:cubicBezTo>
                  <a:pt x="24923" y="7164"/>
                  <a:pt x="24774" y="5937"/>
                  <a:pt x="24807" y="5009"/>
                </a:cubicBezTo>
                <a:cubicBezTo>
                  <a:pt x="24840" y="3684"/>
                  <a:pt x="24874" y="2358"/>
                  <a:pt x="24923" y="1032"/>
                </a:cubicBezTo>
                <a:cubicBezTo>
                  <a:pt x="24940" y="88"/>
                  <a:pt x="23399" y="22"/>
                  <a:pt x="23399" y="22"/>
                </a:cubicBezTo>
                <a:cubicBezTo>
                  <a:pt x="23399" y="22"/>
                  <a:pt x="22412" y="0"/>
                  <a:pt x="21687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="ctr" anchorCtr="0" bIns="91425" lIns="91425" rIns="91425" spcFirstLastPara="1" tIns="91425" wrap="square">
            <a:noAutofit/>
          </a:bodyPr>
          <a:p>
            <a:pPr algn="l" indent="0" lvl="0" marL="0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048658" name="Google Shape;598;p46"/>
          <p:cNvSpPr/>
          <p:nvPr/>
        </p:nvSpPr>
        <p:spPr>
          <a:xfrm rot="-10799996">
            <a:off x="1643602" y="904554"/>
            <a:ext cx="605666" cy="540195"/>
          </a:xfrm>
          <a:prstGeom prst="rect"/>
        </p:spPr>
        <p:txBody>
          <a:bodyPr>
            <a:prstTxWarp prst="textPlain"/>
          </a:bodyPr>
          <a:p>
            <a:pPr algn="ctr" lvl="0"/>
            <a:r>
              <a:rPr b="1" i="0">
                <a:ln>
                  <a:noFill/>
                </a:ln>
                <a:solidFill>
                  <a:schemeClr val="accent2"/>
                </a:solidFill>
                <a:latin typeface="Crete Round"/>
              </a:rPr>
              <a:t>"</a:t>
            </a:r>
          </a:p>
        </p:txBody>
      </p:sp>
      <p:sp>
        <p:nvSpPr>
          <p:cNvPr id="1048659" name="Google Shape;600;p46"/>
          <p:cNvSpPr txBox="1">
            <a:spLocks noGrp="1"/>
          </p:cNvSpPr>
          <p:nvPr>
            <p:ph type="subTitle" idx="1"/>
          </p:nvPr>
        </p:nvSpPr>
        <p:spPr>
          <a:xfrm>
            <a:off x="1626450" y="1569975"/>
            <a:ext cx="5891100" cy="1532400"/>
          </a:xfrm>
          <a:prstGeom prst="rect"/>
        </p:spPr>
        <p:txBody>
          <a:bodyPr anchor="ctr" anchorCtr="0" bIns="91425" lIns="91425" rIns="91425" spcFirstLastPara="1" tIns="91425" wrap="square">
            <a:noAutofit/>
          </a:bodyPr>
          <a:p>
            <a:pPr indent="0" lvl="0" marL="0"/>
            <a:endParaRPr dirty="0" sz="1400" lang="en-US" smtClean="0"/>
          </a:p>
          <a:p>
            <a:pPr indent="0" lvl="0" marL="0"/>
            <a:endParaRPr dirty="0" sz="1400" lang="en-US"/>
          </a:p>
          <a:p>
            <a:pPr indent="0" lvl="0" marL="0"/>
            <a:r>
              <a:rPr dirty="0" sz="1400" lang="en-US" smtClean="0"/>
              <a:t>Hendy </a:t>
            </a:r>
            <a:r>
              <a:rPr dirty="0" sz="1400" lang="en-US" err="1"/>
              <a:t>Setiono</a:t>
            </a:r>
            <a:r>
              <a:rPr dirty="0" sz="1400" lang="en-US"/>
              <a:t> </a:t>
            </a:r>
            <a:r>
              <a:rPr dirty="0" sz="1400" lang="en-US" err="1"/>
              <a:t>menemukan</a:t>
            </a:r>
            <a:r>
              <a:rPr dirty="0" sz="1400" lang="en-US"/>
              <a:t> ide </a:t>
            </a:r>
            <a:r>
              <a:rPr dirty="0" sz="1400" lang="en-US" err="1"/>
              <a:t>bisnis</a:t>
            </a:r>
            <a:r>
              <a:rPr dirty="0" sz="1400" lang="en-US"/>
              <a:t> </a:t>
            </a:r>
            <a:r>
              <a:rPr dirty="0" sz="1400" lang="en-US" err="1"/>
              <a:t>setelah</a:t>
            </a:r>
            <a:r>
              <a:rPr dirty="0" sz="1400" lang="en-US"/>
              <a:t> </a:t>
            </a:r>
            <a:r>
              <a:rPr dirty="0" sz="1400" lang="en-US" err="1"/>
              <a:t>dirinya</a:t>
            </a:r>
            <a:r>
              <a:rPr dirty="0" sz="1400" lang="en-US"/>
              <a:t> </a:t>
            </a:r>
            <a:r>
              <a:rPr dirty="0" sz="1400" lang="en-US" err="1"/>
              <a:t>mencoba</a:t>
            </a:r>
            <a:r>
              <a:rPr dirty="0" sz="1400" lang="en-US"/>
              <a:t> </a:t>
            </a:r>
            <a:r>
              <a:rPr dirty="0" sz="1400" lang="en-US" err="1"/>
              <a:t>makanan</a:t>
            </a:r>
            <a:r>
              <a:rPr dirty="0" sz="1400" lang="en-US"/>
              <a:t> </a:t>
            </a:r>
            <a:r>
              <a:rPr dirty="0" sz="1400" lang="en-US" err="1"/>
              <a:t>khas</a:t>
            </a:r>
            <a:r>
              <a:rPr dirty="0" sz="1400" lang="en-US"/>
              <a:t> </a:t>
            </a:r>
            <a:r>
              <a:rPr dirty="0" sz="1400" lang="en-US" err="1"/>
              <a:t>Timur</a:t>
            </a:r>
            <a:r>
              <a:rPr dirty="0" sz="1400" lang="en-US"/>
              <a:t> Tengah, kebab. </a:t>
            </a:r>
            <a:r>
              <a:rPr dirty="0" sz="1400" lang="en-US" err="1"/>
              <a:t>Pada</a:t>
            </a:r>
            <a:r>
              <a:rPr dirty="0" sz="1400" lang="en-US"/>
              <a:t> Mei 2003, </a:t>
            </a:r>
            <a:r>
              <a:rPr dirty="0" sz="1400" lang="en-US" err="1"/>
              <a:t>ia</a:t>
            </a:r>
            <a:r>
              <a:rPr dirty="0" sz="1400" lang="en-US"/>
              <a:t> </a:t>
            </a:r>
            <a:r>
              <a:rPr dirty="0" sz="1400" lang="en-US" err="1"/>
              <a:t>mengunjungi</a:t>
            </a:r>
            <a:r>
              <a:rPr dirty="0" sz="1400" lang="en-US"/>
              <a:t> sang ayah yang </a:t>
            </a:r>
            <a:r>
              <a:rPr dirty="0" sz="1400" lang="en-US" err="1"/>
              <a:t>kerja</a:t>
            </a:r>
            <a:r>
              <a:rPr dirty="0" sz="1400" lang="en-US"/>
              <a:t> di </a:t>
            </a:r>
            <a:r>
              <a:rPr dirty="0" sz="1400" lang="en-US" err="1"/>
              <a:t>perusahaan</a:t>
            </a:r>
            <a:r>
              <a:rPr dirty="0" sz="1400" lang="en-US"/>
              <a:t> </a:t>
            </a:r>
            <a:r>
              <a:rPr dirty="0" sz="1400" lang="en-US" err="1"/>
              <a:t>minyak</a:t>
            </a:r>
            <a:r>
              <a:rPr dirty="0" sz="1400" lang="en-US"/>
              <a:t> di Qatar. </a:t>
            </a:r>
            <a:r>
              <a:rPr dirty="0" sz="1400" lang="en-US" err="1"/>
              <a:t>Disana</a:t>
            </a:r>
            <a:r>
              <a:rPr dirty="0" sz="1400" lang="en-US"/>
              <a:t>, </a:t>
            </a:r>
            <a:r>
              <a:rPr dirty="0" sz="1400" lang="en-US" err="1"/>
              <a:t>ia</a:t>
            </a:r>
            <a:r>
              <a:rPr dirty="0" sz="1400" lang="en-US"/>
              <a:t> </a:t>
            </a:r>
            <a:r>
              <a:rPr dirty="0" sz="1400" lang="en-US" err="1"/>
              <a:t>banyak</a:t>
            </a:r>
            <a:r>
              <a:rPr dirty="0" sz="1400" lang="en-US"/>
              <a:t> </a:t>
            </a:r>
            <a:r>
              <a:rPr dirty="0" sz="1400" lang="en-US" err="1"/>
              <a:t>menemui</a:t>
            </a:r>
            <a:r>
              <a:rPr dirty="0" sz="1400" lang="en-US"/>
              <a:t> </a:t>
            </a:r>
            <a:r>
              <a:rPr dirty="0" sz="1400" lang="en-US" err="1"/>
              <a:t>kedai</a:t>
            </a:r>
            <a:r>
              <a:rPr dirty="0" sz="1400" lang="en-US"/>
              <a:t> Kebab yang </a:t>
            </a:r>
            <a:r>
              <a:rPr dirty="0" sz="1400" lang="en-US" err="1"/>
              <a:t>sangat</a:t>
            </a:r>
            <a:r>
              <a:rPr dirty="0" sz="1400" lang="en-US"/>
              <a:t> </a:t>
            </a:r>
            <a:r>
              <a:rPr dirty="0" sz="1400" lang="en-US" err="1"/>
              <a:t>ramai</a:t>
            </a:r>
            <a:r>
              <a:rPr dirty="0" sz="1400" lang="en-US"/>
              <a:t> </a:t>
            </a:r>
            <a:r>
              <a:rPr dirty="0" sz="1400" lang="en-US" err="1"/>
              <a:t>diserbu</a:t>
            </a:r>
            <a:r>
              <a:rPr dirty="0" sz="1400" lang="en-US"/>
              <a:t> </a:t>
            </a:r>
            <a:r>
              <a:rPr dirty="0" sz="1400" lang="en-US" err="1"/>
              <a:t>pembeli</a:t>
            </a:r>
            <a:r>
              <a:rPr dirty="0" sz="1400" lang="en-US"/>
              <a:t>. </a:t>
            </a:r>
            <a:r>
              <a:rPr dirty="0" sz="1400" lang="en-US" err="1"/>
              <a:t>Karena</a:t>
            </a:r>
            <a:r>
              <a:rPr dirty="0" sz="1400" lang="en-US"/>
              <a:t> </a:t>
            </a:r>
            <a:r>
              <a:rPr dirty="0" sz="1400" lang="en-US" err="1"/>
              <a:t>penasaran</a:t>
            </a:r>
            <a:r>
              <a:rPr dirty="0" sz="1400" lang="en-US"/>
              <a:t>, </a:t>
            </a:r>
            <a:r>
              <a:rPr dirty="0" sz="1400" lang="en-US" err="1"/>
              <a:t>akhirnya</a:t>
            </a:r>
            <a:r>
              <a:rPr dirty="0" sz="1400" lang="en-US"/>
              <a:t> </a:t>
            </a:r>
            <a:r>
              <a:rPr dirty="0" sz="1400" lang="en-US" err="1"/>
              <a:t>iapun</a:t>
            </a:r>
            <a:r>
              <a:rPr dirty="0" sz="1400" lang="en-US"/>
              <a:t> </a:t>
            </a:r>
            <a:r>
              <a:rPr dirty="0" sz="1400" lang="en-US" err="1"/>
              <a:t>mencoba</a:t>
            </a:r>
            <a:r>
              <a:rPr dirty="0" sz="1400" lang="en-US"/>
              <a:t> </a:t>
            </a:r>
            <a:r>
              <a:rPr dirty="0" sz="1400" lang="en-US" err="1"/>
              <a:t>untuk</a:t>
            </a:r>
            <a:r>
              <a:rPr dirty="0" sz="1400" lang="en-US"/>
              <a:t> </a:t>
            </a:r>
            <a:r>
              <a:rPr dirty="0" sz="1400" lang="en-US" err="1"/>
              <a:t>membelinya</a:t>
            </a:r>
            <a:r>
              <a:rPr dirty="0" sz="1400" lang="en-US"/>
              <a:t>. </a:t>
            </a:r>
            <a:r>
              <a:rPr dirty="0" sz="1400" lang="en-US" err="1"/>
              <a:t>Sejak</a:t>
            </a:r>
            <a:r>
              <a:rPr dirty="0" sz="1400" lang="en-US"/>
              <a:t> </a:t>
            </a:r>
            <a:r>
              <a:rPr dirty="0" sz="1400" lang="en-US" err="1"/>
              <a:t>saat</a:t>
            </a:r>
            <a:r>
              <a:rPr dirty="0" sz="1400" lang="en-US"/>
              <a:t> </a:t>
            </a:r>
            <a:r>
              <a:rPr dirty="0" sz="1400" lang="en-US" err="1"/>
              <a:t>itu</a:t>
            </a:r>
            <a:r>
              <a:rPr dirty="0" sz="1400" lang="en-US"/>
              <a:t> </a:t>
            </a:r>
            <a:r>
              <a:rPr dirty="0" sz="1400" lang="en-US" err="1"/>
              <a:t>muncullah</a:t>
            </a:r>
            <a:r>
              <a:rPr dirty="0" sz="1400" lang="en-US"/>
              <a:t> </a:t>
            </a:r>
            <a:r>
              <a:rPr dirty="0" sz="1400" lang="en-US" err="1"/>
              <a:t>keinginannya</a:t>
            </a:r>
            <a:r>
              <a:rPr dirty="0" sz="1400" lang="en-US"/>
              <a:t> </a:t>
            </a:r>
            <a:r>
              <a:rPr dirty="0" sz="1400" lang="en-US" err="1"/>
              <a:t>untuk</a:t>
            </a:r>
            <a:r>
              <a:rPr dirty="0" sz="1400" lang="en-US"/>
              <a:t> </a:t>
            </a:r>
            <a:r>
              <a:rPr dirty="0" sz="1400" lang="en-US" err="1"/>
              <a:t>membuka</a:t>
            </a:r>
            <a:r>
              <a:rPr dirty="0" sz="1400" lang="en-US"/>
              <a:t> </a:t>
            </a:r>
            <a:r>
              <a:rPr dirty="0" sz="1400" lang="en-US" err="1"/>
              <a:t>bisnis</a:t>
            </a:r>
            <a:r>
              <a:rPr dirty="0" sz="1400" lang="en-US"/>
              <a:t> kebab di </a:t>
            </a:r>
            <a:r>
              <a:rPr dirty="0" sz="1400" lang="en-US" err="1"/>
              <a:t>tanah</a:t>
            </a:r>
            <a:r>
              <a:rPr dirty="0" sz="1400" lang="en-US"/>
              <a:t> air. </a:t>
            </a:r>
            <a:r>
              <a:rPr dirty="0" sz="1400" lang="en-US" err="1"/>
              <a:t>Alasannya</a:t>
            </a:r>
            <a:r>
              <a:rPr dirty="0" sz="1400" lang="en-US"/>
              <a:t> </a:t>
            </a:r>
            <a:r>
              <a:rPr dirty="0" sz="1400" lang="en-US" err="1"/>
              <a:t>sederhana</a:t>
            </a:r>
            <a:r>
              <a:rPr dirty="0" sz="1400" lang="en-US"/>
              <a:t>, </a:t>
            </a:r>
            <a:r>
              <a:rPr dirty="0" sz="1400" lang="en-US" err="1"/>
              <a:t>selain</a:t>
            </a:r>
            <a:r>
              <a:rPr dirty="0" sz="1400" lang="en-US"/>
              <a:t> </a:t>
            </a:r>
            <a:r>
              <a:rPr dirty="0" sz="1400" lang="en-US" err="1"/>
              <a:t>rasanya</a:t>
            </a:r>
            <a:r>
              <a:rPr dirty="0" sz="1400" lang="en-US"/>
              <a:t> </a:t>
            </a:r>
            <a:r>
              <a:rPr dirty="0" sz="1400" lang="en-US" err="1"/>
              <a:t>enak</a:t>
            </a:r>
            <a:r>
              <a:rPr dirty="0" sz="1400" lang="en-US"/>
              <a:t>, </a:t>
            </a:r>
            <a:r>
              <a:rPr dirty="0" sz="1400" lang="en-US" err="1"/>
              <a:t>makanan</a:t>
            </a:r>
            <a:r>
              <a:rPr dirty="0" sz="1400" lang="en-US"/>
              <a:t> kebab </a:t>
            </a:r>
            <a:r>
              <a:rPr dirty="0" sz="1400" lang="en-US" err="1"/>
              <a:t>belum</a:t>
            </a:r>
            <a:r>
              <a:rPr dirty="0" sz="1400" lang="en-US"/>
              <a:t> </a:t>
            </a:r>
            <a:r>
              <a:rPr dirty="0" sz="1400" lang="en-US" err="1"/>
              <a:t>banyak</a:t>
            </a:r>
            <a:r>
              <a:rPr dirty="0" sz="1400" lang="en-US"/>
              <a:t> </a:t>
            </a:r>
            <a:r>
              <a:rPr dirty="0" sz="1400" lang="en-US" err="1"/>
              <a:t>dijumpai</a:t>
            </a:r>
            <a:r>
              <a:rPr dirty="0" sz="1400" lang="en-US"/>
              <a:t> di Indonesia.</a:t>
            </a:r>
          </a:p>
          <a:p>
            <a:pPr algn="ctr" indent="0" lvl="0" marL="0" rtl="0">
              <a:spcBef>
                <a:spcPts val="0"/>
              </a:spcBef>
              <a:spcAft>
                <a:spcPts val="0"/>
              </a:spcAft>
              <a:buNone/>
            </a:pPr>
            <a:endParaRPr dirty="0" sz="1400"/>
          </a:p>
        </p:txBody>
      </p:sp>
      <p:sp>
        <p:nvSpPr>
          <p:cNvPr id="1048660" name="Google Shape;601;p46"/>
          <p:cNvSpPr/>
          <p:nvPr/>
        </p:nvSpPr>
        <p:spPr>
          <a:xfrm rot="4">
            <a:off x="6907119" y="3070625"/>
            <a:ext cx="605666" cy="540195"/>
          </a:xfrm>
          <a:prstGeom prst="rect"/>
        </p:spPr>
        <p:txBody>
          <a:bodyPr>
            <a:prstTxWarp prst="textPlain"/>
          </a:bodyPr>
          <a:p>
            <a:pPr algn="ctr" lvl="0"/>
            <a:r>
              <a:rPr b="1" dirty="0" i="0">
                <a:ln>
                  <a:noFill/>
                </a:ln>
                <a:solidFill>
                  <a:schemeClr val="accent2"/>
                </a:solidFill>
                <a:latin typeface="Crete Round"/>
              </a:rPr>
              <a:t>"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36" name="Shape 6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1" name="Google Shape;665;p48"/>
          <p:cNvSpPr/>
          <p:nvPr/>
        </p:nvSpPr>
        <p:spPr>
          <a:xfrm rot="129740">
            <a:off x="1040631" y="914022"/>
            <a:ext cx="7062737" cy="3075117"/>
          </a:xfrm>
          <a:custGeom>
            <a:avLst/>
            <a:ahLst/>
            <a:rect l="l" t="t" r="r" b="b"/>
            <a:pathLst>
              <a:path w="24940" h="8540" extrusionOk="0">
                <a:moveTo>
                  <a:pt x="21687" y="0"/>
                </a:moveTo>
                <a:cubicBezTo>
                  <a:pt x="21506" y="0"/>
                  <a:pt x="21341" y="2"/>
                  <a:pt x="21211" y="5"/>
                </a:cubicBezTo>
                <a:lnTo>
                  <a:pt x="17533" y="55"/>
                </a:lnTo>
                <a:cubicBezTo>
                  <a:pt x="12793" y="138"/>
                  <a:pt x="8004" y="5"/>
                  <a:pt x="3282" y="353"/>
                </a:cubicBezTo>
                <a:cubicBezTo>
                  <a:pt x="2470" y="403"/>
                  <a:pt x="1426" y="353"/>
                  <a:pt x="779" y="933"/>
                </a:cubicBezTo>
                <a:cubicBezTo>
                  <a:pt x="0" y="1646"/>
                  <a:pt x="150" y="3021"/>
                  <a:pt x="166" y="3982"/>
                </a:cubicBezTo>
                <a:cubicBezTo>
                  <a:pt x="183" y="5722"/>
                  <a:pt x="50" y="8141"/>
                  <a:pt x="2287" y="8324"/>
                </a:cubicBezTo>
                <a:cubicBezTo>
                  <a:pt x="4238" y="8482"/>
                  <a:pt x="6211" y="8540"/>
                  <a:pt x="8188" y="8540"/>
                </a:cubicBezTo>
                <a:cubicBezTo>
                  <a:pt x="10982" y="8540"/>
                  <a:pt x="13783" y="8424"/>
                  <a:pt x="16538" y="8307"/>
                </a:cubicBezTo>
                <a:cubicBezTo>
                  <a:pt x="17897" y="8257"/>
                  <a:pt x="19256" y="8175"/>
                  <a:pt x="20615" y="8092"/>
                </a:cubicBezTo>
                <a:cubicBezTo>
                  <a:pt x="21626" y="8025"/>
                  <a:pt x="23067" y="8191"/>
                  <a:pt x="23979" y="7694"/>
                </a:cubicBezTo>
                <a:cubicBezTo>
                  <a:pt x="24923" y="7164"/>
                  <a:pt x="24774" y="5937"/>
                  <a:pt x="24807" y="5009"/>
                </a:cubicBezTo>
                <a:cubicBezTo>
                  <a:pt x="24840" y="3684"/>
                  <a:pt x="24874" y="2358"/>
                  <a:pt x="24923" y="1032"/>
                </a:cubicBezTo>
                <a:cubicBezTo>
                  <a:pt x="24940" y="88"/>
                  <a:pt x="23399" y="22"/>
                  <a:pt x="23399" y="22"/>
                </a:cubicBezTo>
                <a:cubicBezTo>
                  <a:pt x="23399" y="22"/>
                  <a:pt x="22412" y="0"/>
                  <a:pt x="21687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="ctr" anchorCtr="0" bIns="91425" lIns="91425" rIns="91425" spcFirstLastPara="1" tIns="91425" wrap="square">
            <a:noAutofit/>
          </a:bodyPr>
          <a:p>
            <a:pPr algn="l" indent="0" lvl="0" marL="0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048642" name="Google Shape;666;p48"/>
          <p:cNvSpPr txBox="1">
            <a:spLocks noGrp="1"/>
          </p:cNvSpPr>
          <p:nvPr>
            <p:ph type="title"/>
          </p:nvPr>
        </p:nvSpPr>
        <p:spPr>
          <a:xfrm>
            <a:off x="1388100" y="1186930"/>
            <a:ext cx="6367800" cy="2529300"/>
          </a:xfrm>
          <a:prstGeom prst="rect"/>
        </p:spPr>
        <p:txBody>
          <a:bodyPr anchor="ctr" anchorCtr="0" bIns="91425" lIns="91425" rIns="91425" spcFirstLastPara="1" tIns="91425" wrap="square">
            <a:noAutofit/>
          </a:bodyPr>
          <a:p>
            <a:pPr lvl="0"/>
            <a:r>
              <a:rPr b="0" dirty="0" sz="2000" lang="en-US"/>
              <a:t>Hendy </a:t>
            </a:r>
            <a:r>
              <a:rPr b="0" dirty="0" sz="2000" lang="en-US" err="1"/>
              <a:t>kemudian</a:t>
            </a:r>
            <a:r>
              <a:rPr b="0" dirty="0" sz="2000" lang="en-US"/>
              <a:t> </a:t>
            </a:r>
            <a:r>
              <a:rPr b="0" dirty="0" sz="2000" lang="en-US" err="1"/>
              <a:t>bereksperimen</a:t>
            </a:r>
            <a:r>
              <a:rPr b="0" dirty="0" sz="2000" lang="en-US"/>
              <a:t> </a:t>
            </a:r>
            <a:r>
              <a:rPr b="0" dirty="0" sz="2000" lang="en-US" err="1"/>
              <a:t>dan</a:t>
            </a:r>
            <a:r>
              <a:rPr b="0" dirty="0" sz="2000" lang="en-US"/>
              <a:t> </a:t>
            </a:r>
            <a:r>
              <a:rPr b="0" dirty="0" sz="2000" lang="en-US" err="1"/>
              <a:t>mengambil</a:t>
            </a:r>
            <a:r>
              <a:rPr b="0" dirty="0" sz="2000" lang="en-US"/>
              <a:t> </a:t>
            </a:r>
            <a:r>
              <a:rPr b="0" dirty="0" sz="2000" lang="en-US" err="1"/>
              <a:t>kesimpulan</a:t>
            </a:r>
            <a:r>
              <a:rPr b="0" dirty="0" sz="2000" lang="en-US"/>
              <a:t> </a:t>
            </a:r>
            <a:r>
              <a:rPr b="0" dirty="0" sz="2000" lang="en-US" err="1"/>
              <a:t>bahwa</a:t>
            </a:r>
            <a:r>
              <a:rPr b="0" dirty="0" sz="2000" lang="en-US"/>
              <a:t> kebab </a:t>
            </a:r>
            <a:r>
              <a:rPr b="0" dirty="0" sz="2000" lang="en-US" err="1"/>
              <a:t>asal</a:t>
            </a:r>
            <a:r>
              <a:rPr b="0" dirty="0" sz="2000" lang="en-US"/>
              <a:t> </a:t>
            </a:r>
            <a:r>
              <a:rPr b="0" dirty="0" sz="2000" lang="en-US" err="1"/>
              <a:t>Turki</a:t>
            </a:r>
            <a:r>
              <a:rPr b="0" dirty="0" sz="2000" lang="en-US"/>
              <a:t> </a:t>
            </a:r>
            <a:r>
              <a:rPr b="0" dirty="0" sz="2000" lang="en-US" err="1"/>
              <a:t>adalah</a:t>
            </a:r>
            <a:r>
              <a:rPr b="0" dirty="0" sz="2000" lang="en-US"/>
              <a:t> yang paling </a:t>
            </a:r>
            <a:r>
              <a:rPr b="0" dirty="0" sz="2000" lang="en-US" err="1"/>
              <a:t>enak</a:t>
            </a:r>
            <a:r>
              <a:rPr b="0" dirty="0" sz="2000" lang="en-US"/>
              <a:t>. </a:t>
            </a:r>
            <a:r>
              <a:rPr b="0" dirty="0" sz="2000" lang="en-US" err="1"/>
              <a:t>Sehingga</a:t>
            </a:r>
            <a:r>
              <a:rPr b="0" dirty="0" sz="2000" lang="en-US"/>
              <a:t> </a:t>
            </a:r>
            <a:r>
              <a:rPr b="0" dirty="0" sz="2000" lang="en-US" err="1"/>
              <a:t>ia</a:t>
            </a:r>
            <a:r>
              <a:rPr b="0" dirty="0" sz="2000" lang="en-US"/>
              <a:t> </a:t>
            </a:r>
            <a:r>
              <a:rPr b="0" dirty="0" sz="2000" lang="en-US" err="1"/>
              <a:t>menggunakan</a:t>
            </a:r>
            <a:r>
              <a:rPr b="0" dirty="0" sz="2000" lang="en-US"/>
              <a:t> “trade mark” </a:t>
            </a:r>
            <a:r>
              <a:rPr b="0" dirty="0" sz="2000" lang="en-US" err="1"/>
              <a:t>Turki</a:t>
            </a:r>
            <a:r>
              <a:rPr b="0" dirty="0" sz="2000" lang="en-US"/>
              <a:t> </a:t>
            </a:r>
            <a:r>
              <a:rPr b="0" dirty="0" sz="2000" lang="en-US" err="1"/>
              <a:t>untuk</a:t>
            </a:r>
            <a:r>
              <a:rPr b="0" dirty="0" sz="2000" lang="en-US"/>
              <a:t> </a:t>
            </a:r>
            <a:r>
              <a:rPr b="0" dirty="0" sz="2000" lang="en-US" err="1"/>
              <a:t>menarik</a:t>
            </a:r>
            <a:r>
              <a:rPr b="0" dirty="0" sz="2000" lang="en-US"/>
              <a:t> </a:t>
            </a:r>
            <a:r>
              <a:rPr b="0" dirty="0" sz="2000" lang="en-US" err="1"/>
              <a:t>calon</a:t>
            </a:r>
            <a:r>
              <a:rPr b="0" dirty="0" sz="2000" lang="en-US"/>
              <a:t> </a:t>
            </a:r>
            <a:r>
              <a:rPr b="0" dirty="0" sz="2000" lang="en-US" err="1"/>
              <a:t>pelanggan</a:t>
            </a:r>
            <a:r>
              <a:rPr b="0" dirty="0" sz="2000" lang="en-US"/>
              <a:t>, </a:t>
            </a:r>
            <a:r>
              <a:rPr b="0" dirty="0" sz="2000" lang="en-US" err="1"/>
              <a:t>yaitu</a:t>
            </a:r>
            <a:r>
              <a:rPr b="0" dirty="0" sz="2000" lang="en-US"/>
              <a:t> “Kebab </a:t>
            </a:r>
            <a:r>
              <a:rPr b="0" dirty="0" sz="2000" lang="en-US" err="1"/>
              <a:t>Turki</a:t>
            </a:r>
            <a:r>
              <a:rPr b="0" dirty="0" sz="2000" lang="en-US"/>
              <a:t> Baba Rafi”. </a:t>
            </a:r>
            <a:r>
              <a:rPr b="0" dirty="0" sz="2000" lang="en-US" err="1"/>
              <a:t>Dengan</a:t>
            </a:r>
            <a:r>
              <a:rPr b="0" dirty="0" sz="2000" lang="en-US"/>
              <a:t> modal </a:t>
            </a:r>
            <a:r>
              <a:rPr b="0" dirty="0" sz="2000" lang="en-US" err="1"/>
              <a:t>sekitar</a:t>
            </a:r>
            <a:r>
              <a:rPr b="0" dirty="0" sz="2000" lang="en-US"/>
              <a:t> 10 </a:t>
            </a:r>
            <a:r>
              <a:rPr b="0" dirty="0" sz="2000" lang="en-US" err="1"/>
              <a:t>juta</a:t>
            </a:r>
            <a:r>
              <a:rPr b="0" dirty="0" sz="2000" lang="en-US"/>
              <a:t>, </a:t>
            </a:r>
            <a:r>
              <a:rPr b="0" dirty="0" sz="2000" lang="en-US" err="1"/>
              <a:t>pada</a:t>
            </a:r>
            <a:r>
              <a:rPr b="0" dirty="0" sz="2000" lang="en-US"/>
              <a:t> September 2003, </a:t>
            </a:r>
            <a:r>
              <a:rPr b="0" dirty="0" sz="2000" lang="en-US" err="1"/>
              <a:t>gerobak</a:t>
            </a:r>
            <a:r>
              <a:rPr b="0" dirty="0" sz="2000" lang="en-US"/>
              <a:t> kebab </a:t>
            </a:r>
            <a:r>
              <a:rPr b="0" dirty="0" sz="2000" lang="en-US" err="1"/>
              <a:t>pertamanya</a:t>
            </a:r>
            <a:r>
              <a:rPr b="0" dirty="0" sz="2000" lang="en-US"/>
              <a:t> </a:t>
            </a:r>
            <a:r>
              <a:rPr b="0" dirty="0" sz="2000" lang="en-US" err="1"/>
              <a:t>mulai</a:t>
            </a:r>
            <a:r>
              <a:rPr b="0" dirty="0" sz="2000" lang="en-US"/>
              <a:t> </a:t>
            </a:r>
            <a:r>
              <a:rPr b="0" dirty="0" sz="2000" lang="en-US" err="1"/>
              <a:t>beroperasi</a:t>
            </a:r>
            <a:r>
              <a:rPr b="0" dirty="0" sz="2000" lang="en-US"/>
              <a:t>.</a:t>
            </a:r>
            <a:br>
              <a:rPr b="0" dirty="0" sz="2000" lang="en-US"/>
            </a:br>
            <a:endParaRPr b="0" dirty="0" sz="20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30" name="Shape 7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8" name="Google Shape;773;p51"/>
          <p:cNvSpPr/>
          <p:nvPr/>
        </p:nvSpPr>
        <p:spPr>
          <a:xfrm rot="129728">
            <a:off x="742821" y="943476"/>
            <a:ext cx="7658354" cy="3056871"/>
          </a:xfrm>
          <a:custGeom>
            <a:avLst/>
            <a:ahLst/>
            <a:rect l="l" t="t" r="r" b="b"/>
            <a:pathLst>
              <a:path w="24940" h="8540" extrusionOk="0">
                <a:moveTo>
                  <a:pt x="21687" y="0"/>
                </a:moveTo>
                <a:cubicBezTo>
                  <a:pt x="21506" y="0"/>
                  <a:pt x="21341" y="2"/>
                  <a:pt x="21211" y="5"/>
                </a:cubicBezTo>
                <a:lnTo>
                  <a:pt x="17533" y="55"/>
                </a:lnTo>
                <a:cubicBezTo>
                  <a:pt x="12793" y="138"/>
                  <a:pt x="8004" y="5"/>
                  <a:pt x="3282" y="353"/>
                </a:cubicBezTo>
                <a:cubicBezTo>
                  <a:pt x="2470" y="403"/>
                  <a:pt x="1426" y="353"/>
                  <a:pt x="779" y="933"/>
                </a:cubicBezTo>
                <a:cubicBezTo>
                  <a:pt x="0" y="1646"/>
                  <a:pt x="150" y="3021"/>
                  <a:pt x="166" y="3982"/>
                </a:cubicBezTo>
                <a:cubicBezTo>
                  <a:pt x="183" y="5722"/>
                  <a:pt x="50" y="8141"/>
                  <a:pt x="2287" y="8324"/>
                </a:cubicBezTo>
                <a:cubicBezTo>
                  <a:pt x="4238" y="8482"/>
                  <a:pt x="6211" y="8540"/>
                  <a:pt x="8188" y="8540"/>
                </a:cubicBezTo>
                <a:cubicBezTo>
                  <a:pt x="10982" y="8540"/>
                  <a:pt x="13783" y="8424"/>
                  <a:pt x="16538" y="8307"/>
                </a:cubicBezTo>
                <a:cubicBezTo>
                  <a:pt x="17897" y="8257"/>
                  <a:pt x="19256" y="8175"/>
                  <a:pt x="20615" y="8092"/>
                </a:cubicBezTo>
                <a:cubicBezTo>
                  <a:pt x="21626" y="8025"/>
                  <a:pt x="23067" y="8191"/>
                  <a:pt x="23979" y="7694"/>
                </a:cubicBezTo>
                <a:cubicBezTo>
                  <a:pt x="24923" y="7164"/>
                  <a:pt x="24774" y="5937"/>
                  <a:pt x="24807" y="5009"/>
                </a:cubicBezTo>
                <a:cubicBezTo>
                  <a:pt x="24840" y="3684"/>
                  <a:pt x="24874" y="2358"/>
                  <a:pt x="24923" y="1032"/>
                </a:cubicBezTo>
                <a:cubicBezTo>
                  <a:pt x="24940" y="88"/>
                  <a:pt x="23399" y="22"/>
                  <a:pt x="23399" y="22"/>
                </a:cubicBezTo>
                <a:cubicBezTo>
                  <a:pt x="23399" y="22"/>
                  <a:pt x="22412" y="0"/>
                  <a:pt x="21687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="ctr" anchorCtr="0" bIns="91425" lIns="91425" rIns="91425" spcFirstLastPara="1" tIns="91425" wrap="square">
            <a:noAutofit/>
          </a:bodyPr>
          <a:p>
            <a:pPr algn="l" indent="0" lvl="0" marL="0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048599" name="Google Shape;775;p51"/>
          <p:cNvSpPr txBox="1">
            <a:spLocks noGrp="1"/>
          </p:cNvSpPr>
          <p:nvPr>
            <p:ph type="title"/>
          </p:nvPr>
        </p:nvSpPr>
        <p:spPr>
          <a:xfrm>
            <a:off x="2217499" y="2348671"/>
            <a:ext cx="5985669" cy="1511100"/>
          </a:xfrm>
          <a:prstGeom prst="rect"/>
        </p:spPr>
        <p:txBody>
          <a:bodyPr anchor="b" anchorCtr="0" bIns="91425" lIns="91425" rIns="91425" spcFirstLastPara="1" tIns="91425" wrap="square">
            <a:noAutofit/>
          </a:bodyPr>
          <a:p>
            <a:pPr algn="just" lvl="0"/>
            <a:r>
              <a:rPr dirty="0" sz="1600" lang="en-US" smtClean="0"/>
              <a:t/>
            </a:r>
            <a:br>
              <a:rPr dirty="0" sz="1600" lang="en-US" smtClean="0"/>
            </a:br>
            <a:r>
              <a:rPr dirty="0" sz="1600" lang="en-US"/>
              <a:t/>
            </a:r>
            <a:br>
              <a:rPr dirty="0" sz="1600" lang="en-US"/>
            </a:br>
            <a:r>
              <a:rPr dirty="0" sz="1600" lang="en-US" smtClean="0"/>
              <a:t/>
            </a:r>
            <a:br>
              <a:rPr dirty="0" sz="1600" lang="en-US" smtClean="0"/>
            </a:br>
            <a:r>
              <a:rPr dirty="0" sz="1600" lang="en-US"/>
              <a:t/>
            </a:r>
            <a:br>
              <a:rPr dirty="0" sz="1600" lang="en-US"/>
            </a:br>
            <a:r>
              <a:rPr dirty="0" sz="1600" lang="en-US" smtClean="0"/>
              <a:t/>
            </a:r>
            <a:br>
              <a:rPr dirty="0" sz="1600" lang="en-US" smtClean="0"/>
            </a:br>
            <a:r>
              <a:rPr dirty="0" sz="1600" lang="en-US" smtClean="0"/>
              <a:t/>
            </a:r>
            <a:br>
              <a:rPr dirty="0" sz="1600" lang="en-US" smtClean="0"/>
            </a:br>
            <a:r>
              <a:rPr dirty="0" sz="1600" lang="en-US"/>
              <a:t/>
            </a:r>
            <a:br>
              <a:rPr dirty="0" sz="1600" lang="en-US"/>
            </a:br>
            <a:r>
              <a:rPr dirty="0" sz="1600" lang="en-US" smtClean="0"/>
              <a:t/>
            </a:r>
            <a:br>
              <a:rPr dirty="0" sz="1600" lang="en-US" smtClean="0"/>
            </a:br>
            <a:r>
              <a:rPr dirty="0" sz="1600" lang="en-US"/>
              <a:t/>
            </a:r>
            <a:br>
              <a:rPr dirty="0" sz="1600" lang="en-US"/>
            </a:br>
            <a:r>
              <a:rPr dirty="0" sz="1600" lang="en-US" smtClean="0"/>
              <a:t/>
            </a:r>
            <a:br>
              <a:rPr dirty="0" sz="1600" lang="en-US" smtClean="0"/>
            </a:br>
            <a:r>
              <a:rPr b="0" dirty="0" sz="2000" lang="en-US" smtClean="0"/>
              <a:t>Hendy </a:t>
            </a:r>
            <a:r>
              <a:rPr b="0" dirty="0" sz="2000" lang="en-US" err="1"/>
              <a:t>juga</a:t>
            </a:r>
            <a:r>
              <a:rPr b="0" dirty="0" sz="2000" lang="en-US"/>
              <a:t> </a:t>
            </a:r>
            <a:r>
              <a:rPr b="0" dirty="0" sz="2000" lang="en-US" err="1"/>
              <a:t>selalu</a:t>
            </a:r>
            <a:r>
              <a:rPr b="0" dirty="0" sz="2000" lang="en-US"/>
              <a:t> </a:t>
            </a:r>
            <a:r>
              <a:rPr b="0" dirty="0" sz="2000" lang="en-US" err="1"/>
              <a:t>mengedepankan</a:t>
            </a:r>
            <a:r>
              <a:rPr b="0" dirty="0" sz="2000" lang="en-US"/>
              <a:t> </a:t>
            </a:r>
            <a:r>
              <a:rPr b="0" dirty="0" sz="2000" lang="en-US" err="1"/>
              <a:t>inovasi</a:t>
            </a:r>
            <a:r>
              <a:rPr b="0" dirty="0" sz="2000" lang="en-US"/>
              <a:t> </a:t>
            </a:r>
            <a:r>
              <a:rPr b="0" dirty="0" sz="2000" lang="en-US" smtClean="0"/>
              <a:t>yang </a:t>
            </a:r>
            <a:r>
              <a:rPr b="0" dirty="0" sz="2000" lang="en-US" err="1"/>
              <a:t>membuat</a:t>
            </a:r>
            <a:r>
              <a:rPr b="0" dirty="0" sz="2000" lang="en-US"/>
              <a:t> </a:t>
            </a:r>
            <a:r>
              <a:rPr b="0" dirty="0" sz="2000" lang="en-US" err="1"/>
              <a:t>produknya</a:t>
            </a:r>
            <a:r>
              <a:rPr b="0" dirty="0" sz="2000" lang="en-US"/>
              <a:t> </a:t>
            </a:r>
            <a:r>
              <a:rPr b="0" dirty="0" sz="2000" lang="en-US" err="1"/>
              <a:t>digemari</a:t>
            </a:r>
            <a:r>
              <a:rPr b="0" dirty="0" sz="2000" lang="en-US"/>
              <a:t>, </a:t>
            </a:r>
            <a:r>
              <a:rPr b="0" dirty="0" sz="2000" lang="en-US" err="1"/>
              <a:t>salah</a:t>
            </a:r>
            <a:r>
              <a:rPr b="0" dirty="0" sz="2000" lang="en-US"/>
              <a:t> </a:t>
            </a:r>
            <a:r>
              <a:rPr b="0" dirty="0" sz="2000" lang="en-US" err="1"/>
              <a:t>satunya</a:t>
            </a:r>
            <a:r>
              <a:rPr b="0" dirty="0" sz="2000" lang="en-US"/>
              <a:t> </a:t>
            </a:r>
            <a:r>
              <a:rPr b="0" dirty="0" sz="2000" lang="en-US" err="1"/>
              <a:t>adalah</a:t>
            </a:r>
            <a:r>
              <a:rPr b="0" dirty="0" sz="2000" lang="en-US"/>
              <a:t> </a:t>
            </a:r>
            <a:r>
              <a:rPr b="0" dirty="0" sz="2000" lang="en-US" err="1"/>
              <a:t>pemasakan</a:t>
            </a:r>
            <a:r>
              <a:rPr b="0" dirty="0" sz="2000" lang="en-US"/>
              <a:t> </a:t>
            </a:r>
            <a:r>
              <a:rPr b="0" dirty="0" sz="2000" lang="en-US" err="1"/>
              <a:t>daging</a:t>
            </a:r>
            <a:r>
              <a:rPr b="0" dirty="0" sz="2000" lang="en-US"/>
              <a:t> yang </a:t>
            </a:r>
            <a:r>
              <a:rPr b="0" dirty="0" sz="2000" lang="en-US" err="1"/>
              <a:t>diasap</a:t>
            </a:r>
            <a:r>
              <a:rPr b="0" dirty="0" sz="2000" lang="en-US"/>
              <a:t> </a:t>
            </a:r>
            <a:r>
              <a:rPr b="0" dirty="0" sz="2000" lang="en-US" err="1"/>
              <a:t>bukan</a:t>
            </a:r>
            <a:r>
              <a:rPr b="0" dirty="0" sz="2000" lang="en-US"/>
              <a:t> </a:t>
            </a:r>
            <a:r>
              <a:rPr b="0" dirty="0" sz="2000" lang="en-US" err="1"/>
              <a:t>digoreng</a:t>
            </a:r>
            <a:r>
              <a:rPr b="0" dirty="0" sz="2000" lang="en-US"/>
              <a:t>, </a:t>
            </a:r>
            <a:r>
              <a:rPr b="0" dirty="0" sz="2000" lang="en-US" err="1"/>
              <a:t>ini</a:t>
            </a:r>
            <a:r>
              <a:rPr b="0" dirty="0" sz="2000" lang="en-US"/>
              <a:t> </a:t>
            </a:r>
            <a:r>
              <a:rPr b="0" dirty="0" sz="2000" lang="en-US" err="1"/>
              <a:t>akan</a:t>
            </a:r>
            <a:r>
              <a:rPr b="0" dirty="0" sz="2000" lang="en-US"/>
              <a:t> </a:t>
            </a:r>
            <a:r>
              <a:rPr b="0" dirty="0" sz="2000" lang="en-US" err="1"/>
              <a:t>menimbulkan</a:t>
            </a:r>
            <a:r>
              <a:rPr b="0" dirty="0" sz="2000" lang="en-US"/>
              <a:t> aroma yang </a:t>
            </a:r>
            <a:r>
              <a:rPr b="0" dirty="0" sz="2000" lang="en-US" err="1"/>
              <a:t>lebih</a:t>
            </a:r>
            <a:r>
              <a:rPr b="0" dirty="0" sz="2000" lang="en-US"/>
              <a:t> </a:t>
            </a:r>
            <a:r>
              <a:rPr b="0" dirty="0" sz="2000" lang="en-US" err="1"/>
              <a:t>sedap</a:t>
            </a:r>
            <a:r>
              <a:rPr b="0" dirty="0" sz="2000" lang="en-US"/>
              <a:t> </a:t>
            </a:r>
            <a:r>
              <a:rPr b="0" dirty="0" sz="2000" lang="en-US" err="1"/>
              <a:t>dan</a:t>
            </a:r>
            <a:r>
              <a:rPr b="0" dirty="0" sz="2000" lang="en-US"/>
              <a:t> </a:t>
            </a:r>
            <a:r>
              <a:rPr b="0" dirty="0" sz="2000" lang="en-US" err="1"/>
              <a:t>mampu</a:t>
            </a:r>
            <a:r>
              <a:rPr b="0" dirty="0" sz="2000" lang="en-US"/>
              <a:t> </a:t>
            </a:r>
            <a:r>
              <a:rPr b="0" dirty="0" sz="2000" lang="en-US" err="1"/>
              <a:t>menggiring</a:t>
            </a:r>
            <a:r>
              <a:rPr b="0" dirty="0" sz="2000" lang="en-US"/>
              <a:t> orang </a:t>
            </a:r>
            <a:r>
              <a:rPr b="0" dirty="0" sz="2000" lang="en-US" err="1"/>
              <a:t>untuk</a:t>
            </a:r>
            <a:r>
              <a:rPr b="0" dirty="0" sz="2000" lang="en-US"/>
              <a:t> </a:t>
            </a:r>
            <a:r>
              <a:rPr b="0" dirty="0" sz="2000" lang="en-US" err="1"/>
              <a:t>mencobanya</a:t>
            </a:r>
            <a:r>
              <a:rPr b="0" dirty="0" sz="2000" lang="en-US"/>
              <a:t>, </a:t>
            </a:r>
            <a:r>
              <a:rPr b="0" dirty="0" sz="2000" lang="en-US" err="1"/>
              <a:t>dan</a:t>
            </a:r>
            <a:r>
              <a:rPr b="0" dirty="0" sz="2000" lang="en-US"/>
              <a:t> </a:t>
            </a:r>
            <a:r>
              <a:rPr b="0" dirty="0" sz="2000" lang="en-US" err="1"/>
              <a:t>lagi</a:t>
            </a:r>
            <a:r>
              <a:rPr b="0" dirty="0" sz="2000" lang="en-US"/>
              <a:t> </a:t>
            </a:r>
            <a:r>
              <a:rPr b="0" dirty="0" sz="2000" lang="en-US" err="1"/>
              <a:t>dan</a:t>
            </a:r>
            <a:r>
              <a:rPr b="0" dirty="0" sz="2000" lang="en-US"/>
              <a:t> </a:t>
            </a:r>
            <a:r>
              <a:rPr b="0" dirty="0" sz="2000" lang="en-US" err="1"/>
              <a:t>membeli</a:t>
            </a:r>
            <a:r>
              <a:rPr b="0" dirty="0" sz="2000" lang="en-US"/>
              <a:t> </a:t>
            </a:r>
            <a:r>
              <a:rPr b="0" dirty="0" sz="2000" lang="en-US" err="1"/>
              <a:t>lagi</a:t>
            </a:r>
            <a:r>
              <a:rPr b="0" dirty="0" sz="2000" lang="en-US"/>
              <a:t>. </a:t>
            </a:r>
            <a:r>
              <a:rPr b="0" dirty="0" sz="2000" lang="en-US" err="1"/>
              <a:t>Harganya</a:t>
            </a:r>
            <a:r>
              <a:rPr b="0" dirty="0" sz="2000" lang="en-US"/>
              <a:t> </a:t>
            </a:r>
            <a:r>
              <a:rPr b="0" dirty="0" sz="2000" lang="en-US" err="1"/>
              <a:t>juga</a:t>
            </a:r>
            <a:r>
              <a:rPr b="0" dirty="0" sz="2000" lang="en-US"/>
              <a:t> </a:t>
            </a:r>
            <a:r>
              <a:rPr b="0" dirty="0" sz="2000" lang="en-US" err="1"/>
              <a:t>berkisar</a:t>
            </a:r>
            <a:r>
              <a:rPr b="0" dirty="0" sz="2000" lang="en-US"/>
              <a:t> </a:t>
            </a:r>
            <a:r>
              <a:rPr b="0" dirty="0" sz="2000" lang="en-US" err="1"/>
              <a:t>antara</a:t>
            </a:r>
            <a:r>
              <a:rPr b="0" dirty="0" sz="2000" lang="en-US"/>
              <a:t> 8 </a:t>
            </a:r>
            <a:r>
              <a:rPr b="0" dirty="0" sz="2000" lang="en-US" err="1"/>
              <a:t>ribu</a:t>
            </a:r>
            <a:r>
              <a:rPr b="0" dirty="0" sz="2000" lang="en-US"/>
              <a:t> </a:t>
            </a:r>
            <a:r>
              <a:rPr b="0" dirty="0" sz="2000" lang="en-US" err="1"/>
              <a:t>hingga</a:t>
            </a:r>
            <a:r>
              <a:rPr b="0" dirty="0" sz="2000" lang="en-US"/>
              <a:t> </a:t>
            </a:r>
            <a:r>
              <a:rPr b="0" dirty="0" sz="2000" lang="en-US" err="1"/>
              <a:t>belasan</a:t>
            </a:r>
            <a:r>
              <a:rPr b="0" dirty="0" sz="2000" lang="en-US"/>
              <a:t> </a:t>
            </a:r>
            <a:r>
              <a:rPr b="0" dirty="0" sz="2000" lang="en-US" err="1"/>
              <a:t>ribu</a:t>
            </a:r>
            <a:r>
              <a:rPr b="0" dirty="0" sz="2000" lang="en-US"/>
              <a:t>, </a:t>
            </a:r>
            <a:r>
              <a:rPr b="0" dirty="0" sz="2000" lang="en-US" err="1"/>
              <a:t>pokoknya</a:t>
            </a:r>
            <a:r>
              <a:rPr b="0" dirty="0" sz="2000" lang="en-US"/>
              <a:t> </a:t>
            </a:r>
            <a:r>
              <a:rPr b="0" dirty="0" sz="2000" lang="en-US" err="1"/>
              <a:t>masih</a:t>
            </a:r>
            <a:r>
              <a:rPr b="0" dirty="0" sz="2000" lang="en-US"/>
              <a:t> </a:t>
            </a:r>
            <a:r>
              <a:rPr b="0" dirty="0" sz="2000" lang="en-US" err="1"/>
              <a:t>dibawah</a:t>
            </a:r>
            <a:r>
              <a:rPr b="0" dirty="0" sz="2000" lang="en-US"/>
              <a:t> 20 </a:t>
            </a:r>
            <a:r>
              <a:rPr b="0" dirty="0" sz="2000" lang="en-US" err="1"/>
              <a:t>ribu</a:t>
            </a:r>
            <a:r>
              <a:rPr b="0" dirty="0" sz="2000" lang="en-US"/>
              <a:t>.</a:t>
            </a:r>
            <a:br>
              <a:rPr b="0" dirty="0" sz="2000" lang="en-US"/>
            </a:br>
            <a:endParaRPr b="0" dirty="0" sz="2000"/>
          </a:p>
        </p:txBody>
      </p:sp>
      <p:grpSp>
        <p:nvGrpSpPr>
          <p:cNvPr id="31" name="Google Shape;777;p51"/>
          <p:cNvGrpSpPr/>
          <p:nvPr/>
        </p:nvGrpSpPr>
        <p:grpSpPr>
          <a:xfrm rot="-878347">
            <a:off x="657049" y="582649"/>
            <a:ext cx="1299617" cy="1498616"/>
            <a:chOff x="6136200" y="2543150"/>
            <a:chExt cx="284325" cy="327875"/>
          </a:xfrm>
        </p:grpSpPr>
        <p:sp>
          <p:nvSpPr>
            <p:cNvPr id="1048600" name="Google Shape;778;p51"/>
            <p:cNvSpPr/>
            <p:nvPr/>
          </p:nvSpPr>
          <p:spPr>
            <a:xfrm>
              <a:off x="6164375" y="2547625"/>
              <a:ext cx="62125" cy="323400"/>
            </a:xfrm>
            <a:custGeom>
              <a:avLst/>
              <a:ahLst/>
              <a:rect l="l" t="t" r="r" b="b"/>
              <a:pathLst>
                <a:path w="2485" h="12936" extrusionOk="0">
                  <a:moveTo>
                    <a:pt x="641" y="1"/>
                  </a:moveTo>
                  <a:lnTo>
                    <a:pt x="0" y="12935"/>
                  </a:lnTo>
                  <a:lnTo>
                    <a:pt x="1026" y="12935"/>
                  </a:lnTo>
                  <a:lnTo>
                    <a:pt x="2485" y="6302"/>
                  </a:lnTo>
                  <a:lnTo>
                    <a:pt x="1512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="ctr" anchorCtr="0" bIns="91425" lIns="91425" rIns="91425" spcFirstLastPara="1" tIns="91425" wrap="square">
              <a:noAutofit/>
            </a:bodyPr>
            <a:p>
              <a:pPr algn="l" indent="0" lvl="0" marL="0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48601" name="Google Shape;779;p51"/>
            <p:cNvSpPr/>
            <p:nvPr/>
          </p:nvSpPr>
          <p:spPr>
            <a:xfrm>
              <a:off x="6190000" y="2543150"/>
              <a:ext cx="230525" cy="327875"/>
            </a:xfrm>
            <a:custGeom>
              <a:avLst/>
              <a:ahLst/>
              <a:rect l="l" t="t" r="r" b="b"/>
              <a:pathLst>
                <a:path w="9221" h="13115" extrusionOk="0">
                  <a:moveTo>
                    <a:pt x="8887" y="1"/>
                  </a:moveTo>
                  <a:lnTo>
                    <a:pt x="487" y="180"/>
                  </a:lnTo>
                  <a:lnTo>
                    <a:pt x="1" y="13114"/>
                  </a:lnTo>
                  <a:lnTo>
                    <a:pt x="9221" y="13114"/>
                  </a:lnTo>
                  <a:lnTo>
                    <a:pt x="8887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="ctr" anchorCtr="0" bIns="91425" lIns="91425" rIns="91425" spcFirstLastPara="1" tIns="91425" wrap="square">
              <a:noAutofit/>
            </a:bodyPr>
            <a:p>
              <a:pPr algn="l" indent="0" lvl="0" marL="0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48602" name="Google Shape;780;p51"/>
            <p:cNvSpPr/>
            <p:nvPr/>
          </p:nvSpPr>
          <p:spPr>
            <a:xfrm>
              <a:off x="6350050" y="2829975"/>
              <a:ext cx="55100" cy="25675"/>
            </a:xfrm>
            <a:custGeom>
              <a:avLst/>
              <a:ahLst/>
              <a:rect l="l" t="t" r="r" b="b"/>
              <a:pathLst>
                <a:path w="2204" h="1027" extrusionOk="0">
                  <a:moveTo>
                    <a:pt x="2153" y="1"/>
                  </a:moveTo>
                  <a:lnTo>
                    <a:pt x="52" y="52"/>
                  </a:lnTo>
                  <a:lnTo>
                    <a:pt x="1" y="1026"/>
                  </a:lnTo>
                  <a:lnTo>
                    <a:pt x="1" y="1026"/>
                  </a:lnTo>
                  <a:lnTo>
                    <a:pt x="2204" y="974"/>
                  </a:lnTo>
                  <a:lnTo>
                    <a:pt x="2153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="ctr" anchorCtr="0" bIns="91425" lIns="91425" rIns="91425" spcFirstLastPara="1" tIns="91425" wrap="square">
              <a:noAutofit/>
            </a:bodyPr>
            <a:p>
              <a:pPr algn="l" indent="0" lvl="0" marL="0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48603" name="Google Shape;781;p51"/>
            <p:cNvSpPr/>
            <p:nvPr/>
          </p:nvSpPr>
          <p:spPr>
            <a:xfrm>
              <a:off x="6356475" y="2835775"/>
              <a:ext cx="6425" cy="15375"/>
            </a:xfrm>
            <a:custGeom>
              <a:avLst/>
              <a:ahLst/>
              <a:rect l="l" t="t" r="r" b="b"/>
              <a:pathLst>
                <a:path w="257" h="615" extrusionOk="0">
                  <a:moveTo>
                    <a:pt x="52" y="0"/>
                  </a:moveTo>
                  <a:lnTo>
                    <a:pt x="1" y="614"/>
                  </a:lnTo>
                  <a:lnTo>
                    <a:pt x="256" y="614"/>
                  </a:lnTo>
                  <a:lnTo>
                    <a:pt x="231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="ctr" anchorCtr="0" bIns="91425" lIns="91425" rIns="91425" spcFirstLastPara="1" tIns="91425" wrap="square">
              <a:noAutofit/>
            </a:bodyPr>
            <a:p>
              <a:pPr algn="l" indent="0" lvl="0" marL="0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48604" name="Google Shape;782;p51"/>
            <p:cNvSpPr/>
            <p:nvPr/>
          </p:nvSpPr>
          <p:spPr>
            <a:xfrm>
              <a:off x="6364800" y="2835775"/>
              <a:ext cx="3850" cy="15375"/>
            </a:xfrm>
            <a:custGeom>
              <a:avLst/>
              <a:ahLst/>
              <a:rect l="l" t="t" r="r" b="b"/>
              <a:pathLst>
                <a:path w="154" h="615" extrusionOk="0">
                  <a:moveTo>
                    <a:pt x="0" y="0"/>
                  </a:moveTo>
                  <a:lnTo>
                    <a:pt x="0" y="614"/>
                  </a:lnTo>
                  <a:lnTo>
                    <a:pt x="154" y="614"/>
                  </a:lnTo>
                  <a:lnTo>
                    <a:pt x="128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="ctr" anchorCtr="0" bIns="91425" lIns="91425" rIns="91425" spcFirstLastPara="1" tIns="91425" wrap="square">
              <a:noAutofit/>
            </a:bodyPr>
            <a:p>
              <a:pPr algn="l" indent="0" lvl="0" marL="0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48605" name="Google Shape;783;p51"/>
            <p:cNvSpPr/>
            <p:nvPr/>
          </p:nvSpPr>
          <p:spPr>
            <a:xfrm>
              <a:off x="6371175" y="2835775"/>
              <a:ext cx="5825" cy="14725"/>
            </a:xfrm>
            <a:custGeom>
              <a:avLst/>
              <a:ahLst/>
              <a:rect l="l" t="t" r="r" b="b"/>
              <a:pathLst>
                <a:path w="233" h="589" extrusionOk="0">
                  <a:moveTo>
                    <a:pt x="1" y="0"/>
                  </a:moveTo>
                  <a:lnTo>
                    <a:pt x="1" y="588"/>
                  </a:lnTo>
                  <a:lnTo>
                    <a:pt x="232" y="588"/>
                  </a:lnTo>
                  <a:lnTo>
                    <a:pt x="181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="ctr" anchorCtr="0" bIns="91425" lIns="91425" rIns="91425" spcFirstLastPara="1" tIns="91425" wrap="square">
              <a:noAutofit/>
            </a:bodyPr>
            <a:p>
              <a:pPr algn="l" indent="0" lvl="0" marL="0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48606" name="Google Shape;784;p51"/>
            <p:cNvSpPr/>
            <p:nvPr/>
          </p:nvSpPr>
          <p:spPr>
            <a:xfrm>
              <a:off x="6377575" y="2835775"/>
              <a:ext cx="3225" cy="14725"/>
            </a:xfrm>
            <a:custGeom>
              <a:avLst/>
              <a:ahLst/>
              <a:rect l="l" t="t" r="r" b="b"/>
              <a:pathLst>
                <a:path w="129" h="589" extrusionOk="0">
                  <a:moveTo>
                    <a:pt x="1" y="0"/>
                  </a:moveTo>
                  <a:lnTo>
                    <a:pt x="52" y="588"/>
                  </a:lnTo>
                  <a:lnTo>
                    <a:pt x="128" y="588"/>
                  </a:lnTo>
                  <a:lnTo>
                    <a:pt x="77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="ctr" anchorCtr="0" bIns="91425" lIns="91425" rIns="91425" spcFirstLastPara="1" tIns="91425" wrap="square">
              <a:noAutofit/>
            </a:bodyPr>
            <a:p>
              <a:pPr algn="l" indent="0" lvl="0" marL="0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48607" name="Google Shape;785;p51"/>
            <p:cNvSpPr/>
            <p:nvPr/>
          </p:nvSpPr>
          <p:spPr>
            <a:xfrm>
              <a:off x="6385275" y="2835775"/>
              <a:ext cx="2600" cy="14075"/>
            </a:xfrm>
            <a:custGeom>
              <a:avLst/>
              <a:ahLst/>
              <a:rect l="l" t="t" r="r" b="b"/>
              <a:pathLst>
                <a:path w="104" h="563" extrusionOk="0">
                  <a:moveTo>
                    <a:pt x="1" y="0"/>
                  </a:moveTo>
                  <a:lnTo>
                    <a:pt x="26" y="563"/>
                  </a:lnTo>
                  <a:lnTo>
                    <a:pt x="103" y="563"/>
                  </a:lnTo>
                  <a:lnTo>
                    <a:pt x="77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="ctr" anchorCtr="0" bIns="91425" lIns="91425" rIns="91425" spcFirstLastPara="1" tIns="91425" wrap="square">
              <a:noAutofit/>
            </a:bodyPr>
            <a:p>
              <a:pPr algn="l" indent="0" lvl="0" marL="0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48608" name="Google Shape;786;p51"/>
            <p:cNvSpPr/>
            <p:nvPr/>
          </p:nvSpPr>
          <p:spPr>
            <a:xfrm>
              <a:off x="6389125" y="2835775"/>
              <a:ext cx="6400" cy="14075"/>
            </a:xfrm>
            <a:custGeom>
              <a:avLst/>
              <a:ahLst/>
              <a:rect l="l" t="t" r="r" b="b"/>
              <a:pathLst>
                <a:path w="256" h="563" extrusionOk="0">
                  <a:moveTo>
                    <a:pt x="0" y="0"/>
                  </a:moveTo>
                  <a:lnTo>
                    <a:pt x="0" y="563"/>
                  </a:lnTo>
                  <a:lnTo>
                    <a:pt x="256" y="563"/>
                  </a:lnTo>
                  <a:lnTo>
                    <a:pt x="20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="ctr" anchorCtr="0" bIns="91425" lIns="91425" rIns="91425" spcFirstLastPara="1" tIns="91425" wrap="square">
              <a:noAutofit/>
            </a:bodyPr>
            <a:p>
              <a:pPr algn="l" indent="0" lvl="0" marL="0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48609" name="Google Shape;787;p51"/>
            <p:cNvSpPr/>
            <p:nvPr/>
          </p:nvSpPr>
          <p:spPr>
            <a:xfrm>
              <a:off x="6136200" y="2807575"/>
              <a:ext cx="184450" cy="35900"/>
            </a:xfrm>
            <a:custGeom>
              <a:avLst/>
              <a:ahLst/>
              <a:rect l="l" t="t" r="r" b="b"/>
              <a:pathLst>
                <a:path w="7378" h="1436" extrusionOk="0">
                  <a:moveTo>
                    <a:pt x="78" y="1"/>
                  </a:moveTo>
                  <a:lnTo>
                    <a:pt x="1" y="181"/>
                  </a:lnTo>
                  <a:lnTo>
                    <a:pt x="7120" y="1435"/>
                  </a:lnTo>
                  <a:lnTo>
                    <a:pt x="7352" y="1435"/>
                  </a:lnTo>
                  <a:lnTo>
                    <a:pt x="7377" y="999"/>
                  </a:lnTo>
                  <a:lnTo>
                    <a:pt x="78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="ctr" anchorCtr="0" bIns="91425" lIns="91425" rIns="91425" spcFirstLastPara="1" tIns="91425" wrap="square">
              <a:noAutofit/>
            </a:bodyPr>
            <a:p>
              <a:pPr algn="l" indent="0" lvl="0" marL="0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48610" name="Google Shape;788;p51"/>
            <p:cNvSpPr/>
            <p:nvPr/>
          </p:nvSpPr>
          <p:spPr>
            <a:xfrm>
              <a:off x="6146425" y="2587350"/>
              <a:ext cx="169100" cy="39725"/>
            </a:xfrm>
            <a:custGeom>
              <a:avLst/>
              <a:ahLst/>
              <a:rect l="l" t="t" r="r" b="b"/>
              <a:pathLst>
                <a:path w="6764" h="1589" extrusionOk="0">
                  <a:moveTo>
                    <a:pt x="6430" y="0"/>
                  </a:moveTo>
                  <a:lnTo>
                    <a:pt x="1" y="1433"/>
                  </a:lnTo>
                  <a:lnTo>
                    <a:pt x="1" y="1588"/>
                  </a:lnTo>
                  <a:lnTo>
                    <a:pt x="6764" y="358"/>
                  </a:lnTo>
                  <a:lnTo>
                    <a:pt x="6764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="ctr" anchorCtr="0" bIns="91425" lIns="91425" rIns="91425" spcFirstLastPara="1" tIns="91425" wrap="square">
              <a:noAutofit/>
            </a:bodyPr>
            <a:p>
              <a:pPr algn="l" indent="0" lvl="0" marL="0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48611" name="Google Shape;789;p51"/>
            <p:cNvSpPr/>
            <p:nvPr/>
          </p:nvSpPr>
          <p:spPr>
            <a:xfrm>
              <a:off x="6312275" y="2616125"/>
              <a:ext cx="26300" cy="74325"/>
            </a:xfrm>
            <a:custGeom>
              <a:avLst/>
              <a:ahLst/>
              <a:rect l="l" t="t" r="r" b="b"/>
              <a:pathLst>
                <a:path w="1052" h="2973" extrusionOk="0">
                  <a:moveTo>
                    <a:pt x="0" y="1"/>
                  </a:moveTo>
                  <a:lnTo>
                    <a:pt x="78" y="2973"/>
                  </a:lnTo>
                  <a:cubicBezTo>
                    <a:pt x="78" y="2973"/>
                    <a:pt x="1051" y="2536"/>
                    <a:pt x="1051" y="1742"/>
                  </a:cubicBezTo>
                  <a:cubicBezTo>
                    <a:pt x="1051" y="539"/>
                    <a:pt x="1" y="1"/>
                    <a:pt x="0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="ctr" anchorCtr="0" bIns="91425" lIns="91425" rIns="91425" spcFirstLastPara="1" tIns="91425" wrap="square">
              <a:noAutofit/>
            </a:bodyPr>
            <a:p>
              <a:pPr algn="l" indent="0" lvl="0" marL="0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48612" name="Google Shape;790;p51"/>
            <p:cNvSpPr/>
            <p:nvPr/>
          </p:nvSpPr>
          <p:spPr>
            <a:xfrm>
              <a:off x="6311625" y="2694900"/>
              <a:ext cx="9025" cy="43550"/>
            </a:xfrm>
            <a:custGeom>
              <a:avLst/>
              <a:ahLst/>
              <a:rect l="l" t="t" r="r" b="b"/>
              <a:pathLst>
                <a:path w="361" h="1742" extrusionOk="0">
                  <a:moveTo>
                    <a:pt x="1" y="1"/>
                  </a:moveTo>
                  <a:lnTo>
                    <a:pt x="1" y="1742"/>
                  </a:lnTo>
                  <a:lnTo>
                    <a:pt x="360" y="1742"/>
                  </a:lnTo>
                  <a:lnTo>
                    <a:pt x="232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="ctr" anchorCtr="0" bIns="91425" lIns="91425" rIns="91425" spcFirstLastPara="1" tIns="91425" wrap="square">
              <a:noAutofit/>
            </a:bodyPr>
            <a:p>
              <a:pPr algn="l" indent="0" lvl="0" marL="0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48613" name="Google Shape;791;p51"/>
            <p:cNvSpPr/>
            <p:nvPr/>
          </p:nvSpPr>
          <p:spPr>
            <a:xfrm>
              <a:off x="6315500" y="2740350"/>
              <a:ext cx="23075" cy="71750"/>
            </a:xfrm>
            <a:custGeom>
              <a:avLst/>
              <a:ahLst/>
              <a:rect l="l" t="t" r="r" b="b"/>
              <a:pathLst>
                <a:path w="923" h="2870" extrusionOk="0">
                  <a:moveTo>
                    <a:pt x="1" y="1"/>
                  </a:moveTo>
                  <a:lnTo>
                    <a:pt x="1" y="2870"/>
                  </a:lnTo>
                  <a:cubicBezTo>
                    <a:pt x="1" y="2870"/>
                    <a:pt x="922" y="2280"/>
                    <a:pt x="922" y="1231"/>
                  </a:cubicBezTo>
                  <a:cubicBezTo>
                    <a:pt x="922" y="641"/>
                    <a:pt x="1" y="1"/>
                    <a:pt x="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="ctr" anchorCtr="0" bIns="91425" lIns="91425" rIns="91425" spcFirstLastPara="1" tIns="91425" wrap="square">
              <a:noAutofit/>
            </a:bodyPr>
            <a:p>
              <a:pPr algn="l" indent="0" lvl="0" marL="0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48614" name="Google Shape;792;p51"/>
            <p:cNvSpPr/>
            <p:nvPr/>
          </p:nvSpPr>
          <p:spPr>
            <a:xfrm>
              <a:off x="6309075" y="2593100"/>
              <a:ext cx="11575" cy="19225"/>
            </a:xfrm>
            <a:custGeom>
              <a:avLst/>
              <a:ahLst/>
              <a:rect l="l" t="t" r="r" b="b"/>
              <a:pathLst>
                <a:path w="463" h="769" extrusionOk="0">
                  <a:moveTo>
                    <a:pt x="1" y="0"/>
                  </a:moveTo>
                  <a:lnTo>
                    <a:pt x="103" y="769"/>
                  </a:lnTo>
                  <a:lnTo>
                    <a:pt x="360" y="769"/>
                  </a:lnTo>
                  <a:lnTo>
                    <a:pt x="462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="ctr" anchorCtr="0" bIns="91425" lIns="91425" rIns="91425" spcFirstLastPara="1" tIns="91425" wrap="square">
              <a:noAutofit/>
            </a:bodyPr>
            <a:p>
              <a:pPr algn="l" indent="0" lvl="0" marL="0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48615" name="Google Shape;793;p51"/>
            <p:cNvSpPr/>
            <p:nvPr/>
          </p:nvSpPr>
          <p:spPr>
            <a:xfrm>
              <a:off x="6305250" y="2606550"/>
              <a:ext cx="20500" cy="94775"/>
            </a:xfrm>
            <a:custGeom>
              <a:avLst/>
              <a:ahLst/>
              <a:rect l="l" t="t" r="r" b="b"/>
              <a:pathLst>
                <a:path w="820" h="3791" extrusionOk="0">
                  <a:moveTo>
                    <a:pt x="77" y="0"/>
                  </a:moveTo>
                  <a:lnTo>
                    <a:pt x="154" y="1870"/>
                  </a:lnTo>
                  <a:lnTo>
                    <a:pt x="0" y="3790"/>
                  </a:lnTo>
                  <a:lnTo>
                    <a:pt x="820" y="3509"/>
                  </a:lnTo>
                  <a:lnTo>
                    <a:pt x="717" y="128"/>
                  </a:lnTo>
                  <a:lnTo>
                    <a:pt x="77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="ctr" anchorCtr="0" bIns="91425" lIns="91425" rIns="91425" spcFirstLastPara="1" tIns="91425" wrap="square">
              <a:noAutofit/>
            </a:bodyPr>
            <a:p>
              <a:pPr algn="l" indent="0" lvl="0" marL="0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48616" name="Google Shape;794;p51"/>
            <p:cNvSpPr/>
            <p:nvPr/>
          </p:nvSpPr>
          <p:spPr>
            <a:xfrm>
              <a:off x="6311625" y="2816550"/>
              <a:ext cx="15400" cy="18600"/>
            </a:xfrm>
            <a:custGeom>
              <a:avLst/>
              <a:ahLst/>
              <a:rect l="l" t="t" r="r" b="b"/>
              <a:pathLst>
                <a:path w="616" h="744" extrusionOk="0">
                  <a:moveTo>
                    <a:pt x="411" y="1"/>
                  </a:moveTo>
                  <a:lnTo>
                    <a:pt x="52" y="27"/>
                  </a:lnTo>
                  <a:lnTo>
                    <a:pt x="1" y="744"/>
                  </a:lnTo>
                  <a:lnTo>
                    <a:pt x="616" y="693"/>
                  </a:lnTo>
                  <a:lnTo>
                    <a:pt x="411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="ctr" anchorCtr="0" bIns="91425" lIns="91425" rIns="91425" spcFirstLastPara="1" tIns="91425" wrap="square">
              <a:noAutofit/>
            </a:bodyPr>
            <a:p>
              <a:pPr algn="l" indent="0" lvl="0" marL="0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48617" name="Google Shape;795;p51"/>
            <p:cNvSpPr/>
            <p:nvPr/>
          </p:nvSpPr>
          <p:spPr>
            <a:xfrm>
              <a:off x="6306525" y="2730125"/>
              <a:ext cx="21775" cy="94775"/>
            </a:xfrm>
            <a:custGeom>
              <a:avLst/>
              <a:ahLst/>
              <a:rect l="l" t="t" r="r" b="b"/>
              <a:pathLst>
                <a:path w="871" h="3791" extrusionOk="0">
                  <a:moveTo>
                    <a:pt x="0" y="1"/>
                  </a:moveTo>
                  <a:lnTo>
                    <a:pt x="128" y="1844"/>
                  </a:lnTo>
                  <a:lnTo>
                    <a:pt x="0" y="3790"/>
                  </a:lnTo>
                  <a:lnTo>
                    <a:pt x="871" y="3509"/>
                  </a:lnTo>
                  <a:lnTo>
                    <a:pt x="718" y="128"/>
                  </a:lnTo>
                  <a:lnTo>
                    <a:pt x="0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="ctr" anchorCtr="0" bIns="91425" lIns="91425" rIns="91425" spcFirstLastPara="1" tIns="91425" wrap="square">
              <a:noAutofit/>
            </a:bodyPr>
            <a:p>
              <a:pPr algn="l" indent="0" lvl="0" marL="0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48618" name="Google Shape;796;p51"/>
            <p:cNvSpPr/>
            <p:nvPr/>
          </p:nvSpPr>
          <p:spPr>
            <a:xfrm>
              <a:off x="6185525" y="2667350"/>
              <a:ext cx="94125" cy="97350"/>
            </a:xfrm>
            <a:custGeom>
              <a:avLst/>
              <a:ahLst/>
              <a:rect l="l" t="t" r="r" b="b"/>
              <a:pathLst>
                <a:path w="3765" h="3894" extrusionOk="0">
                  <a:moveTo>
                    <a:pt x="3354" y="0"/>
                  </a:moveTo>
                  <a:lnTo>
                    <a:pt x="205" y="104"/>
                  </a:lnTo>
                  <a:lnTo>
                    <a:pt x="1" y="3894"/>
                  </a:lnTo>
                  <a:lnTo>
                    <a:pt x="1" y="3894"/>
                  </a:lnTo>
                  <a:lnTo>
                    <a:pt x="3765" y="3766"/>
                  </a:lnTo>
                  <a:lnTo>
                    <a:pt x="3354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="ctr" anchorCtr="0" bIns="91425" lIns="91425" rIns="91425" spcFirstLastPara="1" tIns="91425" wrap="square">
              <a:noAutofit/>
            </a:bodyPr>
            <a:p>
              <a:pPr algn="l" indent="0" lvl="0" marL="0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48619" name="Google Shape;797;p51"/>
            <p:cNvSpPr/>
            <p:nvPr/>
          </p:nvSpPr>
          <p:spPr>
            <a:xfrm>
              <a:off x="6200225" y="2677600"/>
              <a:ext cx="64725" cy="10250"/>
            </a:xfrm>
            <a:custGeom>
              <a:avLst/>
              <a:ahLst/>
              <a:rect l="l" t="t" r="r" b="b"/>
              <a:pathLst>
                <a:path w="2589" h="410" extrusionOk="0">
                  <a:moveTo>
                    <a:pt x="1896" y="1"/>
                  </a:moveTo>
                  <a:lnTo>
                    <a:pt x="1076" y="282"/>
                  </a:lnTo>
                  <a:lnTo>
                    <a:pt x="359" y="77"/>
                  </a:lnTo>
                  <a:lnTo>
                    <a:pt x="1" y="282"/>
                  </a:lnTo>
                  <a:lnTo>
                    <a:pt x="2" y="410"/>
                  </a:lnTo>
                  <a:lnTo>
                    <a:pt x="360" y="205"/>
                  </a:lnTo>
                  <a:lnTo>
                    <a:pt x="1129" y="410"/>
                  </a:lnTo>
                  <a:lnTo>
                    <a:pt x="1923" y="154"/>
                  </a:lnTo>
                  <a:lnTo>
                    <a:pt x="2487" y="282"/>
                  </a:lnTo>
                  <a:lnTo>
                    <a:pt x="2589" y="154"/>
                  </a:lnTo>
                  <a:lnTo>
                    <a:pt x="189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="ctr" anchorCtr="0" bIns="91425" lIns="91425" rIns="91425" spcFirstLastPara="1" tIns="91425" wrap="square">
              <a:noAutofit/>
            </a:bodyPr>
            <a:p>
              <a:pPr algn="l" indent="0" lvl="0" marL="0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48620" name="Google Shape;798;p51"/>
            <p:cNvSpPr/>
            <p:nvPr/>
          </p:nvSpPr>
          <p:spPr>
            <a:xfrm>
              <a:off x="6199600" y="2691700"/>
              <a:ext cx="58925" cy="10250"/>
            </a:xfrm>
            <a:custGeom>
              <a:avLst/>
              <a:ahLst/>
              <a:rect l="l" t="t" r="r" b="b"/>
              <a:pathLst>
                <a:path w="2357" h="410" extrusionOk="0">
                  <a:moveTo>
                    <a:pt x="1895" y="1"/>
                  </a:moveTo>
                  <a:lnTo>
                    <a:pt x="948" y="256"/>
                  </a:lnTo>
                  <a:lnTo>
                    <a:pt x="384" y="77"/>
                  </a:lnTo>
                  <a:lnTo>
                    <a:pt x="0" y="256"/>
                  </a:lnTo>
                  <a:lnTo>
                    <a:pt x="77" y="384"/>
                  </a:lnTo>
                  <a:lnTo>
                    <a:pt x="411" y="204"/>
                  </a:lnTo>
                  <a:lnTo>
                    <a:pt x="948" y="410"/>
                  </a:lnTo>
                  <a:lnTo>
                    <a:pt x="1922" y="127"/>
                  </a:lnTo>
                  <a:lnTo>
                    <a:pt x="2306" y="231"/>
                  </a:lnTo>
                  <a:lnTo>
                    <a:pt x="2357" y="103"/>
                  </a:lnTo>
                  <a:lnTo>
                    <a:pt x="1895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="ctr" anchorCtr="0" bIns="91425" lIns="91425" rIns="91425" spcFirstLastPara="1" tIns="91425" wrap="square">
              <a:noAutofit/>
            </a:bodyPr>
            <a:p>
              <a:pPr algn="l" indent="0" lvl="0" marL="0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48621" name="Google Shape;799;p51"/>
            <p:cNvSpPr/>
            <p:nvPr/>
          </p:nvSpPr>
          <p:spPr>
            <a:xfrm>
              <a:off x="6200225" y="2718575"/>
              <a:ext cx="62775" cy="12225"/>
            </a:xfrm>
            <a:custGeom>
              <a:avLst/>
              <a:ahLst/>
              <a:rect l="l" t="t" r="r" b="b"/>
              <a:pathLst>
                <a:path w="2511" h="489" extrusionOk="0">
                  <a:moveTo>
                    <a:pt x="2460" y="1"/>
                  </a:moveTo>
                  <a:lnTo>
                    <a:pt x="1819" y="27"/>
                  </a:lnTo>
                  <a:lnTo>
                    <a:pt x="1153" y="308"/>
                  </a:lnTo>
                  <a:lnTo>
                    <a:pt x="437" y="129"/>
                  </a:lnTo>
                  <a:lnTo>
                    <a:pt x="1" y="360"/>
                  </a:lnTo>
                  <a:lnTo>
                    <a:pt x="103" y="488"/>
                  </a:lnTo>
                  <a:lnTo>
                    <a:pt x="462" y="257"/>
                  </a:lnTo>
                  <a:lnTo>
                    <a:pt x="1178" y="488"/>
                  </a:lnTo>
                  <a:lnTo>
                    <a:pt x="1870" y="129"/>
                  </a:lnTo>
                  <a:lnTo>
                    <a:pt x="2511" y="154"/>
                  </a:lnTo>
                  <a:lnTo>
                    <a:pt x="2460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="ctr" anchorCtr="0" bIns="91425" lIns="91425" rIns="91425" spcFirstLastPara="1" tIns="91425" wrap="square">
              <a:noAutofit/>
            </a:bodyPr>
            <a:p>
              <a:pPr algn="l" indent="0" lvl="0" marL="0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48622" name="Google Shape;800;p51"/>
            <p:cNvSpPr/>
            <p:nvPr/>
          </p:nvSpPr>
          <p:spPr>
            <a:xfrm>
              <a:off x="6238650" y="2735875"/>
              <a:ext cx="32025" cy="7700"/>
            </a:xfrm>
            <a:custGeom>
              <a:avLst/>
              <a:ahLst/>
              <a:rect l="l" t="t" r="r" b="b"/>
              <a:pathLst>
                <a:path w="1281" h="308" extrusionOk="0">
                  <a:moveTo>
                    <a:pt x="435" y="1"/>
                  </a:moveTo>
                  <a:lnTo>
                    <a:pt x="1" y="256"/>
                  </a:lnTo>
                  <a:lnTo>
                    <a:pt x="103" y="308"/>
                  </a:lnTo>
                  <a:lnTo>
                    <a:pt x="461" y="103"/>
                  </a:lnTo>
                  <a:lnTo>
                    <a:pt x="846" y="231"/>
                  </a:lnTo>
                  <a:lnTo>
                    <a:pt x="1281" y="180"/>
                  </a:lnTo>
                  <a:lnTo>
                    <a:pt x="1255" y="52"/>
                  </a:lnTo>
                  <a:lnTo>
                    <a:pt x="846" y="129"/>
                  </a:lnTo>
                  <a:lnTo>
                    <a:pt x="435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="ctr" anchorCtr="0" bIns="91425" lIns="91425" rIns="91425" spcFirstLastPara="1" tIns="91425" wrap="square">
              <a:noAutofit/>
            </a:bodyPr>
            <a:p>
              <a:pPr algn="l" indent="0" lvl="0" marL="0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grpSp>
        <p:nvGrpSpPr>
          <p:cNvPr id="32" name="Google Shape;801;p51"/>
          <p:cNvGrpSpPr/>
          <p:nvPr/>
        </p:nvGrpSpPr>
        <p:grpSpPr>
          <a:xfrm rot="-5055502">
            <a:off x="6285176" y="2538764"/>
            <a:ext cx="237933" cy="2836520"/>
            <a:chOff x="6429450" y="2617425"/>
            <a:chExt cx="14125" cy="215150"/>
          </a:xfrm>
        </p:grpSpPr>
        <p:sp>
          <p:nvSpPr>
            <p:cNvPr id="1048623" name="Google Shape;802;p51"/>
            <p:cNvSpPr/>
            <p:nvPr/>
          </p:nvSpPr>
          <p:spPr>
            <a:xfrm>
              <a:off x="6429450" y="2640450"/>
              <a:ext cx="14125" cy="192125"/>
            </a:xfrm>
            <a:custGeom>
              <a:avLst/>
              <a:ahLst/>
              <a:rect l="l" t="t" r="r" b="b"/>
              <a:pathLst>
                <a:path w="565" h="7685" extrusionOk="0">
                  <a:moveTo>
                    <a:pt x="1" y="1"/>
                  </a:moveTo>
                  <a:lnTo>
                    <a:pt x="1" y="7684"/>
                  </a:lnTo>
                  <a:lnTo>
                    <a:pt x="565" y="7684"/>
                  </a:lnTo>
                  <a:lnTo>
                    <a:pt x="514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="ctr" anchorCtr="0" bIns="91425" lIns="91425" rIns="91425" spcFirstLastPara="1" tIns="91425" wrap="square">
              <a:noAutofit/>
            </a:bodyPr>
            <a:p>
              <a:pPr algn="l" indent="0" lvl="0" marL="0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48624" name="Google Shape;803;p51"/>
            <p:cNvSpPr/>
            <p:nvPr/>
          </p:nvSpPr>
          <p:spPr>
            <a:xfrm>
              <a:off x="6429450" y="2625750"/>
              <a:ext cx="12850" cy="16650"/>
            </a:xfrm>
            <a:custGeom>
              <a:avLst/>
              <a:ahLst/>
              <a:rect l="l" t="t" r="r" b="b"/>
              <a:pathLst>
                <a:path w="514" h="666" extrusionOk="0">
                  <a:moveTo>
                    <a:pt x="411" y="1"/>
                  </a:moveTo>
                  <a:lnTo>
                    <a:pt x="154" y="52"/>
                  </a:lnTo>
                  <a:lnTo>
                    <a:pt x="1" y="589"/>
                  </a:lnTo>
                  <a:lnTo>
                    <a:pt x="52" y="666"/>
                  </a:lnTo>
                  <a:lnTo>
                    <a:pt x="141" y="666"/>
                  </a:lnTo>
                  <a:lnTo>
                    <a:pt x="180" y="589"/>
                  </a:lnTo>
                  <a:lnTo>
                    <a:pt x="308" y="589"/>
                  </a:lnTo>
                  <a:lnTo>
                    <a:pt x="333" y="666"/>
                  </a:lnTo>
                  <a:lnTo>
                    <a:pt x="411" y="666"/>
                  </a:lnTo>
                  <a:lnTo>
                    <a:pt x="514" y="589"/>
                  </a:lnTo>
                  <a:lnTo>
                    <a:pt x="411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="ctr" anchorCtr="0" bIns="91425" lIns="91425" rIns="91425" spcFirstLastPara="1" tIns="91425" wrap="square">
              <a:noAutofit/>
            </a:bodyPr>
            <a:p>
              <a:pPr algn="l" indent="0" lvl="0" marL="0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48625" name="Google Shape;804;p51"/>
            <p:cNvSpPr/>
            <p:nvPr/>
          </p:nvSpPr>
          <p:spPr>
            <a:xfrm>
              <a:off x="6433300" y="2617425"/>
              <a:ext cx="6400" cy="10275"/>
            </a:xfrm>
            <a:custGeom>
              <a:avLst/>
              <a:ahLst/>
              <a:rect l="l" t="t" r="r" b="b"/>
              <a:pathLst>
                <a:path w="256" h="411" extrusionOk="0">
                  <a:moveTo>
                    <a:pt x="78" y="0"/>
                  </a:moveTo>
                  <a:lnTo>
                    <a:pt x="0" y="385"/>
                  </a:lnTo>
                  <a:lnTo>
                    <a:pt x="128" y="411"/>
                  </a:lnTo>
                  <a:lnTo>
                    <a:pt x="256" y="334"/>
                  </a:lnTo>
                  <a:lnTo>
                    <a:pt x="179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="ctr" anchorCtr="0" bIns="91425" lIns="91425" rIns="91425" spcFirstLastPara="1" tIns="91425" wrap="square">
              <a:noAutofit/>
            </a:bodyPr>
            <a:p>
              <a:pPr algn="l" indent="0" lvl="0" marL="0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48626" name="Google Shape;805;p51"/>
            <p:cNvSpPr/>
            <p:nvPr/>
          </p:nvSpPr>
          <p:spPr>
            <a:xfrm>
              <a:off x="6433925" y="2790325"/>
              <a:ext cx="5175" cy="30725"/>
            </a:xfrm>
            <a:custGeom>
              <a:avLst/>
              <a:ahLst/>
              <a:rect l="l" t="t" r="r" b="b"/>
              <a:pathLst>
                <a:path w="207" h="1229" extrusionOk="0">
                  <a:moveTo>
                    <a:pt x="1" y="0"/>
                  </a:moveTo>
                  <a:lnTo>
                    <a:pt x="1" y="1229"/>
                  </a:lnTo>
                  <a:lnTo>
                    <a:pt x="207" y="1229"/>
                  </a:lnTo>
                  <a:lnTo>
                    <a:pt x="154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="ctr" anchorCtr="0" bIns="91425" lIns="91425" rIns="91425" spcFirstLastPara="1" tIns="91425" wrap="square">
              <a:noAutofit/>
            </a:bodyPr>
            <a:p>
              <a:pPr algn="l" indent="0" lvl="0" marL="0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48627" name="Google Shape;806;p51"/>
            <p:cNvSpPr/>
            <p:nvPr/>
          </p:nvSpPr>
          <p:spPr>
            <a:xfrm>
              <a:off x="6433925" y="2779425"/>
              <a:ext cx="3875" cy="5125"/>
            </a:xfrm>
            <a:custGeom>
              <a:avLst/>
              <a:ahLst/>
              <a:rect l="l" t="t" r="r" b="b"/>
              <a:pathLst>
                <a:path w="155" h="205" extrusionOk="0">
                  <a:moveTo>
                    <a:pt x="1" y="0"/>
                  </a:moveTo>
                  <a:lnTo>
                    <a:pt x="1" y="205"/>
                  </a:lnTo>
                  <a:lnTo>
                    <a:pt x="154" y="205"/>
                  </a:lnTo>
                  <a:lnTo>
                    <a:pt x="154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="ctr" anchorCtr="0" bIns="91425" lIns="91425" rIns="91425" spcFirstLastPara="1" tIns="91425" wrap="square">
              <a:noAutofit/>
            </a:bodyPr>
            <a:p>
              <a:pPr algn="l" indent="0" lvl="0" marL="0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sp>
        <p:nvSpPr>
          <p:cNvPr id="1048628" name="Google Shape;807;p51"/>
          <p:cNvSpPr/>
          <p:nvPr/>
        </p:nvSpPr>
        <p:spPr>
          <a:xfrm flipH="1">
            <a:off x="7737520" y="-156132"/>
            <a:ext cx="1923222" cy="1699293"/>
          </a:xfrm>
          <a:custGeom>
            <a:avLst/>
            <a:ahLst/>
            <a:rect l="l" t="t" r="r" b="b"/>
            <a:pathLst>
              <a:path w="51454" h="45463" extrusionOk="0">
                <a:moveTo>
                  <a:pt x="18743" y="1"/>
                </a:moveTo>
                <a:cubicBezTo>
                  <a:pt x="17752" y="1"/>
                  <a:pt x="16763" y="15"/>
                  <a:pt x="15776" y="39"/>
                </a:cubicBezTo>
                <a:cubicBezTo>
                  <a:pt x="10805" y="155"/>
                  <a:pt x="5850" y="619"/>
                  <a:pt x="929" y="1414"/>
                </a:cubicBezTo>
                <a:cubicBezTo>
                  <a:pt x="1" y="1563"/>
                  <a:pt x="17" y="2590"/>
                  <a:pt x="547" y="3121"/>
                </a:cubicBezTo>
                <a:cubicBezTo>
                  <a:pt x="929" y="7595"/>
                  <a:pt x="1243" y="12069"/>
                  <a:pt x="1475" y="16543"/>
                </a:cubicBezTo>
                <a:cubicBezTo>
                  <a:pt x="1520" y="17196"/>
                  <a:pt x="1989" y="17570"/>
                  <a:pt x="2574" y="17570"/>
                </a:cubicBezTo>
                <a:cubicBezTo>
                  <a:pt x="2643" y="17570"/>
                  <a:pt x="2713" y="17564"/>
                  <a:pt x="2784" y="17554"/>
                </a:cubicBezTo>
                <a:cubicBezTo>
                  <a:pt x="7275" y="16858"/>
                  <a:pt x="11783" y="16228"/>
                  <a:pt x="16323" y="16112"/>
                </a:cubicBezTo>
                <a:cubicBezTo>
                  <a:pt x="17030" y="16095"/>
                  <a:pt x="17756" y="16079"/>
                  <a:pt x="18492" y="16079"/>
                </a:cubicBezTo>
                <a:cubicBezTo>
                  <a:pt x="21898" y="16079"/>
                  <a:pt x="25505" y="16413"/>
                  <a:pt x="28271" y="18416"/>
                </a:cubicBezTo>
                <a:cubicBezTo>
                  <a:pt x="29779" y="19526"/>
                  <a:pt x="30939" y="21166"/>
                  <a:pt x="31104" y="23056"/>
                </a:cubicBezTo>
                <a:cubicBezTo>
                  <a:pt x="31303" y="25110"/>
                  <a:pt x="30226" y="26734"/>
                  <a:pt x="28619" y="27894"/>
                </a:cubicBezTo>
                <a:cubicBezTo>
                  <a:pt x="25553" y="30131"/>
                  <a:pt x="21642" y="30744"/>
                  <a:pt x="17947" y="30844"/>
                </a:cubicBezTo>
                <a:cubicBezTo>
                  <a:pt x="17430" y="30858"/>
                  <a:pt x="16913" y="30864"/>
                  <a:pt x="16396" y="30864"/>
                </a:cubicBezTo>
                <a:cubicBezTo>
                  <a:pt x="14199" y="30864"/>
                  <a:pt x="12007" y="30761"/>
                  <a:pt x="9819" y="30761"/>
                </a:cubicBezTo>
                <a:cubicBezTo>
                  <a:pt x="7660" y="30761"/>
                  <a:pt x="5504" y="30861"/>
                  <a:pt x="3348" y="31258"/>
                </a:cubicBezTo>
                <a:cubicBezTo>
                  <a:pt x="2900" y="31341"/>
                  <a:pt x="2602" y="31822"/>
                  <a:pt x="2602" y="32252"/>
                </a:cubicBezTo>
                <a:lnTo>
                  <a:pt x="2254" y="43189"/>
                </a:lnTo>
                <a:cubicBezTo>
                  <a:pt x="2224" y="43860"/>
                  <a:pt x="2731" y="44196"/>
                  <a:pt x="3244" y="44196"/>
                </a:cubicBezTo>
                <a:cubicBezTo>
                  <a:pt x="3301" y="44196"/>
                  <a:pt x="3358" y="44192"/>
                  <a:pt x="3414" y="44183"/>
                </a:cubicBezTo>
                <a:cubicBezTo>
                  <a:pt x="3464" y="44200"/>
                  <a:pt x="3497" y="44200"/>
                  <a:pt x="3547" y="44217"/>
                </a:cubicBezTo>
                <a:cubicBezTo>
                  <a:pt x="8278" y="44933"/>
                  <a:pt x="13084" y="45462"/>
                  <a:pt x="17880" y="45462"/>
                </a:cubicBezTo>
                <a:cubicBezTo>
                  <a:pt x="21297" y="45462"/>
                  <a:pt x="24710" y="45193"/>
                  <a:pt x="28088" y="44531"/>
                </a:cubicBezTo>
                <a:cubicBezTo>
                  <a:pt x="35512" y="43057"/>
                  <a:pt x="42588" y="39610"/>
                  <a:pt x="46830" y="33114"/>
                </a:cubicBezTo>
                <a:cubicBezTo>
                  <a:pt x="50807" y="27033"/>
                  <a:pt x="51453" y="19161"/>
                  <a:pt x="48189" y="12632"/>
                </a:cubicBezTo>
                <a:cubicBezTo>
                  <a:pt x="44759" y="5772"/>
                  <a:pt x="37401" y="2143"/>
                  <a:pt x="30160" y="867"/>
                </a:cubicBezTo>
                <a:cubicBezTo>
                  <a:pt x="26397" y="209"/>
                  <a:pt x="22561" y="1"/>
                  <a:pt x="1874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="ctr" anchorCtr="0" bIns="91425" lIns="91425" rIns="91425" spcFirstLastPara="1" tIns="91425" wrap="square">
            <a:noAutofit/>
          </a:bodyPr>
          <a:p>
            <a:pPr algn="l" indent="0" lvl="0" marL="0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6" name="Shape 8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9" name="Google Shape;814;p52"/>
          <p:cNvSpPr txBox="1">
            <a:spLocks noGrp="1"/>
          </p:cNvSpPr>
          <p:nvPr>
            <p:ph type="subTitle" idx="3"/>
          </p:nvPr>
        </p:nvSpPr>
        <p:spPr>
          <a:xfrm>
            <a:off x="1391478" y="1755792"/>
            <a:ext cx="6361044" cy="1799100"/>
          </a:xfrm>
          <a:prstGeom prst="rect"/>
        </p:spPr>
        <p:txBody>
          <a:bodyPr anchor="t" anchorCtr="0" bIns="91425" lIns="91425" rIns="91425" spcFirstLastPara="1" tIns="91425" wrap="square">
            <a:noAutofit/>
          </a:bodyPr>
          <a:p>
            <a:pPr indent="0" lvl="0" marL="0"/>
            <a:r>
              <a:rPr dirty="0" sz="2000" lang="en-US"/>
              <a:t>Hendy </a:t>
            </a:r>
            <a:r>
              <a:rPr dirty="0" sz="2000" lang="en-US" err="1"/>
              <a:t>hanya</a:t>
            </a:r>
            <a:r>
              <a:rPr dirty="0" sz="2000" lang="en-US"/>
              <a:t> </a:t>
            </a:r>
            <a:r>
              <a:rPr dirty="0" sz="2000" lang="en-US" err="1"/>
              <a:t>butuh</a:t>
            </a:r>
            <a:r>
              <a:rPr dirty="0" sz="2000" lang="en-US"/>
              <a:t> </a:t>
            </a:r>
            <a:r>
              <a:rPr dirty="0" sz="2000" lang="en-US" err="1"/>
              <a:t>waktu</a:t>
            </a:r>
            <a:r>
              <a:rPr dirty="0" sz="2000" lang="en-US"/>
              <a:t> 3-4 </a:t>
            </a:r>
            <a:r>
              <a:rPr dirty="0" sz="2000" lang="en-US" err="1"/>
              <a:t>tahun</a:t>
            </a:r>
            <a:r>
              <a:rPr dirty="0" sz="2000" lang="en-US"/>
              <a:t> </a:t>
            </a:r>
            <a:r>
              <a:rPr dirty="0" sz="2000" lang="en-US" err="1"/>
              <a:t>untuk</a:t>
            </a:r>
            <a:r>
              <a:rPr dirty="0" sz="2000" lang="en-US"/>
              <a:t> </a:t>
            </a:r>
            <a:r>
              <a:rPr dirty="0" sz="2000" lang="en-US" err="1"/>
              <a:t>mengembangkan</a:t>
            </a:r>
            <a:r>
              <a:rPr dirty="0" sz="2000" lang="en-US"/>
              <a:t> </a:t>
            </a:r>
            <a:r>
              <a:rPr dirty="0" sz="2000" lang="en-US" err="1"/>
              <a:t>sayap</a:t>
            </a:r>
            <a:r>
              <a:rPr dirty="0" sz="2000" lang="en-US"/>
              <a:t> </a:t>
            </a:r>
            <a:r>
              <a:rPr dirty="0" sz="2000" lang="en-US" err="1"/>
              <a:t>dimana-mana</a:t>
            </a:r>
            <a:r>
              <a:rPr dirty="0" sz="2000" lang="en-US"/>
              <a:t>. </a:t>
            </a:r>
            <a:r>
              <a:rPr dirty="0" sz="2000" lang="en-US" err="1"/>
              <a:t>Kini</a:t>
            </a:r>
            <a:r>
              <a:rPr dirty="0" sz="2000" lang="en-US"/>
              <a:t> outlet Kebab </a:t>
            </a:r>
            <a:r>
              <a:rPr dirty="0" sz="2000" lang="en-US" err="1"/>
              <a:t>Turki</a:t>
            </a:r>
            <a:r>
              <a:rPr dirty="0" sz="2000" lang="en-US"/>
              <a:t> Baba Rafi </a:t>
            </a:r>
            <a:r>
              <a:rPr dirty="0" sz="2000" lang="en-US" err="1"/>
              <a:t>telah</a:t>
            </a:r>
            <a:r>
              <a:rPr dirty="0" sz="2000" lang="en-US"/>
              <a:t> </a:t>
            </a:r>
            <a:r>
              <a:rPr dirty="0" sz="2000" lang="en-US" err="1"/>
              <a:t>berkembang</a:t>
            </a:r>
            <a:r>
              <a:rPr dirty="0" sz="2000" lang="en-US"/>
              <a:t> </a:t>
            </a:r>
            <a:r>
              <a:rPr dirty="0" sz="2000" lang="en-US" err="1"/>
              <a:t>hingga</a:t>
            </a:r>
            <a:r>
              <a:rPr dirty="0" sz="2000" lang="en-US"/>
              <a:t> </a:t>
            </a:r>
            <a:r>
              <a:rPr dirty="0" sz="2000" lang="en-US" err="1"/>
              <a:t>lebih</a:t>
            </a:r>
            <a:r>
              <a:rPr dirty="0" sz="2000" lang="en-US"/>
              <a:t> </a:t>
            </a:r>
            <a:r>
              <a:rPr dirty="0" sz="2000" lang="en-US" err="1"/>
              <a:t>dari</a:t>
            </a:r>
            <a:r>
              <a:rPr dirty="0" sz="2000" lang="en-US"/>
              <a:t> 375 outlet </a:t>
            </a:r>
            <a:r>
              <a:rPr dirty="0" sz="2000" lang="en-US" err="1"/>
              <a:t>dan</a:t>
            </a:r>
            <a:r>
              <a:rPr dirty="0" sz="2000" lang="en-US"/>
              <a:t> </a:t>
            </a:r>
            <a:r>
              <a:rPr dirty="0" sz="2000" lang="en-US" err="1"/>
              <a:t>mempekerjakan</a:t>
            </a:r>
            <a:r>
              <a:rPr dirty="0" sz="2000" lang="en-US"/>
              <a:t> </a:t>
            </a:r>
            <a:r>
              <a:rPr dirty="0" sz="2000" lang="en-US" err="1"/>
              <a:t>karyawan</a:t>
            </a:r>
            <a:r>
              <a:rPr dirty="0" sz="2000" lang="en-US"/>
              <a:t> </a:t>
            </a:r>
            <a:r>
              <a:rPr dirty="0" sz="2000" lang="en-US" err="1"/>
              <a:t>sebanyak</a:t>
            </a:r>
            <a:r>
              <a:rPr dirty="0" sz="2000" lang="en-US"/>
              <a:t> </a:t>
            </a:r>
            <a:r>
              <a:rPr dirty="0" sz="2000" lang="en-US" err="1"/>
              <a:t>lebih</a:t>
            </a:r>
            <a:r>
              <a:rPr dirty="0" sz="2000" lang="en-US"/>
              <a:t> </a:t>
            </a:r>
            <a:r>
              <a:rPr dirty="0" sz="2000" lang="en-US" err="1"/>
              <a:t>dari</a:t>
            </a:r>
            <a:r>
              <a:rPr dirty="0" sz="2000" lang="en-US"/>
              <a:t> 200-an orang. </a:t>
            </a:r>
            <a:r>
              <a:rPr dirty="0" sz="2000" lang="en-US" err="1"/>
              <a:t>Omsetnya</a:t>
            </a:r>
            <a:r>
              <a:rPr dirty="0" sz="2000" lang="en-US"/>
              <a:t> </a:t>
            </a:r>
            <a:r>
              <a:rPr dirty="0" sz="2000" lang="en-US" err="1"/>
              <a:t>yaitu</a:t>
            </a:r>
            <a:r>
              <a:rPr dirty="0" sz="2000" lang="en-US"/>
              <a:t> </a:t>
            </a:r>
            <a:r>
              <a:rPr dirty="0" sz="2000" lang="en-US" err="1"/>
              <a:t>sekitar</a:t>
            </a:r>
            <a:r>
              <a:rPr dirty="0" sz="2000" lang="en-US"/>
              <a:t> 16 </a:t>
            </a:r>
            <a:r>
              <a:rPr dirty="0" sz="2000" lang="en-US" err="1"/>
              <a:t>miliar</a:t>
            </a:r>
            <a:r>
              <a:rPr dirty="0" sz="2000" lang="en-US"/>
              <a:t> per </a:t>
            </a:r>
            <a:r>
              <a:rPr dirty="0" sz="2000" lang="en-US" err="1"/>
              <a:t>tahun</a:t>
            </a:r>
            <a:r>
              <a:rPr dirty="0" lang="en-US"/>
              <a:t>.</a:t>
            </a:r>
          </a:p>
          <a:p>
            <a:pPr algn="l" indent="0" lvl="0" marL="0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razilian Literature Thesis by Slidesgo">
  <a:themeElements>
    <a:clrScheme name="Simple Light">
      <a:dk1>
        <a:srgbClr val="0E1C30"/>
      </a:dk1>
      <a:lt1>
        <a:srgbClr val="FFEAD8"/>
      </a:lt1>
      <a:dk2>
        <a:srgbClr val="FFB088"/>
      </a:dk2>
      <a:lt2>
        <a:srgbClr val="FFB95C"/>
      </a:lt2>
      <a:accent1>
        <a:srgbClr val="DD6326"/>
      </a:accent1>
      <a:accent2>
        <a:srgbClr val="437A67"/>
      </a:accent2>
      <a:accent3>
        <a:srgbClr val="80BE9B"/>
      </a:accent3>
      <a:accent4>
        <a:srgbClr val="FF9C47"/>
      </a:accent4>
      <a:accent5>
        <a:srgbClr val="FFF2E8"/>
      </a:accent5>
      <a:accent6>
        <a:srgbClr val="FFFFFF"/>
      </a:accent6>
      <a:hlink>
        <a:srgbClr val="FFFFFF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>
  <Application>Microsoft Office PowerPoint</Application>
  <ScaleCrop>0</ScaleCrop>
  <LinksUpToDate>0</LinksUpToDate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:title>BIOGRAFI HENDY SETIONO</dc:title>
  <dc:creator>LENOVO</dc:creator>
  <cp:lastModifiedBy>Microsoft account</cp:lastModifiedBy>
  <dcterms:created xsi:type="dcterms:W3CDTF">2022-04-10T23:28:38Z</dcterms:created>
  <dcterms:modified xsi:type="dcterms:W3CDTF">2022-04-11T13:49:50Z</dcterms:modified>
</cp:coreProperties>
</file>