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1" r:id="rId1"/>
  </p:sldMasterIdLst>
  <p:notesMasterIdLst>
    <p:notesMasterId r:id="rId9"/>
  </p:notesMasterIdLst>
  <p:sldIdLst>
    <p:sldId id="256" r:id="rId2"/>
    <p:sldId id="297" r:id="rId3"/>
    <p:sldId id="257" r:id="rId4"/>
    <p:sldId id="298" r:id="rId5"/>
    <p:sldId id="299" r:id="rId6"/>
    <p:sldId id="300" r:id="rId7"/>
    <p:sldId id="279"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10AEAA6D-26E8-4B8C-B137-684D71A456E0}">
  <a:tblStyle styleId="{10AEAA6D-26E8-4B8C-B137-684D71A456E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6" d="100"/>
          <a:sy n="96" d="100"/>
        </p:scale>
        <p:origin x="-552"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56807142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6d69c37ea5_0_55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6d69c37ea5_0_55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2"/>
        <p:cNvGrpSpPr/>
        <p:nvPr/>
      </p:nvGrpSpPr>
      <p:grpSpPr>
        <a:xfrm>
          <a:off x="0" y="0"/>
          <a:ext cx="0" cy="0"/>
          <a:chOff x="0" y="0"/>
          <a:chExt cx="0" cy="0"/>
        </a:xfrm>
      </p:grpSpPr>
      <p:sp>
        <p:nvSpPr>
          <p:cNvPr id="1083" name="Google Shape;1083;g6d69c37ea5_0_55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4" name="Google Shape;1084;g6d69c37ea5_0_55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1302600" y="2145450"/>
            <a:ext cx="6538800" cy="1069800"/>
          </a:xfrm>
          <a:prstGeom prst="rect">
            <a:avLst/>
          </a:prstGeom>
          <a:effectLst>
            <a:outerShdw dist="28575" dir="5400000" algn="bl" rotWithShape="0">
              <a:srgbClr val="000000">
                <a:alpha val="50000"/>
              </a:srgbClr>
            </a:outerShdw>
          </a:effectLst>
        </p:spPr>
        <p:txBody>
          <a:bodyPr spcFirstLastPara="1" wrap="square" lIns="91425" tIns="91425" rIns="91425" bIns="91425" anchor="b" anchorCtr="0">
            <a:noAutofit/>
          </a:bodyPr>
          <a:lstStyle>
            <a:lvl1pPr lvl="0" algn="ctr">
              <a:spcBef>
                <a:spcPts val="0"/>
              </a:spcBef>
              <a:spcAft>
                <a:spcPts val="0"/>
              </a:spcAft>
              <a:buClr>
                <a:schemeClr val="accent4"/>
              </a:buClr>
              <a:buSzPts val="11000"/>
              <a:buFont typeface="Clicker Script"/>
              <a:buNone/>
              <a:defRPr sz="11000">
                <a:solidFill>
                  <a:schemeClr val="accent4"/>
                </a:solidFill>
                <a:latin typeface="Clicker Script"/>
                <a:ea typeface="Clicker Script"/>
                <a:cs typeface="Clicker Script"/>
                <a:sym typeface="Clicker Script"/>
              </a:defRPr>
            </a:lvl1pPr>
            <a:lvl2pPr lvl="1" algn="ctr">
              <a:spcBef>
                <a:spcPts val="0"/>
              </a:spcBef>
              <a:spcAft>
                <a:spcPts val="0"/>
              </a:spcAft>
              <a:buClr>
                <a:srgbClr val="000000"/>
              </a:buClr>
              <a:buSzPts val="5200"/>
              <a:buNone/>
              <a:defRPr sz="5200">
                <a:solidFill>
                  <a:srgbClr val="000000"/>
                </a:solidFill>
              </a:defRPr>
            </a:lvl2pPr>
            <a:lvl3pPr lvl="2" algn="ctr">
              <a:spcBef>
                <a:spcPts val="0"/>
              </a:spcBef>
              <a:spcAft>
                <a:spcPts val="0"/>
              </a:spcAft>
              <a:buClr>
                <a:srgbClr val="000000"/>
              </a:buClr>
              <a:buSzPts val="5200"/>
              <a:buNone/>
              <a:defRPr sz="5200">
                <a:solidFill>
                  <a:srgbClr val="000000"/>
                </a:solidFill>
              </a:defRPr>
            </a:lvl3pPr>
            <a:lvl4pPr lvl="3" algn="ctr">
              <a:spcBef>
                <a:spcPts val="0"/>
              </a:spcBef>
              <a:spcAft>
                <a:spcPts val="0"/>
              </a:spcAft>
              <a:buClr>
                <a:srgbClr val="000000"/>
              </a:buClr>
              <a:buSzPts val="5200"/>
              <a:buNone/>
              <a:defRPr sz="5200">
                <a:solidFill>
                  <a:srgbClr val="000000"/>
                </a:solidFill>
              </a:defRPr>
            </a:lvl4pPr>
            <a:lvl5pPr lvl="4" algn="ctr">
              <a:spcBef>
                <a:spcPts val="0"/>
              </a:spcBef>
              <a:spcAft>
                <a:spcPts val="0"/>
              </a:spcAft>
              <a:buClr>
                <a:srgbClr val="000000"/>
              </a:buClr>
              <a:buSzPts val="5200"/>
              <a:buNone/>
              <a:defRPr sz="5200">
                <a:solidFill>
                  <a:srgbClr val="000000"/>
                </a:solidFill>
              </a:defRPr>
            </a:lvl5pPr>
            <a:lvl6pPr lvl="5" algn="ctr">
              <a:spcBef>
                <a:spcPts val="0"/>
              </a:spcBef>
              <a:spcAft>
                <a:spcPts val="0"/>
              </a:spcAft>
              <a:buClr>
                <a:srgbClr val="000000"/>
              </a:buClr>
              <a:buSzPts val="5200"/>
              <a:buNone/>
              <a:defRPr sz="5200">
                <a:solidFill>
                  <a:srgbClr val="000000"/>
                </a:solidFill>
              </a:defRPr>
            </a:lvl6pPr>
            <a:lvl7pPr lvl="6" algn="ctr">
              <a:spcBef>
                <a:spcPts val="0"/>
              </a:spcBef>
              <a:spcAft>
                <a:spcPts val="0"/>
              </a:spcAft>
              <a:buClr>
                <a:srgbClr val="000000"/>
              </a:buClr>
              <a:buSzPts val="5200"/>
              <a:buNone/>
              <a:defRPr sz="5200">
                <a:solidFill>
                  <a:srgbClr val="000000"/>
                </a:solidFill>
              </a:defRPr>
            </a:lvl7pPr>
            <a:lvl8pPr lvl="7" algn="ctr">
              <a:spcBef>
                <a:spcPts val="0"/>
              </a:spcBef>
              <a:spcAft>
                <a:spcPts val="0"/>
              </a:spcAft>
              <a:buClr>
                <a:srgbClr val="000000"/>
              </a:buClr>
              <a:buSzPts val="5200"/>
              <a:buNone/>
              <a:defRPr sz="5200">
                <a:solidFill>
                  <a:srgbClr val="000000"/>
                </a:solidFill>
              </a:defRPr>
            </a:lvl8pPr>
            <a:lvl9pPr lvl="8" algn="ctr">
              <a:spcBef>
                <a:spcPts val="0"/>
              </a:spcBef>
              <a:spcAft>
                <a:spcPts val="0"/>
              </a:spcAft>
              <a:buClr>
                <a:srgbClr val="000000"/>
              </a:buClr>
              <a:buSzPts val="5200"/>
              <a:buNone/>
              <a:defRPr sz="5200">
                <a:solidFill>
                  <a:srgbClr val="000000"/>
                </a:solidFill>
              </a:defRPr>
            </a:lvl9pPr>
          </a:lstStyle>
          <a:p>
            <a:endParaRPr/>
          </a:p>
        </p:txBody>
      </p:sp>
      <p:sp>
        <p:nvSpPr>
          <p:cNvPr id="10" name="Google Shape;10;p2"/>
          <p:cNvSpPr txBox="1">
            <a:spLocks noGrp="1"/>
          </p:cNvSpPr>
          <p:nvPr>
            <p:ph type="subTitle" idx="1"/>
          </p:nvPr>
        </p:nvSpPr>
        <p:spPr>
          <a:xfrm>
            <a:off x="1940400" y="3913050"/>
            <a:ext cx="52632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accent3"/>
              </a:buClr>
              <a:buSzPts val="1600"/>
              <a:buFont typeface="Montserrat"/>
              <a:buNone/>
              <a:defRPr sz="1600">
                <a:solidFill>
                  <a:schemeClr val="accent3"/>
                </a:solidFill>
                <a:latin typeface="Montserrat"/>
                <a:ea typeface="Montserrat"/>
                <a:cs typeface="Montserrat"/>
                <a:sym typeface="Montserrat"/>
              </a:defRPr>
            </a:lvl1pPr>
            <a:lvl2pPr lvl="1" algn="ctr">
              <a:lnSpc>
                <a:spcPct val="100000"/>
              </a:lnSpc>
              <a:spcBef>
                <a:spcPts val="0"/>
              </a:spcBef>
              <a:spcAft>
                <a:spcPts val="0"/>
              </a:spcAft>
              <a:buClr>
                <a:srgbClr val="000000"/>
              </a:buClr>
              <a:buSzPts val="1600"/>
              <a:buNone/>
              <a:defRPr sz="1600">
                <a:solidFill>
                  <a:srgbClr val="000000"/>
                </a:solidFill>
              </a:defRPr>
            </a:lvl2pPr>
            <a:lvl3pPr lvl="2" algn="ctr">
              <a:lnSpc>
                <a:spcPct val="100000"/>
              </a:lnSpc>
              <a:spcBef>
                <a:spcPts val="0"/>
              </a:spcBef>
              <a:spcAft>
                <a:spcPts val="0"/>
              </a:spcAft>
              <a:buClr>
                <a:srgbClr val="000000"/>
              </a:buClr>
              <a:buSzPts val="1600"/>
              <a:buNone/>
              <a:defRPr sz="1600">
                <a:solidFill>
                  <a:srgbClr val="000000"/>
                </a:solidFill>
              </a:defRPr>
            </a:lvl3pPr>
            <a:lvl4pPr lvl="3" algn="ctr">
              <a:lnSpc>
                <a:spcPct val="100000"/>
              </a:lnSpc>
              <a:spcBef>
                <a:spcPts val="0"/>
              </a:spcBef>
              <a:spcAft>
                <a:spcPts val="0"/>
              </a:spcAft>
              <a:buClr>
                <a:srgbClr val="000000"/>
              </a:buClr>
              <a:buSzPts val="1600"/>
              <a:buNone/>
              <a:defRPr sz="1600">
                <a:solidFill>
                  <a:srgbClr val="000000"/>
                </a:solidFill>
              </a:defRPr>
            </a:lvl4pPr>
            <a:lvl5pPr lvl="4" algn="ctr">
              <a:lnSpc>
                <a:spcPct val="100000"/>
              </a:lnSpc>
              <a:spcBef>
                <a:spcPts val="0"/>
              </a:spcBef>
              <a:spcAft>
                <a:spcPts val="0"/>
              </a:spcAft>
              <a:buClr>
                <a:srgbClr val="000000"/>
              </a:buClr>
              <a:buSzPts val="1600"/>
              <a:buNone/>
              <a:defRPr sz="1600">
                <a:solidFill>
                  <a:srgbClr val="000000"/>
                </a:solidFill>
              </a:defRPr>
            </a:lvl5pPr>
            <a:lvl6pPr lvl="5" algn="ctr">
              <a:lnSpc>
                <a:spcPct val="100000"/>
              </a:lnSpc>
              <a:spcBef>
                <a:spcPts val="0"/>
              </a:spcBef>
              <a:spcAft>
                <a:spcPts val="0"/>
              </a:spcAft>
              <a:buClr>
                <a:srgbClr val="000000"/>
              </a:buClr>
              <a:buSzPts val="1600"/>
              <a:buNone/>
              <a:defRPr sz="1600">
                <a:solidFill>
                  <a:srgbClr val="000000"/>
                </a:solidFill>
              </a:defRPr>
            </a:lvl6pPr>
            <a:lvl7pPr lvl="6" algn="ctr">
              <a:lnSpc>
                <a:spcPct val="100000"/>
              </a:lnSpc>
              <a:spcBef>
                <a:spcPts val="0"/>
              </a:spcBef>
              <a:spcAft>
                <a:spcPts val="0"/>
              </a:spcAft>
              <a:buClr>
                <a:srgbClr val="000000"/>
              </a:buClr>
              <a:buSzPts val="1600"/>
              <a:buNone/>
              <a:defRPr sz="1600">
                <a:solidFill>
                  <a:srgbClr val="000000"/>
                </a:solidFill>
              </a:defRPr>
            </a:lvl7pPr>
            <a:lvl8pPr lvl="7" algn="ctr">
              <a:lnSpc>
                <a:spcPct val="100000"/>
              </a:lnSpc>
              <a:spcBef>
                <a:spcPts val="0"/>
              </a:spcBef>
              <a:spcAft>
                <a:spcPts val="0"/>
              </a:spcAft>
              <a:buClr>
                <a:srgbClr val="000000"/>
              </a:buClr>
              <a:buSzPts val="1600"/>
              <a:buNone/>
              <a:defRPr sz="1600">
                <a:solidFill>
                  <a:srgbClr val="000000"/>
                </a:solidFill>
              </a:defRPr>
            </a:lvl8pPr>
            <a:lvl9pPr lvl="8" algn="ctr">
              <a:lnSpc>
                <a:spcPct val="100000"/>
              </a:lnSpc>
              <a:spcBef>
                <a:spcPts val="0"/>
              </a:spcBef>
              <a:spcAft>
                <a:spcPts val="0"/>
              </a:spcAft>
              <a:buClr>
                <a:srgbClr val="000000"/>
              </a:buClr>
              <a:buSzPts val="1600"/>
              <a:buNone/>
              <a:defRPr sz="1600">
                <a:solidFill>
                  <a:srgbClr val="000000"/>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bg>
      <p:bgPr>
        <a:solidFill>
          <a:schemeClr val="accent1"/>
        </a:solidFill>
        <a:effectLst/>
      </p:bgPr>
    </p:bg>
    <p:spTree>
      <p:nvGrpSpPr>
        <p:cNvPr id="1" name="Shape 16"/>
        <p:cNvGrpSpPr/>
        <p:nvPr/>
      </p:nvGrpSpPr>
      <p:grpSpPr>
        <a:xfrm>
          <a:off x="0" y="0"/>
          <a:ext cx="0" cy="0"/>
          <a:chOff x="0" y="0"/>
          <a:chExt cx="0" cy="0"/>
        </a:xfrm>
      </p:grpSpPr>
      <p:sp>
        <p:nvSpPr>
          <p:cNvPr id="17" name="Google Shape;17;p4"/>
          <p:cNvSpPr txBox="1">
            <a:spLocks noGrp="1"/>
          </p:cNvSpPr>
          <p:nvPr>
            <p:ph type="body" idx="1"/>
          </p:nvPr>
        </p:nvSpPr>
        <p:spPr>
          <a:xfrm>
            <a:off x="656700" y="1323500"/>
            <a:ext cx="7460400" cy="30957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Clr>
                <a:schemeClr val="lt1"/>
              </a:buClr>
              <a:buSzPts val="1200"/>
              <a:buChar char="●"/>
              <a:defRPr sz="1200">
                <a:solidFill>
                  <a:schemeClr val="lt1"/>
                </a:solidFill>
              </a:defRPr>
            </a:lvl1pPr>
            <a:lvl2pPr marL="914400" lvl="1" indent="-304800">
              <a:spcBef>
                <a:spcPts val="1600"/>
              </a:spcBef>
              <a:spcAft>
                <a:spcPts val="0"/>
              </a:spcAft>
              <a:buClr>
                <a:schemeClr val="lt1"/>
              </a:buClr>
              <a:buSzPts val="1200"/>
              <a:buChar char="○"/>
              <a:defRPr sz="1200">
                <a:solidFill>
                  <a:schemeClr val="lt1"/>
                </a:solidFill>
              </a:defRPr>
            </a:lvl2pPr>
            <a:lvl3pPr marL="1371600" lvl="2" indent="-304800">
              <a:spcBef>
                <a:spcPts val="1600"/>
              </a:spcBef>
              <a:spcAft>
                <a:spcPts val="0"/>
              </a:spcAft>
              <a:buClr>
                <a:schemeClr val="lt1"/>
              </a:buClr>
              <a:buSzPts val="1200"/>
              <a:buChar char="■"/>
              <a:defRPr sz="1200">
                <a:solidFill>
                  <a:schemeClr val="lt1"/>
                </a:solidFill>
              </a:defRPr>
            </a:lvl3pPr>
            <a:lvl4pPr marL="1828800" lvl="3" indent="-304800">
              <a:spcBef>
                <a:spcPts val="1600"/>
              </a:spcBef>
              <a:spcAft>
                <a:spcPts val="0"/>
              </a:spcAft>
              <a:buClr>
                <a:schemeClr val="lt1"/>
              </a:buClr>
              <a:buSzPts val="1200"/>
              <a:buChar char="●"/>
              <a:defRPr sz="1200">
                <a:solidFill>
                  <a:schemeClr val="lt1"/>
                </a:solidFill>
              </a:defRPr>
            </a:lvl4pPr>
            <a:lvl5pPr marL="2286000" lvl="4" indent="-304800">
              <a:spcBef>
                <a:spcPts val="1600"/>
              </a:spcBef>
              <a:spcAft>
                <a:spcPts val="0"/>
              </a:spcAft>
              <a:buClr>
                <a:schemeClr val="lt1"/>
              </a:buClr>
              <a:buSzPts val="1200"/>
              <a:buChar char="○"/>
              <a:defRPr sz="1200">
                <a:solidFill>
                  <a:schemeClr val="lt1"/>
                </a:solidFill>
              </a:defRPr>
            </a:lvl5pPr>
            <a:lvl6pPr marL="2743200" lvl="5" indent="-304800">
              <a:spcBef>
                <a:spcPts val="1600"/>
              </a:spcBef>
              <a:spcAft>
                <a:spcPts val="0"/>
              </a:spcAft>
              <a:buClr>
                <a:schemeClr val="lt1"/>
              </a:buClr>
              <a:buSzPts val="1200"/>
              <a:buChar char="■"/>
              <a:defRPr sz="1200">
                <a:solidFill>
                  <a:schemeClr val="lt1"/>
                </a:solidFill>
              </a:defRPr>
            </a:lvl6pPr>
            <a:lvl7pPr marL="3200400" lvl="6" indent="-304800">
              <a:spcBef>
                <a:spcPts val="1600"/>
              </a:spcBef>
              <a:spcAft>
                <a:spcPts val="0"/>
              </a:spcAft>
              <a:buClr>
                <a:schemeClr val="lt1"/>
              </a:buClr>
              <a:buSzPts val="1200"/>
              <a:buChar char="●"/>
              <a:defRPr sz="1200">
                <a:solidFill>
                  <a:schemeClr val="lt1"/>
                </a:solidFill>
              </a:defRPr>
            </a:lvl7pPr>
            <a:lvl8pPr marL="3657600" lvl="7" indent="-304800">
              <a:spcBef>
                <a:spcPts val="1600"/>
              </a:spcBef>
              <a:spcAft>
                <a:spcPts val="0"/>
              </a:spcAft>
              <a:buClr>
                <a:schemeClr val="lt1"/>
              </a:buClr>
              <a:buSzPts val="1200"/>
              <a:buChar char="○"/>
              <a:defRPr sz="1200">
                <a:solidFill>
                  <a:schemeClr val="lt1"/>
                </a:solidFill>
              </a:defRPr>
            </a:lvl8pPr>
            <a:lvl9pPr marL="4114800" lvl="8" indent="-304800">
              <a:spcBef>
                <a:spcPts val="1600"/>
              </a:spcBef>
              <a:spcAft>
                <a:spcPts val="1600"/>
              </a:spcAft>
              <a:buClr>
                <a:schemeClr val="lt1"/>
              </a:buClr>
              <a:buSzPts val="1200"/>
              <a:buChar char="■"/>
              <a:defRPr sz="1200">
                <a:solidFill>
                  <a:schemeClr val="lt1"/>
                </a:solidFill>
              </a:defRPr>
            </a:lvl9pPr>
          </a:lstStyle>
          <a:p>
            <a:endParaRPr/>
          </a:p>
        </p:txBody>
      </p:sp>
      <p:sp>
        <p:nvSpPr>
          <p:cNvPr id="18" name="Google Shape;18;p4"/>
          <p:cNvSpPr txBox="1">
            <a:spLocks noGrp="1"/>
          </p:cNvSpPr>
          <p:nvPr>
            <p:ph type="title"/>
          </p:nvPr>
        </p:nvSpPr>
        <p:spPr>
          <a:xfrm>
            <a:off x="656575" y="339500"/>
            <a:ext cx="8175600" cy="907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FF9E98"/>
              </a:buClr>
              <a:buSzPts val="4800"/>
              <a:buNone/>
              <a:defRPr sz="4800">
                <a:solidFill>
                  <a:srgbClr val="FF9E98"/>
                </a:solidFill>
              </a:defRPr>
            </a:lvl1pPr>
            <a:lvl2pPr lvl="1" rtl="0">
              <a:spcBef>
                <a:spcPts val="0"/>
              </a:spcBef>
              <a:spcAft>
                <a:spcPts val="0"/>
              </a:spcAft>
              <a:buClr>
                <a:srgbClr val="FF9E98"/>
              </a:buClr>
              <a:buSzPts val="4800"/>
              <a:buNone/>
              <a:defRPr sz="4800">
                <a:solidFill>
                  <a:srgbClr val="FF9E98"/>
                </a:solidFill>
              </a:defRPr>
            </a:lvl2pPr>
            <a:lvl3pPr lvl="2" rtl="0">
              <a:spcBef>
                <a:spcPts val="0"/>
              </a:spcBef>
              <a:spcAft>
                <a:spcPts val="0"/>
              </a:spcAft>
              <a:buClr>
                <a:srgbClr val="FF9E98"/>
              </a:buClr>
              <a:buSzPts val="4800"/>
              <a:buNone/>
              <a:defRPr sz="4800">
                <a:solidFill>
                  <a:srgbClr val="FF9E98"/>
                </a:solidFill>
              </a:defRPr>
            </a:lvl3pPr>
            <a:lvl4pPr lvl="3" rtl="0">
              <a:spcBef>
                <a:spcPts val="0"/>
              </a:spcBef>
              <a:spcAft>
                <a:spcPts val="0"/>
              </a:spcAft>
              <a:buClr>
                <a:srgbClr val="FF9E98"/>
              </a:buClr>
              <a:buSzPts val="4800"/>
              <a:buNone/>
              <a:defRPr sz="4800">
                <a:solidFill>
                  <a:srgbClr val="FF9E98"/>
                </a:solidFill>
              </a:defRPr>
            </a:lvl4pPr>
            <a:lvl5pPr lvl="4" rtl="0">
              <a:spcBef>
                <a:spcPts val="0"/>
              </a:spcBef>
              <a:spcAft>
                <a:spcPts val="0"/>
              </a:spcAft>
              <a:buClr>
                <a:srgbClr val="FF9E98"/>
              </a:buClr>
              <a:buSzPts val="4800"/>
              <a:buNone/>
              <a:defRPr sz="4800">
                <a:solidFill>
                  <a:srgbClr val="FF9E98"/>
                </a:solidFill>
              </a:defRPr>
            </a:lvl5pPr>
            <a:lvl6pPr lvl="5" rtl="0">
              <a:spcBef>
                <a:spcPts val="0"/>
              </a:spcBef>
              <a:spcAft>
                <a:spcPts val="0"/>
              </a:spcAft>
              <a:buClr>
                <a:srgbClr val="FF9E98"/>
              </a:buClr>
              <a:buSzPts val="4800"/>
              <a:buNone/>
              <a:defRPr sz="4800">
                <a:solidFill>
                  <a:srgbClr val="FF9E98"/>
                </a:solidFill>
              </a:defRPr>
            </a:lvl6pPr>
            <a:lvl7pPr lvl="6" rtl="0">
              <a:spcBef>
                <a:spcPts val="0"/>
              </a:spcBef>
              <a:spcAft>
                <a:spcPts val="0"/>
              </a:spcAft>
              <a:buClr>
                <a:srgbClr val="FF9E98"/>
              </a:buClr>
              <a:buSzPts val="4800"/>
              <a:buNone/>
              <a:defRPr sz="4800">
                <a:solidFill>
                  <a:srgbClr val="FF9E98"/>
                </a:solidFill>
              </a:defRPr>
            </a:lvl7pPr>
            <a:lvl8pPr lvl="7" rtl="0">
              <a:spcBef>
                <a:spcPts val="0"/>
              </a:spcBef>
              <a:spcAft>
                <a:spcPts val="0"/>
              </a:spcAft>
              <a:buClr>
                <a:srgbClr val="FF9E98"/>
              </a:buClr>
              <a:buSzPts val="4800"/>
              <a:buNone/>
              <a:defRPr sz="4800">
                <a:solidFill>
                  <a:srgbClr val="FF9E98"/>
                </a:solidFill>
              </a:defRPr>
            </a:lvl8pPr>
            <a:lvl9pPr lvl="8" rtl="0">
              <a:spcBef>
                <a:spcPts val="0"/>
              </a:spcBef>
              <a:spcAft>
                <a:spcPts val="0"/>
              </a:spcAft>
              <a:buClr>
                <a:srgbClr val="FF9E98"/>
              </a:buClr>
              <a:buSzPts val="4800"/>
              <a:buNone/>
              <a:defRPr sz="4800">
                <a:solidFill>
                  <a:srgbClr val="FF9E98"/>
                </a:solidFil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bg>
      <p:bgPr>
        <a:solidFill>
          <a:schemeClr val="accent1"/>
        </a:solidFill>
        <a:effectLst/>
      </p:bgPr>
    </p:bg>
    <p:spTree>
      <p:nvGrpSpPr>
        <p:cNvPr id="1" name="Shape 23"/>
        <p:cNvGrpSpPr/>
        <p:nvPr/>
      </p:nvGrpSpPr>
      <p:grpSpPr>
        <a:xfrm>
          <a:off x="0" y="0"/>
          <a:ext cx="0" cy="0"/>
          <a:chOff x="0" y="0"/>
          <a:chExt cx="0" cy="0"/>
        </a:xfrm>
      </p:grpSpPr>
      <p:sp>
        <p:nvSpPr>
          <p:cNvPr id="24" name="Google Shape;24;p6"/>
          <p:cNvSpPr txBox="1">
            <a:spLocks noGrp="1"/>
          </p:cNvSpPr>
          <p:nvPr>
            <p:ph type="title"/>
          </p:nvPr>
        </p:nvSpPr>
        <p:spPr>
          <a:xfrm>
            <a:off x="656575" y="339500"/>
            <a:ext cx="8175600" cy="907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FF9E98"/>
              </a:buClr>
              <a:buSzPts val="4800"/>
              <a:buNone/>
              <a:defRPr sz="4800">
                <a:solidFill>
                  <a:srgbClr val="FF9E98"/>
                </a:solidFill>
              </a:defRPr>
            </a:lvl1pPr>
            <a:lvl2pPr lvl="1" rtl="0">
              <a:spcBef>
                <a:spcPts val="0"/>
              </a:spcBef>
              <a:spcAft>
                <a:spcPts val="0"/>
              </a:spcAft>
              <a:buClr>
                <a:srgbClr val="FF9E98"/>
              </a:buClr>
              <a:buSzPts val="4800"/>
              <a:buNone/>
              <a:defRPr sz="4800">
                <a:solidFill>
                  <a:srgbClr val="FF9E98"/>
                </a:solidFill>
              </a:defRPr>
            </a:lvl2pPr>
            <a:lvl3pPr lvl="2" rtl="0">
              <a:spcBef>
                <a:spcPts val="0"/>
              </a:spcBef>
              <a:spcAft>
                <a:spcPts val="0"/>
              </a:spcAft>
              <a:buClr>
                <a:srgbClr val="FF9E98"/>
              </a:buClr>
              <a:buSzPts val="4800"/>
              <a:buNone/>
              <a:defRPr sz="4800">
                <a:solidFill>
                  <a:srgbClr val="FF9E98"/>
                </a:solidFill>
              </a:defRPr>
            </a:lvl3pPr>
            <a:lvl4pPr lvl="3" rtl="0">
              <a:spcBef>
                <a:spcPts val="0"/>
              </a:spcBef>
              <a:spcAft>
                <a:spcPts val="0"/>
              </a:spcAft>
              <a:buClr>
                <a:srgbClr val="FF9E98"/>
              </a:buClr>
              <a:buSzPts val="4800"/>
              <a:buNone/>
              <a:defRPr sz="4800">
                <a:solidFill>
                  <a:srgbClr val="FF9E98"/>
                </a:solidFill>
              </a:defRPr>
            </a:lvl4pPr>
            <a:lvl5pPr lvl="4" rtl="0">
              <a:spcBef>
                <a:spcPts val="0"/>
              </a:spcBef>
              <a:spcAft>
                <a:spcPts val="0"/>
              </a:spcAft>
              <a:buClr>
                <a:srgbClr val="FF9E98"/>
              </a:buClr>
              <a:buSzPts val="4800"/>
              <a:buNone/>
              <a:defRPr sz="4800">
                <a:solidFill>
                  <a:srgbClr val="FF9E98"/>
                </a:solidFill>
              </a:defRPr>
            </a:lvl5pPr>
            <a:lvl6pPr lvl="5" rtl="0">
              <a:spcBef>
                <a:spcPts val="0"/>
              </a:spcBef>
              <a:spcAft>
                <a:spcPts val="0"/>
              </a:spcAft>
              <a:buClr>
                <a:srgbClr val="FF9E98"/>
              </a:buClr>
              <a:buSzPts val="4800"/>
              <a:buNone/>
              <a:defRPr sz="4800">
                <a:solidFill>
                  <a:srgbClr val="FF9E98"/>
                </a:solidFill>
              </a:defRPr>
            </a:lvl6pPr>
            <a:lvl7pPr lvl="6" rtl="0">
              <a:spcBef>
                <a:spcPts val="0"/>
              </a:spcBef>
              <a:spcAft>
                <a:spcPts val="0"/>
              </a:spcAft>
              <a:buClr>
                <a:srgbClr val="FF9E98"/>
              </a:buClr>
              <a:buSzPts val="4800"/>
              <a:buNone/>
              <a:defRPr sz="4800">
                <a:solidFill>
                  <a:srgbClr val="FF9E98"/>
                </a:solidFill>
              </a:defRPr>
            </a:lvl7pPr>
            <a:lvl8pPr lvl="7" rtl="0">
              <a:spcBef>
                <a:spcPts val="0"/>
              </a:spcBef>
              <a:spcAft>
                <a:spcPts val="0"/>
              </a:spcAft>
              <a:buClr>
                <a:srgbClr val="FF9E98"/>
              </a:buClr>
              <a:buSzPts val="4800"/>
              <a:buNone/>
              <a:defRPr sz="4800">
                <a:solidFill>
                  <a:srgbClr val="FF9E98"/>
                </a:solidFill>
              </a:defRPr>
            </a:lvl8pPr>
            <a:lvl9pPr lvl="8" rtl="0">
              <a:spcBef>
                <a:spcPts val="0"/>
              </a:spcBef>
              <a:spcAft>
                <a:spcPts val="0"/>
              </a:spcAft>
              <a:buClr>
                <a:srgbClr val="FF9E98"/>
              </a:buClr>
              <a:buSzPts val="4800"/>
              <a:buNone/>
              <a:defRPr sz="4800">
                <a:solidFill>
                  <a:srgbClr val="FF9E98"/>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4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ackground">
  <p:cSld name="BLANK_1">
    <p:spTree>
      <p:nvGrpSpPr>
        <p:cNvPr id="1" name="Shape 109"/>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accen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2"/>
              </a:buClr>
              <a:buSzPts val="2800"/>
              <a:buFont typeface="Patrick Hand"/>
              <a:buNone/>
              <a:defRPr sz="2800">
                <a:solidFill>
                  <a:schemeClr val="accent2"/>
                </a:solidFill>
                <a:latin typeface="Patrick Hand"/>
                <a:ea typeface="Patrick Hand"/>
                <a:cs typeface="Patrick Hand"/>
                <a:sym typeface="Patrick Hand"/>
              </a:defRPr>
            </a:lvl1pPr>
            <a:lvl2pPr lvl="1">
              <a:spcBef>
                <a:spcPts val="0"/>
              </a:spcBef>
              <a:spcAft>
                <a:spcPts val="0"/>
              </a:spcAft>
              <a:buClr>
                <a:schemeClr val="accent2"/>
              </a:buClr>
              <a:buSzPts val="2800"/>
              <a:buNone/>
              <a:defRPr sz="2800">
                <a:solidFill>
                  <a:schemeClr val="accent2"/>
                </a:solidFill>
              </a:defRPr>
            </a:lvl2pPr>
            <a:lvl3pPr lvl="2">
              <a:spcBef>
                <a:spcPts val="0"/>
              </a:spcBef>
              <a:spcAft>
                <a:spcPts val="0"/>
              </a:spcAft>
              <a:buClr>
                <a:schemeClr val="accent2"/>
              </a:buClr>
              <a:buSzPts val="2800"/>
              <a:buNone/>
              <a:defRPr sz="2800">
                <a:solidFill>
                  <a:schemeClr val="accent2"/>
                </a:solidFill>
              </a:defRPr>
            </a:lvl3pPr>
            <a:lvl4pPr lvl="3">
              <a:spcBef>
                <a:spcPts val="0"/>
              </a:spcBef>
              <a:spcAft>
                <a:spcPts val="0"/>
              </a:spcAft>
              <a:buClr>
                <a:schemeClr val="accent2"/>
              </a:buClr>
              <a:buSzPts val="2800"/>
              <a:buNone/>
              <a:defRPr sz="2800">
                <a:solidFill>
                  <a:schemeClr val="accent2"/>
                </a:solidFill>
              </a:defRPr>
            </a:lvl4pPr>
            <a:lvl5pPr lvl="4">
              <a:spcBef>
                <a:spcPts val="0"/>
              </a:spcBef>
              <a:spcAft>
                <a:spcPts val="0"/>
              </a:spcAft>
              <a:buClr>
                <a:schemeClr val="accent2"/>
              </a:buClr>
              <a:buSzPts val="2800"/>
              <a:buNone/>
              <a:defRPr sz="2800">
                <a:solidFill>
                  <a:schemeClr val="accent2"/>
                </a:solidFill>
              </a:defRPr>
            </a:lvl5pPr>
            <a:lvl6pPr lvl="5">
              <a:spcBef>
                <a:spcPts val="0"/>
              </a:spcBef>
              <a:spcAft>
                <a:spcPts val="0"/>
              </a:spcAft>
              <a:buClr>
                <a:schemeClr val="accent2"/>
              </a:buClr>
              <a:buSzPts val="2800"/>
              <a:buNone/>
              <a:defRPr sz="2800">
                <a:solidFill>
                  <a:schemeClr val="accent2"/>
                </a:solidFill>
              </a:defRPr>
            </a:lvl6pPr>
            <a:lvl7pPr lvl="6">
              <a:spcBef>
                <a:spcPts val="0"/>
              </a:spcBef>
              <a:spcAft>
                <a:spcPts val="0"/>
              </a:spcAft>
              <a:buClr>
                <a:schemeClr val="accent2"/>
              </a:buClr>
              <a:buSzPts val="2800"/>
              <a:buNone/>
              <a:defRPr sz="2800">
                <a:solidFill>
                  <a:schemeClr val="accent2"/>
                </a:solidFill>
              </a:defRPr>
            </a:lvl7pPr>
            <a:lvl8pPr lvl="7">
              <a:spcBef>
                <a:spcPts val="0"/>
              </a:spcBef>
              <a:spcAft>
                <a:spcPts val="0"/>
              </a:spcAft>
              <a:buClr>
                <a:schemeClr val="accent2"/>
              </a:buClr>
              <a:buSzPts val="2800"/>
              <a:buNone/>
              <a:defRPr sz="2800">
                <a:solidFill>
                  <a:schemeClr val="accent2"/>
                </a:solidFill>
              </a:defRPr>
            </a:lvl8pPr>
            <a:lvl9pPr lvl="8">
              <a:spcBef>
                <a:spcPts val="0"/>
              </a:spcBef>
              <a:spcAft>
                <a:spcPts val="0"/>
              </a:spcAft>
              <a:buClr>
                <a:schemeClr val="accent2"/>
              </a:buClr>
              <a:buSzPts val="2800"/>
              <a:buNone/>
              <a:defRPr sz="2800">
                <a:solidFill>
                  <a:schemeClr val="accent2"/>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2"/>
              </a:buClr>
              <a:buSzPts val="1800"/>
              <a:buFont typeface="Montserrat"/>
              <a:buChar char="●"/>
              <a:defRPr sz="1800">
                <a:solidFill>
                  <a:schemeClr val="accent2"/>
                </a:solidFill>
                <a:latin typeface="Montserrat"/>
                <a:ea typeface="Montserrat"/>
                <a:cs typeface="Montserrat"/>
                <a:sym typeface="Montserrat"/>
              </a:defRPr>
            </a:lvl1pPr>
            <a:lvl2pPr marL="914400" lvl="1" indent="-317500">
              <a:lnSpc>
                <a:spcPct val="100000"/>
              </a:lnSpc>
              <a:spcBef>
                <a:spcPts val="1600"/>
              </a:spcBef>
              <a:spcAft>
                <a:spcPts val="0"/>
              </a:spcAft>
              <a:buClr>
                <a:schemeClr val="accent2"/>
              </a:buClr>
              <a:buSzPts val="1400"/>
              <a:buFont typeface="Montserrat"/>
              <a:buChar char="○"/>
              <a:defRPr>
                <a:solidFill>
                  <a:schemeClr val="accent2"/>
                </a:solidFill>
                <a:latin typeface="Montserrat"/>
                <a:ea typeface="Montserrat"/>
                <a:cs typeface="Montserrat"/>
                <a:sym typeface="Montserrat"/>
              </a:defRPr>
            </a:lvl2pPr>
            <a:lvl3pPr marL="1371600" lvl="2" indent="-317500">
              <a:lnSpc>
                <a:spcPct val="100000"/>
              </a:lnSpc>
              <a:spcBef>
                <a:spcPts val="1600"/>
              </a:spcBef>
              <a:spcAft>
                <a:spcPts val="0"/>
              </a:spcAft>
              <a:buClr>
                <a:schemeClr val="accent2"/>
              </a:buClr>
              <a:buSzPts val="1400"/>
              <a:buFont typeface="Montserrat"/>
              <a:buChar char="■"/>
              <a:defRPr>
                <a:solidFill>
                  <a:schemeClr val="accent2"/>
                </a:solidFill>
                <a:latin typeface="Montserrat"/>
                <a:ea typeface="Montserrat"/>
                <a:cs typeface="Montserrat"/>
                <a:sym typeface="Montserrat"/>
              </a:defRPr>
            </a:lvl3pPr>
            <a:lvl4pPr marL="1828800" lvl="3" indent="-317500">
              <a:lnSpc>
                <a:spcPct val="100000"/>
              </a:lnSpc>
              <a:spcBef>
                <a:spcPts val="1600"/>
              </a:spcBef>
              <a:spcAft>
                <a:spcPts val="0"/>
              </a:spcAft>
              <a:buClr>
                <a:schemeClr val="accent2"/>
              </a:buClr>
              <a:buSzPts val="1400"/>
              <a:buFont typeface="Montserrat"/>
              <a:buChar char="●"/>
              <a:defRPr>
                <a:solidFill>
                  <a:schemeClr val="accent2"/>
                </a:solidFill>
                <a:latin typeface="Montserrat"/>
                <a:ea typeface="Montserrat"/>
                <a:cs typeface="Montserrat"/>
                <a:sym typeface="Montserrat"/>
              </a:defRPr>
            </a:lvl4pPr>
            <a:lvl5pPr marL="2286000" lvl="4" indent="-317500">
              <a:lnSpc>
                <a:spcPct val="100000"/>
              </a:lnSpc>
              <a:spcBef>
                <a:spcPts val="1600"/>
              </a:spcBef>
              <a:spcAft>
                <a:spcPts val="0"/>
              </a:spcAft>
              <a:buClr>
                <a:schemeClr val="accent2"/>
              </a:buClr>
              <a:buSzPts val="1400"/>
              <a:buFont typeface="Montserrat"/>
              <a:buChar char="○"/>
              <a:defRPr>
                <a:solidFill>
                  <a:schemeClr val="accent2"/>
                </a:solidFill>
                <a:latin typeface="Montserrat"/>
                <a:ea typeface="Montserrat"/>
                <a:cs typeface="Montserrat"/>
                <a:sym typeface="Montserrat"/>
              </a:defRPr>
            </a:lvl5pPr>
            <a:lvl6pPr marL="2743200" lvl="5" indent="-317500">
              <a:lnSpc>
                <a:spcPct val="100000"/>
              </a:lnSpc>
              <a:spcBef>
                <a:spcPts val="1600"/>
              </a:spcBef>
              <a:spcAft>
                <a:spcPts val="0"/>
              </a:spcAft>
              <a:buClr>
                <a:schemeClr val="accent2"/>
              </a:buClr>
              <a:buSzPts val="1400"/>
              <a:buFont typeface="Montserrat"/>
              <a:buChar char="■"/>
              <a:defRPr>
                <a:solidFill>
                  <a:schemeClr val="accent2"/>
                </a:solidFill>
                <a:latin typeface="Montserrat"/>
                <a:ea typeface="Montserrat"/>
                <a:cs typeface="Montserrat"/>
                <a:sym typeface="Montserrat"/>
              </a:defRPr>
            </a:lvl6pPr>
            <a:lvl7pPr marL="3200400" lvl="6" indent="-317500">
              <a:lnSpc>
                <a:spcPct val="100000"/>
              </a:lnSpc>
              <a:spcBef>
                <a:spcPts val="1600"/>
              </a:spcBef>
              <a:spcAft>
                <a:spcPts val="0"/>
              </a:spcAft>
              <a:buClr>
                <a:schemeClr val="accent2"/>
              </a:buClr>
              <a:buSzPts val="1400"/>
              <a:buFont typeface="Montserrat"/>
              <a:buChar char="●"/>
              <a:defRPr>
                <a:solidFill>
                  <a:schemeClr val="accent2"/>
                </a:solidFill>
                <a:latin typeface="Montserrat"/>
                <a:ea typeface="Montserrat"/>
                <a:cs typeface="Montserrat"/>
                <a:sym typeface="Montserrat"/>
              </a:defRPr>
            </a:lvl7pPr>
            <a:lvl8pPr marL="3657600" lvl="7" indent="-317500">
              <a:lnSpc>
                <a:spcPct val="100000"/>
              </a:lnSpc>
              <a:spcBef>
                <a:spcPts val="1600"/>
              </a:spcBef>
              <a:spcAft>
                <a:spcPts val="0"/>
              </a:spcAft>
              <a:buClr>
                <a:schemeClr val="accent2"/>
              </a:buClr>
              <a:buSzPts val="1400"/>
              <a:buFont typeface="Montserrat"/>
              <a:buChar char="○"/>
              <a:defRPr>
                <a:solidFill>
                  <a:schemeClr val="accent2"/>
                </a:solidFill>
                <a:latin typeface="Montserrat"/>
                <a:ea typeface="Montserrat"/>
                <a:cs typeface="Montserrat"/>
                <a:sym typeface="Montserrat"/>
              </a:defRPr>
            </a:lvl8pPr>
            <a:lvl9pPr marL="4114800" lvl="8" indent="-317500">
              <a:lnSpc>
                <a:spcPct val="100000"/>
              </a:lnSpc>
              <a:spcBef>
                <a:spcPts val="1600"/>
              </a:spcBef>
              <a:spcAft>
                <a:spcPts val="1600"/>
              </a:spcAft>
              <a:buClr>
                <a:schemeClr val="accent2"/>
              </a:buClr>
              <a:buSzPts val="1400"/>
              <a:buFont typeface="Montserrat"/>
              <a:buChar char="■"/>
              <a:defRPr>
                <a:solidFill>
                  <a:schemeClr val="accent2"/>
                </a:solidFill>
                <a:latin typeface="Montserrat"/>
                <a:ea typeface="Montserrat"/>
                <a:cs typeface="Montserrat"/>
                <a:sym typeface="Montserrat"/>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2" r:id="rId3"/>
    <p:sldLayoutId id="2147483658" r:id="rId4"/>
    <p:sldLayoutId id="2147483669"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4D4D4D"/>
        </a:solidFill>
        <a:effectLst/>
      </p:bgPr>
    </p:bg>
    <p:spTree>
      <p:nvGrpSpPr>
        <p:cNvPr id="1" name="Shape 117"/>
        <p:cNvGrpSpPr/>
        <p:nvPr/>
      </p:nvGrpSpPr>
      <p:grpSpPr>
        <a:xfrm>
          <a:off x="0" y="0"/>
          <a:ext cx="0" cy="0"/>
          <a:chOff x="0" y="0"/>
          <a:chExt cx="0" cy="0"/>
        </a:xfrm>
      </p:grpSpPr>
      <p:sp>
        <p:nvSpPr>
          <p:cNvPr id="118" name="Google Shape;118;p26"/>
          <p:cNvSpPr txBox="1">
            <a:spLocks noGrp="1"/>
          </p:cNvSpPr>
          <p:nvPr>
            <p:ph type="ctrTitle"/>
          </p:nvPr>
        </p:nvSpPr>
        <p:spPr>
          <a:xfrm>
            <a:off x="1333025" y="1807015"/>
            <a:ext cx="6538800" cy="1069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sz="3200" b="1" dirty="0" err="1" smtClean="0"/>
              <a:t>Kisah</a:t>
            </a:r>
            <a:r>
              <a:rPr sz="3200" b="1" dirty="0"/>
              <a:t> </a:t>
            </a:r>
            <a:r>
              <a:rPr sz="3200" b="1" dirty="0" err="1" smtClean="0"/>
              <a:t>Hidup</a:t>
            </a:r>
            <a:r>
              <a:rPr sz="3200" b="1" dirty="0" smtClean="0"/>
              <a:t/>
            </a:r>
            <a:br>
              <a:rPr sz="3200" b="1" dirty="0" smtClean="0"/>
            </a:br>
            <a:r>
              <a:rPr lang="x-none" sz="3200" b="1" smtClean="0"/>
              <a:t>Pengusaha Sukses</a:t>
            </a:r>
            <a:endParaRPr sz="6000" b="1" dirty="0">
              <a:solidFill>
                <a:schemeClr val="accent4"/>
              </a:solidFill>
            </a:endParaRPr>
          </a:p>
        </p:txBody>
      </p:sp>
      <p:grpSp>
        <p:nvGrpSpPr>
          <p:cNvPr id="119" name="Google Shape;119;p26"/>
          <p:cNvGrpSpPr/>
          <p:nvPr/>
        </p:nvGrpSpPr>
        <p:grpSpPr>
          <a:xfrm rot="9905798">
            <a:off x="4617164" y="777001"/>
            <a:ext cx="992340" cy="1002566"/>
            <a:chOff x="4479325" y="838125"/>
            <a:chExt cx="992300" cy="1002525"/>
          </a:xfrm>
        </p:grpSpPr>
        <p:sp>
          <p:nvSpPr>
            <p:cNvPr id="120" name="Google Shape;120;p26"/>
            <p:cNvSpPr/>
            <p:nvPr/>
          </p:nvSpPr>
          <p:spPr>
            <a:xfrm>
              <a:off x="4507125" y="876150"/>
              <a:ext cx="964500" cy="9645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26"/>
            <p:cNvSpPr/>
            <p:nvPr/>
          </p:nvSpPr>
          <p:spPr>
            <a:xfrm>
              <a:off x="4479325" y="962100"/>
              <a:ext cx="792600" cy="7926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26"/>
            <p:cNvSpPr/>
            <p:nvPr/>
          </p:nvSpPr>
          <p:spPr>
            <a:xfrm>
              <a:off x="4679025" y="1015250"/>
              <a:ext cx="792600" cy="7926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26"/>
            <p:cNvSpPr/>
            <p:nvPr/>
          </p:nvSpPr>
          <p:spPr>
            <a:xfrm>
              <a:off x="4593075" y="838125"/>
              <a:ext cx="792600" cy="7926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4" name="Google Shape;124;p26"/>
          <p:cNvSpPr txBox="1">
            <a:spLocks noGrp="1"/>
          </p:cNvSpPr>
          <p:nvPr>
            <p:ph type="subTitle" idx="1"/>
          </p:nvPr>
        </p:nvSpPr>
        <p:spPr>
          <a:xfrm>
            <a:off x="1940400" y="3913050"/>
            <a:ext cx="52632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smtClean="0"/>
              <a:t>H</a:t>
            </a:r>
            <a:r>
              <a:rPr lang="id-ID" dirty="0" smtClean="0"/>
              <a:t>udan Mutaqin</a:t>
            </a:r>
          </a:p>
          <a:p>
            <a:pPr marL="0" lvl="0" indent="0" algn="ctr" rtl="0">
              <a:spcBef>
                <a:spcPts val="0"/>
              </a:spcBef>
              <a:spcAft>
                <a:spcPts val="0"/>
              </a:spcAft>
              <a:buNone/>
            </a:pPr>
            <a:r>
              <a:rPr lang="id-ID" dirty="0" smtClean="0"/>
              <a:t>1914121009</a:t>
            </a:r>
            <a:endParaRPr dirty="0"/>
          </a:p>
        </p:txBody>
      </p:sp>
      <p:sp>
        <p:nvSpPr>
          <p:cNvPr id="127" name="Google Shape;127;p26"/>
          <p:cNvSpPr/>
          <p:nvPr/>
        </p:nvSpPr>
        <p:spPr>
          <a:xfrm rot="-792729" flipH="1">
            <a:off x="4215803" y="2757898"/>
            <a:ext cx="1887822" cy="542720"/>
          </a:xfrm>
          <a:custGeom>
            <a:avLst/>
            <a:gdLst/>
            <a:ahLst/>
            <a:cxnLst/>
            <a:rect l="l" t="t" r="r" b="b"/>
            <a:pathLst>
              <a:path w="116615" h="33525" extrusionOk="0">
                <a:moveTo>
                  <a:pt x="104263" y="0"/>
                </a:moveTo>
                <a:cubicBezTo>
                  <a:pt x="102302" y="0"/>
                  <a:pt x="100338" y="147"/>
                  <a:pt x="98378" y="340"/>
                </a:cubicBezTo>
                <a:cubicBezTo>
                  <a:pt x="93591" y="815"/>
                  <a:pt x="88895" y="1779"/>
                  <a:pt x="84270" y="3110"/>
                </a:cubicBezTo>
                <a:cubicBezTo>
                  <a:pt x="70659" y="7026"/>
                  <a:pt x="57397" y="11916"/>
                  <a:pt x="44432" y="17592"/>
                </a:cubicBezTo>
                <a:cubicBezTo>
                  <a:pt x="35458" y="21519"/>
                  <a:pt x="26514" y="25503"/>
                  <a:pt x="17239" y="28683"/>
                </a:cubicBezTo>
                <a:cubicBezTo>
                  <a:pt x="13690" y="29900"/>
                  <a:pt x="10106" y="30967"/>
                  <a:pt x="6363" y="31385"/>
                </a:cubicBezTo>
                <a:cubicBezTo>
                  <a:pt x="4674" y="31573"/>
                  <a:pt x="2976" y="31681"/>
                  <a:pt x="1282" y="31835"/>
                </a:cubicBezTo>
                <a:cubicBezTo>
                  <a:pt x="1006" y="31859"/>
                  <a:pt x="699" y="31868"/>
                  <a:pt x="469" y="31996"/>
                </a:cubicBezTo>
                <a:cubicBezTo>
                  <a:pt x="259" y="32113"/>
                  <a:pt x="9" y="32380"/>
                  <a:pt x="5" y="32584"/>
                </a:cubicBezTo>
                <a:cubicBezTo>
                  <a:pt x="1" y="32797"/>
                  <a:pt x="228" y="33097"/>
                  <a:pt x="433" y="33209"/>
                </a:cubicBezTo>
                <a:cubicBezTo>
                  <a:pt x="704" y="33355"/>
                  <a:pt x="1051" y="33377"/>
                  <a:pt x="1371" y="33412"/>
                </a:cubicBezTo>
                <a:cubicBezTo>
                  <a:pt x="2057" y="33489"/>
                  <a:pt x="2741" y="33524"/>
                  <a:pt x="3423" y="33524"/>
                </a:cubicBezTo>
                <a:cubicBezTo>
                  <a:pt x="5130" y="33524"/>
                  <a:pt x="6823" y="33302"/>
                  <a:pt x="8495" y="32945"/>
                </a:cubicBezTo>
                <a:cubicBezTo>
                  <a:pt x="10910" y="32427"/>
                  <a:pt x="13293" y="31760"/>
                  <a:pt x="15686" y="31138"/>
                </a:cubicBezTo>
                <a:cubicBezTo>
                  <a:pt x="23221" y="29180"/>
                  <a:pt x="30549" y="26619"/>
                  <a:pt x="37692" y="23529"/>
                </a:cubicBezTo>
                <a:cubicBezTo>
                  <a:pt x="43240" y="21130"/>
                  <a:pt x="48738" y="18636"/>
                  <a:pt x="54452" y="16604"/>
                </a:cubicBezTo>
                <a:cubicBezTo>
                  <a:pt x="60740" y="14377"/>
                  <a:pt x="67165" y="12703"/>
                  <a:pt x="73724" y="11584"/>
                </a:cubicBezTo>
                <a:cubicBezTo>
                  <a:pt x="81323" y="10288"/>
                  <a:pt x="89005" y="9927"/>
                  <a:pt x="96704" y="9925"/>
                </a:cubicBezTo>
                <a:cubicBezTo>
                  <a:pt x="97391" y="9925"/>
                  <a:pt x="98078" y="9933"/>
                  <a:pt x="98765" y="9933"/>
                </a:cubicBezTo>
                <a:cubicBezTo>
                  <a:pt x="99177" y="9933"/>
                  <a:pt x="99589" y="9930"/>
                  <a:pt x="100000" y="9920"/>
                </a:cubicBezTo>
                <a:cubicBezTo>
                  <a:pt x="103636" y="9836"/>
                  <a:pt x="107272" y="9771"/>
                  <a:pt x="110905" y="9621"/>
                </a:cubicBezTo>
                <a:cubicBezTo>
                  <a:pt x="112173" y="9568"/>
                  <a:pt x="113418" y="9238"/>
                  <a:pt x="114535" y="8573"/>
                </a:cubicBezTo>
                <a:cubicBezTo>
                  <a:pt x="116105" y="7639"/>
                  <a:pt x="116614" y="6082"/>
                  <a:pt x="115893" y="4403"/>
                </a:cubicBezTo>
                <a:cubicBezTo>
                  <a:pt x="115326" y="3085"/>
                  <a:pt x="114408" y="2046"/>
                  <a:pt x="113091" y="1494"/>
                </a:cubicBezTo>
                <a:cubicBezTo>
                  <a:pt x="112009" y="1039"/>
                  <a:pt x="110863" y="669"/>
                  <a:pt x="109710" y="458"/>
                </a:cubicBezTo>
                <a:cubicBezTo>
                  <a:pt x="107900" y="126"/>
                  <a:pt x="106082" y="0"/>
                  <a:pt x="104263" y="0"/>
                </a:cubicBezTo>
                <a:close/>
              </a:path>
            </a:pathLst>
          </a:custGeom>
          <a:solidFill>
            <a:srgbClr val="ABE5D9"/>
          </a:solidFill>
          <a:ln>
            <a:noFill/>
          </a:ln>
          <a:effectLst>
            <a:outerShdw dist="57150" dir="5400000" algn="bl" rotWithShape="0">
              <a:schemeClr val="accent6">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26"/>
          <p:cNvSpPr/>
          <p:nvPr/>
        </p:nvSpPr>
        <p:spPr>
          <a:xfrm>
            <a:off x="2226500" y="2887108"/>
            <a:ext cx="682925" cy="271050"/>
          </a:xfrm>
          <a:custGeom>
            <a:avLst/>
            <a:gdLst/>
            <a:ahLst/>
            <a:cxnLst/>
            <a:rect l="l" t="t" r="r" b="b"/>
            <a:pathLst>
              <a:path w="27317" h="10842" extrusionOk="0">
                <a:moveTo>
                  <a:pt x="27178" y="0"/>
                </a:moveTo>
                <a:cubicBezTo>
                  <a:pt x="26920" y="116"/>
                  <a:pt x="26648" y="207"/>
                  <a:pt x="26412" y="354"/>
                </a:cubicBezTo>
                <a:cubicBezTo>
                  <a:pt x="26214" y="478"/>
                  <a:pt x="26055" y="664"/>
                  <a:pt x="25884" y="828"/>
                </a:cubicBezTo>
                <a:cubicBezTo>
                  <a:pt x="23986" y="2654"/>
                  <a:pt x="21809" y="4070"/>
                  <a:pt x="19421" y="5156"/>
                </a:cubicBezTo>
                <a:cubicBezTo>
                  <a:pt x="17170" y="6180"/>
                  <a:pt x="14845" y="6946"/>
                  <a:pt x="12372" y="6946"/>
                </a:cubicBezTo>
                <a:cubicBezTo>
                  <a:pt x="12021" y="6946"/>
                  <a:pt x="11666" y="6930"/>
                  <a:pt x="11308" y="6898"/>
                </a:cubicBezTo>
                <a:cubicBezTo>
                  <a:pt x="9036" y="6692"/>
                  <a:pt x="7286" y="5711"/>
                  <a:pt x="6529" y="3391"/>
                </a:cubicBezTo>
                <a:cubicBezTo>
                  <a:pt x="6377" y="2925"/>
                  <a:pt x="6204" y="2427"/>
                  <a:pt x="5905" y="2053"/>
                </a:cubicBezTo>
                <a:cubicBezTo>
                  <a:pt x="5527" y="1582"/>
                  <a:pt x="5069" y="1095"/>
                  <a:pt x="4538" y="841"/>
                </a:cubicBezTo>
                <a:cubicBezTo>
                  <a:pt x="4146" y="653"/>
                  <a:pt x="3744" y="566"/>
                  <a:pt x="3350" y="566"/>
                </a:cubicBezTo>
                <a:cubicBezTo>
                  <a:pt x="1921" y="566"/>
                  <a:pt x="608" y="1718"/>
                  <a:pt x="305" y="3421"/>
                </a:cubicBezTo>
                <a:cubicBezTo>
                  <a:pt x="0" y="5146"/>
                  <a:pt x="647" y="6553"/>
                  <a:pt x="1789" y="7769"/>
                </a:cubicBezTo>
                <a:cubicBezTo>
                  <a:pt x="3925" y="10047"/>
                  <a:pt x="6673" y="10780"/>
                  <a:pt x="9942" y="10842"/>
                </a:cubicBezTo>
                <a:cubicBezTo>
                  <a:pt x="10434" y="10801"/>
                  <a:pt x="11189" y="10775"/>
                  <a:pt x="11933" y="10669"/>
                </a:cubicBezTo>
                <a:cubicBezTo>
                  <a:pt x="17502" y="9876"/>
                  <a:pt x="22205" y="7462"/>
                  <a:pt x="25846" y="3126"/>
                </a:cubicBezTo>
                <a:cubicBezTo>
                  <a:pt x="26392" y="2477"/>
                  <a:pt x="26798" y="1698"/>
                  <a:pt x="27190" y="939"/>
                </a:cubicBezTo>
                <a:cubicBezTo>
                  <a:pt x="27316" y="694"/>
                  <a:pt x="27189" y="318"/>
                  <a:pt x="27178" y="0"/>
                </a:cubicBezTo>
                <a:close/>
              </a:path>
            </a:pathLst>
          </a:custGeom>
          <a:solidFill>
            <a:srgbClr val="ABE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26"/>
          <p:cNvSpPr/>
          <p:nvPr/>
        </p:nvSpPr>
        <p:spPr>
          <a:xfrm>
            <a:off x="6442425" y="3247613"/>
            <a:ext cx="401575" cy="164775"/>
          </a:xfrm>
          <a:custGeom>
            <a:avLst/>
            <a:gdLst/>
            <a:ahLst/>
            <a:cxnLst/>
            <a:rect l="l" t="t" r="r" b="b"/>
            <a:pathLst>
              <a:path w="16063" h="6591" extrusionOk="0">
                <a:moveTo>
                  <a:pt x="11560" y="1"/>
                </a:moveTo>
                <a:cubicBezTo>
                  <a:pt x="6987" y="1"/>
                  <a:pt x="3536" y="2408"/>
                  <a:pt x="410" y="5437"/>
                </a:cubicBezTo>
                <a:cubicBezTo>
                  <a:pt x="0" y="5834"/>
                  <a:pt x="305" y="6531"/>
                  <a:pt x="899" y="6586"/>
                </a:cubicBezTo>
                <a:cubicBezTo>
                  <a:pt x="932" y="6589"/>
                  <a:pt x="966" y="6590"/>
                  <a:pt x="999" y="6590"/>
                </a:cubicBezTo>
                <a:cubicBezTo>
                  <a:pt x="1276" y="6590"/>
                  <a:pt x="1563" y="6492"/>
                  <a:pt x="1841" y="6433"/>
                </a:cubicBezTo>
                <a:cubicBezTo>
                  <a:pt x="3185" y="6150"/>
                  <a:pt x="4516" y="5743"/>
                  <a:pt x="5875" y="5601"/>
                </a:cubicBezTo>
                <a:cubicBezTo>
                  <a:pt x="8012" y="5376"/>
                  <a:pt x="10168" y="5345"/>
                  <a:pt x="12315" y="5198"/>
                </a:cubicBezTo>
                <a:cubicBezTo>
                  <a:pt x="13379" y="5124"/>
                  <a:pt x="14388" y="4838"/>
                  <a:pt x="15260" y="4176"/>
                </a:cubicBezTo>
                <a:cubicBezTo>
                  <a:pt x="15776" y="3784"/>
                  <a:pt x="16053" y="3280"/>
                  <a:pt x="16063" y="2539"/>
                </a:cubicBezTo>
                <a:cubicBezTo>
                  <a:pt x="15961" y="1645"/>
                  <a:pt x="15450" y="875"/>
                  <a:pt x="14542" y="565"/>
                </a:cubicBezTo>
                <a:cubicBezTo>
                  <a:pt x="13621" y="251"/>
                  <a:pt x="12624" y="8"/>
                  <a:pt x="11657" y="1"/>
                </a:cubicBezTo>
                <a:cubicBezTo>
                  <a:pt x="11625" y="1"/>
                  <a:pt x="11593" y="1"/>
                  <a:pt x="115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26"/>
          <p:cNvSpPr/>
          <p:nvPr/>
        </p:nvSpPr>
        <p:spPr>
          <a:xfrm>
            <a:off x="2370000" y="3219150"/>
            <a:ext cx="314775" cy="157625"/>
          </a:xfrm>
          <a:custGeom>
            <a:avLst/>
            <a:gdLst/>
            <a:ahLst/>
            <a:cxnLst/>
            <a:rect l="l" t="t" r="r" b="b"/>
            <a:pathLst>
              <a:path w="12591" h="6305" extrusionOk="0">
                <a:moveTo>
                  <a:pt x="5323" y="1"/>
                </a:moveTo>
                <a:cubicBezTo>
                  <a:pt x="3726" y="29"/>
                  <a:pt x="2346" y="456"/>
                  <a:pt x="1202" y="1467"/>
                </a:cubicBezTo>
                <a:cubicBezTo>
                  <a:pt x="0" y="2526"/>
                  <a:pt x="49" y="4110"/>
                  <a:pt x="1314" y="5090"/>
                </a:cubicBezTo>
                <a:cubicBezTo>
                  <a:pt x="1711" y="5397"/>
                  <a:pt x="2202" y="5659"/>
                  <a:pt x="2687" y="5759"/>
                </a:cubicBezTo>
                <a:cubicBezTo>
                  <a:pt x="3524" y="5930"/>
                  <a:pt x="4388" y="6000"/>
                  <a:pt x="5244" y="6038"/>
                </a:cubicBezTo>
                <a:cubicBezTo>
                  <a:pt x="6941" y="6114"/>
                  <a:pt x="8640" y="6132"/>
                  <a:pt x="10337" y="6190"/>
                </a:cubicBezTo>
                <a:cubicBezTo>
                  <a:pt x="10819" y="6206"/>
                  <a:pt x="11301" y="6305"/>
                  <a:pt x="11781" y="6305"/>
                </a:cubicBezTo>
                <a:cubicBezTo>
                  <a:pt x="11792" y="6305"/>
                  <a:pt x="11802" y="6305"/>
                  <a:pt x="11812" y="6305"/>
                </a:cubicBezTo>
                <a:cubicBezTo>
                  <a:pt x="12254" y="6300"/>
                  <a:pt x="12590" y="6049"/>
                  <a:pt x="12475" y="5565"/>
                </a:cubicBezTo>
                <a:cubicBezTo>
                  <a:pt x="12332" y="4966"/>
                  <a:pt x="12160" y="4357"/>
                  <a:pt x="11884" y="3811"/>
                </a:cubicBezTo>
                <a:cubicBezTo>
                  <a:pt x="10510" y="1097"/>
                  <a:pt x="8092" y="165"/>
                  <a:pt x="532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26"/>
          <p:cNvSpPr/>
          <p:nvPr/>
        </p:nvSpPr>
        <p:spPr>
          <a:xfrm>
            <a:off x="2435425" y="3411525"/>
            <a:ext cx="233875" cy="167100"/>
          </a:xfrm>
          <a:custGeom>
            <a:avLst/>
            <a:gdLst/>
            <a:ahLst/>
            <a:cxnLst/>
            <a:rect l="l" t="t" r="r" b="b"/>
            <a:pathLst>
              <a:path w="9355" h="6684" extrusionOk="0">
                <a:moveTo>
                  <a:pt x="6009" y="1"/>
                </a:moveTo>
                <a:cubicBezTo>
                  <a:pt x="4210" y="103"/>
                  <a:pt x="2262" y="876"/>
                  <a:pt x="1148" y="2218"/>
                </a:cubicBezTo>
                <a:cubicBezTo>
                  <a:pt x="688" y="2770"/>
                  <a:pt x="348" y="3503"/>
                  <a:pt x="194" y="4205"/>
                </a:cubicBezTo>
                <a:cubicBezTo>
                  <a:pt x="0" y="5087"/>
                  <a:pt x="300" y="5940"/>
                  <a:pt x="1136" y="6437"/>
                </a:cubicBezTo>
                <a:cubicBezTo>
                  <a:pt x="1427" y="6610"/>
                  <a:pt x="1713" y="6684"/>
                  <a:pt x="1995" y="6684"/>
                </a:cubicBezTo>
                <a:cubicBezTo>
                  <a:pt x="2470" y="6684"/>
                  <a:pt x="2931" y="6474"/>
                  <a:pt x="3371" y="6179"/>
                </a:cubicBezTo>
                <a:cubicBezTo>
                  <a:pt x="3496" y="6095"/>
                  <a:pt x="3614" y="6002"/>
                  <a:pt x="3738" y="5915"/>
                </a:cubicBezTo>
                <a:cubicBezTo>
                  <a:pt x="5388" y="4752"/>
                  <a:pt x="7034" y="3584"/>
                  <a:pt x="8690" y="2431"/>
                </a:cubicBezTo>
                <a:cubicBezTo>
                  <a:pt x="9274" y="2025"/>
                  <a:pt x="9354" y="1808"/>
                  <a:pt x="8946" y="1233"/>
                </a:cubicBezTo>
                <a:cubicBezTo>
                  <a:pt x="8779" y="999"/>
                  <a:pt x="8534" y="758"/>
                  <a:pt x="8272" y="665"/>
                </a:cubicBezTo>
                <a:cubicBezTo>
                  <a:pt x="7531" y="403"/>
                  <a:pt x="6765" y="216"/>
                  <a:pt x="600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26"/>
          <p:cNvSpPr/>
          <p:nvPr/>
        </p:nvSpPr>
        <p:spPr>
          <a:xfrm>
            <a:off x="6518325" y="3417188"/>
            <a:ext cx="263075" cy="133000"/>
          </a:xfrm>
          <a:custGeom>
            <a:avLst/>
            <a:gdLst/>
            <a:ahLst/>
            <a:cxnLst/>
            <a:rect l="l" t="t" r="r" b="b"/>
            <a:pathLst>
              <a:path w="10523" h="5320" extrusionOk="0">
                <a:moveTo>
                  <a:pt x="4579" y="0"/>
                </a:moveTo>
                <a:cubicBezTo>
                  <a:pt x="3262" y="0"/>
                  <a:pt x="1945" y="338"/>
                  <a:pt x="638" y="937"/>
                </a:cubicBezTo>
                <a:cubicBezTo>
                  <a:pt x="369" y="1060"/>
                  <a:pt x="0" y="1408"/>
                  <a:pt x="23" y="1613"/>
                </a:cubicBezTo>
                <a:cubicBezTo>
                  <a:pt x="52" y="1865"/>
                  <a:pt x="406" y="2153"/>
                  <a:pt x="686" y="2287"/>
                </a:cubicBezTo>
                <a:cubicBezTo>
                  <a:pt x="1283" y="2573"/>
                  <a:pt x="1935" y="2744"/>
                  <a:pt x="2543" y="3009"/>
                </a:cubicBezTo>
                <a:cubicBezTo>
                  <a:pt x="4097" y="3686"/>
                  <a:pt x="5624" y="4432"/>
                  <a:pt x="7198" y="5057"/>
                </a:cubicBezTo>
                <a:cubicBezTo>
                  <a:pt x="7653" y="5236"/>
                  <a:pt x="8181" y="5320"/>
                  <a:pt x="8688" y="5320"/>
                </a:cubicBezTo>
                <a:cubicBezTo>
                  <a:pt x="8819" y="5320"/>
                  <a:pt x="8950" y="5314"/>
                  <a:pt x="9077" y="5303"/>
                </a:cubicBezTo>
                <a:cubicBezTo>
                  <a:pt x="9944" y="5228"/>
                  <a:pt x="10410" y="4562"/>
                  <a:pt x="10523" y="3633"/>
                </a:cubicBezTo>
                <a:cubicBezTo>
                  <a:pt x="10305" y="3154"/>
                  <a:pt x="10185" y="2588"/>
                  <a:pt x="9848" y="2219"/>
                </a:cubicBezTo>
                <a:cubicBezTo>
                  <a:pt x="9368" y="1691"/>
                  <a:pt x="8779" y="1208"/>
                  <a:pt x="8146" y="884"/>
                </a:cubicBezTo>
                <a:cubicBezTo>
                  <a:pt x="6961" y="276"/>
                  <a:pt x="5770" y="0"/>
                  <a:pt x="457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26"/>
          <p:cNvSpPr/>
          <p:nvPr/>
        </p:nvSpPr>
        <p:spPr>
          <a:xfrm>
            <a:off x="2460938" y="2215600"/>
            <a:ext cx="132900" cy="1329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26"/>
          <p:cNvSpPr/>
          <p:nvPr/>
        </p:nvSpPr>
        <p:spPr>
          <a:xfrm>
            <a:off x="6518313" y="3665175"/>
            <a:ext cx="132900" cy="1329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26"/>
          <p:cNvSpPr/>
          <p:nvPr/>
        </p:nvSpPr>
        <p:spPr>
          <a:xfrm>
            <a:off x="6892638" y="2667975"/>
            <a:ext cx="132900" cy="1329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26"/>
          <p:cNvSpPr/>
          <p:nvPr/>
        </p:nvSpPr>
        <p:spPr>
          <a:xfrm>
            <a:off x="3654963" y="1718199"/>
            <a:ext cx="132900" cy="1329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26"/>
          <p:cNvSpPr/>
          <p:nvPr/>
        </p:nvSpPr>
        <p:spPr>
          <a:xfrm>
            <a:off x="2501500" y="3832000"/>
            <a:ext cx="132900" cy="1329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26"/>
          <p:cNvSpPr/>
          <p:nvPr/>
        </p:nvSpPr>
        <p:spPr>
          <a:xfrm>
            <a:off x="5682163" y="1244625"/>
            <a:ext cx="132900" cy="1329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6"/>
          <p:cNvSpPr txBox="1">
            <a:spLocks noGrp="1"/>
          </p:cNvSpPr>
          <p:nvPr>
            <p:ph type="ctrTitle"/>
          </p:nvPr>
        </p:nvSpPr>
        <p:spPr>
          <a:xfrm>
            <a:off x="1333025" y="1807015"/>
            <a:ext cx="6538800" cy="1069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sz="6000" b="1" dirty="0" err="1" smtClean="0">
                <a:solidFill>
                  <a:schemeClr val="accent4"/>
                </a:solidFill>
              </a:rPr>
              <a:t>Dahlan</a:t>
            </a:r>
            <a:r>
              <a:rPr sz="6000" b="1" dirty="0" smtClean="0">
                <a:solidFill>
                  <a:schemeClr val="accent4"/>
                </a:solidFill>
              </a:rPr>
              <a:t> </a:t>
            </a:r>
            <a:r>
              <a:rPr sz="6000" b="1" dirty="0" err="1" smtClean="0">
                <a:solidFill>
                  <a:schemeClr val="accent4"/>
                </a:solidFill>
              </a:rPr>
              <a:t>Iskan</a:t>
            </a:r>
            <a:endParaRPr sz="6000" b="1" dirty="0">
              <a:solidFill>
                <a:schemeClr val="accent4"/>
              </a:solidFill>
            </a:endParaRPr>
          </a:p>
        </p:txBody>
      </p:sp>
      <p:grpSp>
        <p:nvGrpSpPr>
          <p:cNvPr id="119" name="Google Shape;119;p26"/>
          <p:cNvGrpSpPr/>
          <p:nvPr/>
        </p:nvGrpSpPr>
        <p:grpSpPr>
          <a:xfrm rot="9905798">
            <a:off x="4617164" y="777001"/>
            <a:ext cx="992340" cy="1002566"/>
            <a:chOff x="4479325" y="838125"/>
            <a:chExt cx="992300" cy="1002525"/>
          </a:xfrm>
        </p:grpSpPr>
        <p:sp>
          <p:nvSpPr>
            <p:cNvPr id="120" name="Google Shape;120;p26"/>
            <p:cNvSpPr/>
            <p:nvPr/>
          </p:nvSpPr>
          <p:spPr>
            <a:xfrm>
              <a:off x="4507125" y="876150"/>
              <a:ext cx="964500" cy="9645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26"/>
            <p:cNvSpPr/>
            <p:nvPr/>
          </p:nvSpPr>
          <p:spPr>
            <a:xfrm>
              <a:off x="4479325" y="962100"/>
              <a:ext cx="792600" cy="7926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26"/>
            <p:cNvSpPr/>
            <p:nvPr/>
          </p:nvSpPr>
          <p:spPr>
            <a:xfrm>
              <a:off x="4679025" y="1015250"/>
              <a:ext cx="792600" cy="7926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26"/>
            <p:cNvSpPr/>
            <p:nvPr/>
          </p:nvSpPr>
          <p:spPr>
            <a:xfrm>
              <a:off x="4593075" y="838125"/>
              <a:ext cx="792600" cy="7926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7" name="Google Shape;127;p26"/>
          <p:cNvSpPr/>
          <p:nvPr/>
        </p:nvSpPr>
        <p:spPr>
          <a:xfrm rot="-792729" flipH="1">
            <a:off x="4215803" y="2757898"/>
            <a:ext cx="1887822" cy="542720"/>
          </a:xfrm>
          <a:custGeom>
            <a:avLst/>
            <a:gdLst/>
            <a:ahLst/>
            <a:cxnLst/>
            <a:rect l="l" t="t" r="r" b="b"/>
            <a:pathLst>
              <a:path w="116615" h="33525" extrusionOk="0">
                <a:moveTo>
                  <a:pt x="104263" y="0"/>
                </a:moveTo>
                <a:cubicBezTo>
                  <a:pt x="102302" y="0"/>
                  <a:pt x="100338" y="147"/>
                  <a:pt x="98378" y="340"/>
                </a:cubicBezTo>
                <a:cubicBezTo>
                  <a:pt x="93591" y="815"/>
                  <a:pt x="88895" y="1779"/>
                  <a:pt x="84270" y="3110"/>
                </a:cubicBezTo>
                <a:cubicBezTo>
                  <a:pt x="70659" y="7026"/>
                  <a:pt x="57397" y="11916"/>
                  <a:pt x="44432" y="17592"/>
                </a:cubicBezTo>
                <a:cubicBezTo>
                  <a:pt x="35458" y="21519"/>
                  <a:pt x="26514" y="25503"/>
                  <a:pt x="17239" y="28683"/>
                </a:cubicBezTo>
                <a:cubicBezTo>
                  <a:pt x="13690" y="29900"/>
                  <a:pt x="10106" y="30967"/>
                  <a:pt x="6363" y="31385"/>
                </a:cubicBezTo>
                <a:cubicBezTo>
                  <a:pt x="4674" y="31573"/>
                  <a:pt x="2976" y="31681"/>
                  <a:pt x="1282" y="31835"/>
                </a:cubicBezTo>
                <a:cubicBezTo>
                  <a:pt x="1006" y="31859"/>
                  <a:pt x="699" y="31868"/>
                  <a:pt x="469" y="31996"/>
                </a:cubicBezTo>
                <a:cubicBezTo>
                  <a:pt x="259" y="32113"/>
                  <a:pt x="9" y="32380"/>
                  <a:pt x="5" y="32584"/>
                </a:cubicBezTo>
                <a:cubicBezTo>
                  <a:pt x="1" y="32797"/>
                  <a:pt x="228" y="33097"/>
                  <a:pt x="433" y="33209"/>
                </a:cubicBezTo>
                <a:cubicBezTo>
                  <a:pt x="704" y="33355"/>
                  <a:pt x="1051" y="33377"/>
                  <a:pt x="1371" y="33412"/>
                </a:cubicBezTo>
                <a:cubicBezTo>
                  <a:pt x="2057" y="33489"/>
                  <a:pt x="2741" y="33524"/>
                  <a:pt x="3423" y="33524"/>
                </a:cubicBezTo>
                <a:cubicBezTo>
                  <a:pt x="5130" y="33524"/>
                  <a:pt x="6823" y="33302"/>
                  <a:pt x="8495" y="32945"/>
                </a:cubicBezTo>
                <a:cubicBezTo>
                  <a:pt x="10910" y="32427"/>
                  <a:pt x="13293" y="31760"/>
                  <a:pt x="15686" y="31138"/>
                </a:cubicBezTo>
                <a:cubicBezTo>
                  <a:pt x="23221" y="29180"/>
                  <a:pt x="30549" y="26619"/>
                  <a:pt x="37692" y="23529"/>
                </a:cubicBezTo>
                <a:cubicBezTo>
                  <a:pt x="43240" y="21130"/>
                  <a:pt x="48738" y="18636"/>
                  <a:pt x="54452" y="16604"/>
                </a:cubicBezTo>
                <a:cubicBezTo>
                  <a:pt x="60740" y="14377"/>
                  <a:pt x="67165" y="12703"/>
                  <a:pt x="73724" y="11584"/>
                </a:cubicBezTo>
                <a:cubicBezTo>
                  <a:pt x="81323" y="10288"/>
                  <a:pt x="89005" y="9927"/>
                  <a:pt x="96704" y="9925"/>
                </a:cubicBezTo>
                <a:cubicBezTo>
                  <a:pt x="97391" y="9925"/>
                  <a:pt x="98078" y="9933"/>
                  <a:pt x="98765" y="9933"/>
                </a:cubicBezTo>
                <a:cubicBezTo>
                  <a:pt x="99177" y="9933"/>
                  <a:pt x="99589" y="9930"/>
                  <a:pt x="100000" y="9920"/>
                </a:cubicBezTo>
                <a:cubicBezTo>
                  <a:pt x="103636" y="9836"/>
                  <a:pt x="107272" y="9771"/>
                  <a:pt x="110905" y="9621"/>
                </a:cubicBezTo>
                <a:cubicBezTo>
                  <a:pt x="112173" y="9568"/>
                  <a:pt x="113418" y="9238"/>
                  <a:pt x="114535" y="8573"/>
                </a:cubicBezTo>
                <a:cubicBezTo>
                  <a:pt x="116105" y="7639"/>
                  <a:pt x="116614" y="6082"/>
                  <a:pt x="115893" y="4403"/>
                </a:cubicBezTo>
                <a:cubicBezTo>
                  <a:pt x="115326" y="3085"/>
                  <a:pt x="114408" y="2046"/>
                  <a:pt x="113091" y="1494"/>
                </a:cubicBezTo>
                <a:cubicBezTo>
                  <a:pt x="112009" y="1039"/>
                  <a:pt x="110863" y="669"/>
                  <a:pt x="109710" y="458"/>
                </a:cubicBezTo>
                <a:cubicBezTo>
                  <a:pt x="107900" y="126"/>
                  <a:pt x="106082" y="0"/>
                  <a:pt x="104263" y="0"/>
                </a:cubicBezTo>
                <a:close/>
              </a:path>
            </a:pathLst>
          </a:custGeom>
          <a:solidFill>
            <a:srgbClr val="ABE5D9"/>
          </a:solidFill>
          <a:ln>
            <a:noFill/>
          </a:ln>
          <a:effectLst>
            <a:outerShdw dist="57150" dir="5400000" algn="bl" rotWithShape="0">
              <a:schemeClr val="accent6">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26"/>
          <p:cNvSpPr/>
          <p:nvPr/>
        </p:nvSpPr>
        <p:spPr>
          <a:xfrm>
            <a:off x="2226500" y="2887108"/>
            <a:ext cx="682925" cy="271050"/>
          </a:xfrm>
          <a:custGeom>
            <a:avLst/>
            <a:gdLst/>
            <a:ahLst/>
            <a:cxnLst/>
            <a:rect l="l" t="t" r="r" b="b"/>
            <a:pathLst>
              <a:path w="27317" h="10842" extrusionOk="0">
                <a:moveTo>
                  <a:pt x="27178" y="0"/>
                </a:moveTo>
                <a:cubicBezTo>
                  <a:pt x="26920" y="116"/>
                  <a:pt x="26648" y="207"/>
                  <a:pt x="26412" y="354"/>
                </a:cubicBezTo>
                <a:cubicBezTo>
                  <a:pt x="26214" y="478"/>
                  <a:pt x="26055" y="664"/>
                  <a:pt x="25884" y="828"/>
                </a:cubicBezTo>
                <a:cubicBezTo>
                  <a:pt x="23986" y="2654"/>
                  <a:pt x="21809" y="4070"/>
                  <a:pt x="19421" y="5156"/>
                </a:cubicBezTo>
                <a:cubicBezTo>
                  <a:pt x="17170" y="6180"/>
                  <a:pt x="14845" y="6946"/>
                  <a:pt x="12372" y="6946"/>
                </a:cubicBezTo>
                <a:cubicBezTo>
                  <a:pt x="12021" y="6946"/>
                  <a:pt x="11666" y="6930"/>
                  <a:pt x="11308" y="6898"/>
                </a:cubicBezTo>
                <a:cubicBezTo>
                  <a:pt x="9036" y="6692"/>
                  <a:pt x="7286" y="5711"/>
                  <a:pt x="6529" y="3391"/>
                </a:cubicBezTo>
                <a:cubicBezTo>
                  <a:pt x="6377" y="2925"/>
                  <a:pt x="6204" y="2427"/>
                  <a:pt x="5905" y="2053"/>
                </a:cubicBezTo>
                <a:cubicBezTo>
                  <a:pt x="5527" y="1582"/>
                  <a:pt x="5069" y="1095"/>
                  <a:pt x="4538" y="841"/>
                </a:cubicBezTo>
                <a:cubicBezTo>
                  <a:pt x="4146" y="653"/>
                  <a:pt x="3744" y="566"/>
                  <a:pt x="3350" y="566"/>
                </a:cubicBezTo>
                <a:cubicBezTo>
                  <a:pt x="1921" y="566"/>
                  <a:pt x="608" y="1718"/>
                  <a:pt x="305" y="3421"/>
                </a:cubicBezTo>
                <a:cubicBezTo>
                  <a:pt x="0" y="5146"/>
                  <a:pt x="647" y="6553"/>
                  <a:pt x="1789" y="7769"/>
                </a:cubicBezTo>
                <a:cubicBezTo>
                  <a:pt x="3925" y="10047"/>
                  <a:pt x="6673" y="10780"/>
                  <a:pt x="9942" y="10842"/>
                </a:cubicBezTo>
                <a:cubicBezTo>
                  <a:pt x="10434" y="10801"/>
                  <a:pt x="11189" y="10775"/>
                  <a:pt x="11933" y="10669"/>
                </a:cubicBezTo>
                <a:cubicBezTo>
                  <a:pt x="17502" y="9876"/>
                  <a:pt x="22205" y="7462"/>
                  <a:pt x="25846" y="3126"/>
                </a:cubicBezTo>
                <a:cubicBezTo>
                  <a:pt x="26392" y="2477"/>
                  <a:pt x="26798" y="1698"/>
                  <a:pt x="27190" y="939"/>
                </a:cubicBezTo>
                <a:cubicBezTo>
                  <a:pt x="27316" y="694"/>
                  <a:pt x="27189" y="318"/>
                  <a:pt x="27178" y="0"/>
                </a:cubicBezTo>
                <a:close/>
              </a:path>
            </a:pathLst>
          </a:custGeom>
          <a:solidFill>
            <a:srgbClr val="ABE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26"/>
          <p:cNvSpPr/>
          <p:nvPr/>
        </p:nvSpPr>
        <p:spPr>
          <a:xfrm>
            <a:off x="6442425" y="3247613"/>
            <a:ext cx="401575" cy="164775"/>
          </a:xfrm>
          <a:custGeom>
            <a:avLst/>
            <a:gdLst/>
            <a:ahLst/>
            <a:cxnLst/>
            <a:rect l="l" t="t" r="r" b="b"/>
            <a:pathLst>
              <a:path w="16063" h="6591" extrusionOk="0">
                <a:moveTo>
                  <a:pt x="11560" y="1"/>
                </a:moveTo>
                <a:cubicBezTo>
                  <a:pt x="6987" y="1"/>
                  <a:pt x="3536" y="2408"/>
                  <a:pt x="410" y="5437"/>
                </a:cubicBezTo>
                <a:cubicBezTo>
                  <a:pt x="0" y="5834"/>
                  <a:pt x="305" y="6531"/>
                  <a:pt x="899" y="6586"/>
                </a:cubicBezTo>
                <a:cubicBezTo>
                  <a:pt x="932" y="6589"/>
                  <a:pt x="966" y="6590"/>
                  <a:pt x="999" y="6590"/>
                </a:cubicBezTo>
                <a:cubicBezTo>
                  <a:pt x="1276" y="6590"/>
                  <a:pt x="1563" y="6492"/>
                  <a:pt x="1841" y="6433"/>
                </a:cubicBezTo>
                <a:cubicBezTo>
                  <a:pt x="3185" y="6150"/>
                  <a:pt x="4516" y="5743"/>
                  <a:pt x="5875" y="5601"/>
                </a:cubicBezTo>
                <a:cubicBezTo>
                  <a:pt x="8012" y="5376"/>
                  <a:pt x="10168" y="5345"/>
                  <a:pt x="12315" y="5198"/>
                </a:cubicBezTo>
                <a:cubicBezTo>
                  <a:pt x="13379" y="5124"/>
                  <a:pt x="14388" y="4838"/>
                  <a:pt x="15260" y="4176"/>
                </a:cubicBezTo>
                <a:cubicBezTo>
                  <a:pt x="15776" y="3784"/>
                  <a:pt x="16053" y="3280"/>
                  <a:pt x="16063" y="2539"/>
                </a:cubicBezTo>
                <a:cubicBezTo>
                  <a:pt x="15961" y="1645"/>
                  <a:pt x="15450" y="875"/>
                  <a:pt x="14542" y="565"/>
                </a:cubicBezTo>
                <a:cubicBezTo>
                  <a:pt x="13621" y="251"/>
                  <a:pt x="12624" y="8"/>
                  <a:pt x="11657" y="1"/>
                </a:cubicBezTo>
                <a:cubicBezTo>
                  <a:pt x="11625" y="1"/>
                  <a:pt x="11593" y="1"/>
                  <a:pt x="115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26"/>
          <p:cNvSpPr/>
          <p:nvPr/>
        </p:nvSpPr>
        <p:spPr>
          <a:xfrm>
            <a:off x="2370000" y="3219150"/>
            <a:ext cx="314775" cy="157625"/>
          </a:xfrm>
          <a:custGeom>
            <a:avLst/>
            <a:gdLst/>
            <a:ahLst/>
            <a:cxnLst/>
            <a:rect l="l" t="t" r="r" b="b"/>
            <a:pathLst>
              <a:path w="12591" h="6305" extrusionOk="0">
                <a:moveTo>
                  <a:pt x="5323" y="1"/>
                </a:moveTo>
                <a:cubicBezTo>
                  <a:pt x="3726" y="29"/>
                  <a:pt x="2346" y="456"/>
                  <a:pt x="1202" y="1467"/>
                </a:cubicBezTo>
                <a:cubicBezTo>
                  <a:pt x="0" y="2526"/>
                  <a:pt x="49" y="4110"/>
                  <a:pt x="1314" y="5090"/>
                </a:cubicBezTo>
                <a:cubicBezTo>
                  <a:pt x="1711" y="5397"/>
                  <a:pt x="2202" y="5659"/>
                  <a:pt x="2687" y="5759"/>
                </a:cubicBezTo>
                <a:cubicBezTo>
                  <a:pt x="3524" y="5930"/>
                  <a:pt x="4388" y="6000"/>
                  <a:pt x="5244" y="6038"/>
                </a:cubicBezTo>
                <a:cubicBezTo>
                  <a:pt x="6941" y="6114"/>
                  <a:pt x="8640" y="6132"/>
                  <a:pt x="10337" y="6190"/>
                </a:cubicBezTo>
                <a:cubicBezTo>
                  <a:pt x="10819" y="6206"/>
                  <a:pt x="11301" y="6305"/>
                  <a:pt x="11781" y="6305"/>
                </a:cubicBezTo>
                <a:cubicBezTo>
                  <a:pt x="11792" y="6305"/>
                  <a:pt x="11802" y="6305"/>
                  <a:pt x="11812" y="6305"/>
                </a:cubicBezTo>
                <a:cubicBezTo>
                  <a:pt x="12254" y="6300"/>
                  <a:pt x="12590" y="6049"/>
                  <a:pt x="12475" y="5565"/>
                </a:cubicBezTo>
                <a:cubicBezTo>
                  <a:pt x="12332" y="4966"/>
                  <a:pt x="12160" y="4357"/>
                  <a:pt x="11884" y="3811"/>
                </a:cubicBezTo>
                <a:cubicBezTo>
                  <a:pt x="10510" y="1097"/>
                  <a:pt x="8092" y="165"/>
                  <a:pt x="532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26"/>
          <p:cNvSpPr/>
          <p:nvPr/>
        </p:nvSpPr>
        <p:spPr>
          <a:xfrm>
            <a:off x="2435425" y="3411525"/>
            <a:ext cx="233875" cy="167100"/>
          </a:xfrm>
          <a:custGeom>
            <a:avLst/>
            <a:gdLst/>
            <a:ahLst/>
            <a:cxnLst/>
            <a:rect l="l" t="t" r="r" b="b"/>
            <a:pathLst>
              <a:path w="9355" h="6684" extrusionOk="0">
                <a:moveTo>
                  <a:pt x="6009" y="1"/>
                </a:moveTo>
                <a:cubicBezTo>
                  <a:pt x="4210" y="103"/>
                  <a:pt x="2262" y="876"/>
                  <a:pt x="1148" y="2218"/>
                </a:cubicBezTo>
                <a:cubicBezTo>
                  <a:pt x="688" y="2770"/>
                  <a:pt x="348" y="3503"/>
                  <a:pt x="194" y="4205"/>
                </a:cubicBezTo>
                <a:cubicBezTo>
                  <a:pt x="0" y="5087"/>
                  <a:pt x="300" y="5940"/>
                  <a:pt x="1136" y="6437"/>
                </a:cubicBezTo>
                <a:cubicBezTo>
                  <a:pt x="1427" y="6610"/>
                  <a:pt x="1713" y="6684"/>
                  <a:pt x="1995" y="6684"/>
                </a:cubicBezTo>
                <a:cubicBezTo>
                  <a:pt x="2470" y="6684"/>
                  <a:pt x="2931" y="6474"/>
                  <a:pt x="3371" y="6179"/>
                </a:cubicBezTo>
                <a:cubicBezTo>
                  <a:pt x="3496" y="6095"/>
                  <a:pt x="3614" y="6002"/>
                  <a:pt x="3738" y="5915"/>
                </a:cubicBezTo>
                <a:cubicBezTo>
                  <a:pt x="5388" y="4752"/>
                  <a:pt x="7034" y="3584"/>
                  <a:pt x="8690" y="2431"/>
                </a:cubicBezTo>
                <a:cubicBezTo>
                  <a:pt x="9274" y="2025"/>
                  <a:pt x="9354" y="1808"/>
                  <a:pt x="8946" y="1233"/>
                </a:cubicBezTo>
                <a:cubicBezTo>
                  <a:pt x="8779" y="999"/>
                  <a:pt x="8534" y="758"/>
                  <a:pt x="8272" y="665"/>
                </a:cubicBezTo>
                <a:cubicBezTo>
                  <a:pt x="7531" y="403"/>
                  <a:pt x="6765" y="216"/>
                  <a:pt x="600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26"/>
          <p:cNvSpPr/>
          <p:nvPr/>
        </p:nvSpPr>
        <p:spPr>
          <a:xfrm>
            <a:off x="6518325" y="3417188"/>
            <a:ext cx="263075" cy="133000"/>
          </a:xfrm>
          <a:custGeom>
            <a:avLst/>
            <a:gdLst/>
            <a:ahLst/>
            <a:cxnLst/>
            <a:rect l="l" t="t" r="r" b="b"/>
            <a:pathLst>
              <a:path w="10523" h="5320" extrusionOk="0">
                <a:moveTo>
                  <a:pt x="4579" y="0"/>
                </a:moveTo>
                <a:cubicBezTo>
                  <a:pt x="3262" y="0"/>
                  <a:pt x="1945" y="338"/>
                  <a:pt x="638" y="937"/>
                </a:cubicBezTo>
                <a:cubicBezTo>
                  <a:pt x="369" y="1060"/>
                  <a:pt x="0" y="1408"/>
                  <a:pt x="23" y="1613"/>
                </a:cubicBezTo>
                <a:cubicBezTo>
                  <a:pt x="52" y="1865"/>
                  <a:pt x="406" y="2153"/>
                  <a:pt x="686" y="2287"/>
                </a:cubicBezTo>
                <a:cubicBezTo>
                  <a:pt x="1283" y="2573"/>
                  <a:pt x="1935" y="2744"/>
                  <a:pt x="2543" y="3009"/>
                </a:cubicBezTo>
                <a:cubicBezTo>
                  <a:pt x="4097" y="3686"/>
                  <a:pt x="5624" y="4432"/>
                  <a:pt x="7198" y="5057"/>
                </a:cubicBezTo>
                <a:cubicBezTo>
                  <a:pt x="7653" y="5236"/>
                  <a:pt x="8181" y="5320"/>
                  <a:pt x="8688" y="5320"/>
                </a:cubicBezTo>
                <a:cubicBezTo>
                  <a:pt x="8819" y="5320"/>
                  <a:pt x="8950" y="5314"/>
                  <a:pt x="9077" y="5303"/>
                </a:cubicBezTo>
                <a:cubicBezTo>
                  <a:pt x="9944" y="5228"/>
                  <a:pt x="10410" y="4562"/>
                  <a:pt x="10523" y="3633"/>
                </a:cubicBezTo>
                <a:cubicBezTo>
                  <a:pt x="10305" y="3154"/>
                  <a:pt x="10185" y="2588"/>
                  <a:pt x="9848" y="2219"/>
                </a:cubicBezTo>
                <a:cubicBezTo>
                  <a:pt x="9368" y="1691"/>
                  <a:pt x="8779" y="1208"/>
                  <a:pt x="8146" y="884"/>
                </a:cubicBezTo>
                <a:cubicBezTo>
                  <a:pt x="6961" y="276"/>
                  <a:pt x="5770" y="0"/>
                  <a:pt x="457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26"/>
          <p:cNvSpPr/>
          <p:nvPr/>
        </p:nvSpPr>
        <p:spPr>
          <a:xfrm flipH="1">
            <a:off x="2156341" y="1784649"/>
            <a:ext cx="208925" cy="212411"/>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26"/>
          <p:cNvSpPr/>
          <p:nvPr/>
        </p:nvSpPr>
        <p:spPr>
          <a:xfrm>
            <a:off x="6518313" y="3665175"/>
            <a:ext cx="132900" cy="1329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26"/>
          <p:cNvSpPr/>
          <p:nvPr/>
        </p:nvSpPr>
        <p:spPr>
          <a:xfrm>
            <a:off x="6892638" y="2667975"/>
            <a:ext cx="132900" cy="1329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26"/>
          <p:cNvSpPr/>
          <p:nvPr/>
        </p:nvSpPr>
        <p:spPr>
          <a:xfrm>
            <a:off x="3654963" y="1718199"/>
            <a:ext cx="132900" cy="1329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26"/>
          <p:cNvSpPr/>
          <p:nvPr/>
        </p:nvSpPr>
        <p:spPr>
          <a:xfrm>
            <a:off x="2501500" y="3832000"/>
            <a:ext cx="132900" cy="1329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26"/>
          <p:cNvSpPr/>
          <p:nvPr/>
        </p:nvSpPr>
        <p:spPr>
          <a:xfrm>
            <a:off x="5682163" y="1244625"/>
            <a:ext cx="132900" cy="132900"/>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50104" y="333112"/>
            <a:ext cx="3483223" cy="1950605"/>
          </a:xfrm>
          <a:prstGeom prst="rect">
            <a:avLst/>
          </a:prstGeom>
          <a:ln>
            <a:noFill/>
          </a:ln>
          <a:effectLst>
            <a:softEdge rad="112500"/>
          </a:effectLst>
        </p:spPr>
      </p:pic>
    </p:spTree>
    <p:extLst>
      <p:ext uri="{BB962C8B-B14F-4D97-AF65-F5344CB8AC3E}">
        <p14:creationId xmlns:p14="http://schemas.microsoft.com/office/powerpoint/2010/main" val="2401279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7"/>
          <p:cNvSpPr txBox="1">
            <a:spLocks noGrp="1"/>
          </p:cNvSpPr>
          <p:nvPr>
            <p:ph type="body" idx="1"/>
          </p:nvPr>
        </p:nvSpPr>
        <p:spPr>
          <a:xfrm>
            <a:off x="683568" y="1203598"/>
            <a:ext cx="7460400" cy="3095700"/>
          </a:xfrm>
          <a:prstGeom prst="rect">
            <a:avLst/>
          </a:prstGeom>
        </p:spPr>
        <p:txBody>
          <a:bodyPr spcFirstLastPara="1" wrap="square" lIns="91425" tIns="91425" rIns="91425" bIns="91425" anchor="t" anchorCtr="0">
            <a:noAutofit/>
          </a:bodyPr>
          <a:lstStyle/>
          <a:p>
            <a:pPr marL="0" lvl="0" indent="0">
              <a:spcAft>
                <a:spcPts val="1600"/>
              </a:spcAft>
              <a:buNone/>
            </a:pPr>
            <a:r>
              <a:rPr lang="id-ID" dirty="0" smtClean="0">
                <a:latin typeface="Gadugi" pitchFamily="34" charset="0"/>
                <a:ea typeface="Gadugi" pitchFamily="34" charset="0"/>
              </a:rPr>
              <a:t>Nama: Dahlan </a:t>
            </a:r>
            <a:r>
              <a:rPr lang="id-ID" dirty="0">
                <a:latin typeface="Gadugi" pitchFamily="34" charset="0"/>
                <a:ea typeface="Gadugi" pitchFamily="34" charset="0"/>
              </a:rPr>
              <a:t>Iskan </a:t>
            </a:r>
            <a:endParaRPr lang="id-ID" dirty="0" smtClean="0">
              <a:latin typeface="Gadugi" pitchFamily="34" charset="0"/>
              <a:ea typeface="Gadugi" pitchFamily="34" charset="0"/>
            </a:endParaRPr>
          </a:p>
          <a:p>
            <a:pPr marL="0" lvl="0" indent="0">
              <a:spcAft>
                <a:spcPts val="1600"/>
              </a:spcAft>
              <a:buNone/>
            </a:pPr>
            <a:r>
              <a:rPr lang="id-ID" dirty="0" smtClean="0">
                <a:latin typeface="Gadugi" pitchFamily="34" charset="0"/>
                <a:ea typeface="Gadugi" pitchFamily="34" charset="0"/>
              </a:rPr>
              <a:t>Tanggal Lahir: Magetan, </a:t>
            </a:r>
            <a:r>
              <a:rPr lang="id-ID" dirty="0" smtClean="0"/>
              <a:t>17 </a:t>
            </a:r>
            <a:r>
              <a:rPr lang="id-ID" dirty="0"/>
              <a:t>Agustus 1951</a:t>
            </a:r>
            <a:endParaRPr lang="id-ID" dirty="0" smtClean="0">
              <a:latin typeface="Gadugi" pitchFamily="34" charset="0"/>
              <a:ea typeface="Gadugi" pitchFamily="34" charset="0"/>
            </a:endParaRPr>
          </a:p>
          <a:p>
            <a:pPr marL="0" lvl="0" indent="0">
              <a:spcAft>
                <a:spcPts val="1600"/>
              </a:spcAft>
              <a:buNone/>
            </a:pPr>
            <a:r>
              <a:rPr lang="id-ID" dirty="0" smtClean="0">
                <a:latin typeface="Gadugi" pitchFamily="34" charset="0"/>
                <a:ea typeface="Gadugi" pitchFamily="34" charset="0"/>
              </a:rPr>
              <a:t>Orang tua: Mohammad </a:t>
            </a:r>
            <a:r>
              <a:rPr lang="id-ID" dirty="0">
                <a:latin typeface="Gadugi" pitchFamily="34" charset="0"/>
                <a:ea typeface="Gadugi" pitchFamily="34" charset="0"/>
              </a:rPr>
              <a:t>Iskan dan </a:t>
            </a:r>
            <a:r>
              <a:rPr lang="id-ID" dirty="0" smtClean="0">
                <a:latin typeface="Gadugi" pitchFamily="34" charset="0"/>
                <a:ea typeface="Gadugi" pitchFamily="34" charset="0"/>
              </a:rPr>
              <a:t>Lisnah</a:t>
            </a:r>
            <a:endParaRPr lang="id-ID" dirty="0">
              <a:latin typeface="Gadugi" pitchFamily="34" charset="0"/>
              <a:ea typeface="Gadugi" pitchFamily="34" charset="0"/>
            </a:endParaRPr>
          </a:p>
          <a:p>
            <a:pPr marL="0" lvl="0" indent="0">
              <a:spcAft>
                <a:spcPts val="1600"/>
              </a:spcAft>
              <a:buNone/>
            </a:pPr>
            <a:r>
              <a:rPr lang="id-ID" dirty="0" smtClean="0">
                <a:latin typeface="Gadugi" pitchFamily="34" charset="0"/>
                <a:ea typeface="Gadugi" pitchFamily="34" charset="0"/>
              </a:rPr>
              <a:t>Dia </a:t>
            </a:r>
            <a:r>
              <a:rPr lang="id-ID" dirty="0">
                <a:latin typeface="Gadugi" pitchFamily="34" charset="0"/>
                <a:ea typeface="Gadugi" pitchFamily="34" charset="0"/>
              </a:rPr>
              <a:t>adalah anak ketiga dari empat bersaudara. Kakak pertama Dahlan bernama Khosyatun, dan kakak keduanya bernama Sofwati. Sedangkan, adik bungsu Dahlan bernama Zainuddin</a:t>
            </a:r>
            <a:r>
              <a:rPr lang="id-ID" dirty="0" smtClean="0">
                <a:latin typeface="Gadugi" pitchFamily="34" charset="0"/>
                <a:ea typeface="Gadugi" pitchFamily="34" charset="0"/>
              </a:rPr>
              <a:t>. </a:t>
            </a:r>
            <a:r>
              <a:rPr lang="id-ID" dirty="0"/>
              <a:t>Orang tua Dahlan Iskan bukanlah orang kaya, bahkan sangat miskin sekali. Dahlan dan saudara-saudaranya terbiasa hidup dalam kesederhanaan. Kemiskinan yang dijalani dengan tepat akan mematangkan jiwa”. Begitulah prinsip keluarga Dahlan</a:t>
            </a:r>
            <a:r>
              <a:rPr lang="id-ID" dirty="0" smtClean="0"/>
              <a:t>.</a:t>
            </a:r>
          </a:p>
          <a:p>
            <a:pPr marL="0" lvl="0" indent="0">
              <a:spcAft>
                <a:spcPts val="1600"/>
              </a:spcAft>
              <a:buNone/>
            </a:pPr>
            <a:r>
              <a:rPr lang="id-ID" dirty="0" smtClean="0">
                <a:solidFill>
                  <a:schemeClr val="accent2"/>
                </a:solidFill>
                <a:latin typeface="Gadugi" pitchFamily="34" charset="0"/>
                <a:ea typeface="Gadugi" pitchFamily="34" charset="0"/>
              </a:rPr>
              <a:t>Cita-cita terbesar saat beliau kecil adalah memiliki sepeda dan sepatu.</a:t>
            </a:r>
            <a:endParaRPr dirty="0">
              <a:solidFill>
                <a:schemeClr val="accent2"/>
              </a:solidFill>
              <a:latin typeface="Gadugi" pitchFamily="34" charset="0"/>
              <a:ea typeface="Gadugi" pitchFamily="34" charset="0"/>
            </a:endParaRPr>
          </a:p>
        </p:txBody>
      </p:sp>
      <p:sp>
        <p:nvSpPr>
          <p:cNvPr id="144" name="Google Shape;144;p27"/>
          <p:cNvSpPr txBox="1">
            <a:spLocks noGrp="1"/>
          </p:cNvSpPr>
          <p:nvPr>
            <p:ph type="title"/>
          </p:nvPr>
        </p:nvSpPr>
        <p:spPr>
          <a:xfrm>
            <a:off x="611560" y="411510"/>
            <a:ext cx="8175600" cy="9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ID" dirty="0" smtClean="0"/>
              <a:t>Masa Kecil</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id-ID" dirty="0"/>
              <a:t>Dahlan Iskan menamatkan sekolah dasar di desa Bukur, desa tetangga Tegalarum, kemudian melanjutkan ke Madrasah Tsanawiyah dan kemudian Madrasah Aliyah di Pesantren Sabilil Muttaqien, Takeran, Magetan. Setelah tamat Aliyah, tepatnya ketika beliau berusia 24 tahun pada tahun 1975 Dahlan Iskan merantau ke Samarinda untuk ikut kakak sulungnya, Siti Khosiyatun yang pekerjaannya guru Madrasah Ibtidaiyah di Samarinda. Di Samarinda, Dahlan Iskan mencoba kuliah di Fakultas Tarbiyah IAIN Sunan Ampel cabang Samarinda, namun drop out pada semester empat. Ia juga mencoba kuliah di fakultas hukum Universitas 17 Agustus (Untag) cabang Samarinda tapi juga drop out di tahun kedua. Ia aktif di pergerakan mahasiswa, terutama di Ikatan Pers Mahasiswa Indonesia (IPMI) dan aktif juga di Pelajar Islam Indonesia (PII). </a:t>
            </a:r>
            <a:endParaRPr lang="id-ID" dirty="0" smtClean="0"/>
          </a:p>
          <a:p>
            <a:r>
              <a:rPr lang="id-ID" dirty="0" smtClean="0"/>
              <a:t>Karier pertamanya sebagai wartawan di Samarinda</a:t>
            </a:r>
          </a:p>
          <a:p>
            <a:r>
              <a:rPr lang="id-ID" dirty="0"/>
              <a:t>Ditahun 1976, Dahlan Iskan menjadi wartawan majalah Tempo. Ia pernah meliput musibah Tampomas dan menulisnya dilaporan utama dan hasilnya luar biasa bagus sehingga ia dipromosikan menjadi kepala biro Jatim</a:t>
            </a:r>
            <a:r>
              <a:rPr lang="id-ID" dirty="0" smtClean="0"/>
              <a:t>.</a:t>
            </a:r>
          </a:p>
          <a:p>
            <a:r>
              <a:rPr lang="id-ID" dirty="0"/>
              <a:t>Berkat kegigihan-nya dalam bidang jurnalistik, pada tahun 1982, Dahlan Iskan dipercaya untuk memimpin koran Jawa Pos</a:t>
            </a:r>
          </a:p>
        </p:txBody>
      </p:sp>
      <p:sp>
        <p:nvSpPr>
          <p:cNvPr id="3" name="Title 2"/>
          <p:cNvSpPr>
            <a:spLocks noGrp="1"/>
          </p:cNvSpPr>
          <p:nvPr>
            <p:ph type="title"/>
          </p:nvPr>
        </p:nvSpPr>
        <p:spPr/>
        <p:txBody>
          <a:bodyPr/>
          <a:lstStyle/>
          <a:p>
            <a:r>
              <a:rPr lang="id-ID" dirty="0" smtClean="0"/>
              <a:t>Karier Dahlan</a:t>
            </a:r>
            <a:endParaRPr lang="id-ID" dirty="0"/>
          </a:p>
        </p:txBody>
      </p:sp>
    </p:spTree>
    <p:extLst>
      <p:ext uri="{BB962C8B-B14F-4D97-AF65-F5344CB8AC3E}">
        <p14:creationId xmlns:p14="http://schemas.microsoft.com/office/powerpoint/2010/main" val="1062953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83568" y="339502"/>
            <a:ext cx="7460400" cy="4104456"/>
          </a:xfrm>
        </p:spPr>
        <p:txBody>
          <a:bodyPr/>
          <a:lstStyle/>
          <a:p>
            <a:r>
              <a:rPr lang="id-ID" dirty="0" smtClean="0"/>
              <a:t>Dahlas iskan berhasil menghidupkan kembali Jawa </a:t>
            </a:r>
            <a:r>
              <a:rPr lang="id-ID" dirty="0"/>
              <a:t>post yang hampir mati </a:t>
            </a:r>
            <a:r>
              <a:rPr lang="id-ID" dirty="0" smtClean="0"/>
              <a:t>dengan sirkulasi </a:t>
            </a:r>
            <a:r>
              <a:rPr lang="id-ID" dirty="0"/>
              <a:t>hanya 6800 </a:t>
            </a:r>
            <a:r>
              <a:rPr lang="id-ID" dirty="0" smtClean="0"/>
              <a:t>eksemplar</a:t>
            </a:r>
          </a:p>
          <a:p>
            <a:r>
              <a:rPr lang="id-ID" dirty="0"/>
              <a:t>Namun, berkat kegigihannya dalam mengembangkan Jawa Pos, dalam kurun waktu lima tahun pertama, tepatnya pada tahun 1982-1987, Dahlan Iskan menjadikan Jawa Pos surat kabar spektakuler dengan oplah 300.000 eksemplar dengan omzet tahunan sekitar 10,6 miliar atau 20 kali lipat dari omzet tahun pertama</a:t>
            </a:r>
            <a:r>
              <a:rPr lang="id-ID" dirty="0" smtClean="0"/>
              <a:t>.</a:t>
            </a:r>
          </a:p>
          <a:p>
            <a:r>
              <a:rPr lang="id-ID" dirty="0" smtClean="0"/>
              <a:t>Dahlan mendirikan </a:t>
            </a:r>
            <a:r>
              <a:rPr lang="id-ID" dirty="0"/>
              <a:t>Jawa Pos News Network (JPNN). JPNN menaungi lebih dari dari 134 surat kabar, tabloid, majalah serta 40 jaringan percetakan di seluruh </a:t>
            </a:r>
            <a:r>
              <a:rPr lang="id-ID" dirty="0" smtClean="0"/>
              <a:t>Indonesia.</a:t>
            </a:r>
          </a:p>
          <a:p>
            <a:endParaRPr lang="id-ID" dirty="0"/>
          </a:p>
          <a:p>
            <a:r>
              <a:rPr lang="id-ID" dirty="0"/>
              <a:t>Berhasil menjadi pemimpin di JPNN, Dahlan Iskan melebarkan sayap usahanya ke media eletronik dengan mendirikan stasiun Televisi lokal JTV di Surabaya, Batam TV di Batam, PTV di Palembang, dan Parahyangan TV di Bandung, saat ini TV lokal yang diprakarsai mencapai 34 buah. Bisnis media Dahlan Iskan tidak hanya seputar media cetak dan elektronik. Lebih dari itu, ia telah merambah bidang bisnis real estate dan perhotelan, data center, dan kelistrikan</a:t>
            </a:r>
            <a:r>
              <a:rPr lang="id-ID" dirty="0" smtClean="0"/>
              <a:t>.</a:t>
            </a:r>
          </a:p>
          <a:p>
            <a:endParaRPr lang="id-ID" dirty="0" smtClean="0"/>
          </a:p>
          <a:p>
            <a:r>
              <a:rPr lang="id-ID" dirty="0"/>
              <a:t>Setelah sukses menjadi wirausahawan Dahlan Iskan kemudian memperluas jaringannya ke dunia politik. Pada tahun 2009, Dahlan Iskan diangkat menjadi direktur utama PLN menggantikan Fahmi Mochtar. Setelah itu pada tanggal 17 oktober 2011, Dahlan Iskan ditunjuk oleh Presiden Susilo Bambanng Yudoyono sebagai pengganti menteri BUMN yang menderita sakit.</a:t>
            </a:r>
          </a:p>
          <a:p>
            <a:endParaRPr lang="id-ID" dirty="0"/>
          </a:p>
        </p:txBody>
      </p:sp>
    </p:spTree>
    <p:extLst>
      <p:ext uri="{BB962C8B-B14F-4D97-AF65-F5344CB8AC3E}">
        <p14:creationId xmlns:p14="http://schemas.microsoft.com/office/powerpoint/2010/main" val="2164977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pPr marL="152400" indent="0">
              <a:buNone/>
            </a:pPr>
            <a:endParaRPr lang="id-ID" dirty="0" smtClean="0"/>
          </a:p>
          <a:p>
            <a:pPr fontAlgn="base"/>
            <a:r>
              <a:rPr lang="id-ID" dirty="0"/>
              <a:t>Kerja keras dan semangat pantang meyerah.</a:t>
            </a:r>
          </a:p>
          <a:p>
            <a:pPr fontAlgn="base"/>
            <a:r>
              <a:rPr lang="id-ID" dirty="0"/>
              <a:t>Habiskan jatah gagalmu di usia muda.</a:t>
            </a:r>
          </a:p>
          <a:p>
            <a:pPr fontAlgn="base"/>
            <a:r>
              <a:rPr lang="id-ID" dirty="0"/>
              <a:t>Konsisten. Fokus pada satu bidang dulu sebelum masuk pada bidang lainnya.</a:t>
            </a:r>
          </a:p>
          <a:p>
            <a:pPr fontAlgn="base"/>
            <a:r>
              <a:rPr lang="id-ID" dirty="0"/>
              <a:t>Jangan takut untuk mengambil risiko.</a:t>
            </a:r>
          </a:p>
          <a:p>
            <a:pPr fontAlgn="base"/>
            <a:r>
              <a:rPr lang="id-ID" dirty="0"/>
              <a:t>Buatlah koneksi yang luas. Karena koneksi adalah modal yang cukup penting dalam berbisnis.</a:t>
            </a:r>
          </a:p>
          <a:p>
            <a:pPr fontAlgn="base"/>
            <a:r>
              <a:rPr lang="id-ID" dirty="0"/>
              <a:t>Sebaik-baik manusia adalah yang paling bermanfaat untuk manusia lainnya, prinsip ini dipegang Dahlan Iskan yang direalisasikan dengan berdedikasi untuk bekerja dengan tujuan bagi kebaikan orang banyak.</a:t>
            </a:r>
          </a:p>
          <a:p>
            <a:pPr fontAlgn="base"/>
            <a:r>
              <a:rPr lang="id-ID" dirty="0"/>
              <a:t>Kerja… Kerja… Kerja… menjadi motto penting untuk meraih sukses.</a:t>
            </a:r>
          </a:p>
          <a:p>
            <a:endParaRPr lang="id-ID" dirty="0" smtClean="0"/>
          </a:p>
          <a:p>
            <a:endParaRPr lang="id-ID" dirty="0"/>
          </a:p>
          <a:p>
            <a:endParaRPr lang="id-ID" dirty="0"/>
          </a:p>
        </p:txBody>
      </p:sp>
      <p:sp>
        <p:nvSpPr>
          <p:cNvPr id="4" name="Google Shape;216;p30"/>
          <p:cNvSpPr txBox="1">
            <a:spLocks noGrp="1"/>
          </p:cNvSpPr>
          <p:nvPr>
            <p:ph type="title"/>
          </p:nvPr>
        </p:nvSpPr>
        <p:spPr>
          <a:xfrm>
            <a:off x="1043608" y="411510"/>
            <a:ext cx="5976664" cy="755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id-ID" dirty="0" smtClean="0"/>
              <a:t>Kiat Sukses</a:t>
            </a:r>
            <a:endParaRPr dirty="0"/>
          </a:p>
        </p:txBody>
      </p:sp>
    </p:spTree>
    <p:extLst>
      <p:ext uri="{BB962C8B-B14F-4D97-AF65-F5344CB8AC3E}">
        <p14:creationId xmlns:p14="http://schemas.microsoft.com/office/powerpoint/2010/main" val="1211008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85"/>
        <p:cNvGrpSpPr/>
        <p:nvPr/>
      </p:nvGrpSpPr>
      <p:grpSpPr>
        <a:xfrm>
          <a:off x="0" y="0"/>
          <a:ext cx="0" cy="0"/>
          <a:chOff x="0" y="0"/>
          <a:chExt cx="0" cy="0"/>
        </a:xfrm>
      </p:grpSpPr>
      <p:grpSp>
        <p:nvGrpSpPr>
          <p:cNvPr id="1087" name="Google Shape;1087;p49"/>
          <p:cNvGrpSpPr/>
          <p:nvPr/>
        </p:nvGrpSpPr>
        <p:grpSpPr>
          <a:xfrm>
            <a:off x="555868" y="1854620"/>
            <a:ext cx="2206153" cy="2436566"/>
            <a:chOff x="1438675" y="238125"/>
            <a:chExt cx="4742375" cy="5237675"/>
          </a:xfrm>
        </p:grpSpPr>
        <p:sp>
          <p:nvSpPr>
            <p:cNvPr id="1088" name="Google Shape;1088;p49"/>
            <p:cNvSpPr/>
            <p:nvPr/>
          </p:nvSpPr>
          <p:spPr>
            <a:xfrm>
              <a:off x="3453525" y="1479000"/>
              <a:ext cx="380300" cy="665175"/>
            </a:xfrm>
            <a:custGeom>
              <a:avLst/>
              <a:gdLst/>
              <a:ahLst/>
              <a:cxnLst/>
              <a:rect l="l" t="t" r="r" b="b"/>
              <a:pathLst>
                <a:path w="15212" h="26607" extrusionOk="0">
                  <a:moveTo>
                    <a:pt x="5612" y="2128"/>
                  </a:moveTo>
                  <a:cubicBezTo>
                    <a:pt x="6996" y="2167"/>
                    <a:pt x="8068" y="2722"/>
                    <a:pt x="9045" y="3525"/>
                  </a:cubicBezTo>
                  <a:cubicBezTo>
                    <a:pt x="11151" y="5256"/>
                    <a:pt x="12448" y="7408"/>
                    <a:pt x="12779" y="10165"/>
                  </a:cubicBezTo>
                  <a:cubicBezTo>
                    <a:pt x="13189" y="13575"/>
                    <a:pt x="12774" y="16826"/>
                    <a:pt x="11101" y="19842"/>
                  </a:cubicBezTo>
                  <a:cubicBezTo>
                    <a:pt x="9949" y="21922"/>
                    <a:pt x="8146" y="23307"/>
                    <a:pt x="5809" y="24329"/>
                  </a:cubicBezTo>
                  <a:cubicBezTo>
                    <a:pt x="6207" y="16833"/>
                    <a:pt x="6374" y="9511"/>
                    <a:pt x="5612" y="2128"/>
                  </a:cubicBezTo>
                  <a:close/>
                  <a:moveTo>
                    <a:pt x="2400" y="0"/>
                  </a:moveTo>
                  <a:cubicBezTo>
                    <a:pt x="1988" y="0"/>
                    <a:pt x="1574" y="9"/>
                    <a:pt x="1160" y="23"/>
                  </a:cubicBezTo>
                  <a:cubicBezTo>
                    <a:pt x="408" y="50"/>
                    <a:pt x="1" y="337"/>
                    <a:pt x="34" y="1239"/>
                  </a:cubicBezTo>
                  <a:cubicBezTo>
                    <a:pt x="136" y="4008"/>
                    <a:pt x="47" y="6778"/>
                    <a:pt x="204" y="9551"/>
                  </a:cubicBezTo>
                  <a:cubicBezTo>
                    <a:pt x="429" y="13536"/>
                    <a:pt x="50" y="17523"/>
                    <a:pt x="57" y="21511"/>
                  </a:cubicBezTo>
                  <a:cubicBezTo>
                    <a:pt x="57" y="22815"/>
                    <a:pt x="43" y="24119"/>
                    <a:pt x="64" y="25424"/>
                  </a:cubicBezTo>
                  <a:cubicBezTo>
                    <a:pt x="72" y="25958"/>
                    <a:pt x="191" y="26350"/>
                    <a:pt x="885" y="26509"/>
                  </a:cubicBezTo>
                  <a:cubicBezTo>
                    <a:pt x="1202" y="26582"/>
                    <a:pt x="1513" y="26606"/>
                    <a:pt x="1821" y="26606"/>
                  </a:cubicBezTo>
                  <a:cubicBezTo>
                    <a:pt x="2477" y="26606"/>
                    <a:pt x="3120" y="26494"/>
                    <a:pt x="3773" y="26490"/>
                  </a:cubicBezTo>
                  <a:cubicBezTo>
                    <a:pt x="7479" y="26466"/>
                    <a:pt x="10208" y="24619"/>
                    <a:pt x="12208" y="21742"/>
                  </a:cubicBezTo>
                  <a:cubicBezTo>
                    <a:pt x="14433" y="18538"/>
                    <a:pt x="15212" y="14872"/>
                    <a:pt x="14857" y="10970"/>
                  </a:cubicBezTo>
                  <a:cubicBezTo>
                    <a:pt x="14655" y="8753"/>
                    <a:pt x="14059" y="6698"/>
                    <a:pt x="12764" y="4852"/>
                  </a:cubicBezTo>
                  <a:cubicBezTo>
                    <a:pt x="11664" y="3287"/>
                    <a:pt x="10407" y="1881"/>
                    <a:pt x="8642" y="1108"/>
                  </a:cubicBezTo>
                  <a:cubicBezTo>
                    <a:pt x="6650" y="234"/>
                    <a:pt x="4538" y="0"/>
                    <a:pt x="24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49"/>
            <p:cNvSpPr/>
            <p:nvPr/>
          </p:nvSpPr>
          <p:spPr>
            <a:xfrm>
              <a:off x="2310500" y="1444800"/>
              <a:ext cx="553825" cy="704750"/>
            </a:xfrm>
            <a:custGeom>
              <a:avLst/>
              <a:gdLst/>
              <a:ahLst/>
              <a:cxnLst/>
              <a:rect l="l" t="t" r="r" b="b"/>
              <a:pathLst>
                <a:path w="22153" h="28190" extrusionOk="0">
                  <a:moveTo>
                    <a:pt x="20872" y="0"/>
                  </a:moveTo>
                  <a:cubicBezTo>
                    <a:pt x="20798" y="0"/>
                    <a:pt x="20722" y="4"/>
                    <a:pt x="20646" y="9"/>
                  </a:cubicBezTo>
                  <a:cubicBezTo>
                    <a:pt x="20238" y="32"/>
                    <a:pt x="19992" y="228"/>
                    <a:pt x="20006" y="730"/>
                  </a:cubicBezTo>
                  <a:cubicBezTo>
                    <a:pt x="20019" y="1217"/>
                    <a:pt x="20111" y="1688"/>
                    <a:pt x="20196" y="2205"/>
                  </a:cubicBezTo>
                  <a:cubicBezTo>
                    <a:pt x="18840" y="2260"/>
                    <a:pt x="17485" y="2281"/>
                    <a:pt x="16132" y="2281"/>
                  </a:cubicBezTo>
                  <a:cubicBezTo>
                    <a:pt x="11854" y="2281"/>
                    <a:pt x="7584" y="2072"/>
                    <a:pt x="3282" y="2072"/>
                  </a:cubicBezTo>
                  <a:cubicBezTo>
                    <a:pt x="2842" y="2072"/>
                    <a:pt x="2401" y="2074"/>
                    <a:pt x="1960" y="2079"/>
                  </a:cubicBezTo>
                  <a:cubicBezTo>
                    <a:pt x="1972" y="1611"/>
                    <a:pt x="1688" y="1256"/>
                    <a:pt x="1607" y="861"/>
                  </a:cubicBezTo>
                  <a:cubicBezTo>
                    <a:pt x="1519" y="435"/>
                    <a:pt x="1296" y="336"/>
                    <a:pt x="1014" y="336"/>
                  </a:cubicBezTo>
                  <a:cubicBezTo>
                    <a:pt x="939" y="336"/>
                    <a:pt x="860" y="343"/>
                    <a:pt x="778" y="353"/>
                  </a:cubicBezTo>
                  <a:cubicBezTo>
                    <a:pt x="352" y="405"/>
                    <a:pt x="182" y="633"/>
                    <a:pt x="167" y="1105"/>
                  </a:cubicBezTo>
                  <a:cubicBezTo>
                    <a:pt x="125" y="2309"/>
                    <a:pt x="295" y="3513"/>
                    <a:pt x="66" y="4727"/>
                  </a:cubicBezTo>
                  <a:cubicBezTo>
                    <a:pt x="1" y="5076"/>
                    <a:pt x="212" y="5747"/>
                    <a:pt x="812" y="5903"/>
                  </a:cubicBezTo>
                  <a:cubicBezTo>
                    <a:pt x="918" y="5930"/>
                    <a:pt x="1013" y="5943"/>
                    <a:pt x="1100" y="5943"/>
                  </a:cubicBezTo>
                  <a:cubicBezTo>
                    <a:pt x="1546" y="5943"/>
                    <a:pt x="1757" y="5602"/>
                    <a:pt x="1891" y="5129"/>
                  </a:cubicBezTo>
                  <a:cubicBezTo>
                    <a:pt x="2023" y="4667"/>
                    <a:pt x="2124" y="4201"/>
                    <a:pt x="2124" y="3703"/>
                  </a:cubicBezTo>
                  <a:lnTo>
                    <a:pt x="7854" y="3703"/>
                  </a:lnTo>
                  <a:cubicBezTo>
                    <a:pt x="7754" y="11279"/>
                    <a:pt x="8033" y="18802"/>
                    <a:pt x="7610" y="26446"/>
                  </a:cubicBezTo>
                  <a:cubicBezTo>
                    <a:pt x="7421" y="26446"/>
                    <a:pt x="7247" y="26445"/>
                    <a:pt x="7080" y="26445"/>
                  </a:cubicBezTo>
                  <a:cubicBezTo>
                    <a:pt x="6954" y="26445"/>
                    <a:pt x="6832" y="26446"/>
                    <a:pt x="6709" y="26447"/>
                  </a:cubicBezTo>
                  <a:cubicBezTo>
                    <a:pt x="6176" y="26455"/>
                    <a:pt x="5917" y="26731"/>
                    <a:pt x="5927" y="27259"/>
                  </a:cubicBezTo>
                  <a:cubicBezTo>
                    <a:pt x="5937" y="27725"/>
                    <a:pt x="6176" y="28004"/>
                    <a:pt x="6616" y="28004"/>
                  </a:cubicBezTo>
                  <a:cubicBezTo>
                    <a:pt x="6637" y="28004"/>
                    <a:pt x="6659" y="28003"/>
                    <a:pt x="6681" y="28002"/>
                  </a:cubicBezTo>
                  <a:cubicBezTo>
                    <a:pt x="6715" y="28000"/>
                    <a:pt x="6750" y="27999"/>
                    <a:pt x="6783" y="27999"/>
                  </a:cubicBezTo>
                  <a:cubicBezTo>
                    <a:pt x="7245" y="27999"/>
                    <a:pt x="7677" y="28173"/>
                    <a:pt x="8125" y="28177"/>
                  </a:cubicBezTo>
                  <a:cubicBezTo>
                    <a:pt x="9223" y="28187"/>
                    <a:pt x="10320" y="28189"/>
                    <a:pt x="11418" y="28189"/>
                  </a:cubicBezTo>
                  <a:cubicBezTo>
                    <a:pt x="12100" y="28189"/>
                    <a:pt x="12783" y="28188"/>
                    <a:pt x="13465" y="28188"/>
                  </a:cubicBezTo>
                  <a:cubicBezTo>
                    <a:pt x="13977" y="28188"/>
                    <a:pt x="14488" y="28188"/>
                    <a:pt x="15000" y="28190"/>
                  </a:cubicBezTo>
                  <a:cubicBezTo>
                    <a:pt x="15002" y="28190"/>
                    <a:pt x="15005" y="28190"/>
                    <a:pt x="15008" y="28190"/>
                  </a:cubicBezTo>
                  <a:cubicBezTo>
                    <a:pt x="15405" y="28190"/>
                    <a:pt x="15667" y="28095"/>
                    <a:pt x="15677" y="27620"/>
                  </a:cubicBezTo>
                  <a:cubicBezTo>
                    <a:pt x="15687" y="27142"/>
                    <a:pt x="15606" y="26751"/>
                    <a:pt x="15073" y="26630"/>
                  </a:cubicBezTo>
                  <a:cubicBezTo>
                    <a:pt x="15006" y="26615"/>
                    <a:pt x="14938" y="26610"/>
                    <a:pt x="14869" y="26610"/>
                  </a:cubicBezTo>
                  <a:cubicBezTo>
                    <a:pt x="14776" y="26610"/>
                    <a:pt x="14680" y="26618"/>
                    <a:pt x="14582" y="26618"/>
                  </a:cubicBezTo>
                  <a:cubicBezTo>
                    <a:pt x="14427" y="26618"/>
                    <a:pt x="14267" y="26598"/>
                    <a:pt x="14105" y="26494"/>
                  </a:cubicBezTo>
                  <a:cubicBezTo>
                    <a:pt x="14105" y="26338"/>
                    <a:pt x="14109" y="26168"/>
                    <a:pt x="14105" y="25999"/>
                  </a:cubicBezTo>
                  <a:cubicBezTo>
                    <a:pt x="13977" y="20678"/>
                    <a:pt x="14243" y="15367"/>
                    <a:pt x="14454" y="10056"/>
                  </a:cubicBezTo>
                  <a:cubicBezTo>
                    <a:pt x="14457" y="9968"/>
                    <a:pt x="14450" y="9880"/>
                    <a:pt x="14464" y="9795"/>
                  </a:cubicBezTo>
                  <a:cubicBezTo>
                    <a:pt x="14808" y="7771"/>
                    <a:pt x="14574" y="5741"/>
                    <a:pt x="14591" y="3687"/>
                  </a:cubicBezTo>
                  <a:cubicBezTo>
                    <a:pt x="14931" y="3646"/>
                    <a:pt x="15272" y="3629"/>
                    <a:pt x="15613" y="3629"/>
                  </a:cubicBezTo>
                  <a:cubicBezTo>
                    <a:pt x="16862" y="3629"/>
                    <a:pt x="18120" y="3849"/>
                    <a:pt x="19381" y="3849"/>
                  </a:cubicBezTo>
                  <a:cubicBezTo>
                    <a:pt x="19625" y="3849"/>
                    <a:pt x="19868" y="3841"/>
                    <a:pt x="20112" y="3821"/>
                  </a:cubicBezTo>
                  <a:cubicBezTo>
                    <a:pt x="20213" y="4133"/>
                    <a:pt x="20350" y="4375"/>
                    <a:pt x="20355" y="4618"/>
                  </a:cubicBezTo>
                  <a:cubicBezTo>
                    <a:pt x="20365" y="5185"/>
                    <a:pt x="20529" y="5703"/>
                    <a:pt x="21123" y="5703"/>
                  </a:cubicBezTo>
                  <a:cubicBezTo>
                    <a:pt x="21136" y="5703"/>
                    <a:pt x="21149" y="5703"/>
                    <a:pt x="21162" y="5702"/>
                  </a:cubicBezTo>
                  <a:cubicBezTo>
                    <a:pt x="21843" y="5678"/>
                    <a:pt x="22153" y="5021"/>
                    <a:pt x="22078" y="4475"/>
                  </a:cubicBezTo>
                  <a:cubicBezTo>
                    <a:pt x="21898" y="3180"/>
                    <a:pt x="21932" y="1862"/>
                    <a:pt x="21609" y="578"/>
                  </a:cubicBezTo>
                  <a:cubicBezTo>
                    <a:pt x="21485" y="80"/>
                    <a:pt x="21198" y="0"/>
                    <a:pt x="2087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49"/>
            <p:cNvSpPr/>
            <p:nvPr/>
          </p:nvSpPr>
          <p:spPr>
            <a:xfrm>
              <a:off x="4803475" y="1431725"/>
              <a:ext cx="553825" cy="704975"/>
            </a:xfrm>
            <a:custGeom>
              <a:avLst/>
              <a:gdLst/>
              <a:ahLst/>
              <a:cxnLst/>
              <a:rect l="l" t="t" r="r" b="b"/>
              <a:pathLst>
                <a:path w="22153" h="28199" extrusionOk="0">
                  <a:moveTo>
                    <a:pt x="20870" y="1"/>
                  </a:moveTo>
                  <a:cubicBezTo>
                    <a:pt x="20796" y="1"/>
                    <a:pt x="20719" y="5"/>
                    <a:pt x="20642" y="9"/>
                  </a:cubicBezTo>
                  <a:cubicBezTo>
                    <a:pt x="20234" y="32"/>
                    <a:pt x="19992" y="234"/>
                    <a:pt x="20004" y="732"/>
                  </a:cubicBezTo>
                  <a:cubicBezTo>
                    <a:pt x="20017" y="1219"/>
                    <a:pt x="20113" y="1689"/>
                    <a:pt x="20194" y="2205"/>
                  </a:cubicBezTo>
                  <a:cubicBezTo>
                    <a:pt x="18835" y="2260"/>
                    <a:pt x="17477" y="2281"/>
                    <a:pt x="16121" y="2281"/>
                  </a:cubicBezTo>
                  <a:cubicBezTo>
                    <a:pt x="11838" y="2281"/>
                    <a:pt x="7561" y="2072"/>
                    <a:pt x="3240" y="2072"/>
                  </a:cubicBezTo>
                  <a:cubicBezTo>
                    <a:pt x="2805" y="2072"/>
                    <a:pt x="2370" y="2074"/>
                    <a:pt x="1934" y="2079"/>
                  </a:cubicBezTo>
                  <a:cubicBezTo>
                    <a:pt x="2011" y="1594"/>
                    <a:pt x="1673" y="1262"/>
                    <a:pt x="1602" y="859"/>
                  </a:cubicBezTo>
                  <a:cubicBezTo>
                    <a:pt x="1526" y="434"/>
                    <a:pt x="1301" y="337"/>
                    <a:pt x="1021" y="337"/>
                  </a:cubicBezTo>
                  <a:cubicBezTo>
                    <a:pt x="943" y="337"/>
                    <a:pt x="861" y="344"/>
                    <a:pt x="776" y="354"/>
                  </a:cubicBezTo>
                  <a:cubicBezTo>
                    <a:pt x="347" y="406"/>
                    <a:pt x="181" y="638"/>
                    <a:pt x="166" y="1107"/>
                  </a:cubicBezTo>
                  <a:cubicBezTo>
                    <a:pt x="124" y="2313"/>
                    <a:pt x="296" y="3517"/>
                    <a:pt x="66" y="4731"/>
                  </a:cubicBezTo>
                  <a:cubicBezTo>
                    <a:pt x="0" y="5074"/>
                    <a:pt x="207" y="5751"/>
                    <a:pt x="812" y="5905"/>
                  </a:cubicBezTo>
                  <a:cubicBezTo>
                    <a:pt x="917" y="5932"/>
                    <a:pt x="1012" y="5944"/>
                    <a:pt x="1098" y="5944"/>
                  </a:cubicBezTo>
                  <a:cubicBezTo>
                    <a:pt x="1549" y="5944"/>
                    <a:pt x="1758" y="5600"/>
                    <a:pt x="1890" y="5128"/>
                  </a:cubicBezTo>
                  <a:cubicBezTo>
                    <a:pt x="2021" y="4665"/>
                    <a:pt x="2125" y="4200"/>
                    <a:pt x="2123" y="3706"/>
                  </a:cubicBezTo>
                  <a:lnTo>
                    <a:pt x="7854" y="3706"/>
                  </a:lnTo>
                  <a:cubicBezTo>
                    <a:pt x="7751" y="11305"/>
                    <a:pt x="8033" y="18852"/>
                    <a:pt x="7606" y="26449"/>
                  </a:cubicBezTo>
                  <a:cubicBezTo>
                    <a:pt x="7382" y="26449"/>
                    <a:pt x="7175" y="26441"/>
                    <a:pt x="6975" y="26441"/>
                  </a:cubicBezTo>
                  <a:cubicBezTo>
                    <a:pt x="6854" y="26441"/>
                    <a:pt x="6736" y="26444"/>
                    <a:pt x="6619" y="26452"/>
                  </a:cubicBezTo>
                  <a:cubicBezTo>
                    <a:pt x="6132" y="26490"/>
                    <a:pt x="5915" y="26781"/>
                    <a:pt x="5925" y="27262"/>
                  </a:cubicBezTo>
                  <a:cubicBezTo>
                    <a:pt x="5934" y="27707"/>
                    <a:pt x="6160" y="27960"/>
                    <a:pt x="6596" y="28009"/>
                  </a:cubicBezTo>
                  <a:cubicBezTo>
                    <a:pt x="7960" y="28164"/>
                    <a:pt x="9327" y="28199"/>
                    <a:pt x="10694" y="28199"/>
                  </a:cubicBezTo>
                  <a:cubicBezTo>
                    <a:pt x="11776" y="28199"/>
                    <a:pt x="12858" y="28177"/>
                    <a:pt x="13940" y="28177"/>
                  </a:cubicBezTo>
                  <a:cubicBezTo>
                    <a:pt x="14322" y="28177"/>
                    <a:pt x="14705" y="28180"/>
                    <a:pt x="15088" y="28187"/>
                  </a:cubicBezTo>
                  <a:cubicBezTo>
                    <a:pt x="15096" y="28187"/>
                    <a:pt x="15104" y="28187"/>
                    <a:pt x="15113" y="28187"/>
                  </a:cubicBezTo>
                  <a:cubicBezTo>
                    <a:pt x="15489" y="28187"/>
                    <a:pt x="15648" y="28014"/>
                    <a:pt x="15676" y="27619"/>
                  </a:cubicBezTo>
                  <a:cubicBezTo>
                    <a:pt x="15758" y="26441"/>
                    <a:pt x="14892" y="26648"/>
                    <a:pt x="14103" y="26591"/>
                  </a:cubicBezTo>
                  <a:cubicBezTo>
                    <a:pt x="14103" y="26337"/>
                    <a:pt x="14107" y="26166"/>
                    <a:pt x="14105" y="25996"/>
                  </a:cubicBezTo>
                  <a:cubicBezTo>
                    <a:pt x="13976" y="20677"/>
                    <a:pt x="14243" y="15366"/>
                    <a:pt x="14454" y="10053"/>
                  </a:cubicBezTo>
                  <a:cubicBezTo>
                    <a:pt x="14457" y="9967"/>
                    <a:pt x="14450" y="9878"/>
                    <a:pt x="14464" y="9793"/>
                  </a:cubicBezTo>
                  <a:cubicBezTo>
                    <a:pt x="14808" y="7770"/>
                    <a:pt x="14574" y="5740"/>
                    <a:pt x="14590" y="3688"/>
                  </a:cubicBezTo>
                  <a:cubicBezTo>
                    <a:pt x="14930" y="3646"/>
                    <a:pt x="15270" y="3630"/>
                    <a:pt x="15611" y="3630"/>
                  </a:cubicBezTo>
                  <a:cubicBezTo>
                    <a:pt x="16861" y="3630"/>
                    <a:pt x="18121" y="3849"/>
                    <a:pt x="19380" y="3849"/>
                  </a:cubicBezTo>
                  <a:cubicBezTo>
                    <a:pt x="19625" y="3849"/>
                    <a:pt x="19869" y="3841"/>
                    <a:pt x="20113" y="3821"/>
                  </a:cubicBezTo>
                  <a:cubicBezTo>
                    <a:pt x="20213" y="4136"/>
                    <a:pt x="20351" y="4378"/>
                    <a:pt x="20355" y="4620"/>
                  </a:cubicBezTo>
                  <a:cubicBezTo>
                    <a:pt x="20365" y="5188"/>
                    <a:pt x="20528" y="5704"/>
                    <a:pt x="21123" y="5704"/>
                  </a:cubicBezTo>
                  <a:cubicBezTo>
                    <a:pt x="21136" y="5704"/>
                    <a:pt x="21150" y="5704"/>
                    <a:pt x="21164" y="5704"/>
                  </a:cubicBezTo>
                  <a:cubicBezTo>
                    <a:pt x="21848" y="5678"/>
                    <a:pt x="22152" y="5016"/>
                    <a:pt x="22076" y="4473"/>
                  </a:cubicBezTo>
                  <a:cubicBezTo>
                    <a:pt x="21895" y="3177"/>
                    <a:pt x="21932" y="1859"/>
                    <a:pt x="21609" y="575"/>
                  </a:cubicBezTo>
                  <a:cubicBezTo>
                    <a:pt x="21483" y="79"/>
                    <a:pt x="21197" y="1"/>
                    <a:pt x="2087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49"/>
            <p:cNvSpPr/>
            <p:nvPr/>
          </p:nvSpPr>
          <p:spPr>
            <a:xfrm>
              <a:off x="3861875" y="1479000"/>
              <a:ext cx="376450" cy="658150"/>
            </a:xfrm>
            <a:custGeom>
              <a:avLst/>
              <a:gdLst/>
              <a:ahLst/>
              <a:cxnLst/>
              <a:rect l="l" t="t" r="r" b="b"/>
              <a:pathLst>
                <a:path w="15058" h="26326" extrusionOk="0">
                  <a:moveTo>
                    <a:pt x="6869" y="1446"/>
                  </a:moveTo>
                  <a:cubicBezTo>
                    <a:pt x="9014" y="1614"/>
                    <a:pt x="10096" y="3056"/>
                    <a:pt x="11041" y="4643"/>
                  </a:cubicBezTo>
                  <a:cubicBezTo>
                    <a:pt x="12498" y="7093"/>
                    <a:pt x="12692" y="9845"/>
                    <a:pt x="12990" y="12598"/>
                  </a:cubicBezTo>
                  <a:cubicBezTo>
                    <a:pt x="13298" y="15432"/>
                    <a:pt x="12960" y="18173"/>
                    <a:pt x="12268" y="20897"/>
                  </a:cubicBezTo>
                  <a:cubicBezTo>
                    <a:pt x="11966" y="22084"/>
                    <a:pt x="11177" y="23012"/>
                    <a:pt x="10455" y="23949"/>
                  </a:cubicBezTo>
                  <a:cubicBezTo>
                    <a:pt x="10154" y="24339"/>
                    <a:pt x="9287" y="24544"/>
                    <a:pt x="8533" y="24544"/>
                  </a:cubicBezTo>
                  <a:cubicBezTo>
                    <a:pt x="8137" y="24544"/>
                    <a:pt x="7772" y="24487"/>
                    <a:pt x="7537" y="24371"/>
                  </a:cubicBezTo>
                  <a:cubicBezTo>
                    <a:pt x="7249" y="24230"/>
                    <a:pt x="7199" y="24005"/>
                    <a:pt x="7217" y="23730"/>
                  </a:cubicBezTo>
                  <a:cubicBezTo>
                    <a:pt x="7342" y="21909"/>
                    <a:pt x="7004" y="20105"/>
                    <a:pt x="7032" y="18286"/>
                  </a:cubicBezTo>
                  <a:cubicBezTo>
                    <a:pt x="7073" y="15731"/>
                    <a:pt x="7025" y="13176"/>
                    <a:pt x="7047" y="10620"/>
                  </a:cubicBezTo>
                  <a:cubicBezTo>
                    <a:pt x="7072" y="7875"/>
                    <a:pt x="6741" y="5141"/>
                    <a:pt x="6866" y="2394"/>
                  </a:cubicBezTo>
                  <a:cubicBezTo>
                    <a:pt x="6882" y="2082"/>
                    <a:pt x="6869" y="1767"/>
                    <a:pt x="6869" y="1446"/>
                  </a:cubicBezTo>
                  <a:close/>
                  <a:moveTo>
                    <a:pt x="7002" y="0"/>
                  </a:moveTo>
                  <a:cubicBezTo>
                    <a:pt x="5673" y="0"/>
                    <a:pt x="4137" y="481"/>
                    <a:pt x="3514" y="1547"/>
                  </a:cubicBezTo>
                  <a:cubicBezTo>
                    <a:pt x="1266" y="5389"/>
                    <a:pt x="1" y="9462"/>
                    <a:pt x="418" y="13979"/>
                  </a:cubicBezTo>
                  <a:cubicBezTo>
                    <a:pt x="722" y="17268"/>
                    <a:pt x="1423" y="20394"/>
                    <a:pt x="3169" y="23277"/>
                  </a:cubicBezTo>
                  <a:cubicBezTo>
                    <a:pt x="4229" y="25026"/>
                    <a:pt x="6352" y="26326"/>
                    <a:pt x="8586" y="26326"/>
                  </a:cubicBezTo>
                  <a:cubicBezTo>
                    <a:pt x="9032" y="26326"/>
                    <a:pt x="9482" y="26274"/>
                    <a:pt x="9929" y="26164"/>
                  </a:cubicBezTo>
                  <a:cubicBezTo>
                    <a:pt x="10635" y="25990"/>
                    <a:pt x="11390" y="25863"/>
                    <a:pt x="11843" y="25332"/>
                  </a:cubicBezTo>
                  <a:cubicBezTo>
                    <a:pt x="12818" y="24188"/>
                    <a:pt x="13694" y="22946"/>
                    <a:pt x="14173" y="21493"/>
                  </a:cubicBezTo>
                  <a:cubicBezTo>
                    <a:pt x="14917" y="19241"/>
                    <a:pt x="15050" y="16905"/>
                    <a:pt x="15057" y="14555"/>
                  </a:cubicBezTo>
                  <a:cubicBezTo>
                    <a:pt x="14998" y="13579"/>
                    <a:pt x="14975" y="12604"/>
                    <a:pt x="14913" y="11630"/>
                  </a:cubicBezTo>
                  <a:cubicBezTo>
                    <a:pt x="14737" y="8906"/>
                    <a:pt x="14033" y="6388"/>
                    <a:pt x="12706" y="4000"/>
                  </a:cubicBezTo>
                  <a:cubicBezTo>
                    <a:pt x="11607" y="2021"/>
                    <a:pt x="10206" y="506"/>
                    <a:pt x="7879" y="76"/>
                  </a:cubicBezTo>
                  <a:cubicBezTo>
                    <a:pt x="7607" y="26"/>
                    <a:pt x="7310" y="0"/>
                    <a:pt x="700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49"/>
            <p:cNvSpPr/>
            <p:nvPr/>
          </p:nvSpPr>
          <p:spPr>
            <a:xfrm>
              <a:off x="2835300" y="1486000"/>
              <a:ext cx="377975" cy="660050"/>
            </a:xfrm>
            <a:custGeom>
              <a:avLst/>
              <a:gdLst/>
              <a:ahLst/>
              <a:cxnLst/>
              <a:rect l="l" t="t" r="r" b="b"/>
              <a:pathLst>
                <a:path w="15119" h="26402" extrusionOk="0">
                  <a:moveTo>
                    <a:pt x="6958" y="1501"/>
                  </a:moveTo>
                  <a:cubicBezTo>
                    <a:pt x="9005" y="1721"/>
                    <a:pt x="10092" y="3134"/>
                    <a:pt x="11042" y="4731"/>
                  </a:cubicBezTo>
                  <a:cubicBezTo>
                    <a:pt x="12487" y="7161"/>
                    <a:pt x="12661" y="9885"/>
                    <a:pt x="12982" y="12603"/>
                  </a:cubicBezTo>
                  <a:cubicBezTo>
                    <a:pt x="13304" y="15324"/>
                    <a:pt x="12928" y="17962"/>
                    <a:pt x="12401" y="20594"/>
                  </a:cubicBezTo>
                  <a:cubicBezTo>
                    <a:pt x="12135" y="21926"/>
                    <a:pt x="11348" y="23092"/>
                    <a:pt x="10406" y="24003"/>
                  </a:cubicBezTo>
                  <a:cubicBezTo>
                    <a:pt x="9956" y="24437"/>
                    <a:pt x="9350" y="24657"/>
                    <a:pt x="8700" y="24657"/>
                  </a:cubicBezTo>
                  <a:cubicBezTo>
                    <a:pt x="8337" y="24657"/>
                    <a:pt x="7962" y="24588"/>
                    <a:pt x="7592" y="24451"/>
                  </a:cubicBezTo>
                  <a:cubicBezTo>
                    <a:pt x="7233" y="24319"/>
                    <a:pt x="7199" y="24076"/>
                    <a:pt x="7209" y="23774"/>
                  </a:cubicBezTo>
                  <a:cubicBezTo>
                    <a:pt x="7292" y="21550"/>
                    <a:pt x="7015" y="19338"/>
                    <a:pt x="6999" y="17114"/>
                  </a:cubicBezTo>
                  <a:cubicBezTo>
                    <a:pt x="6988" y="15398"/>
                    <a:pt x="7003" y="13682"/>
                    <a:pt x="7044" y="11969"/>
                  </a:cubicBezTo>
                  <a:cubicBezTo>
                    <a:pt x="7120" y="8788"/>
                    <a:pt x="6732" y="5619"/>
                    <a:pt x="6863" y="2439"/>
                  </a:cubicBezTo>
                  <a:cubicBezTo>
                    <a:pt x="6876" y="2131"/>
                    <a:pt x="6782" y="1809"/>
                    <a:pt x="6958" y="1501"/>
                  </a:cubicBezTo>
                  <a:close/>
                  <a:moveTo>
                    <a:pt x="7136" y="0"/>
                  </a:moveTo>
                  <a:cubicBezTo>
                    <a:pt x="5329" y="0"/>
                    <a:pt x="3661" y="1058"/>
                    <a:pt x="2694" y="3044"/>
                  </a:cubicBezTo>
                  <a:cubicBezTo>
                    <a:pt x="987" y="6547"/>
                    <a:pt x="0" y="10197"/>
                    <a:pt x="405" y="14160"/>
                  </a:cubicBezTo>
                  <a:cubicBezTo>
                    <a:pt x="741" y="17448"/>
                    <a:pt x="1413" y="20609"/>
                    <a:pt x="3214" y="23439"/>
                  </a:cubicBezTo>
                  <a:cubicBezTo>
                    <a:pt x="4494" y="25446"/>
                    <a:pt x="6408" y="26402"/>
                    <a:pt x="8596" y="26402"/>
                  </a:cubicBezTo>
                  <a:cubicBezTo>
                    <a:pt x="8935" y="26402"/>
                    <a:pt x="9280" y="26379"/>
                    <a:pt x="9631" y="26333"/>
                  </a:cubicBezTo>
                  <a:cubicBezTo>
                    <a:pt x="10429" y="26229"/>
                    <a:pt x="11327" y="26041"/>
                    <a:pt x="11856" y="25385"/>
                  </a:cubicBezTo>
                  <a:cubicBezTo>
                    <a:pt x="12819" y="24197"/>
                    <a:pt x="13705" y="22946"/>
                    <a:pt x="14192" y="21453"/>
                  </a:cubicBezTo>
                  <a:cubicBezTo>
                    <a:pt x="14920" y="19218"/>
                    <a:pt x="15025" y="16915"/>
                    <a:pt x="15060" y="14011"/>
                  </a:cubicBezTo>
                  <a:cubicBezTo>
                    <a:pt x="15119" y="12666"/>
                    <a:pt x="14800" y="10774"/>
                    <a:pt x="14529" y="8873"/>
                  </a:cubicBezTo>
                  <a:cubicBezTo>
                    <a:pt x="14217" y="6670"/>
                    <a:pt x="13092" y="4819"/>
                    <a:pt x="12034" y="2948"/>
                  </a:cubicBezTo>
                  <a:cubicBezTo>
                    <a:pt x="11661" y="2289"/>
                    <a:pt x="11094" y="1684"/>
                    <a:pt x="10488" y="1222"/>
                  </a:cubicBezTo>
                  <a:cubicBezTo>
                    <a:pt x="9405" y="398"/>
                    <a:pt x="8244" y="0"/>
                    <a:pt x="713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49"/>
            <p:cNvSpPr/>
            <p:nvPr/>
          </p:nvSpPr>
          <p:spPr>
            <a:xfrm>
              <a:off x="4533550" y="1479150"/>
              <a:ext cx="227475" cy="661825"/>
            </a:xfrm>
            <a:custGeom>
              <a:avLst/>
              <a:gdLst/>
              <a:ahLst/>
              <a:cxnLst/>
              <a:rect l="l" t="t" r="r" b="b"/>
              <a:pathLst>
                <a:path w="9099" h="26473" extrusionOk="0">
                  <a:moveTo>
                    <a:pt x="8076" y="1"/>
                  </a:moveTo>
                  <a:cubicBezTo>
                    <a:pt x="7954" y="1"/>
                    <a:pt x="7833" y="7"/>
                    <a:pt x="7712" y="13"/>
                  </a:cubicBezTo>
                  <a:cubicBezTo>
                    <a:pt x="5537" y="142"/>
                    <a:pt x="3361" y="213"/>
                    <a:pt x="1193" y="213"/>
                  </a:cubicBezTo>
                  <a:cubicBezTo>
                    <a:pt x="949" y="213"/>
                    <a:pt x="705" y="212"/>
                    <a:pt x="461" y="210"/>
                  </a:cubicBezTo>
                  <a:lnTo>
                    <a:pt x="461" y="210"/>
                  </a:lnTo>
                  <a:cubicBezTo>
                    <a:pt x="0" y="1557"/>
                    <a:pt x="105" y="1699"/>
                    <a:pt x="1763" y="1796"/>
                  </a:cubicBezTo>
                  <a:cubicBezTo>
                    <a:pt x="1545" y="2017"/>
                    <a:pt x="1578" y="2218"/>
                    <a:pt x="1583" y="2410"/>
                  </a:cubicBezTo>
                  <a:cubicBezTo>
                    <a:pt x="1687" y="5965"/>
                    <a:pt x="1284" y="9512"/>
                    <a:pt x="1407" y="13067"/>
                  </a:cubicBezTo>
                  <a:cubicBezTo>
                    <a:pt x="1538" y="16854"/>
                    <a:pt x="1167" y="20633"/>
                    <a:pt x="1226" y="24419"/>
                  </a:cubicBezTo>
                  <a:cubicBezTo>
                    <a:pt x="1227" y="24501"/>
                    <a:pt x="1190" y="24585"/>
                    <a:pt x="1160" y="24705"/>
                  </a:cubicBezTo>
                  <a:cubicBezTo>
                    <a:pt x="1092" y="24698"/>
                    <a:pt x="1024" y="24695"/>
                    <a:pt x="959" y="24695"/>
                  </a:cubicBezTo>
                  <a:cubicBezTo>
                    <a:pt x="441" y="24695"/>
                    <a:pt x="40" y="24902"/>
                    <a:pt x="39" y="25529"/>
                  </a:cubicBezTo>
                  <a:cubicBezTo>
                    <a:pt x="37" y="25970"/>
                    <a:pt x="370" y="26235"/>
                    <a:pt x="817" y="26284"/>
                  </a:cubicBezTo>
                  <a:cubicBezTo>
                    <a:pt x="2246" y="26442"/>
                    <a:pt x="3680" y="26472"/>
                    <a:pt x="5114" y="26472"/>
                  </a:cubicBezTo>
                  <a:cubicBezTo>
                    <a:pt x="5959" y="26472"/>
                    <a:pt x="6804" y="26462"/>
                    <a:pt x="7648" y="26461"/>
                  </a:cubicBezTo>
                  <a:cubicBezTo>
                    <a:pt x="8118" y="26460"/>
                    <a:pt x="8383" y="26123"/>
                    <a:pt x="8519" y="25747"/>
                  </a:cubicBezTo>
                  <a:cubicBezTo>
                    <a:pt x="8676" y="25315"/>
                    <a:pt x="8419" y="24994"/>
                    <a:pt x="8090" y="24705"/>
                  </a:cubicBezTo>
                  <a:cubicBezTo>
                    <a:pt x="7947" y="24579"/>
                    <a:pt x="7805" y="24537"/>
                    <a:pt x="7663" y="24537"/>
                  </a:cubicBezTo>
                  <a:cubicBezTo>
                    <a:pt x="7384" y="24537"/>
                    <a:pt x="7106" y="24698"/>
                    <a:pt x="6820" y="24698"/>
                  </a:cubicBezTo>
                  <a:cubicBezTo>
                    <a:pt x="6774" y="24698"/>
                    <a:pt x="6727" y="24694"/>
                    <a:pt x="6680" y="24684"/>
                  </a:cubicBezTo>
                  <a:cubicBezTo>
                    <a:pt x="6796" y="17005"/>
                    <a:pt x="6910" y="9334"/>
                    <a:pt x="7026" y="1579"/>
                  </a:cubicBezTo>
                  <a:cubicBezTo>
                    <a:pt x="7310" y="1579"/>
                    <a:pt x="7583" y="1568"/>
                    <a:pt x="7850" y="1568"/>
                  </a:cubicBezTo>
                  <a:cubicBezTo>
                    <a:pt x="8014" y="1568"/>
                    <a:pt x="8175" y="1572"/>
                    <a:pt x="8337" y="1585"/>
                  </a:cubicBezTo>
                  <a:cubicBezTo>
                    <a:pt x="8371" y="1588"/>
                    <a:pt x="8403" y="1589"/>
                    <a:pt x="8434" y="1589"/>
                  </a:cubicBezTo>
                  <a:cubicBezTo>
                    <a:pt x="8904" y="1589"/>
                    <a:pt x="9028" y="1275"/>
                    <a:pt x="9061" y="863"/>
                  </a:cubicBezTo>
                  <a:cubicBezTo>
                    <a:pt x="9099" y="389"/>
                    <a:pt x="8893" y="82"/>
                    <a:pt x="8407" y="20"/>
                  </a:cubicBezTo>
                  <a:cubicBezTo>
                    <a:pt x="8297" y="6"/>
                    <a:pt x="8187" y="1"/>
                    <a:pt x="807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49"/>
            <p:cNvSpPr/>
            <p:nvPr/>
          </p:nvSpPr>
          <p:spPr>
            <a:xfrm>
              <a:off x="1877725" y="1753150"/>
              <a:ext cx="390350" cy="54700"/>
            </a:xfrm>
            <a:custGeom>
              <a:avLst/>
              <a:gdLst/>
              <a:ahLst/>
              <a:cxnLst/>
              <a:rect l="l" t="t" r="r" b="b"/>
              <a:pathLst>
                <a:path w="15614" h="2188" extrusionOk="0">
                  <a:moveTo>
                    <a:pt x="13965" y="1"/>
                  </a:moveTo>
                  <a:cubicBezTo>
                    <a:pt x="13918" y="1"/>
                    <a:pt x="13872" y="1"/>
                    <a:pt x="13826" y="1"/>
                  </a:cubicBezTo>
                  <a:cubicBezTo>
                    <a:pt x="10056" y="7"/>
                    <a:pt x="6287" y="9"/>
                    <a:pt x="2519" y="29"/>
                  </a:cubicBezTo>
                  <a:cubicBezTo>
                    <a:pt x="1971" y="32"/>
                    <a:pt x="1412" y="72"/>
                    <a:pt x="880" y="191"/>
                  </a:cubicBezTo>
                  <a:cubicBezTo>
                    <a:pt x="285" y="325"/>
                    <a:pt x="0" y="767"/>
                    <a:pt x="175" y="1372"/>
                  </a:cubicBezTo>
                  <a:cubicBezTo>
                    <a:pt x="359" y="2012"/>
                    <a:pt x="896" y="2139"/>
                    <a:pt x="1487" y="2139"/>
                  </a:cubicBezTo>
                  <a:cubicBezTo>
                    <a:pt x="2898" y="2139"/>
                    <a:pt x="4309" y="2139"/>
                    <a:pt x="5719" y="2139"/>
                  </a:cubicBezTo>
                  <a:cubicBezTo>
                    <a:pt x="6425" y="2139"/>
                    <a:pt x="7130" y="2139"/>
                    <a:pt x="7836" y="2139"/>
                  </a:cubicBezTo>
                  <a:lnTo>
                    <a:pt x="7836" y="2185"/>
                  </a:lnTo>
                  <a:cubicBezTo>
                    <a:pt x="9011" y="2185"/>
                    <a:pt x="10187" y="2187"/>
                    <a:pt x="11363" y="2187"/>
                  </a:cubicBezTo>
                  <a:cubicBezTo>
                    <a:pt x="12304" y="2187"/>
                    <a:pt x="13245" y="2186"/>
                    <a:pt x="14186" y="2182"/>
                  </a:cubicBezTo>
                  <a:cubicBezTo>
                    <a:pt x="14886" y="2179"/>
                    <a:pt x="15468" y="1948"/>
                    <a:pt x="15549" y="1145"/>
                  </a:cubicBezTo>
                  <a:cubicBezTo>
                    <a:pt x="15613" y="515"/>
                    <a:pt x="15039" y="65"/>
                    <a:pt x="14173" y="6"/>
                  </a:cubicBezTo>
                  <a:cubicBezTo>
                    <a:pt x="14103" y="2"/>
                    <a:pt x="14034" y="1"/>
                    <a:pt x="1396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49"/>
            <p:cNvSpPr/>
            <p:nvPr/>
          </p:nvSpPr>
          <p:spPr>
            <a:xfrm>
              <a:off x="5375200" y="1923275"/>
              <a:ext cx="364150" cy="55775"/>
            </a:xfrm>
            <a:custGeom>
              <a:avLst/>
              <a:gdLst/>
              <a:ahLst/>
              <a:cxnLst/>
              <a:rect l="l" t="t" r="r" b="b"/>
              <a:pathLst>
                <a:path w="14566" h="2231" extrusionOk="0">
                  <a:moveTo>
                    <a:pt x="12966" y="1"/>
                  </a:moveTo>
                  <a:cubicBezTo>
                    <a:pt x="12925" y="1"/>
                    <a:pt x="12883" y="1"/>
                    <a:pt x="12842" y="1"/>
                  </a:cubicBezTo>
                  <a:cubicBezTo>
                    <a:pt x="9857" y="7"/>
                    <a:pt x="6872" y="4"/>
                    <a:pt x="3887" y="25"/>
                  </a:cubicBezTo>
                  <a:cubicBezTo>
                    <a:pt x="2901" y="33"/>
                    <a:pt x="1916" y="87"/>
                    <a:pt x="934" y="164"/>
                  </a:cubicBezTo>
                  <a:cubicBezTo>
                    <a:pt x="379" y="207"/>
                    <a:pt x="7" y="553"/>
                    <a:pt x="3" y="1125"/>
                  </a:cubicBezTo>
                  <a:cubicBezTo>
                    <a:pt x="0" y="1656"/>
                    <a:pt x="361" y="1962"/>
                    <a:pt x="862" y="2076"/>
                  </a:cubicBezTo>
                  <a:cubicBezTo>
                    <a:pt x="1058" y="2121"/>
                    <a:pt x="1264" y="2121"/>
                    <a:pt x="1467" y="2121"/>
                  </a:cubicBezTo>
                  <a:cubicBezTo>
                    <a:pt x="3350" y="2122"/>
                    <a:pt x="5234" y="2124"/>
                    <a:pt x="7117" y="2124"/>
                  </a:cubicBezTo>
                  <a:cubicBezTo>
                    <a:pt x="7117" y="2158"/>
                    <a:pt x="7117" y="2194"/>
                    <a:pt x="7117" y="2229"/>
                  </a:cubicBezTo>
                  <a:cubicBezTo>
                    <a:pt x="8059" y="2229"/>
                    <a:pt x="9001" y="2230"/>
                    <a:pt x="9943" y="2230"/>
                  </a:cubicBezTo>
                  <a:cubicBezTo>
                    <a:pt x="10885" y="2230"/>
                    <a:pt x="11826" y="2229"/>
                    <a:pt x="12768" y="2224"/>
                  </a:cubicBezTo>
                  <a:cubicBezTo>
                    <a:pt x="13113" y="2221"/>
                    <a:pt x="13465" y="2188"/>
                    <a:pt x="13797" y="2104"/>
                  </a:cubicBezTo>
                  <a:cubicBezTo>
                    <a:pt x="14269" y="1984"/>
                    <a:pt x="14527" y="1634"/>
                    <a:pt x="14547" y="1151"/>
                  </a:cubicBezTo>
                  <a:cubicBezTo>
                    <a:pt x="14566" y="665"/>
                    <a:pt x="14309" y="334"/>
                    <a:pt x="13867" y="140"/>
                  </a:cubicBezTo>
                  <a:cubicBezTo>
                    <a:pt x="13577" y="12"/>
                    <a:pt x="13273" y="1"/>
                    <a:pt x="1296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49"/>
            <p:cNvSpPr/>
            <p:nvPr/>
          </p:nvSpPr>
          <p:spPr>
            <a:xfrm>
              <a:off x="1881725" y="1965775"/>
              <a:ext cx="376550" cy="54025"/>
            </a:xfrm>
            <a:custGeom>
              <a:avLst/>
              <a:gdLst/>
              <a:ahLst/>
              <a:cxnLst/>
              <a:rect l="l" t="t" r="r" b="b"/>
              <a:pathLst>
                <a:path w="15062" h="2161" extrusionOk="0">
                  <a:moveTo>
                    <a:pt x="13356" y="1"/>
                  </a:moveTo>
                  <a:cubicBezTo>
                    <a:pt x="13348" y="1"/>
                    <a:pt x="13340" y="1"/>
                    <a:pt x="13332" y="1"/>
                  </a:cubicBezTo>
                  <a:cubicBezTo>
                    <a:pt x="9418" y="14"/>
                    <a:pt x="5504" y="19"/>
                    <a:pt x="1590" y="38"/>
                  </a:cubicBezTo>
                  <a:cubicBezTo>
                    <a:pt x="1273" y="39"/>
                    <a:pt x="957" y="91"/>
                    <a:pt x="655" y="187"/>
                  </a:cubicBezTo>
                  <a:cubicBezTo>
                    <a:pt x="227" y="327"/>
                    <a:pt x="1" y="663"/>
                    <a:pt x="16" y="1119"/>
                  </a:cubicBezTo>
                  <a:cubicBezTo>
                    <a:pt x="32" y="1538"/>
                    <a:pt x="257" y="1847"/>
                    <a:pt x="652" y="1964"/>
                  </a:cubicBezTo>
                  <a:cubicBezTo>
                    <a:pt x="984" y="2063"/>
                    <a:pt x="1328" y="2115"/>
                    <a:pt x="1675" y="2118"/>
                  </a:cubicBezTo>
                  <a:cubicBezTo>
                    <a:pt x="2692" y="2126"/>
                    <a:pt x="3709" y="2128"/>
                    <a:pt x="4727" y="2128"/>
                  </a:cubicBezTo>
                  <a:cubicBezTo>
                    <a:pt x="5652" y="2128"/>
                    <a:pt x="6577" y="2126"/>
                    <a:pt x="7502" y="2126"/>
                  </a:cubicBezTo>
                  <a:lnTo>
                    <a:pt x="7501" y="2154"/>
                  </a:lnTo>
                  <a:cubicBezTo>
                    <a:pt x="8668" y="2154"/>
                    <a:pt x="9835" y="2161"/>
                    <a:pt x="11002" y="2161"/>
                  </a:cubicBezTo>
                  <a:cubicBezTo>
                    <a:pt x="11836" y="2161"/>
                    <a:pt x="12669" y="2157"/>
                    <a:pt x="13503" y="2147"/>
                  </a:cubicBezTo>
                  <a:cubicBezTo>
                    <a:pt x="14500" y="2133"/>
                    <a:pt x="15061" y="1367"/>
                    <a:pt x="14669" y="619"/>
                  </a:cubicBezTo>
                  <a:cubicBezTo>
                    <a:pt x="14392" y="88"/>
                    <a:pt x="13894" y="1"/>
                    <a:pt x="1335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49"/>
            <p:cNvSpPr/>
            <p:nvPr/>
          </p:nvSpPr>
          <p:spPr>
            <a:xfrm>
              <a:off x="5372875" y="1731075"/>
              <a:ext cx="358250" cy="54075"/>
            </a:xfrm>
            <a:custGeom>
              <a:avLst/>
              <a:gdLst/>
              <a:ahLst/>
              <a:cxnLst/>
              <a:rect l="l" t="t" r="r" b="b"/>
              <a:pathLst>
                <a:path w="14330" h="2163" extrusionOk="0">
                  <a:moveTo>
                    <a:pt x="12830" y="1"/>
                  </a:moveTo>
                  <a:cubicBezTo>
                    <a:pt x="12775" y="1"/>
                    <a:pt x="12720" y="1"/>
                    <a:pt x="12665" y="1"/>
                  </a:cubicBezTo>
                  <a:lnTo>
                    <a:pt x="7197" y="1"/>
                  </a:lnTo>
                  <a:lnTo>
                    <a:pt x="7197" y="14"/>
                  </a:lnTo>
                  <a:cubicBezTo>
                    <a:pt x="6977" y="14"/>
                    <a:pt x="6756" y="10"/>
                    <a:pt x="6535" y="10"/>
                  </a:cubicBezTo>
                  <a:cubicBezTo>
                    <a:pt x="6409" y="10"/>
                    <a:pt x="6283" y="12"/>
                    <a:pt x="6157" y="15"/>
                  </a:cubicBezTo>
                  <a:cubicBezTo>
                    <a:pt x="4508" y="68"/>
                    <a:pt x="2861" y="118"/>
                    <a:pt x="1214" y="185"/>
                  </a:cubicBezTo>
                  <a:cubicBezTo>
                    <a:pt x="732" y="204"/>
                    <a:pt x="294" y="349"/>
                    <a:pt x="110" y="869"/>
                  </a:cubicBezTo>
                  <a:cubicBezTo>
                    <a:pt x="1" y="1177"/>
                    <a:pt x="118" y="1437"/>
                    <a:pt x="326" y="1661"/>
                  </a:cubicBezTo>
                  <a:cubicBezTo>
                    <a:pt x="584" y="1939"/>
                    <a:pt x="933" y="1961"/>
                    <a:pt x="1283" y="1988"/>
                  </a:cubicBezTo>
                  <a:cubicBezTo>
                    <a:pt x="3104" y="2129"/>
                    <a:pt x="4927" y="2162"/>
                    <a:pt x="6750" y="2162"/>
                  </a:cubicBezTo>
                  <a:cubicBezTo>
                    <a:pt x="8370" y="2162"/>
                    <a:pt x="9991" y="2136"/>
                    <a:pt x="11611" y="2136"/>
                  </a:cubicBezTo>
                  <a:cubicBezTo>
                    <a:pt x="12101" y="2136"/>
                    <a:pt x="12590" y="2138"/>
                    <a:pt x="13080" y="2145"/>
                  </a:cubicBezTo>
                  <a:cubicBezTo>
                    <a:pt x="13090" y="2145"/>
                    <a:pt x="13101" y="2145"/>
                    <a:pt x="13111" y="2145"/>
                  </a:cubicBezTo>
                  <a:cubicBezTo>
                    <a:pt x="13274" y="2145"/>
                    <a:pt x="13436" y="2117"/>
                    <a:pt x="13590" y="2061"/>
                  </a:cubicBezTo>
                  <a:cubicBezTo>
                    <a:pt x="14029" y="1895"/>
                    <a:pt x="14321" y="1596"/>
                    <a:pt x="14326" y="1095"/>
                  </a:cubicBezTo>
                  <a:cubicBezTo>
                    <a:pt x="14330" y="636"/>
                    <a:pt x="14078" y="346"/>
                    <a:pt x="13685" y="149"/>
                  </a:cubicBezTo>
                  <a:cubicBezTo>
                    <a:pt x="13411" y="12"/>
                    <a:pt x="13122" y="1"/>
                    <a:pt x="1283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49"/>
            <p:cNvSpPr/>
            <p:nvPr/>
          </p:nvSpPr>
          <p:spPr>
            <a:xfrm>
              <a:off x="3196950" y="4517050"/>
              <a:ext cx="429550" cy="958750"/>
            </a:xfrm>
            <a:custGeom>
              <a:avLst/>
              <a:gdLst/>
              <a:ahLst/>
              <a:cxnLst/>
              <a:rect l="l" t="t" r="r" b="b"/>
              <a:pathLst>
                <a:path w="17182" h="38350" extrusionOk="0">
                  <a:moveTo>
                    <a:pt x="1737" y="1"/>
                  </a:moveTo>
                  <a:cubicBezTo>
                    <a:pt x="1734" y="1"/>
                    <a:pt x="1731" y="1"/>
                    <a:pt x="1728" y="1"/>
                  </a:cubicBezTo>
                  <a:cubicBezTo>
                    <a:pt x="1133" y="6"/>
                    <a:pt x="819" y="399"/>
                    <a:pt x="549" y="889"/>
                  </a:cubicBezTo>
                  <a:cubicBezTo>
                    <a:pt x="144" y="1624"/>
                    <a:pt x="0" y="2393"/>
                    <a:pt x="8" y="3225"/>
                  </a:cubicBezTo>
                  <a:cubicBezTo>
                    <a:pt x="39" y="7804"/>
                    <a:pt x="105" y="12385"/>
                    <a:pt x="208" y="16964"/>
                  </a:cubicBezTo>
                  <a:cubicBezTo>
                    <a:pt x="350" y="23282"/>
                    <a:pt x="380" y="29602"/>
                    <a:pt x="464" y="35921"/>
                  </a:cubicBezTo>
                  <a:cubicBezTo>
                    <a:pt x="468" y="36238"/>
                    <a:pt x="477" y="36563"/>
                    <a:pt x="544" y="36872"/>
                  </a:cubicBezTo>
                  <a:cubicBezTo>
                    <a:pt x="673" y="37465"/>
                    <a:pt x="984" y="37938"/>
                    <a:pt x="1574" y="38184"/>
                  </a:cubicBezTo>
                  <a:cubicBezTo>
                    <a:pt x="1846" y="38297"/>
                    <a:pt x="2140" y="38349"/>
                    <a:pt x="2441" y="38349"/>
                  </a:cubicBezTo>
                  <a:cubicBezTo>
                    <a:pt x="3729" y="38349"/>
                    <a:pt x="5129" y="37385"/>
                    <a:pt x="5399" y="36144"/>
                  </a:cubicBezTo>
                  <a:cubicBezTo>
                    <a:pt x="5658" y="34953"/>
                    <a:pt x="5452" y="33778"/>
                    <a:pt x="5394" y="32594"/>
                  </a:cubicBezTo>
                  <a:cubicBezTo>
                    <a:pt x="5122" y="27092"/>
                    <a:pt x="4996" y="21588"/>
                    <a:pt x="4977" y="16079"/>
                  </a:cubicBezTo>
                  <a:cubicBezTo>
                    <a:pt x="4973" y="14762"/>
                    <a:pt x="4969" y="13444"/>
                    <a:pt x="4964" y="12152"/>
                  </a:cubicBezTo>
                  <a:lnTo>
                    <a:pt x="4964" y="12152"/>
                  </a:lnTo>
                  <a:cubicBezTo>
                    <a:pt x="5119" y="12209"/>
                    <a:pt x="5078" y="12449"/>
                    <a:pt x="5142" y="12628"/>
                  </a:cubicBezTo>
                  <a:cubicBezTo>
                    <a:pt x="6856" y="17309"/>
                    <a:pt x="8248" y="22096"/>
                    <a:pt x="9858" y="26811"/>
                  </a:cubicBezTo>
                  <a:cubicBezTo>
                    <a:pt x="10714" y="29316"/>
                    <a:pt x="11937" y="31657"/>
                    <a:pt x="13257" y="33939"/>
                  </a:cubicBezTo>
                  <a:cubicBezTo>
                    <a:pt x="13704" y="34713"/>
                    <a:pt x="14289" y="35596"/>
                    <a:pt x="15237" y="35596"/>
                  </a:cubicBezTo>
                  <a:cubicBezTo>
                    <a:pt x="15377" y="35596"/>
                    <a:pt x="15526" y="35576"/>
                    <a:pt x="15684" y="35534"/>
                  </a:cubicBezTo>
                  <a:cubicBezTo>
                    <a:pt x="16890" y="35210"/>
                    <a:pt x="16990" y="33978"/>
                    <a:pt x="17026" y="32946"/>
                  </a:cubicBezTo>
                  <a:cubicBezTo>
                    <a:pt x="17114" y="30484"/>
                    <a:pt x="17182" y="28016"/>
                    <a:pt x="17104" y="25555"/>
                  </a:cubicBezTo>
                  <a:cubicBezTo>
                    <a:pt x="16902" y="19272"/>
                    <a:pt x="16681" y="12986"/>
                    <a:pt x="16240" y="6713"/>
                  </a:cubicBezTo>
                  <a:cubicBezTo>
                    <a:pt x="16141" y="5297"/>
                    <a:pt x="16015" y="3883"/>
                    <a:pt x="15855" y="2473"/>
                  </a:cubicBezTo>
                  <a:cubicBezTo>
                    <a:pt x="15727" y="1355"/>
                    <a:pt x="15121" y="813"/>
                    <a:pt x="14106" y="805"/>
                  </a:cubicBezTo>
                  <a:cubicBezTo>
                    <a:pt x="14098" y="805"/>
                    <a:pt x="14089" y="805"/>
                    <a:pt x="14081" y="805"/>
                  </a:cubicBezTo>
                  <a:cubicBezTo>
                    <a:pt x="13037" y="805"/>
                    <a:pt x="12508" y="1291"/>
                    <a:pt x="12356" y="2436"/>
                  </a:cubicBezTo>
                  <a:cubicBezTo>
                    <a:pt x="12280" y="3009"/>
                    <a:pt x="12235" y="3587"/>
                    <a:pt x="12223" y="4167"/>
                  </a:cubicBezTo>
                  <a:cubicBezTo>
                    <a:pt x="12175" y="6838"/>
                    <a:pt x="12522" y="9485"/>
                    <a:pt x="12746" y="12140"/>
                  </a:cubicBezTo>
                  <a:cubicBezTo>
                    <a:pt x="13097" y="16296"/>
                    <a:pt x="13472" y="20450"/>
                    <a:pt x="13746" y="24611"/>
                  </a:cubicBezTo>
                  <a:cubicBezTo>
                    <a:pt x="13896" y="26908"/>
                    <a:pt x="14142" y="29210"/>
                    <a:pt x="13936" y="31544"/>
                  </a:cubicBezTo>
                  <a:cubicBezTo>
                    <a:pt x="12983" y="29733"/>
                    <a:pt x="12077" y="27911"/>
                    <a:pt x="11442" y="25963"/>
                  </a:cubicBezTo>
                  <a:cubicBezTo>
                    <a:pt x="9007" y="18470"/>
                    <a:pt x="6563" y="10981"/>
                    <a:pt x="3942" y="3551"/>
                  </a:cubicBezTo>
                  <a:cubicBezTo>
                    <a:pt x="3634" y="2679"/>
                    <a:pt x="3297" y="1814"/>
                    <a:pt x="2948" y="957"/>
                  </a:cubicBezTo>
                  <a:cubicBezTo>
                    <a:pt x="2729" y="421"/>
                    <a:pt x="2371" y="1"/>
                    <a:pt x="173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49"/>
            <p:cNvSpPr/>
            <p:nvPr/>
          </p:nvSpPr>
          <p:spPr>
            <a:xfrm>
              <a:off x="3729175" y="4497375"/>
              <a:ext cx="427175" cy="936575"/>
            </a:xfrm>
            <a:custGeom>
              <a:avLst/>
              <a:gdLst/>
              <a:ahLst/>
              <a:cxnLst/>
              <a:rect l="l" t="t" r="r" b="b"/>
              <a:pathLst>
                <a:path w="17087" h="37463" extrusionOk="0">
                  <a:moveTo>
                    <a:pt x="6351" y="2178"/>
                  </a:moveTo>
                  <a:cubicBezTo>
                    <a:pt x="6734" y="2178"/>
                    <a:pt x="7127" y="2258"/>
                    <a:pt x="7516" y="2435"/>
                  </a:cubicBezTo>
                  <a:cubicBezTo>
                    <a:pt x="9016" y="3120"/>
                    <a:pt x="10019" y="4256"/>
                    <a:pt x="10898" y="5579"/>
                  </a:cubicBezTo>
                  <a:cubicBezTo>
                    <a:pt x="12188" y="7522"/>
                    <a:pt x="12730" y="9737"/>
                    <a:pt x="13414" y="11927"/>
                  </a:cubicBezTo>
                  <a:cubicBezTo>
                    <a:pt x="15327" y="18058"/>
                    <a:pt x="14394" y="23955"/>
                    <a:pt x="12198" y="29783"/>
                  </a:cubicBezTo>
                  <a:cubicBezTo>
                    <a:pt x="11723" y="31044"/>
                    <a:pt x="10997" y="32162"/>
                    <a:pt x="10134" y="33188"/>
                  </a:cubicBezTo>
                  <a:cubicBezTo>
                    <a:pt x="9150" y="34359"/>
                    <a:pt x="7918" y="34801"/>
                    <a:pt x="6499" y="34801"/>
                  </a:cubicBezTo>
                  <a:cubicBezTo>
                    <a:pt x="6189" y="34801"/>
                    <a:pt x="5869" y="34780"/>
                    <a:pt x="5541" y="34741"/>
                  </a:cubicBezTo>
                  <a:cubicBezTo>
                    <a:pt x="5395" y="29249"/>
                    <a:pt x="4778" y="23892"/>
                    <a:pt x="4364" y="18522"/>
                  </a:cubicBezTo>
                  <a:cubicBezTo>
                    <a:pt x="4039" y="14309"/>
                    <a:pt x="3839" y="10074"/>
                    <a:pt x="3144" y="5901"/>
                  </a:cubicBezTo>
                  <a:cubicBezTo>
                    <a:pt x="2844" y="4100"/>
                    <a:pt x="4474" y="2178"/>
                    <a:pt x="6351" y="2178"/>
                  </a:cubicBezTo>
                  <a:close/>
                  <a:moveTo>
                    <a:pt x="6574" y="0"/>
                  </a:moveTo>
                  <a:cubicBezTo>
                    <a:pt x="5315" y="0"/>
                    <a:pt x="4017" y="480"/>
                    <a:pt x="2654" y="1437"/>
                  </a:cubicBezTo>
                  <a:cubicBezTo>
                    <a:pt x="2590" y="1306"/>
                    <a:pt x="2518" y="1184"/>
                    <a:pt x="2470" y="1051"/>
                  </a:cubicBezTo>
                  <a:cubicBezTo>
                    <a:pt x="2225" y="400"/>
                    <a:pt x="1713" y="195"/>
                    <a:pt x="1156" y="195"/>
                  </a:cubicBezTo>
                  <a:cubicBezTo>
                    <a:pt x="1050" y="195"/>
                    <a:pt x="942" y="203"/>
                    <a:pt x="833" y="216"/>
                  </a:cubicBezTo>
                  <a:cubicBezTo>
                    <a:pt x="183" y="293"/>
                    <a:pt x="124" y="895"/>
                    <a:pt x="100" y="1432"/>
                  </a:cubicBezTo>
                  <a:cubicBezTo>
                    <a:pt x="66" y="2155"/>
                    <a:pt x="1" y="2881"/>
                    <a:pt x="33" y="3602"/>
                  </a:cubicBezTo>
                  <a:cubicBezTo>
                    <a:pt x="274" y="9047"/>
                    <a:pt x="476" y="14494"/>
                    <a:pt x="368" y="19947"/>
                  </a:cubicBezTo>
                  <a:cubicBezTo>
                    <a:pt x="269" y="24961"/>
                    <a:pt x="50" y="29974"/>
                    <a:pt x="388" y="34989"/>
                  </a:cubicBezTo>
                  <a:cubicBezTo>
                    <a:pt x="510" y="36821"/>
                    <a:pt x="1116" y="37462"/>
                    <a:pt x="2956" y="37462"/>
                  </a:cubicBezTo>
                  <a:cubicBezTo>
                    <a:pt x="2963" y="37462"/>
                    <a:pt x="2971" y="37462"/>
                    <a:pt x="2978" y="37462"/>
                  </a:cubicBezTo>
                  <a:cubicBezTo>
                    <a:pt x="3659" y="37459"/>
                    <a:pt x="4317" y="37409"/>
                    <a:pt x="4845" y="36913"/>
                  </a:cubicBezTo>
                  <a:cubicBezTo>
                    <a:pt x="4967" y="36799"/>
                    <a:pt x="5098" y="36765"/>
                    <a:pt x="5237" y="36765"/>
                  </a:cubicBezTo>
                  <a:cubicBezTo>
                    <a:pt x="5321" y="36765"/>
                    <a:pt x="5407" y="36778"/>
                    <a:pt x="5496" y="36793"/>
                  </a:cubicBezTo>
                  <a:cubicBezTo>
                    <a:pt x="5994" y="36877"/>
                    <a:pt x="6473" y="36918"/>
                    <a:pt x="6934" y="36918"/>
                  </a:cubicBezTo>
                  <a:cubicBezTo>
                    <a:pt x="9402" y="36918"/>
                    <a:pt x="11340" y="35726"/>
                    <a:pt x="12765" y="33493"/>
                  </a:cubicBezTo>
                  <a:cubicBezTo>
                    <a:pt x="15341" y="29457"/>
                    <a:pt x="16373" y="24916"/>
                    <a:pt x="16742" y="20230"/>
                  </a:cubicBezTo>
                  <a:cubicBezTo>
                    <a:pt x="17086" y="15873"/>
                    <a:pt x="15912" y="11706"/>
                    <a:pt x="14540" y="7638"/>
                  </a:cubicBezTo>
                  <a:cubicBezTo>
                    <a:pt x="13829" y="5537"/>
                    <a:pt x="12623" y="3638"/>
                    <a:pt x="11022" y="2102"/>
                  </a:cubicBezTo>
                  <a:cubicBezTo>
                    <a:pt x="9561" y="699"/>
                    <a:pt x="8095" y="0"/>
                    <a:pt x="657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49"/>
            <p:cNvSpPr/>
            <p:nvPr/>
          </p:nvSpPr>
          <p:spPr>
            <a:xfrm>
              <a:off x="2425475" y="4556425"/>
              <a:ext cx="344200" cy="890300"/>
            </a:xfrm>
            <a:custGeom>
              <a:avLst/>
              <a:gdLst/>
              <a:ahLst/>
              <a:cxnLst/>
              <a:rect l="l" t="t" r="r" b="b"/>
              <a:pathLst>
                <a:path w="13768" h="35612" extrusionOk="0">
                  <a:moveTo>
                    <a:pt x="10393" y="1"/>
                  </a:moveTo>
                  <a:cubicBezTo>
                    <a:pt x="7769" y="1"/>
                    <a:pt x="5150" y="87"/>
                    <a:pt x="2549" y="464"/>
                  </a:cubicBezTo>
                  <a:cubicBezTo>
                    <a:pt x="2477" y="474"/>
                    <a:pt x="2404" y="478"/>
                    <a:pt x="2330" y="478"/>
                  </a:cubicBezTo>
                  <a:cubicBezTo>
                    <a:pt x="1982" y="478"/>
                    <a:pt x="1603" y="386"/>
                    <a:pt x="1257" y="386"/>
                  </a:cubicBezTo>
                  <a:cubicBezTo>
                    <a:pt x="911" y="386"/>
                    <a:pt x="598" y="479"/>
                    <a:pt x="383" y="849"/>
                  </a:cubicBezTo>
                  <a:cubicBezTo>
                    <a:pt x="1" y="1511"/>
                    <a:pt x="182" y="2378"/>
                    <a:pt x="202" y="3160"/>
                  </a:cubicBezTo>
                  <a:cubicBezTo>
                    <a:pt x="373" y="9361"/>
                    <a:pt x="392" y="15562"/>
                    <a:pt x="211" y="21765"/>
                  </a:cubicBezTo>
                  <a:cubicBezTo>
                    <a:pt x="103" y="25443"/>
                    <a:pt x="43" y="29128"/>
                    <a:pt x="342" y="32804"/>
                  </a:cubicBezTo>
                  <a:cubicBezTo>
                    <a:pt x="405" y="33571"/>
                    <a:pt x="602" y="34297"/>
                    <a:pt x="1174" y="34852"/>
                  </a:cubicBezTo>
                  <a:cubicBezTo>
                    <a:pt x="1625" y="35292"/>
                    <a:pt x="2136" y="35612"/>
                    <a:pt x="2728" y="35612"/>
                  </a:cubicBezTo>
                  <a:cubicBezTo>
                    <a:pt x="2909" y="35612"/>
                    <a:pt x="3098" y="35582"/>
                    <a:pt x="3295" y="35516"/>
                  </a:cubicBezTo>
                  <a:cubicBezTo>
                    <a:pt x="4106" y="35247"/>
                    <a:pt x="4314" y="34521"/>
                    <a:pt x="4382" y="33782"/>
                  </a:cubicBezTo>
                  <a:cubicBezTo>
                    <a:pt x="4531" y="32164"/>
                    <a:pt x="4545" y="30546"/>
                    <a:pt x="4454" y="28918"/>
                  </a:cubicBezTo>
                  <a:cubicBezTo>
                    <a:pt x="4306" y="26255"/>
                    <a:pt x="4304" y="23586"/>
                    <a:pt x="4444" y="20921"/>
                  </a:cubicBezTo>
                  <a:cubicBezTo>
                    <a:pt x="4473" y="20361"/>
                    <a:pt x="4691" y="20144"/>
                    <a:pt x="5220" y="20141"/>
                  </a:cubicBezTo>
                  <a:cubicBezTo>
                    <a:pt x="6119" y="20138"/>
                    <a:pt x="7019" y="20146"/>
                    <a:pt x="7916" y="20100"/>
                  </a:cubicBezTo>
                  <a:cubicBezTo>
                    <a:pt x="8572" y="20065"/>
                    <a:pt x="9031" y="19716"/>
                    <a:pt x="9032" y="19014"/>
                  </a:cubicBezTo>
                  <a:cubicBezTo>
                    <a:pt x="9034" y="18359"/>
                    <a:pt x="8616" y="18018"/>
                    <a:pt x="7989" y="17953"/>
                  </a:cubicBezTo>
                  <a:cubicBezTo>
                    <a:pt x="7587" y="17910"/>
                    <a:pt x="7179" y="17907"/>
                    <a:pt x="6775" y="17904"/>
                  </a:cubicBezTo>
                  <a:cubicBezTo>
                    <a:pt x="6596" y="17903"/>
                    <a:pt x="6418" y="17902"/>
                    <a:pt x="6239" y="17902"/>
                  </a:cubicBezTo>
                  <a:cubicBezTo>
                    <a:pt x="5672" y="17902"/>
                    <a:pt x="5094" y="17907"/>
                    <a:pt x="4468" y="17909"/>
                  </a:cubicBezTo>
                  <a:cubicBezTo>
                    <a:pt x="4296" y="12764"/>
                    <a:pt x="4284" y="7608"/>
                    <a:pt x="3705" y="2458"/>
                  </a:cubicBezTo>
                  <a:cubicBezTo>
                    <a:pt x="4072" y="2210"/>
                    <a:pt x="4396" y="2236"/>
                    <a:pt x="4710" y="2207"/>
                  </a:cubicBezTo>
                  <a:cubicBezTo>
                    <a:pt x="7167" y="1990"/>
                    <a:pt x="9631" y="1989"/>
                    <a:pt x="12094" y="1989"/>
                  </a:cubicBezTo>
                  <a:cubicBezTo>
                    <a:pt x="12132" y="1989"/>
                    <a:pt x="12170" y="1989"/>
                    <a:pt x="12208" y="1989"/>
                  </a:cubicBezTo>
                  <a:cubicBezTo>
                    <a:pt x="12431" y="1989"/>
                    <a:pt x="12659" y="1985"/>
                    <a:pt x="12872" y="1934"/>
                  </a:cubicBezTo>
                  <a:cubicBezTo>
                    <a:pt x="13402" y="1806"/>
                    <a:pt x="13767" y="1496"/>
                    <a:pt x="13718" y="897"/>
                  </a:cubicBezTo>
                  <a:cubicBezTo>
                    <a:pt x="13672" y="344"/>
                    <a:pt x="13297" y="95"/>
                    <a:pt x="12787" y="36"/>
                  </a:cubicBezTo>
                  <a:cubicBezTo>
                    <a:pt x="12500" y="2"/>
                    <a:pt x="12207" y="11"/>
                    <a:pt x="11918" y="9"/>
                  </a:cubicBezTo>
                  <a:cubicBezTo>
                    <a:pt x="11410" y="4"/>
                    <a:pt x="10901" y="1"/>
                    <a:pt x="1039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49"/>
            <p:cNvSpPr/>
            <p:nvPr/>
          </p:nvSpPr>
          <p:spPr>
            <a:xfrm>
              <a:off x="2840450" y="4541950"/>
              <a:ext cx="233675" cy="922625"/>
            </a:xfrm>
            <a:custGeom>
              <a:avLst/>
              <a:gdLst/>
              <a:ahLst/>
              <a:cxnLst/>
              <a:rect l="l" t="t" r="r" b="b"/>
              <a:pathLst>
                <a:path w="9347" h="36905" extrusionOk="0">
                  <a:moveTo>
                    <a:pt x="4565" y="0"/>
                  </a:moveTo>
                  <a:cubicBezTo>
                    <a:pt x="3509" y="0"/>
                    <a:pt x="2453" y="70"/>
                    <a:pt x="1397" y="220"/>
                  </a:cubicBezTo>
                  <a:cubicBezTo>
                    <a:pt x="847" y="299"/>
                    <a:pt x="311" y="439"/>
                    <a:pt x="329" y="1119"/>
                  </a:cubicBezTo>
                  <a:cubicBezTo>
                    <a:pt x="347" y="1829"/>
                    <a:pt x="911" y="1965"/>
                    <a:pt x="1491" y="2033"/>
                  </a:cubicBezTo>
                  <a:cubicBezTo>
                    <a:pt x="1589" y="2045"/>
                    <a:pt x="1688" y="2049"/>
                    <a:pt x="1788" y="2049"/>
                  </a:cubicBezTo>
                  <a:cubicBezTo>
                    <a:pt x="1984" y="2049"/>
                    <a:pt x="2183" y="2034"/>
                    <a:pt x="2385" y="2034"/>
                  </a:cubicBezTo>
                  <a:cubicBezTo>
                    <a:pt x="2641" y="2034"/>
                    <a:pt x="2902" y="2058"/>
                    <a:pt x="3169" y="2167"/>
                  </a:cubicBezTo>
                  <a:cubicBezTo>
                    <a:pt x="3139" y="13124"/>
                    <a:pt x="2298" y="24051"/>
                    <a:pt x="2380" y="35016"/>
                  </a:cubicBezTo>
                  <a:cubicBezTo>
                    <a:pt x="1768" y="35096"/>
                    <a:pt x="1280" y="35154"/>
                    <a:pt x="793" y="35225"/>
                  </a:cubicBezTo>
                  <a:cubicBezTo>
                    <a:pt x="341" y="35292"/>
                    <a:pt x="16" y="35542"/>
                    <a:pt x="8" y="36012"/>
                  </a:cubicBezTo>
                  <a:cubicBezTo>
                    <a:pt x="0" y="36530"/>
                    <a:pt x="352" y="36828"/>
                    <a:pt x="840" y="36834"/>
                  </a:cubicBezTo>
                  <a:cubicBezTo>
                    <a:pt x="2310" y="36853"/>
                    <a:pt x="3781" y="36904"/>
                    <a:pt x="5251" y="36904"/>
                  </a:cubicBezTo>
                  <a:cubicBezTo>
                    <a:pt x="6273" y="36904"/>
                    <a:pt x="7295" y="36880"/>
                    <a:pt x="8316" y="36802"/>
                  </a:cubicBezTo>
                  <a:cubicBezTo>
                    <a:pt x="8887" y="36760"/>
                    <a:pt x="9347" y="36459"/>
                    <a:pt x="9340" y="35828"/>
                  </a:cubicBezTo>
                  <a:cubicBezTo>
                    <a:pt x="9332" y="35196"/>
                    <a:pt x="8866" y="34921"/>
                    <a:pt x="8295" y="34873"/>
                  </a:cubicBezTo>
                  <a:cubicBezTo>
                    <a:pt x="8122" y="34859"/>
                    <a:pt x="7948" y="34854"/>
                    <a:pt x="7776" y="34854"/>
                  </a:cubicBezTo>
                  <a:cubicBezTo>
                    <a:pt x="7470" y="34854"/>
                    <a:pt x="7167" y="34869"/>
                    <a:pt x="6876" y="34870"/>
                  </a:cubicBezTo>
                  <a:cubicBezTo>
                    <a:pt x="6184" y="23945"/>
                    <a:pt x="6721" y="13113"/>
                    <a:pt x="6605" y="2200"/>
                  </a:cubicBezTo>
                  <a:cubicBezTo>
                    <a:pt x="7018" y="2199"/>
                    <a:pt x="7392" y="2202"/>
                    <a:pt x="7766" y="2197"/>
                  </a:cubicBezTo>
                  <a:cubicBezTo>
                    <a:pt x="8414" y="2186"/>
                    <a:pt x="8952" y="1972"/>
                    <a:pt x="8974" y="1239"/>
                  </a:cubicBezTo>
                  <a:cubicBezTo>
                    <a:pt x="8994" y="562"/>
                    <a:pt x="8504" y="296"/>
                    <a:pt x="7897" y="219"/>
                  </a:cubicBezTo>
                  <a:cubicBezTo>
                    <a:pt x="6787" y="78"/>
                    <a:pt x="5676" y="0"/>
                    <a:pt x="456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49"/>
            <p:cNvSpPr/>
            <p:nvPr/>
          </p:nvSpPr>
          <p:spPr>
            <a:xfrm>
              <a:off x="4536525" y="4510125"/>
              <a:ext cx="234175" cy="922675"/>
            </a:xfrm>
            <a:custGeom>
              <a:avLst/>
              <a:gdLst/>
              <a:ahLst/>
              <a:cxnLst/>
              <a:rect l="l" t="t" r="r" b="b"/>
              <a:pathLst>
                <a:path w="9367" h="36907" extrusionOk="0">
                  <a:moveTo>
                    <a:pt x="4584" y="0"/>
                  </a:moveTo>
                  <a:cubicBezTo>
                    <a:pt x="3474" y="0"/>
                    <a:pt x="2364" y="79"/>
                    <a:pt x="1255" y="248"/>
                  </a:cubicBezTo>
                  <a:cubicBezTo>
                    <a:pt x="752" y="325"/>
                    <a:pt x="341" y="537"/>
                    <a:pt x="347" y="1114"/>
                  </a:cubicBezTo>
                  <a:cubicBezTo>
                    <a:pt x="355" y="1731"/>
                    <a:pt x="813" y="1965"/>
                    <a:pt x="1337" y="2007"/>
                  </a:cubicBezTo>
                  <a:cubicBezTo>
                    <a:pt x="1547" y="2025"/>
                    <a:pt x="1758" y="2031"/>
                    <a:pt x="1977" y="2031"/>
                  </a:cubicBezTo>
                  <a:cubicBezTo>
                    <a:pt x="2350" y="2031"/>
                    <a:pt x="2745" y="2014"/>
                    <a:pt x="3192" y="2013"/>
                  </a:cubicBezTo>
                  <a:lnTo>
                    <a:pt x="3192" y="2013"/>
                  </a:lnTo>
                  <a:cubicBezTo>
                    <a:pt x="3164" y="13122"/>
                    <a:pt x="2320" y="24048"/>
                    <a:pt x="2405" y="35016"/>
                  </a:cubicBezTo>
                  <a:cubicBezTo>
                    <a:pt x="1826" y="35093"/>
                    <a:pt x="1369" y="35157"/>
                    <a:pt x="910" y="35215"/>
                  </a:cubicBezTo>
                  <a:cubicBezTo>
                    <a:pt x="386" y="35280"/>
                    <a:pt x="1" y="35526"/>
                    <a:pt x="37" y="36092"/>
                  </a:cubicBezTo>
                  <a:cubicBezTo>
                    <a:pt x="70" y="36608"/>
                    <a:pt x="458" y="36845"/>
                    <a:pt x="944" y="36848"/>
                  </a:cubicBezTo>
                  <a:cubicBezTo>
                    <a:pt x="2420" y="36854"/>
                    <a:pt x="3897" y="36906"/>
                    <a:pt x="5373" y="36906"/>
                  </a:cubicBezTo>
                  <a:cubicBezTo>
                    <a:pt x="6360" y="36906"/>
                    <a:pt x="7347" y="36883"/>
                    <a:pt x="8333" y="36807"/>
                  </a:cubicBezTo>
                  <a:cubicBezTo>
                    <a:pt x="8905" y="36762"/>
                    <a:pt x="9366" y="36469"/>
                    <a:pt x="9364" y="35838"/>
                  </a:cubicBezTo>
                  <a:cubicBezTo>
                    <a:pt x="9361" y="35206"/>
                    <a:pt x="8896" y="34927"/>
                    <a:pt x="8326" y="34877"/>
                  </a:cubicBezTo>
                  <a:cubicBezTo>
                    <a:pt x="8153" y="34862"/>
                    <a:pt x="7980" y="34857"/>
                    <a:pt x="7807" y="34857"/>
                  </a:cubicBezTo>
                  <a:cubicBezTo>
                    <a:pt x="7500" y="34857"/>
                    <a:pt x="7195" y="34872"/>
                    <a:pt x="6898" y="34873"/>
                  </a:cubicBezTo>
                  <a:cubicBezTo>
                    <a:pt x="6211" y="23933"/>
                    <a:pt x="6744" y="13083"/>
                    <a:pt x="6627" y="2203"/>
                  </a:cubicBezTo>
                  <a:cubicBezTo>
                    <a:pt x="6658" y="2203"/>
                    <a:pt x="6689" y="2203"/>
                    <a:pt x="6719" y="2203"/>
                  </a:cubicBezTo>
                  <a:cubicBezTo>
                    <a:pt x="6925" y="2203"/>
                    <a:pt x="7123" y="2204"/>
                    <a:pt x="7317" y="2204"/>
                  </a:cubicBezTo>
                  <a:cubicBezTo>
                    <a:pt x="7504" y="2204"/>
                    <a:pt x="7688" y="2203"/>
                    <a:pt x="7871" y="2196"/>
                  </a:cubicBezTo>
                  <a:cubicBezTo>
                    <a:pt x="8487" y="2173"/>
                    <a:pt x="8974" y="1930"/>
                    <a:pt x="9000" y="1248"/>
                  </a:cubicBezTo>
                  <a:cubicBezTo>
                    <a:pt x="9023" y="617"/>
                    <a:pt x="8588" y="313"/>
                    <a:pt x="8013" y="237"/>
                  </a:cubicBezTo>
                  <a:cubicBezTo>
                    <a:pt x="6870" y="84"/>
                    <a:pt x="5727" y="0"/>
                    <a:pt x="458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49"/>
            <p:cNvSpPr/>
            <p:nvPr/>
          </p:nvSpPr>
          <p:spPr>
            <a:xfrm>
              <a:off x="4854500" y="4510275"/>
              <a:ext cx="399900" cy="912175"/>
            </a:xfrm>
            <a:custGeom>
              <a:avLst/>
              <a:gdLst/>
              <a:ahLst/>
              <a:cxnLst/>
              <a:rect l="l" t="t" r="r" b="b"/>
              <a:pathLst>
                <a:path w="15996" h="36487" extrusionOk="0">
                  <a:moveTo>
                    <a:pt x="11442" y="0"/>
                  </a:moveTo>
                  <a:cubicBezTo>
                    <a:pt x="7989" y="0"/>
                    <a:pt x="4541" y="204"/>
                    <a:pt x="1094" y="393"/>
                  </a:cubicBezTo>
                  <a:cubicBezTo>
                    <a:pt x="498" y="426"/>
                    <a:pt x="1" y="720"/>
                    <a:pt x="1" y="1400"/>
                  </a:cubicBezTo>
                  <a:cubicBezTo>
                    <a:pt x="2" y="2054"/>
                    <a:pt x="512" y="2239"/>
                    <a:pt x="1058" y="2344"/>
                  </a:cubicBezTo>
                  <a:cubicBezTo>
                    <a:pt x="1647" y="2458"/>
                    <a:pt x="2239" y="2484"/>
                    <a:pt x="2832" y="2484"/>
                  </a:cubicBezTo>
                  <a:cubicBezTo>
                    <a:pt x="3310" y="2484"/>
                    <a:pt x="3788" y="2467"/>
                    <a:pt x="4267" y="2464"/>
                  </a:cubicBezTo>
                  <a:cubicBezTo>
                    <a:pt x="4563" y="2463"/>
                    <a:pt x="4863" y="2416"/>
                    <a:pt x="5165" y="2416"/>
                  </a:cubicBezTo>
                  <a:cubicBezTo>
                    <a:pt x="5408" y="2416"/>
                    <a:pt x="5652" y="2446"/>
                    <a:pt x="5895" y="2553"/>
                  </a:cubicBezTo>
                  <a:cubicBezTo>
                    <a:pt x="5863" y="10491"/>
                    <a:pt x="5901" y="18403"/>
                    <a:pt x="5687" y="26312"/>
                  </a:cubicBezTo>
                  <a:cubicBezTo>
                    <a:pt x="5611" y="29070"/>
                    <a:pt x="5676" y="31817"/>
                    <a:pt x="6003" y="34556"/>
                  </a:cubicBezTo>
                  <a:cubicBezTo>
                    <a:pt x="6155" y="35844"/>
                    <a:pt x="6787" y="36486"/>
                    <a:pt x="7881" y="36486"/>
                  </a:cubicBezTo>
                  <a:cubicBezTo>
                    <a:pt x="8077" y="36486"/>
                    <a:pt x="8288" y="36466"/>
                    <a:pt x="8513" y="36424"/>
                  </a:cubicBezTo>
                  <a:cubicBezTo>
                    <a:pt x="9877" y="36174"/>
                    <a:pt x="10460" y="35331"/>
                    <a:pt x="10228" y="33807"/>
                  </a:cubicBezTo>
                  <a:cubicBezTo>
                    <a:pt x="10089" y="32895"/>
                    <a:pt x="9724" y="32006"/>
                    <a:pt x="9662" y="31093"/>
                  </a:cubicBezTo>
                  <a:cubicBezTo>
                    <a:pt x="9477" y="28347"/>
                    <a:pt x="9342" y="25596"/>
                    <a:pt x="9277" y="22845"/>
                  </a:cubicBezTo>
                  <a:cubicBezTo>
                    <a:pt x="9147" y="17428"/>
                    <a:pt x="8967" y="12013"/>
                    <a:pt x="8659" y="6603"/>
                  </a:cubicBezTo>
                  <a:cubicBezTo>
                    <a:pt x="8578" y="5197"/>
                    <a:pt x="8318" y="3795"/>
                    <a:pt x="8448" y="2305"/>
                  </a:cubicBezTo>
                  <a:cubicBezTo>
                    <a:pt x="10089" y="2299"/>
                    <a:pt x="11707" y="2287"/>
                    <a:pt x="13321" y="2287"/>
                  </a:cubicBezTo>
                  <a:cubicBezTo>
                    <a:pt x="13581" y="2287"/>
                    <a:pt x="13841" y="2287"/>
                    <a:pt x="14102" y="2288"/>
                  </a:cubicBezTo>
                  <a:cubicBezTo>
                    <a:pt x="14107" y="2288"/>
                    <a:pt x="14113" y="2288"/>
                    <a:pt x="14119" y="2288"/>
                  </a:cubicBezTo>
                  <a:cubicBezTo>
                    <a:pt x="15285" y="2288"/>
                    <a:pt x="15987" y="1898"/>
                    <a:pt x="15992" y="1203"/>
                  </a:cubicBezTo>
                  <a:cubicBezTo>
                    <a:pt x="15996" y="537"/>
                    <a:pt x="15394" y="91"/>
                    <a:pt x="14213" y="48"/>
                  </a:cubicBezTo>
                  <a:cubicBezTo>
                    <a:pt x="13289" y="15"/>
                    <a:pt x="12365" y="0"/>
                    <a:pt x="1144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49"/>
            <p:cNvSpPr/>
            <p:nvPr/>
          </p:nvSpPr>
          <p:spPr>
            <a:xfrm>
              <a:off x="1844300" y="4529125"/>
              <a:ext cx="372650" cy="261125"/>
            </a:xfrm>
            <a:custGeom>
              <a:avLst/>
              <a:gdLst/>
              <a:ahLst/>
              <a:cxnLst/>
              <a:rect l="l" t="t" r="r" b="b"/>
              <a:pathLst>
                <a:path w="14906" h="10445" extrusionOk="0">
                  <a:moveTo>
                    <a:pt x="2891" y="1"/>
                  </a:moveTo>
                  <a:cubicBezTo>
                    <a:pt x="675" y="1"/>
                    <a:pt x="1" y="1114"/>
                    <a:pt x="861" y="2836"/>
                  </a:cubicBezTo>
                  <a:cubicBezTo>
                    <a:pt x="1233" y="3581"/>
                    <a:pt x="1823" y="4133"/>
                    <a:pt x="2431" y="4673"/>
                  </a:cubicBezTo>
                  <a:cubicBezTo>
                    <a:pt x="5454" y="7351"/>
                    <a:pt x="8923" y="9200"/>
                    <a:pt x="12811" y="10278"/>
                  </a:cubicBezTo>
                  <a:cubicBezTo>
                    <a:pt x="13099" y="10358"/>
                    <a:pt x="13384" y="10445"/>
                    <a:pt x="13655" y="10445"/>
                  </a:cubicBezTo>
                  <a:cubicBezTo>
                    <a:pt x="13928" y="10445"/>
                    <a:pt x="14186" y="10357"/>
                    <a:pt x="14416" y="10085"/>
                  </a:cubicBezTo>
                  <a:cubicBezTo>
                    <a:pt x="14906" y="9511"/>
                    <a:pt x="14609" y="8966"/>
                    <a:pt x="14317" y="8404"/>
                  </a:cubicBezTo>
                  <a:cubicBezTo>
                    <a:pt x="13200" y="6252"/>
                    <a:pt x="11467" y="4607"/>
                    <a:pt x="9746" y="2983"/>
                  </a:cubicBezTo>
                  <a:cubicBezTo>
                    <a:pt x="7764" y="1116"/>
                    <a:pt x="5355" y="111"/>
                    <a:pt x="2918" y="1"/>
                  </a:cubicBezTo>
                  <a:cubicBezTo>
                    <a:pt x="2909" y="1"/>
                    <a:pt x="2900" y="1"/>
                    <a:pt x="289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49"/>
            <p:cNvSpPr/>
            <p:nvPr/>
          </p:nvSpPr>
          <p:spPr>
            <a:xfrm>
              <a:off x="5422775" y="4476350"/>
              <a:ext cx="340200" cy="255575"/>
            </a:xfrm>
            <a:custGeom>
              <a:avLst/>
              <a:gdLst/>
              <a:ahLst/>
              <a:cxnLst/>
              <a:rect l="l" t="t" r="r" b="b"/>
              <a:pathLst>
                <a:path w="13608" h="10223" extrusionOk="0">
                  <a:moveTo>
                    <a:pt x="11299" y="1"/>
                  </a:moveTo>
                  <a:cubicBezTo>
                    <a:pt x="10496" y="1"/>
                    <a:pt x="9741" y="248"/>
                    <a:pt x="9006" y="591"/>
                  </a:cubicBezTo>
                  <a:cubicBezTo>
                    <a:pt x="5530" y="2210"/>
                    <a:pt x="2808" y="4713"/>
                    <a:pt x="568" y="7781"/>
                  </a:cubicBezTo>
                  <a:cubicBezTo>
                    <a:pt x="292" y="8159"/>
                    <a:pt x="96" y="8580"/>
                    <a:pt x="58" y="9058"/>
                  </a:cubicBezTo>
                  <a:cubicBezTo>
                    <a:pt x="0" y="9788"/>
                    <a:pt x="350" y="10223"/>
                    <a:pt x="909" y="10223"/>
                  </a:cubicBezTo>
                  <a:cubicBezTo>
                    <a:pt x="1085" y="10223"/>
                    <a:pt x="1281" y="10180"/>
                    <a:pt x="1492" y="10090"/>
                  </a:cubicBezTo>
                  <a:cubicBezTo>
                    <a:pt x="1837" y="9944"/>
                    <a:pt x="2181" y="9789"/>
                    <a:pt x="2534" y="9661"/>
                  </a:cubicBezTo>
                  <a:cubicBezTo>
                    <a:pt x="4960" y="8782"/>
                    <a:pt x="7356" y="7835"/>
                    <a:pt x="9621" y="6586"/>
                  </a:cubicBezTo>
                  <a:cubicBezTo>
                    <a:pt x="11017" y="5816"/>
                    <a:pt x="12130" y="4729"/>
                    <a:pt x="13083" y="3469"/>
                  </a:cubicBezTo>
                  <a:cubicBezTo>
                    <a:pt x="13406" y="3041"/>
                    <a:pt x="13591" y="2560"/>
                    <a:pt x="13606" y="2019"/>
                  </a:cubicBezTo>
                  <a:cubicBezTo>
                    <a:pt x="13607" y="1017"/>
                    <a:pt x="12827" y="163"/>
                    <a:pt x="11779" y="30"/>
                  </a:cubicBezTo>
                  <a:cubicBezTo>
                    <a:pt x="11617" y="10"/>
                    <a:pt x="11457" y="1"/>
                    <a:pt x="1129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49"/>
            <p:cNvSpPr/>
            <p:nvPr/>
          </p:nvSpPr>
          <p:spPr>
            <a:xfrm>
              <a:off x="5404075" y="5169650"/>
              <a:ext cx="348000" cy="219075"/>
            </a:xfrm>
            <a:custGeom>
              <a:avLst/>
              <a:gdLst/>
              <a:ahLst/>
              <a:cxnLst/>
              <a:rect l="l" t="t" r="r" b="b"/>
              <a:pathLst>
                <a:path w="13920" h="8763" extrusionOk="0">
                  <a:moveTo>
                    <a:pt x="1959" y="0"/>
                  </a:moveTo>
                  <a:cubicBezTo>
                    <a:pt x="1316" y="0"/>
                    <a:pt x="710" y="369"/>
                    <a:pt x="366" y="1056"/>
                  </a:cubicBezTo>
                  <a:cubicBezTo>
                    <a:pt x="0" y="1783"/>
                    <a:pt x="559" y="2321"/>
                    <a:pt x="1013" y="2802"/>
                  </a:cubicBezTo>
                  <a:cubicBezTo>
                    <a:pt x="2036" y="3891"/>
                    <a:pt x="3237" y="4734"/>
                    <a:pt x="4602" y="5354"/>
                  </a:cubicBezTo>
                  <a:cubicBezTo>
                    <a:pt x="6448" y="6195"/>
                    <a:pt x="8275" y="7068"/>
                    <a:pt x="9981" y="8179"/>
                  </a:cubicBezTo>
                  <a:cubicBezTo>
                    <a:pt x="10543" y="8545"/>
                    <a:pt x="11151" y="8762"/>
                    <a:pt x="11825" y="8762"/>
                  </a:cubicBezTo>
                  <a:cubicBezTo>
                    <a:pt x="11895" y="8762"/>
                    <a:pt x="11965" y="8760"/>
                    <a:pt x="12036" y="8755"/>
                  </a:cubicBezTo>
                  <a:cubicBezTo>
                    <a:pt x="13298" y="8672"/>
                    <a:pt x="13920" y="7812"/>
                    <a:pt x="13548" y="6615"/>
                  </a:cubicBezTo>
                  <a:cubicBezTo>
                    <a:pt x="13163" y="5371"/>
                    <a:pt x="12392" y="4406"/>
                    <a:pt x="11291" y="3738"/>
                  </a:cubicBezTo>
                  <a:cubicBezTo>
                    <a:pt x="9408" y="2596"/>
                    <a:pt x="7493" y="1512"/>
                    <a:pt x="5429" y="717"/>
                  </a:cubicBezTo>
                  <a:cubicBezTo>
                    <a:pt x="4422" y="329"/>
                    <a:pt x="3378" y="104"/>
                    <a:pt x="2131" y="9"/>
                  </a:cubicBezTo>
                  <a:cubicBezTo>
                    <a:pt x="2073" y="3"/>
                    <a:pt x="2016" y="0"/>
                    <a:pt x="19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49"/>
            <p:cNvSpPr/>
            <p:nvPr/>
          </p:nvSpPr>
          <p:spPr>
            <a:xfrm>
              <a:off x="1869825" y="5193775"/>
              <a:ext cx="332675" cy="250975"/>
            </a:xfrm>
            <a:custGeom>
              <a:avLst/>
              <a:gdLst/>
              <a:ahLst/>
              <a:cxnLst/>
              <a:rect l="l" t="t" r="r" b="b"/>
              <a:pathLst>
                <a:path w="13307" h="10039" extrusionOk="0">
                  <a:moveTo>
                    <a:pt x="11918" y="1"/>
                  </a:moveTo>
                  <a:cubicBezTo>
                    <a:pt x="11857" y="1"/>
                    <a:pt x="11794" y="4"/>
                    <a:pt x="11729" y="10"/>
                  </a:cubicBezTo>
                  <a:cubicBezTo>
                    <a:pt x="11333" y="50"/>
                    <a:pt x="10919" y="150"/>
                    <a:pt x="10565" y="326"/>
                  </a:cubicBezTo>
                  <a:cubicBezTo>
                    <a:pt x="8567" y="1317"/>
                    <a:pt x="6561" y="2292"/>
                    <a:pt x="4607" y="3364"/>
                  </a:cubicBezTo>
                  <a:cubicBezTo>
                    <a:pt x="3051" y="4216"/>
                    <a:pt x="1880" y="5524"/>
                    <a:pt x="963" y="7022"/>
                  </a:cubicBezTo>
                  <a:cubicBezTo>
                    <a:pt x="0" y="8592"/>
                    <a:pt x="862" y="10038"/>
                    <a:pt x="2698" y="10038"/>
                  </a:cubicBezTo>
                  <a:cubicBezTo>
                    <a:pt x="2717" y="10038"/>
                    <a:pt x="2735" y="10038"/>
                    <a:pt x="2754" y="10038"/>
                  </a:cubicBezTo>
                  <a:cubicBezTo>
                    <a:pt x="3642" y="10038"/>
                    <a:pt x="4426" y="9676"/>
                    <a:pt x="5124" y="9191"/>
                  </a:cubicBezTo>
                  <a:cubicBezTo>
                    <a:pt x="8000" y="7194"/>
                    <a:pt x="10366" y="4648"/>
                    <a:pt x="12685" y="2057"/>
                  </a:cubicBezTo>
                  <a:cubicBezTo>
                    <a:pt x="12780" y="1952"/>
                    <a:pt x="12848" y="1816"/>
                    <a:pt x="12905" y="1685"/>
                  </a:cubicBezTo>
                  <a:cubicBezTo>
                    <a:pt x="13306" y="752"/>
                    <a:pt x="12854" y="1"/>
                    <a:pt x="1191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49"/>
            <p:cNvSpPr/>
            <p:nvPr/>
          </p:nvSpPr>
          <p:spPr>
            <a:xfrm>
              <a:off x="1901100" y="4976475"/>
              <a:ext cx="271725" cy="105300"/>
            </a:xfrm>
            <a:custGeom>
              <a:avLst/>
              <a:gdLst/>
              <a:ahLst/>
              <a:cxnLst/>
              <a:rect l="l" t="t" r="r" b="b"/>
              <a:pathLst>
                <a:path w="10869" h="4212" extrusionOk="0">
                  <a:moveTo>
                    <a:pt x="7112" y="0"/>
                  </a:moveTo>
                  <a:cubicBezTo>
                    <a:pt x="6981" y="0"/>
                    <a:pt x="6849" y="4"/>
                    <a:pt x="6717" y="10"/>
                  </a:cubicBezTo>
                  <a:cubicBezTo>
                    <a:pt x="4825" y="53"/>
                    <a:pt x="2955" y="236"/>
                    <a:pt x="1184" y="970"/>
                  </a:cubicBezTo>
                  <a:cubicBezTo>
                    <a:pt x="540" y="1237"/>
                    <a:pt x="1" y="1619"/>
                    <a:pt x="24" y="2427"/>
                  </a:cubicBezTo>
                  <a:cubicBezTo>
                    <a:pt x="48" y="3227"/>
                    <a:pt x="611" y="3583"/>
                    <a:pt x="1250" y="3843"/>
                  </a:cubicBezTo>
                  <a:cubicBezTo>
                    <a:pt x="1567" y="3972"/>
                    <a:pt x="1916" y="4035"/>
                    <a:pt x="2257" y="4096"/>
                  </a:cubicBezTo>
                  <a:cubicBezTo>
                    <a:pt x="2707" y="4175"/>
                    <a:pt x="3152" y="4211"/>
                    <a:pt x="3594" y="4211"/>
                  </a:cubicBezTo>
                  <a:cubicBezTo>
                    <a:pt x="4707" y="4211"/>
                    <a:pt x="5800" y="3986"/>
                    <a:pt x="6888" y="3669"/>
                  </a:cubicBezTo>
                  <a:cubicBezTo>
                    <a:pt x="8020" y="3339"/>
                    <a:pt x="9073" y="2742"/>
                    <a:pt x="10289" y="2685"/>
                  </a:cubicBezTo>
                  <a:cubicBezTo>
                    <a:pt x="10676" y="2667"/>
                    <a:pt x="10808" y="2328"/>
                    <a:pt x="10827" y="1996"/>
                  </a:cubicBezTo>
                  <a:cubicBezTo>
                    <a:pt x="10868" y="1326"/>
                    <a:pt x="10611" y="818"/>
                    <a:pt x="9954" y="549"/>
                  </a:cubicBezTo>
                  <a:cubicBezTo>
                    <a:pt x="9037" y="176"/>
                    <a:pt x="8090" y="0"/>
                    <a:pt x="711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49"/>
            <p:cNvSpPr/>
            <p:nvPr/>
          </p:nvSpPr>
          <p:spPr>
            <a:xfrm>
              <a:off x="5419850" y="4913350"/>
              <a:ext cx="236075" cy="87050"/>
            </a:xfrm>
            <a:custGeom>
              <a:avLst/>
              <a:gdLst/>
              <a:ahLst/>
              <a:cxnLst/>
              <a:rect l="l" t="t" r="r" b="b"/>
              <a:pathLst>
                <a:path w="9443" h="3482" extrusionOk="0">
                  <a:moveTo>
                    <a:pt x="5436" y="1"/>
                  </a:moveTo>
                  <a:cubicBezTo>
                    <a:pt x="3816" y="1"/>
                    <a:pt x="2252" y="447"/>
                    <a:pt x="735" y="1237"/>
                  </a:cubicBezTo>
                  <a:cubicBezTo>
                    <a:pt x="287" y="1471"/>
                    <a:pt x="0" y="1823"/>
                    <a:pt x="89" y="2356"/>
                  </a:cubicBezTo>
                  <a:cubicBezTo>
                    <a:pt x="183" y="2931"/>
                    <a:pt x="600" y="3141"/>
                    <a:pt x="1131" y="3239"/>
                  </a:cubicBezTo>
                  <a:cubicBezTo>
                    <a:pt x="2109" y="3419"/>
                    <a:pt x="3098" y="3331"/>
                    <a:pt x="4080" y="3409"/>
                  </a:cubicBezTo>
                  <a:cubicBezTo>
                    <a:pt x="4569" y="3455"/>
                    <a:pt x="5057" y="3482"/>
                    <a:pt x="5544" y="3482"/>
                  </a:cubicBezTo>
                  <a:cubicBezTo>
                    <a:pt x="6473" y="3482"/>
                    <a:pt x="7396" y="3386"/>
                    <a:pt x="8308" y="3153"/>
                  </a:cubicBezTo>
                  <a:cubicBezTo>
                    <a:pt x="8843" y="3018"/>
                    <a:pt x="9253" y="2697"/>
                    <a:pt x="9345" y="2107"/>
                  </a:cubicBezTo>
                  <a:cubicBezTo>
                    <a:pt x="9443" y="1488"/>
                    <a:pt x="9156" y="1034"/>
                    <a:pt x="8654" y="718"/>
                  </a:cubicBezTo>
                  <a:cubicBezTo>
                    <a:pt x="8387" y="551"/>
                    <a:pt x="8095" y="397"/>
                    <a:pt x="7793" y="316"/>
                  </a:cubicBezTo>
                  <a:cubicBezTo>
                    <a:pt x="6994" y="102"/>
                    <a:pt x="6209" y="1"/>
                    <a:pt x="543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49"/>
            <p:cNvSpPr/>
            <p:nvPr/>
          </p:nvSpPr>
          <p:spPr>
            <a:xfrm>
              <a:off x="1438675" y="238125"/>
              <a:ext cx="4742375" cy="1245100"/>
            </a:xfrm>
            <a:custGeom>
              <a:avLst/>
              <a:gdLst/>
              <a:ahLst/>
              <a:cxnLst/>
              <a:rect l="l" t="t" r="r" b="b"/>
              <a:pathLst>
                <a:path w="189695" h="49804" extrusionOk="0">
                  <a:moveTo>
                    <a:pt x="91508" y="0"/>
                  </a:moveTo>
                  <a:cubicBezTo>
                    <a:pt x="90302" y="0"/>
                    <a:pt x="89097" y="5"/>
                    <a:pt x="87892" y="15"/>
                  </a:cubicBezTo>
                  <a:cubicBezTo>
                    <a:pt x="83749" y="51"/>
                    <a:pt x="79608" y="355"/>
                    <a:pt x="75468" y="559"/>
                  </a:cubicBezTo>
                  <a:cubicBezTo>
                    <a:pt x="72905" y="685"/>
                    <a:pt x="70345" y="861"/>
                    <a:pt x="67788" y="1084"/>
                  </a:cubicBezTo>
                  <a:cubicBezTo>
                    <a:pt x="63715" y="1448"/>
                    <a:pt x="59633" y="1780"/>
                    <a:pt x="55584" y="2342"/>
                  </a:cubicBezTo>
                  <a:cubicBezTo>
                    <a:pt x="48692" y="3301"/>
                    <a:pt x="41806" y="4333"/>
                    <a:pt x="34947" y="5515"/>
                  </a:cubicBezTo>
                  <a:cubicBezTo>
                    <a:pt x="27401" y="6815"/>
                    <a:pt x="19933" y="8522"/>
                    <a:pt x="12536" y="10515"/>
                  </a:cubicBezTo>
                  <a:cubicBezTo>
                    <a:pt x="8366" y="11640"/>
                    <a:pt x="4220" y="12848"/>
                    <a:pt x="64" y="14030"/>
                  </a:cubicBezTo>
                  <a:cubicBezTo>
                    <a:pt x="40" y="14074"/>
                    <a:pt x="22" y="14108"/>
                    <a:pt x="0" y="14150"/>
                  </a:cubicBezTo>
                  <a:cubicBezTo>
                    <a:pt x="3821" y="16957"/>
                    <a:pt x="7616" y="19803"/>
                    <a:pt x="11309" y="22778"/>
                  </a:cubicBezTo>
                  <a:cubicBezTo>
                    <a:pt x="13014" y="24151"/>
                    <a:pt x="16703" y="26044"/>
                    <a:pt x="17039" y="28424"/>
                  </a:cubicBezTo>
                  <a:cubicBezTo>
                    <a:pt x="17249" y="29900"/>
                    <a:pt x="16195" y="31883"/>
                    <a:pt x="15768" y="33279"/>
                  </a:cubicBezTo>
                  <a:cubicBezTo>
                    <a:pt x="15131" y="35367"/>
                    <a:pt x="14451" y="37444"/>
                    <a:pt x="13782" y="39522"/>
                  </a:cubicBezTo>
                  <a:cubicBezTo>
                    <a:pt x="12694" y="42898"/>
                    <a:pt x="11883" y="46434"/>
                    <a:pt x="10703" y="49804"/>
                  </a:cubicBezTo>
                  <a:cubicBezTo>
                    <a:pt x="10748" y="49791"/>
                    <a:pt x="10787" y="49782"/>
                    <a:pt x="10836" y="49768"/>
                  </a:cubicBezTo>
                  <a:cubicBezTo>
                    <a:pt x="15386" y="48497"/>
                    <a:pt x="19901" y="47076"/>
                    <a:pt x="24494" y="45999"/>
                  </a:cubicBezTo>
                  <a:cubicBezTo>
                    <a:pt x="31248" y="44416"/>
                    <a:pt x="38036" y="42952"/>
                    <a:pt x="44855" y="41680"/>
                  </a:cubicBezTo>
                  <a:cubicBezTo>
                    <a:pt x="50198" y="40684"/>
                    <a:pt x="55598" y="39980"/>
                    <a:pt x="60991" y="39288"/>
                  </a:cubicBezTo>
                  <a:cubicBezTo>
                    <a:pt x="64916" y="38784"/>
                    <a:pt x="68865" y="38438"/>
                    <a:pt x="72812" y="38156"/>
                  </a:cubicBezTo>
                  <a:cubicBezTo>
                    <a:pt x="77160" y="37845"/>
                    <a:pt x="81518" y="37589"/>
                    <a:pt x="85875" y="37484"/>
                  </a:cubicBezTo>
                  <a:cubicBezTo>
                    <a:pt x="89676" y="37391"/>
                    <a:pt x="93479" y="37344"/>
                    <a:pt x="97283" y="37344"/>
                  </a:cubicBezTo>
                  <a:cubicBezTo>
                    <a:pt x="99052" y="37344"/>
                    <a:pt x="100822" y="37354"/>
                    <a:pt x="102593" y="37374"/>
                  </a:cubicBezTo>
                  <a:cubicBezTo>
                    <a:pt x="106347" y="37418"/>
                    <a:pt x="110102" y="37644"/>
                    <a:pt x="113850" y="37901"/>
                  </a:cubicBezTo>
                  <a:cubicBezTo>
                    <a:pt x="122446" y="38491"/>
                    <a:pt x="131006" y="39424"/>
                    <a:pt x="139521" y="40767"/>
                  </a:cubicBezTo>
                  <a:cubicBezTo>
                    <a:pt x="148640" y="42205"/>
                    <a:pt x="157677" y="44036"/>
                    <a:pt x="166610" y="46357"/>
                  </a:cubicBezTo>
                  <a:cubicBezTo>
                    <a:pt x="170611" y="47397"/>
                    <a:pt x="174579" y="48567"/>
                    <a:pt x="178559" y="49688"/>
                  </a:cubicBezTo>
                  <a:cubicBezTo>
                    <a:pt x="175751" y="45464"/>
                    <a:pt x="173510" y="40822"/>
                    <a:pt x="171007" y="36415"/>
                  </a:cubicBezTo>
                  <a:cubicBezTo>
                    <a:pt x="169876" y="34423"/>
                    <a:pt x="168777" y="32404"/>
                    <a:pt x="167907" y="30283"/>
                  </a:cubicBezTo>
                  <a:cubicBezTo>
                    <a:pt x="167428" y="29115"/>
                    <a:pt x="166590" y="27500"/>
                    <a:pt x="167076" y="26207"/>
                  </a:cubicBezTo>
                  <a:cubicBezTo>
                    <a:pt x="167576" y="24884"/>
                    <a:pt x="169218" y="24344"/>
                    <a:pt x="170332" y="23659"/>
                  </a:cubicBezTo>
                  <a:cubicBezTo>
                    <a:pt x="172352" y="22417"/>
                    <a:pt x="174353" y="21183"/>
                    <a:pt x="176468" y="20101"/>
                  </a:cubicBezTo>
                  <a:cubicBezTo>
                    <a:pt x="180759" y="17903"/>
                    <a:pt x="185242" y="16110"/>
                    <a:pt x="189694" y="14265"/>
                  </a:cubicBezTo>
                  <a:lnTo>
                    <a:pt x="189562" y="14009"/>
                  </a:lnTo>
                  <a:cubicBezTo>
                    <a:pt x="185904" y="12964"/>
                    <a:pt x="182252" y="11895"/>
                    <a:pt x="178580" y="10901"/>
                  </a:cubicBezTo>
                  <a:cubicBezTo>
                    <a:pt x="171121" y="8884"/>
                    <a:pt x="163597" y="7134"/>
                    <a:pt x="155994" y="5759"/>
                  </a:cubicBezTo>
                  <a:cubicBezTo>
                    <a:pt x="150510" y="4767"/>
                    <a:pt x="145012" y="3838"/>
                    <a:pt x="139495" y="3044"/>
                  </a:cubicBezTo>
                  <a:cubicBezTo>
                    <a:pt x="134937" y="2387"/>
                    <a:pt x="130348" y="1907"/>
                    <a:pt x="125762" y="1465"/>
                  </a:cubicBezTo>
                  <a:cubicBezTo>
                    <a:pt x="121313" y="1037"/>
                    <a:pt x="116853" y="732"/>
                    <a:pt x="112394" y="420"/>
                  </a:cubicBezTo>
                  <a:cubicBezTo>
                    <a:pt x="110052" y="254"/>
                    <a:pt x="107704" y="158"/>
                    <a:pt x="105355" y="127"/>
                  </a:cubicBezTo>
                  <a:cubicBezTo>
                    <a:pt x="100740" y="68"/>
                    <a:pt x="96123" y="0"/>
                    <a:pt x="9150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49"/>
            <p:cNvSpPr/>
            <p:nvPr/>
          </p:nvSpPr>
          <p:spPr>
            <a:xfrm>
              <a:off x="4390300" y="430075"/>
              <a:ext cx="517025" cy="696750"/>
            </a:xfrm>
            <a:custGeom>
              <a:avLst/>
              <a:gdLst/>
              <a:ahLst/>
              <a:cxnLst/>
              <a:rect l="l" t="t" r="r" b="b"/>
              <a:pathLst>
                <a:path w="20681" h="27870" extrusionOk="0">
                  <a:moveTo>
                    <a:pt x="1374" y="0"/>
                  </a:moveTo>
                  <a:cubicBezTo>
                    <a:pt x="1327" y="0"/>
                    <a:pt x="1280" y="2"/>
                    <a:pt x="1230" y="7"/>
                  </a:cubicBezTo>
                  <a:cubicBezTo>
                    <a:pt x="638" y="62"/>
                    <a:pt x="340" y="438"/>
                    <a:pt x="181" y="925"/>
                  </a:cubicBezTo>
                  <a:cubicBezTo>
                    <a:pt x="53" y="1314"/>
                    <a:pt x="31" y="1717"/>
                    <a:pt x="20" y="2126"/>
                  </a:cubicBezTo>
                  <a:cubicBezTo>
                    <a:pt x="1" y="2881"/>
                    <a:pt x="25" y="3634"/>
                    <a:pt x="76" y="4385"/>
                  </a:cubicBezTo>
                  <a:cubicBezTo>
                    <a:pt x="128" y="5135"/>
                    <a:pt x="207" y="5883"/>
                    <a:pt x="297" y="6631"/>
                  </a:cubicBezTo>
                  <a:cubicBezTo>
                    <a:pt x="387" y="7377"/>
                    <a:pt x="488" y="8124"/>
                    <a:pt x="581" y="8872"/>
                  </a:cubicBezTo>
                  <a:cubicBezTo>
                    <a:pt x="675" y="9618"/>
                    <a:pt x="763" y="10366"/>
                    <a:pt x="827" y="11115"/>
                  </a:cubicBezTo>
                  <a:cubicBezTo>
                    <a:pt x="909" y="12069"/>
                    <a:pt x="1005" y="13020"/>
                    <a:pt x="1115" y="13969"/>
                  </a:cubicBezTo>
                  <a:cubicBezTo>
                    <a:pt x="1224" y="14919"/>
                    <a:pt x="1342" y="15867"/>
                    <a:pt x="1471" y="16813"/>
                  </a:cubicBezTo>
                  <a:cubicBezTo>
                    <a:pt x="1599" y="17760"/>
                    <a:pt x="1735" y="18705"/>
                    <a:pt x="1880" y="19650"/>
                  </a:cubicBezTo>
                  <a:cubicBezTo>
                    <a:pt x="2024" y="20594"/>
                    <a:pt x="2175" y="21539"/>
                    <a:pt x="2328" y="22482"/>
                  </a:cubicBezTo>
                  <a:cubicBezTo>
                    <a:pt x="2427" y="23079"/>
                    <a:pt x="2565" y="23663"/>
                    <a:pt x="2782" y="24211"/>
                  </a:cubicBezTo>
                  <a:cubicBezTo>
                    <a:pt x="3001" y="24761"/>
                    <a:pt x="3296" y="25278"/>
                    <a:pt x="3709" y="25743"/>
                  </a:cubicBezTo>
                  <a:cubicBezTo>
                    <a:pt x="4077" y="26159"/>
                    <a:pt x="4548" y="26369"/>
                    <a:pt x="4997" y="26369"/>
                  </a:cubicBezTo>
                  <a:cubicBezTo>
                    <a:pt x="5324" y="26369"/>
                    <a:pt x="5640" y="26258"/>
                    <a:pt x="5895" y="26034"/>
                  </a:cubicBezTo>
                  <a:cubicBezTo>
                    <a:pt x="6515" y="25492"/>
                    <a:pt x="7051" y="24897"/>
                    <a:pt x="7483" y="24238"/>
                  </a:cubicBezTo>
                  <a:cubicBezTo>
                    <a:pt x="7923" y="23569"/>
                    <a:pt x="8247" y="22830"/>
                    <a:pt x="8444" y="22052"/>
                  </a:cubicBezTo>
                  <a:cubicBezTo>
                    <a:pt x="8655" y="21212"/>
                    <a:pt x="8864" y="20372"/>
                    <a:pt x="9075" y="19530"/>
                  </a:cubicBezTo>
                  <a:cubicBezTo>
                    <a:pt x="9287" y="18689"/>
                    <a:pt x="9497" y="17848"/>
                    <a:pt x="9708" y="17007"/>
                  </a:cubicBezTo>
                  <a:cubicBezTo>
                    <a:pt x="9920" y="16166"/>
                    <a:pt x="10133" y="15326"/>
                    <a:pt x="10351" y="14487"/>
                  </a:cubicBezTo>
                  <a:cubicBezTo>
                    <a:pt x="10488" y="13957"/>
                    <a:pt x="10633" y="13429"/>
                    <a:pt x="10782" y="12903"/>
                  </a:cubicBezTo>
                  <a:cubicBezTo>
                    <a:pt x="10931" y="12376"/>
                    <a:pt x="11083" y="11850"/>
                    <a:pt x="11232" y="11323"/>
                  </a:cubicBezTo>
                  <a:cubicBezTo>
                    <a:pt x="11353" y="11586"/>
                    <a:pt x="11350" y="11821"/>
                    <a:pt x="11334" y="12055"/>
                  </a:cubicBezTo>
                  <a:cubicBezTo>
                    <a:pt x="11277" y="12900"/>
                    <a:pt x="11204" y="13743"/>
                    <a:pt x="11125" y="14586"/>
                  </a:cubicBezTo>
                  <a:cubicBezTo>
                    <a:pt x="11046" y="15430"/>
                    <a:pt x="10962" y="16273"/>
                    <a:pt x="10888" y="17117"/>
                  </a:cubicBezTo>
                  <a:cubicBezTo>
                    <a:pt x="10813" y="17960"/>
                    <a:pt x="10745" y="18804"/>
                    <a:pt x="10700" y="19650"/>
                  </a:cubicBezTo>
                  <a:cubicBezTo>
                    <a:pt x="10654" y="20496"/>
                    <a:pt x="10628" y="21343"/>
                    <a:pt x="10636" y="22193"/>
                  </a:cubicBezTo>
                  <a:cubicBezTo>
                    <a:pt x="10640" y="22947"/>
                    <a:pt x="10713" y="23698"/>
                    <a:pt x="10853" y="24439"/>
                  </a:cubicBezTo>
                  <a:cubicBezTo>
                    <a:pt x="10993" y="25177"/>
                    <a:pt x="11208" y="25902"/>
                    <a:pt x="11493" y="26599"/>
                  </a:cubicBezTo>
                  <a:cubicBezTo>
                    <a:pt x="11809" y="27368"/>
                    <a:pt x="12402" y="27869"/>
                    <a:pt x="12995" y="27869"/>
                  </a:cubicBezTo>
                  <a:cubicBezTo>
                    <a:pt x="13124" y="27869"/>
                    <a:pt x="13252" y="27846"/>
                    <a:pt x="13378" y="27796"/>
                  </a:cubicBezTo>
                  <a:cubicBezTo>
                    <a:pt x="13889" y="27596"/>
                    <a:pt x="14378" y="27340"/>
                    <a:pt x="14778" y="26996"/>
                  </a:cubicBezTo>
                  <a:cubicBezTo>
                    <a:pt x="15179" y="26650"/>
                    <a:pt x="15492" y="26216"/>
                    <a:pt x="15651" y="25654"/>
                  </a:cubicBezTo>
                  <a:cubicBezTo>
                    <a:pt x="15850" y="24942"/>
                    <a:pt x="16043" y="24229"/>
                    <a:pt x="16232" y="23513"/>
                  </a:cubicBezTo>
                  <a:cubicBezTo>
                    <a:pt x="16419" y="22796"/>
                    <a:pt x="16606" y="22079"/>
                    <a:pt x="16788" y="21362"/>
                  </a:cubicBezTo>
                  <a:cubicBezTo>
                    <a:pt x="16970" y="20646"/>
                    <a:pt x="17157" y="19930"/>
                    <a:pt x="17344" y="19214"/>
                  </a:cubicBezTo>
                  <a:cubicBezTo>
                    <a:pt x="17574" y="18343"/>
                    <a:pt x="17820" y="17476"/>
                    <a:pt x="18070" y="16610"/>
                  </a:cubicBezTo>
                  <a:cubicBezTo>
                    <a:pt x="18321" y="15744"/>
                    <a:pt x="18575" y="14879"/>
                    <a:pt x="18825" y="14013"/>
                  </a:cubicBezTo>
                  <a:cubicBezTo>
                    <a:pt x="19075" y="13145"/>
                    <a:pt x="19318" y="12278"/>
                    <a:pt x="19545" y="11406"/>
                  </a:cubicBezTo>
                  <a:cubicBezTo>
                    <a:pt x="19773" y="10533"/>
                    <a:pt x="19982" y="9657"/>
                    <a:pt x="20165" y="8774"/>
                  </a:cubicBezTo>
                  <a:cubicBezTo>
                    <a:pt x="20311" y="8064"/>
                    <a:pt x="20474" y="7352"/>
                    <a:pt x="20566" y="6633"/>
                  </a:cubicBezTo>
                  <a:cubicBezTo>
                    <a:pt x="20658" y="5914"/>
                    <a:pt x="20680" y="5188"/>
                    <a:pt x="20544" y="4448"/>
                  </a:cubicBezTo>
                  <a:cubicBezTo>
                    <a:pt x="20494" y="4172"/>
                    <a:pt x="20559" y="3791"/>
                    <a:pt x="20171" y="3741"/>
                  </a:cubicBezTo>
                  <a:cubicBezTo>
                    <a:pt x="20133" y="3736"/>
                    <a:pt x="20095" y="3734"/>
                    <a:pt x="20058" y="3734"/>
                  </a:cubicBezTo>
                  <a:cubicBezTo>
                    <a:pt x="19701" y="3734"/>
                    <a:pt x="19409" y="3957"/>
                    <a:pt x="19286" y="4291"/>
                  </a:cubicBezTo>
                  <a:cubicBezTo>
                    <a:pt x="19147" y="4671"/>
                    <a:pt x="19055" y="5070"/>
                    <a:pt x="18970" y="5465"/>
                  </a:cubicBezTo>
                  <a:cubicBezTo>
                    <a:pt x="18852" y="6026"/>
                    <a:pt x="18748" y="6588"/>
                    <a:pt x="18638" y="7151"/>
                  </a:cubicBezTo>
                  <a:cubicBezTo>
                    <a:pt x="18529" y="7714"/>
                    <a:pt x="18415" y="8276"/>
                    <a:pt x="18275" y="8829"/>
                  </a:cubicBezTo>
                  <a:cubicBezTo>
                    <a:pt x="18082" y="9594"/>
                    <a:pt x="17876" y="10355"/>
                    <a:pt x="17666" y="11114"/>
                  </a:cubicBezTo>
                  <a:cubicBezTo>
                    <a:pt x="17454" y="11873"/>
                    <a:pt x="17235" y="12630"/>
                    <a:pt x="17018" y="13387"/>
                  </a:cubicBezTo>
                  <a:cubicBezTo>
                    <a:pt x="16800" y="14145"/>
                    <a:pt x="16580" y="14901"/>
                    <a:pt x="16365" y="15660"/>
                  </a:cubicBezTo>
                  <a:cubicBezTo>
                    <a:pt x="16152" y="16419"/>
                    <a:pt x="15943" y="17179"/>
                    <a:pt x="15743" y="17941"/>
                  </a:cubicBezTo>
                  <a:cubicBezTo>
                    <a:pt x="15543" y="18703"/>
                    <a:pt x="15354" y="19467"/>
                    <a:pt x="15181" y="20237"/>
                  </a:cubicBezTo>
                  <a:cubicBezTo>
                    <a:pt x="15033" y="20891"/>
                    <a:pt x="14876" y="21545"/>
                    <a:pt x="14683" y="22211"/>
                  </a:cubicBezTo>
                  <a:cubicBezTo>
                    <a:pt x="14484" y="22902"/>
                    <a:pt x="14245" y="23580"/>
                    <a:pt x="13969" y="24245"/>
                  </a:cubicBezTo>
                  <a:cubicBezTo>
                    <a:pt x="13716" y="23607"/>
                    <a:pt x="13698" y="23089"/>
                    <a:pt x="13689" y="22575"/>
                  </a:cubicBezTo>
                  <a:cubicBezTo>
                    <a:pt x="13671" y="21608"/>
                    <a:pt x="13703" y="20643"/>
                    <a:pt x="13762" y="19679"/>
                  </a:cubicBezTo>
                  <a:cubicBezTo>
                    <a:pt x="13821" y="18716"/>
                    <a:pt x="13906" y="17753"/>
                    <a:pt x="13991" y="16791"/>
                  </a:cubicBezTo>
                  <a:cubicBezTo>
                    <a:pt x="14069" y="15903"/>
                    <a:pt x="14158" y="15016"/>
                    <a:pt x="14232" y="14128"/>
                  </a:cubicBezTo>
                  <a:cubicBezTo>
                    <a:pt x="14308" y="13241"/>
                    <a:pt x="14371" y="12353"/>
                    <a:pt x="14399" y="11462"/>
                  </a:cubicBezTo>
                  <a:cubicBezTo>
                    <a:pt x="14428" y="10573"/>
                    <a:pt x="14420" y="9681"/>
                    <a:pt x="14356" y="8786"/>
                  </a:cubicBezTo>
                  <a:cubicBezTo>
                    <a:pt x="14320" y="8295"/>
                    <a:pt x="14271" y="7807"/>
                    <a:pt x="14173" y="7327"/>
                  </a:cubicBezTo>
                  <a:cubicBezTo>
                    <a:pt x="14076" y="6848"/>
                    <a:pt x="13929" y="6378"/>
                    <a:pt x="13698" y="5924"/>
                  </a:cubicBezTo>
                  <a:cubicBezTo>
                    <a:pt x="13406" y="5352"/>
                    <a:pt x="12881" y="4951"/>
                    <a:pt x="12262" y="4951"/>
                  </a:cubicBezTo>
                  <a:cubicBezTo>
                    <a:pt x="12240" y="4951"/>
                    <a:pt x="12218" y="4952"/>
                    <a:pt x="12196" y="4953"/>
                  </a:cubicBezTo>
                  <a:cubicBezTo>
                    <a:pt x="11606" y="4978"/>
                    <a:pt x="11461" y="5600"/>
                    <a:pt x="11290" y="6075"/>
                  </a:cubicBezTo>
                  <a:cubicBezTo>
                    <a:pt x="11273" y="6119"/>
                    <a:pt x="11267" y="6167"/>
                    <a:pt x="11253" y="6212"/>
                  </a:cubicBezTo>
                  <a:cubicBezTo>
                    <a:pt x="10997" y="7042"/>
                    <a:pt x="10741" y="7873"/>
                    <a:pt x="10488" y="8703"/>
                  </a:cubicBezTo>
                  <a:cubicBezTo>
                    <a:pt x="10235" y="9534"/>
                    <a:pt x="9982" y="10365"/>
                    <a:pt x="9731" y="11195"/>
                  </a:cubicBezTo>
                  <a:cubicBezTo>
                    <a:pt x="9479" y="12026"/>
                    <a:pt x="9229" y="12858"/>
                    <a:pt x="8980" y="13689"/>
                  </a:cubicBezTo>
                  <a:cubicBezTo>
                    <a:pt x="8730" y="14520"/>
                    <a:pt x="8482" y="15352"/>
                    <a:pt x="8234" y="16183"/>
                  </a:cubicBezTo>
                  <a:cubicBezTo>
                    <a:pt x="7988" y="17016"/>
                    <a:pt x="7741" y="17847"/>
                    <a:pt x="7496" y="18678"/>
                  </a:cubicBezTo>
                  <a:cubicBezTo>
                    <a:pt x="7249" y="19511"/>
                    <a:pt x="7005" y="20342"/>
                    <a:pt x="6761" y="21175"/>
                  </a:cubicBezTo>
                  <a:cubicBezTo>
                    <a:pt x="6528" y="21969"/>
                    <a:pt x="6280" y="22764"/>
                    <a:pt x="5726" y="23546"/>
                  </a:cubicBezTo>
                  <a:cubicBezTo>
                    <a:pt x="5379" y="22895"/>
                    <a:pt x="5292" y="22308"/>
                    <a:pt x="5196" y="21718"/>
                  </a:cubicBezTo>
                  <a:cubicBezTo>
                    <a:pt x="5049" y="20815"/>
                    <a:pt x="4912" y="19911"/>
                    <a:pt x="4784" y="19003"/>
                  </a:cubicBezTo>
                  <a:cubicBezTo>
                    <a:pt x="4656" y="18099"/>
                    <a:pt x="4536" y="17192"/>
                    <a:pt x="4426" y="16283"/>
                  </a:cubicBezTo>
                  <a:cubicBezTo>
                    <a:pt x="4314" y="15376"/>
                    <a:pt x="4207" y="14468"/>
                    <a:pt x="4106" y="13558"/>
                  </a:cubicBezTo>
                  <a:cubicBezTo>
                    <a:pt x="4006" y="12649"/>
                    <a:pt x="3908" y="11740"/>
                    <a:pt x="3814" y="10830"/>
                  </a:cubicBezTo>
                  <a:cubicBezTo>
                    <a:pt x="3720" y="9920"/>
                    <a:pt x="3628" y="9009"/>
                    <a:pt x="3537" y="8100"/>
                  </a:cubicBezTo>
                  <a:cubicBezTo>
                    <a:pt x="3444" y="7189"/>
                    <a:pt x="3352" y="6278"/>
                    <a:pt x="3258" y="5368"/>
                  </a:cubicBezTo>
                  <a:cubicBezTo>
                    <a:pt x="3164" y="4458"/>
                    <a:pt x="3066" y="3547"/>
                    <a:pt x="2966" y="2637"/>
                  </a:cubicBezTo>
                  <a:cubicBezTo>
                    <a:pt x="2894" y="1997"/>
                    <a:pt x="2871" y="1342"/>
                    <a:pt x="2534" y="752"/>
                  </a:cubicBezTo>
                  <a:cubicBezTo>
                    <a:pt x="2282" y="312"/>
                    <a:pt x="1920" y="0"/>
                    <a:pt x="137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49"/>
            <p:cNvSpPr/>
            <p:nvPr/>
          </p:nvSpPr>
          <p:spPr>
            <a:xfrm>
              <a:off x="2779050" y="460325"/>
              <a:ext cx="358225" cy="641625"/>
            </a:xfrm>
            <a:custGeom>
              <a:avLst/>
              <a:gdLst/>
              <a:ahLst/>
              <a:cxnLst/>
              <a:rect l="l" t="t" r="r" b="b"/>
              <a:pathLst>
                <a:path w="14329" h="25665" extrusionOk="0">
                  <a:moveTo>
                    <a:pt x="6305" y="2381"/>
                  </a:moveTo>
                  <a:cubicBezTo>
                    <a:pt x="6699" y="2381"/>
                    <a:pt x="7085" y="2451"/>
                    <a:pt x="7438" y="2603"/>
                  </a:cubicBezTo>
                  <a:cubicBezTo>
                    <a:pt x="7939" y="2819"/>
                    <a:pt x="8202" y="3231"/>
                    <a:pt x="8322" y="3695"/>
                  </a:cubicBezTo>
                  <a:cubicBezTo>
                    <a:pt x="8531" y="4510"/>
                    <a:pt x="8639" y="5313"/>
                    <a:pt x="8635" y="6101"/>
                  </a:cubicBezTo>
                  <a:cubicBezTo>
                    <a:pt x="8633" y="6886"/>
                    <a:pt x="8512" y="7666"/>
                    <a:pt x="8277" y="8415"/>
                  </a:cubicBezTo>
                  <a:cubicBezTo>
                    <a:pt x="8039" y="9170"/>
                    <a:pt x="7681" y="9908"/>
                    <a:pt x="7191" y="10626"/>
                  </a:cubicBezTo>
                  <a:cubicBezTo>
                    <a:pt x="6775" y="11238"/>
                    <a:pt x="6175" y="11666"/>
                    <a:pt x="5468" y="11948"/>
                  </a:cubicBezTo>
                  <a:cubicBezTo>
                    <a:pt x="4845" y="12198"/>
                    <a:pt x="4220" y="12444"/>
                    <a:pt x="3523" y="12724"/>
                  </a:cubicBezTo>
                  <a:cubicBezTo>
                    <a:pt x="3399" y="11885"/>
                    <a:pt x="3273" y="11053"/>
                    <a:pt x="3160" y="10223"/>
                  </a:cubicBezTo>
                  <a:cubicBezTo>
                    <a:pt x="3047" y="9393"/>
                    <a:pt x="2947" y="8565"/>
                    <a:pt x="2875" y="7738"/>
                  </a:cubicBezTo>
                  <a:cubicBezTo>
                    <a:pt x="2803" y="6909"/>
                    <a:pt x="2759" y="6081"/>
                    <a:pt x="2761" y="5251"/>
                  </a:cubicBezTo>
                  <a:cubicBezTo>
                    <a:pt x="2762" y="4610"/>
                    <a:pt x="3070" y="4011"/>
                    <a:pt x="3553" y="3528"/>
                  </a:cubicBezTo>
                  <a:cubicBezTo>
                    <a:pt x="4037" y="3045"/>
                    <a:pt x="4694" y="2679"/>
                    <a:pt x="5388" y="2500"/>
                  </a:cubicBezTo>
                  <a:cubicBezTo>
                    <a:pt x="5691" y="2423"/>
                    <a:pt x="6000" y="2381"/>
                    <a:pt x="6305" y="2381"/>
                  </a:cubicBezTo>
                  <a:close/>
                  <a:moveTo>
                    <a:pt x="766" y="1"/>
                  </a:moveTo>
                  <a:cubicBezTo>
                    <a:pt x="716" y="1"/>
                    <a:pt x="670" y="7"/>
                    <a:pt x="629" y="19"/>
                  </a:cubicBezTo>
                  <a:cubicBezTo>
                    <a:pt x="1" y="208"/>
                    <a:pt x="79" y="713"/>
                    <a:pt x="111" y="1159"/>
                  </a:cubicBezTo>
                  <a:cubicBezTo>
                    <a:pt x="165" y="1932"/>
                    <a:pt x="259" y="2702"/>
                    <a:pt x="323" y="3474"/>
                  </a:cubicBezTo>
                  <a:cubicBezTo>
                    <a:pt x="371" y="4064"/>
                    <a:pt x="423" y="4654"/>
                    <a:pt x="471" y="5244"/>
                  </a:cubicBezTo>
                  <a:cubicBezTo>
                    <a:pt x="518" y="5833"/>
                    <a:pt x="561" y="6423"/>
                    <a:pt x="593" y="7014"/>
                  </a:cubicBezTo>
                  <a:cubicBezTo>
                    <a:pt x="637" y="7837"/>
                    <a:pt x="680" y="8660"/>
                    <a:pt x="724" y="9483"/>
                  </a:cubicBezTo>
                  <a:cubicBezTo>
                    <a:pt x="766" y="10305"/>
                    <a:pt x="810" y="11128"/>
                    <a:pt x="854" y="11951"/>
                  </a:cubicBezTo>
                  <a:cubicBezTo>
                    <a:pt x="897" y="12773"/>
                    <a:pt x="941" y="13597"/>
                    <a:pt x="985" y="14419"/>
                  </a:cubicBezTo>
                  <a:cubicBezTo>
                    <a:pt x="1029" y="15242"/>
                    <a:pt x="1072" y="16064"/>
                    <a:pt x="1117" y="16888"/>
                  </a:cubicBezTo>
                  <a:cubicBezTo>
                    <a:pt x="1161" y="17710"/>
                    <a:pt x="1206" y="18532"/>
                    <a:pt x="1251" y="19355"/>
                  </a:cubicBezTo>
                  <a:cubicBezTo>
                    <a:pt x="1296" y="20177"/>
                    <a:pt x="1341" y="21001"/>
                    <a:pt x="1386" y="21823"/>
                  </a:cubicBezTo>
                  <a:cubicBezTo>
                    <a:pt x="1432" y="22645"/>
                    <a:pt x="1478" y="23468"/>
                    <a:pt x="1526" y="24290"/>
                  </a:cubicBezTo>
                  <a:cubicBezTo>
                    <a:pt x="1580" y="25243"/>
                    <a:pt x="1956" y="25664"/>
                    <a:pt x="2673" y="25664"/>
                  </a:cubicBezTo>
                  <a:cubicBezTo>
                    <a:pt x="2688" y="25664"/>
                    <a:pt x="2703" y="25664"/>
                    <a:pt x="2718" y="25664"/>
                  </a:cubicBezTo>
                  <a:cubicBezTo>
                    <a:pt x="3799" y="25635"/>
                    <a:pt x="4426" y="25093"/>
                    <a:pt x="4409" y="24115"/>
                  </a:cubicBezTo>
                  <a:cubicBezTo>
                    <a:pt x="4396" y="23364"/>
                    <a:pt x="4310" y="22613"/>
                    <a:pt x="4245" y="21863"/>
                  </a:cubicBezTo>
                  <a:cubicBezTo>
                    <a:pt x="4191" y="21233"/>
                    <a:pt x="4134" y="20605"/>
                    <a:pt x="4079" y="19976"/>
                  </a:cubicBezTo>
                  <a:cubicBezTo>
                    <a:pt x="4022" y="19347"/>
                    <a:pt x="3966" y="18719"/>
                    <a:pt x="3911" y="18089"/>
                  </a:cubicBezTo>
                  <a:cubicBezTo>
                    <a:pt x="3854" y="17461"/>
                    <a:pt x="3800" y="16831"/>
                    <a:pt x="3750" y="16203"/>
                  </a:cubicBezTo>
                  <a:cubicBezTo>
                    <a:pt x="3705" y="15641"/>
                    <a:pt x="3728" y="15074"/>
                    <a:pt x="3718" y="14374"/>
                  </a:cubicBezTo>
                  <a:lnTo>
                    <a:pt x="3718" y="14374"/>
                  </a:lnTo>
                  <a:cubicBezTo>
                    <a:pt x="3857" y="14562"/>
                    <a:pt x="3918" y="14623"/>
                    <a:pt x="3953" y="14695"/>
                  </a:cubicBezTo>
                  <a:cubicBezTo>
                    <a:pt x="4322" y="15439"/>
                    <a:pt x="4738" y="16159"/>
                    <a:pt x="5202" y="16849"/>
                  </a:cubicBezTo>
                  <a:cubicBezTo>
                    <a:pt x="5658" y="17526"/>
                    <a:pt x="6151" y="18176"/>
                    <a:pt x="6681" y="18797"/>
                  </a:cubicBezTo>
                  <a:cubicBezTo>
                    <a:pt x="7208" y="19418"/>
                    <a:pt x="7765" y="20009"/>
                    <a:pt x="8347" y="20580"/>
                  </a:cubicBezTo>
                  <a:cubicBezTo>
                    <a:pt x="8929" y="21152"/>
                    <a:pt x="9535" y="21702"/>
                    <a:pt x="10158" y="22234"/>
                  </a:cubicBezTo>
                  <a:cubicBezTo>
                    <a:pt x="10781" y="22767"/>
                    <a:pt x="11422" y="23286"/>
                    <a:pt x="12072" y="23795"/>
                  </a:cubicBezTo>
                  <a:cubicBezTo>
                    <a:pt x="12572" y="24187"/>
                    <a:pt x="13118" y="24498"/>
                    <a:pt x="13770" y="24556"/>
                  </a:cubicBezTo>
                  <a:cubicBezTo>
                    <a:pt x="13806" y="24559"/>
                    <a:pt x="13841" y="24561"/>
                    <a:pt x="13873" y="24561"/>
                  </a:cubicBezTo>
                  <a:cubicBezTo>
                    <a:pt x="14213" y="24561"/>
                    <a:pt x="14329" y="24377"/>
                    <a:pt x="14169" y="24014"/>
                  </a:cubicBezTo>
                  <a:cubicBezTo>
                    <a:pt x="13921" y="23451"/>
                    <a:pt x="13535" y="22993"/>
                    <a:pt x="13071" y="22590"/>
                  </a:cubicBezTo>
                  <a:cubicBezTo>
                    <a:pt x="12563" y="22149"/>
                    <a:pt x="12049" y="21712"/>
                    <a:pt x="11539" y="21274"/>
                  </a:cubicBezTo>
                  <a:cubicBezTo>
                    <a:pt x="11028" y="20836"/>
                    <a:pt x="10518" y="20394"/>
                    <a:pt x="10017" y="19943"/>
                  </a:cubicBezTo>
                  <a:cubicBezTo>
                    <a:pt x="9503" y="19480"/>
                    <a:pt x="9012" y="18991"/>
                    <a:pt x="8548" y="18478"/>
                  </a:cubicBezTo>
                  <a:cubicBezTo>
                    <a:pt x="8087" y="17968"/>
                    <a:pt x="7648" y="17439"/>
                    <a:pt x="7235" y="16890"/>
                  </a:cubicBezTo>
                  <a:cubicBezTo>
                    <a:pt x="6820" y="16341"/>
                    <a:pt x="6425" y="15775"/>
                    <a:pt x="6053" y="15190"/>
                  </a:cubicBezTo>
                  <a:cubicBezTo>
                    <a:pt x="5679" y="14607"/>
                    <a:pt x="5320" y="14007"/>
                    <a:pt x="4976" y="13391"/>
                  </a:cubicBezTo>
                  <a:cubicBezTo>
                    <a:pt x="5287" y="13276"/>
                    <a:pt x="5555" y="13178"/>
                    <a:pt x="5824" y="13075"/>
                  </a:cubicBezTo>
                  <a:cubicBezTo>
                    <a:pt x="6330" y="12881"/>
                    <a:pt x="6797" y="12636"/>
                    <a:pt x="7212" y="12330"/>
                  </a:cubicBezTo>
                  <a:cubicBezTo>
                    <a:pt x="7632" y="12022"/>
                    <a:pt x="7994" y="11642"/>
                    <a:pt x="8284" y="11211"/>
                  </a:cubicBezTo>
                  <a:cubicBezTo>
                    <a:pt x="8737" y="10537"/>
                    <a:pt x="9112" y="9817"/>
                    <a:pt x="9405" y="9061"/>
                  </a:cubicBezTo>
                  <a:cubicBezTo>
                    <a:pt x="9686" y="8330"/>
                    <a:pt x="9880" y="7567"/>
                    <a:pt x="9982" y="6791"/>
                  </a:cubicBezTo>
                  <a:cubicBezTo>
                    <a:pt x="10083" y="6003"/>
                    <a:pt x="10094" y="5206"/>
                    <a:pt x="10013" y="4416"/>
                  </a:cubicBezTo>
                  <a:cubicBezTo>
                    <a:pt x="9932" y="3614"/>
                    <a:pt x="9720" y="2937"/>
                    <a:pt x="9360" y="2406"/>
                  </a:cubicBezTo>
                  <a:cubicBezTo>
                    <a:pt x="9000" y="1876"/>
                    <a:pt x="8491" y="1492"/>
                    <a:pt x="7817" y="1273"/>
                  </a:cubicBezTo>
                  <a:cubicBezTo>
                    <a:pt x="7397" y="1137"/>
                    <a:pt x="6913" y="1066"/>
                    <a:pt x="6361" y="1066"/>
                  </a:cubicBezTo>
                  <a:cubicBezTo>
                    <a:pt x="6028" y="1066"/>
                    <a:pt x="5671" y="1092"/>
                    <a:pt x="5288" y="1145"/>
                  </a:cubicBezTo>
                  <a:cubicBezTo>
                    <a:pt x="4755" y="1218"/>
                    <a:pt x="4242" y="1395"/>
                    <a:pt x="3778" y="1668"/>
                  </a:cubicBezTo>
                  <a:cubicBezTo>
                    <a:pt x="3316" y="1934"/>
                    <a:pt x="2890" y="2288"/>
                    <a:pt x="2486" y="2714"/>
                  </a:cubicBezTo>
                  <a:cubicBezTo>
                    <a:pt x="2328" y="2029"/>
                    <a:pt x="2217" y="1440"/>
                    <a:pt x="2053" y="865"/>
                  </a:cubicBezTo>
                  <a:cubicBezTo>
                    <a:pt x="1937" y="466"/>
                    <a:pt x="1209" y="1"/>
                    <a:pt x="7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49"/>
            <p:cNvSpPr/>
            <p:nvPr/>
          </p:nvSpPr>
          <p:spPr>
            <a:xfrm>
              <a:off x="2229500" y="509500"/>
              <a:ext cx="308275" cy="657725"/>
            </a:xfrm>
            <a:custGeom>
              <a:avLst/>
              <a:gdLst/>
              <a:ahLst/>
              <a:cxnLst/>
              <a:rect l="l" t="t" r="r" b="b"/>
              <a:pathLst>
                <a:path w="12331" h="26309" extrusionOk="0">
                  <a:moveTo>
                    <a:pt x="1061" y="1"/>
                  </a:moveTo>
                  <a:cubicBezTo>
                    <a:pt x="922" y="1"/>
                    <a:pt x="779" y="24"/>
                    <a:pt x="639" y="73"/>
                  </a:cubicBezTo>
                  <a:cubicBezTo>
                    <a:pt x="0" y="297"/>
                    <a:pt x="76" y="813"/>
                    <a:pt x="129" y="1289"/>
                  </a:cubicBezTo>
                  <a:cubicBezTo>
                    <a:pt x="153" y="1502"/>
                    <a:pt x="210" y="1712"/>
                    <a:pt x="265" y="1920"/>
                  </a:cubicBezTo>
                  <a:cubicBezTo>
                    <a:pt x="491" y="2764"/>
                    <a:pt x="704" y="3611"/>
                    <a:pt x="902" y="4459"/>
                  </a:cubicBezTo>
                  <a:cubicBezTo>
                    <a:pt x="1100" y="5308"/>
                    <a:pt x="1289" y="6159"/>
                    <a:pt x="1466" y="7012"/>
                  </a:cubicBezTo>
                  <a:cubicBezTo>
                    <a:pt x="1645" y="7865"/>
                    <a:pt x="1815" y="8719"/>
                    <a:pt x="1977" y="9575"/>
                  </a:cubicBezTo>
                  <a:cubicBezTo>
                    <a:pt x="2138" y="10431"/>
                    <a:pt x="2296" y="11288"/>
                    <a:pt x="2451" y="12145"/>
                  </a:cubicBezTo>
                  <a:cubicBezTo>
                    <a:pt x="2606" y="13002"/>
                    <a:pt x="2758" y="13859"/>
                    <a:pt x="2908" y="14717"/>
                  </a:cubicBezTo>
                  <a:cubicBezTo>
                    <a:pt x="3057" y="15577"/>
                    <a:pt x="3209" y="16434"/>
                    <a:pt x="3363" y="17292"/>
                  </a:cubicBezTo>
                  <a:cubicBezTo>
                    <a:pt x="3516" y="18153"/>
                    <a:pt x="3643" y="19019"/>
                    <a:pt x="3768" y="19885"/>
                  </a:cubicBezTo>
                  <a:cubicBezTo>
                    <a:pt x="3892" y="20751"/>
                    <a:pt x="4016" y="21618"/>
                    <a:pt x="4162" y="22480"/>
                  </a:cubicBezTo>
                  <a:cubicBezTo>
                    <a:pt x="4309" y="23342"/>
                    <a:pt x="4480" y="24200"/>
                    <a:pt x="4697" y="25050"/>
                  </a:cubicBezTo>
                  <a:cubicBezTo>
                    <a:pt x="4904" y="25861"/>
                    <a:pt x="5385" y="26308"/>
                    <a:pt x="5962" y="26308"/>
                  </a:cubicBezTo>
                  <a:cubicBezTo>
                    <a:pt x="6011" y="26308"/>
                    <a:pt x="6060" y="26305"/>
                    <a:pt x="6110" y="26298"/>
                  </a:cubicBezTo>
                  <a:cubicBezTo>
                    <a:pt x="6772" y="26212"/>
                    <a:pt x="7173" y="25590"/>
                    <a:pt x="7160" y="24664"/>
                  </a:cubicBezTo>
                  <a:cubicBezTo>
                    <a:pt x="7160" y="24578"/>
                    <a:pt x="7155" y="24492"/>
                    <a:pt x="7142" y="24407"/>
                  </a:cubicBezTo>
                  <a:cubicBezTo>
                    <a:pt x="7008" y="23568"/>
                    <a:pt x="6886" y="22726"/>
                    <a:pt x="6769" y="21885"/>
                  </a:cubicBezTo>
                  <a:cubicBezTo>
                    <a:pt x="6651" y="21043"/>
                    <a:pt x="6538" y="20200"/>
                    <a:pt x="6418" y="19360"/>
                  </a:cubicBezTo>
                  <a:cubicBezTo>
                    <a:pt x="6300" y="18518"/>
                    <a:pt x="6176" y="17677"/>
                    <a:pt x="6037" y="16839"/>
                  </a:cubicBezTo>
                  <a:cubicBezTo>
                    <a:pt x="5897" y="16001"/>
                    <a:pt x="5743" y="15165"/>
                    <a:pt x="5563" y="14333"/>
                  </a:cubicBezTo>
                  <a:cubicBezTo>
                    <a:pt x="5474" y="13925"/>
                    <a:pt x="5315" y="13517"/>
                    <a:pt x="5401" y="13075"/>
                  </a:cubicBezTo>
                  <a:cubicBezTo>
                    <a:pt x="5943" y="12961"/>
                    <a:pt x="6480" y="12851"/>
                    <a:pt x="7011" y="12741"/>
                  </a:cubicBezTo>
                  <a:cubicBezTo>
                    <a:pt x="7540" y="12633"/>
                    <a:pt x="8066" y="12528"/>
                    <a:pt x="8587" y="12424"/>
                  </a:cubicBezTo>
                  <a:cubicBezTo>
                    <a:pt x="8770" y="12613"/>
                    <a:pt x="8760" y="12816"/>
                    <a:pt x="8790" y="13001"/>
                  </a:cubicBezTo>
                  <a:cubicBezTo>
                    <a:pt x="8925" y="13818"/>
                    <a:pt x="9062" y="14635"/>
                    <a:pt x="9198" y="15452"/>
                  </a:cubicBezTo>
                  <a:cubicBezTo>
                    <a:pt x="9334" y="16270"/>
                    <a:pt x="9466" y="17087"/>
                    <a:pt x="9595" y="17905"/>
                  </a:cubicBezTo>
                  <a:cubicBezTo>
                    <a:pt x="9716" y="18663"/>
                    <a:pt x="9830" y="19423"/>
                    <a:pt x="9948" y="20181"/>
                  </a:cubicBezTo>
                  <a:cubicBezTo>
                    <a:pt x="10068" y="20939"/>
                    <a:pt x="10190" y="21697"/>
                    <a:pt x="10323" y="22453"/>
                  </a:cubicBezTo>
                  <a:cubicBezTo>
                    <a:pt x="10456" y="23208"/>
                    <a:pt x="10601" y="23962"/>
                    <a:pt x="10764" y="24713"/>
                  </a:cubicBezTo>
                  <a:cubicBezTo>
                    <a:pt x="10862" y="25160"/>
                    <a:pt x="11051" y="25579"/>
                    <a:pt x="11528" y="25579"/>
                  </a:cubicBezTo>
                  <a:cubicBezTo>
                    <a:pt x="11582" y="25579"/>
                    <a:pt x="11639" y="25573"/>
                    <a:pt x="11701" y="25562"/>
                  </a:cubicBezTo>
                  <a:cubicBezTo>
                    <a:pt x="12330" y="25447"/>
                    <a:pt x="12316" y="24933"/>
                    <a:pt x="12217" y="24433"/>
                  </a:cubicBezTo>
                  <a:cubicBezTo>
                    <a:pt x="12197" y="24327"/>
                    <a:pt x="12176" y="24222"/>
                    <a:pt x="12158" y="24115"/>
                  </a:cubicBezTo>
                  <a:cubicBezTo>
                    <a:pt x="12026" y="23303"/>
                    <a:pt x="11895" y="22491"/>
                    <a:pt x="11762" y="21678"/>
                  </a:cubicBezTo>
                  <a:cubicBezTo>
                    <a:pt x="11630" y="20866"/>
                    <a:pt x="11498" y="20054"/>
                    <a:pt x="11365" y="19242"/>
                  </a:cubicBezTo>
                  <a:cubicBezTo>
                    <a:pt x="11233" y="18430"/>
                    <a:pt x="11101" y="17618"/>
                    <a:pt x="10968" y="16805"/>
                  </a:cubicBezTo>
                  <a:cubicBezTo>
                    <a:pt x="10835" y="15993"/>
                    <a:pt x="10702" y="15181"/>
                    <a:pt x="10569" y="14369"/>
                  </a:cubicBezTo>
                  <a:lnTo>
                    <a:pt x="10169" y="11933"/>
                  </a:lnTo>
                  <a:cubicBezTo>
                    <a:pt x="10035" y="11120"/>
                    <a:pt x="9902" y="10309"/>
                    <a:pt x="9767" y="9497"/>
                  </a:cubicBezTo>
                  <a:cubicBezTo>
                    <a:pt x="9633" y="8685"/>
                    <a:pt x="9498" y="7873"/>
                    <a:pt x="9363" y="7061"/>
                  </a:cubicBezTo>
                  <a:cubicBezTo>
                    <a:pt x="9229" y="6249"/>
                    <a:pt x="9094" y="5437"/>
                    <a:pt x="8959" y="4624"/>
                  </a:cubicBezTo>
                  <a:cubicBezTo>
                    <a:pt x="8880" y="4158"/>
                    <a:pt x="8801" y="3692"/>
                    <a:pt x="8712" y="3226"/>
                  </a:cubicBezTo>
                  <a:cubicBezTo>
                    <a:pt x="8623" y="2761"/>
                    <a:pt x="8528" y="2299"/>
                    <a:pt x="8423" y="1837"/>
                  </a:cubicBezTo>
                  <a:cubicBezTo>
                    <a:pt x="8318" y="1380"/>
                    <a:pt x="8127" y="935"/>
                    <a:pt x="7928" y="506"/>
                  </a:cubicBezTo>
                  <a:cubicBezTo>
                    <a:pt x="7827" y="288"/>
                    <a:pt x="7640" y="114"/>
                    <a:pt x="7376" y="114"/>
                  </a:cubicBezTo>
                  <a:cubicBezTo>
                    <a:pt x="7321" y="114"/>
                    <a:pt x="7262" y="121"/>
                    <a:pt x="7201" y="137"/>
                  </a:cubicBezTo>
                  <a:cubicBezTo>
                    <a:pt x="6849" y="231"/>
                    <a:pt x="6767" y="513"/>
                    <a:pt x="6751" y="807"/>
                  </a:cubicBezTo>
                  <a:cubicBezTo>
                    <a:pt x="6744" y="935"/>
                    <a:pt x="6755" y="1065"/>
                    <a:pt x="6786" y="1191"/>
                  </a:cubicBezTo>
                  <a:cubicBezTo>
                    <a:pt x="6974" y="1953"/>
                    <a:pt x="7116" y="2721"/>
                    <a:pt x="7240" y="3494"/>
                  </a:cubicBezTo>
                  <a:cubicBezTo>
                    <a:pt x="7364" y="4265"/>
                    <a:pt x="7470" y="5041"/>
                    <a:pt x="7581" y="5813"/>
                  </a:cubicBezTo>
                  <a:cubicBezTo>
                    <a:pt x="7693" y="6587"/>
                    <a:pt x="7813" y="7359"/>
                    <a:pt x="7962" y="8126"/>
                  </a:cubicBezTo>
                  <a:cubicBezTo>
                    <a:pt x="8054" y="8597"/>
                    <a:pt x="8122" y="9072"/>
                    <a:pt x="8185" y="9551"/>
                  </a:cubicBezTo>
                  <a:cubicBezTo>
                    <a:pt x="8248" y="10030"/>
                    <a:pt x="8305" y="10513"/>
                    <a:pt x="8373" y="11000"/>
                  </a:cubicBezTo>
                  <a:cubicBezTo>
                    <a:pt x="7814" y="11152"/>
                    <a:pt x="7261" y="11282"/>
                    <a:pt x="6705" y="11391"/>
                  </a:cubicBezTo>
                  <a:cubicBezTo>
                    <a:pt x="6147" y="11501"/>
                    <a:pt x="5588" y="11589"/>
                    <a:pt x="5018" y="11657"/>
                  </a:cubicBezTo>
                  <a:cubicBezTo>
                    <a:pt x="4821" y="10828"/>
                    <a:pt x="4627" y="10006"/>
                    <a:pt x="4433" y="9187"/>
                  </a:cubicBezTo>
                  <a:cubicBezTo>
                    <a:pt x="4239" y="8370"/>
                    <a:pt x="4045" y="7555"/>
                    <a:pt x="3850" y="6746"/>
                  </a:cubicBezTo>
                  <a:cubicBezTo>
                    <a:pt x="3656" y="5936"/>
                    <a:pt x="3459" y="5128"/>
                    <a:pt x="3261" y="4321"/>
                  </a:cubicBezTo>
                  <a:cubicBezTo>
                    <a:pt x="3112" y="3716"/>
                    <a:pt x="2966" y="3108"/>
                    <a:pt x="2795" y="2508"/>
                  </a:cubicBezTo>
                  <a:cubicBezTo>
                    <a:pt x="2624" y="1908"/>
                    <a:pt x="2429" y="1314"/>
                    <a:pt x="2181" y="739"/>
                  </a:cubicBezTo>
                  <a:cubicBezTo>
                    <a:pt x="1980" y="273"/>
                    <a:pt x="1537" y="1"/>
                    <a:pt x="106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49"/>
            <p:cNvSpPr/>
            <p:nvPr/>
          </p:nvSpPr>
          <p:spPr>
            <a:xfrm>
              <a:off x="4850300" y="544925"/>
              <a:ext cx="324875" cy="649975"/>
            </a:xfrm>
            <a:custGeom>
              <a:avLst/>
              <a:gdLst/>
              <a:ahLst/>
              <a:cxnLst/>
              <a:rect l="l" t="t" r="r" b="b"/>
              <a:pathLst>
                <a:path w="12995" h="25999" extrusionOk="0">
                  <a:moveTo>
                    <a:pt x="10573" y="2546"/>
                  </a:moveTo>
                  <a:cubicBezTo>
                    <a:pt x="10838" y="3305"/>
                    <a:pt x="11037" y="4086"/>
                    <a:pt x="11169" y="4879"/>
                  </a:cubicBezTo>
                  <a:cubicBezTo>
                    <a:pt x="11301" y="5653"/>
                    <a:pt x="11372" y="6424"/>
                    <a:pt x="11404" y="7192"/>
                  </a:cubicBezTo>
                  <a:cubicBezTo>
                    <a:pt x="11436" y="7962"/>
                    <a:pt x="11430" y="8730"/>
                    <a:pt x="11404" y="9498"/>
                  </a:cubicBezTo>
                  <a:cubicBezTo>
                    <a:pt x="11379" y="10268"/>
                    <a:pt x="11335" y="11038"/>
                    <a:pt x="11292" y="11810"/>
                  </a:cubicBezTo>
                  <a:cubicBezTo>
                    <a:pt x="11249" y="12582"/>
                    <a:pt x="11209" y="13357"/>
                    <a:pt x="11188" y="14137"/>
                  </a:cubicBezTo>
                  <a:cubicBezTo>
                    <a:pt x="10600" y="14032"/>
                    <a:pt x="10024" y="13931"/>
                    <a:pt x="9450" y="13832"/>
                  </a:cubicBezTo>
                  <a:cubicBezTo>
                    <a:pt x="8875" y="13734"/>
                    <a:pt x="8304" y="13637"/>
                    <a:pt x="7724" y="13541"/>
                  </a:cubicBezTo>
                  <a:cubicBezTo>
                    <a:pt x="7143" y="13444"/>
                    <a:pt x="6555" y="13348"/>
                    <a:pt x="5948" y="13252"/>
                  </a:cubicBezTo>
                  <a:cubicBezTo>
                    <a:pt x="6276" y="12549"/>
                    <a:pt x="6556" y="11828"/>
                    <a:pt x="6814" y="11098"/>
                  </a:cubicBezTo>
                  <a:cubicBezTo>
                    <a:pt x="7073" y="10370"/>
                    <a:pt x="7309" y="9632"/>
                    <a:pt x="7551" y="8894"/>
                  </a:cubicBezTo>
                  <a:cubicBezTo>
                    <a:pt x="7792" y="8157"/>
                    <a:pt x="8038" y="7422"/>
                    <a:pt x="8315" y="6696"/>
                  </a:cubicBezTo>
                  <a:cubicBezTo>
                    <a:pt x="8593" y="5970"/>
                    <a:pt x="8901" y="5254"/>
                    <a:pt x="9267" y="4559"/>
                  </a:cubicBezTo>
                  <a:cubicBezTo>
                    <a:pt x="9635" y="3864"/>
                    <a:pt x="10060" y="3189"/>
                    <a:pt x="10573" y="2546"/>
                  </a:cubicBezTo>
                  <a:close/>
                  <a:moveTo>
                    <a:pt x="10267" y="1"/>
                  </a:moveTo>
                  <a:cubicBezTo>
                    <a:pt x="10138" y="1"/>
                    <a:pt x="10008" y="15"/>
                    <a:pt x="9878" y="43"/>
                  </a:cubicBezTo>
                  <a:cubicBezTo>
                    <a:pt x="9369" y="153"/>
                    <a:pt x="8850" y="477"/>
                    <a:pt x="8376" y="1024"/>
                  </a:cubicBezTo>
                  <a:cubicBezTo>
                    <a:pt x="7970" y="1496"/>
                    <a:pt x="7603" y="2000"/>
                    <a:pt x="7281" y="2533"/>
                  </a:cubicBezTo>
                  <a:cubicBezTo>
                    <a:pt x="6962" y="3061"/>
                    <a:pt x="6678" y="3611"/>
                    <a:pt x="6434" y="4179"/>
                  </a:cubicBezTo>
                  <a:cubicBezTo>
                    <a:pt x="6186" y="4752"/>
                    <a:pt x="5969" y="5338"/>
                    <a:pt x="5780" y="5933"/>
                  </a:cubicBezTo>
                  <a:cubicBezTo>
                    <a:pt x="5513" y="6767"/>
                    <a:pt x="5239" y="7597"/>
                    <a:pt x="4957" y="8426"/>
                  </a:cubicBezTo>
                  <a:cubicBezTo>
                    <a:pt x="4675" y="9253"/>
                    <a:pt x="4387" y="10078"/>
                    <a:pt x="4092" y="10899"/>
                  </a:cubicBezTo>
                  <a:cubicBezTo>
                    <a:pt x="3796" y="11721"/>
                    <a:pt x="3494" y="12541"/>
                    <a:pt x="3186" y="13358"/>
                  </a:cubicBezTo>
                  <a:cubicBezTo>
                    <a:pt x="2878" y="14176"/>
                    <a:pt x="2564" y="14990"/>
                    <a:pt x="2244" y="15802"/>
                  </a:cubicBezTo>
                  <a:cubicBezTo>
                    <a:pt x="1991" y="16443"/>
                    <a:pt x="1735" y="17085"/>
                    <a:pt x="1490" y="17728"/>
                  </a:cubicBezTo>
                  <a:cubicBezTo>
                    <a:pt x="1243" y="18372"/>
                    <a:pt x="1008" y="19021"/>
                    <a:pt x="795" y="19678"/>
                  </a:cubicBezTo>
                  <a:cubicBezTo>
                    <a:pt x="581" y="20334"/>
                    <a:pt x="392" y="21000"/>
                    <a:pt x="240" y="21678"/>
                  </a:cubicBezTo>
                  <a:cubicBezTo>
                    <a:pt x="1" y="22734"/>
                    <a:pt x="276" y="23446"/>
                    <a:pt x="924" y="23648"/>
                  </a:cubicBezTo>
                  <a:cubicBezTo>
                    <a:pt x="1026" y="23680"/>
                    <a:pt x="1127" y="23696"/>
                    <a:pt x="1224" y="23696"/>
                  </a:cubicBezTo>
                  <a:cubicBezTo>
                    <a:pt x="1728" y="23696"/>
                    <a:pt x="2167" y="23271"/>
                    <a:pt x="2447" y="22408"/>
                  </a:cubicBezTo>
                  <a:cubicBezTo>
                    <a:pt x="2710" y="21593"/>
                    <a:pt x="3000" y="20792"/>
                    <a:pt x="3303" y="19994"/>
                  </a:cubicBezTo>
                  <a:cubicBezTo>
                    <a:pt x="3605" y="19197"/>
                    <a:pt x="3921" y="18407"/>
                    <a:pt x="4241" y="17617"/>
                  </a:cubicBezTo>
                  <a:cubicBezTo>
                    <a:pt x="4561" y="16828"/>
                    <a:pt x="4883" y="16040"/>
                    <a:pt x="5197" y="15247"/>
                  </a:cubicBezTo>
                  <a:cubicBezTo>
                    <a:pt x="5336" y="14898"/>
                    <a:pt x="5492" y="14723"/>
                    <a:pt x="5797" y="14723"/>
                  </a:cubicBezTo>
                  <a:cubicBezTo>
                    <a:pt x="5859" y="14723"/>
                    <a:pt x="5927" y="14730"/>
                    <a:pt x="6002" y="14745"/>
                  </a:cubicBezTo>
                  <a:cubicBezTo>
                    <a:pt x="6799" y="14899"/>
                    <a:pt x="7597" y="15033"/>
                    <a:pt x="8413" y="15148"/>
                  </a:cubicBezTo>
                  <a:cubicBezTo>
                    <a:pt x="9229" y="15265"/>
                    <a:pt x="10063" y="15360"/>
                    <a:pt x="10928" y="15437"/>
                  </a:cubicBezTo>
                  <a:cubicBezTo>
                    <a:pt x="10834" y="16045"/>
                    <a:pt x="10759" y="16614"/>
                    <a:pt x="10654" y="17178"/>
                  </a:cubicBezTo>
                  <a:cubicBezTo>
                    <a:pt x="10512" y="17934"/>
                    <a:pt x="10384" y="18692"/>
                    <a:pt x="10270" y="19451"/>
                  </a:cubicBezTo>
                  <a:cubicBezTo>
                    <a:pt x="10155" y="20211"/>
                    <a:pt x="10054" y="20971"/>
                    <a:pt x="9968" y="21735"/>
                  </a:cubicBezTo>
                  <a:cubicBezTo>
                    <a:pt x="9882" y="22498"/>
                    <a:pt x="9810" y="23262"/>
                    <a:pt x="9752" y="24031"/>
                  </a:cubicBezTo>
                  <a:cubicBezTo>
                    <a:pt x="9725" y="24387"/>
                    <a:pt x="9718" y="24747"/>
                    <a:pt x="9727" y="25104"/>
                  </a:cubicBezTo>
                  <a:cubicBezTo>
                    <a:pt x="9739" y="25559"/>
                    <a:pt x="9844" y="25998"/>
                    <a:pt x="10358" y="25998"/>
                  </a:cubicBezTo>
                  <a:cubicBezTo>
                    <a:pt x="10884" y="25997"/>
                    <a:pt x="10952" y="25530"/>
                    <a:pt x="10997" y="25090"/>
                  </a:cubicBezTo>
                  <a:cubicBezTo>
                    <a:pt x="11002" y="25046"/>
                    <a:pt x="11003" y="25001"/>
                    <a:pt x="11003" y="24956"/>
                  </a:cubicBezTo>
                  <a:cubicBezTo>
                    <a:pt x="11014" y="24260"/>
                    <a:pt x="11064" y="23568"/>
                    <a:pt x="11133" y="22878"/>
                  </a:cubicBezTo>
                  <a:cubicBezTo>
                    <a:pt x="11202" y="22188"/>
                    <a:pt x="11292" y="21501"/>
                    <a:pt x="11384" y="20813"/>
                  </a:cubicBezTo>
                  <a:cubicBezTo>
                    <a:pt x="11498" y="19947"/>
                    <a:pt x="11643" y="19088"/>
                    <a:pt x="11795" y="18228"/>
                  </a:cubicBezTo>
                  <a:cubicBezTo>
                    <a:pt x="11945" y="17369"/>
                    <a:pt x="12102" y="16510"/>
                    <a:pt x="12239" y="15649"/>
                  </a:cubicBezTo>
                  <a:cubicBezTo>
                    <a:pt x="12376" y="14787"/>
                    <a:pt x="12493" y="13922"/>
                    <a:pt x="12563" y="13050"/>
                  </a:cubicBezTo>
                  <a:cubicBezTo>
                    <a:pt x="12627" y="12275"/>
                    <a:pt x="12671" y="11500"/>
                    <a:pt x="12708" y="10724"/>
                  </a:cubicBezTo>
                  <a:cubicBezTo>
                    <a:pt x="12746" y="9948"/>
                    <a:pt x="12775" y="9172"/>
                    <a:pt x="12810" y="8395"/>
                  </a:cubicBezTo>
                  <a:cubicBezTo>
                    <a:pt x="12846" y="7619"/>
                    <a:pt x="12887" y="6841"/>
                    <a:pt x="12945" y="6066"/>
                  </a:cubicBezTo>
                  <a:cubicBezTo>
                    <a:pt x="12995" y="5360"/>
                    <a:pt x="12967" y="4649"/>
                    <a:pt x="12859" y="3948"/>
                  </a:cubicBezTo>
                  <a:cubicBezTo>
                    <a:pt x="12750" y="3243"/>
                    <a:pt x="12579" y="2550"/>
                    <a:pt x="12346" y="1875"/>
                  </a:cubicBezTo>
                  <a:cubicBezTo>
                    <a:pt x="12107" y="1168"/>
                    <a:pt x="11743" y="654"/>
                    <a:pt x="11313" y="346"/>
                  </a:cubicBezTo>
                  <a:cubicBezTo>
                    <a:pt x="10993" y="117"/>
                    <a:pt x="10637" y="1"/>
                    <a:pt x="102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49"/>
            <p:cNvSpPr/>
            <p:nvPr/>
          </p:nvSpPr>
          <p:spPr>
            <a:xfrm>
              <a:off x="2504425" y="474950"/>
              <a:ext cx="269750" cy="648900"/>
            </a:xfrm>
            <a:custGeom>
              <a:avLst/>
              <a:gdLst/>
              <a:ahLst/>
              <a:cxnLst/>
              <a:rect l="l" t="t" r="r" b="b"/>
              <a:pathLst>
                <a:path w="10790" h="25956" extrusionOk="0">
                  <a:moveTo>
                    <a:pt x="5842" y="1"/>
                  </a:moveTo>
                  <a:cubicBezTo>
                    <a:pt x="5835" y="1"/>
                    <a:pt x="5828" y="1"/>
                    <a:pt x="5822" y="1"/>
                  </a:cubicBezTo>
                  <a:cubicBezTo>
                    <a:pt x="5070" y="7"/>
                    <a:pt x="4319" y="57"/>
                    <a:pt x="3573" y="150"/>
                  </a:cubicBezTo>
                  <a:cubicBezTo>
                    <a:pt x="2828" y="240"/>
                    <a:pt x="2088" y="367"/>
                    <a:pt x="1350" y="521"/>
                  </a:cubicBezTo>
                  <a:cubicBezTo>
                    <a:pt x="377" y="723"/>
                    <a:pt x="1" y="1187"/>
                    <a:pt x="127" y="2103"/>
                  </a:cubicBezTo>
                  <a:cubicBezTo>
                    <a:pt x="192" y="2583"/>
                    <a:pt x="282" y="3059"/>
                    <a:pt x="371" y="3536"/>
                  </a:cubicBezTo>
                  <a:cubicBezTo>
                    <a:pt x="458" y="4012"/>
                    <a:pt x="543" y="4489"/>
                    <a:pt x="600" y="4970"/>
                  </a:cubicBezTo>
                  <a:cubicBezTo>
                    <a:pt x="699" y="5818"/>
                    <a:pt x="803" y="6667"/>
                    <a:pt x="909" y="7515"/>
                  </a:cubicBezTo>
                  <a:cubicBezTo>
                    <a:pt x="1015" y="8363"/>
                    <a:pt x="1125" y="9210"/>
                    <a:pt x="1238" y="10057"/>
                  </a:cubicBezTo>
                  <a:cubicBezTo>
                    <a:pt x="1351" y="10903"/>
                    <a:pt x="1470" y="11750"/>
                    <a:pt x="1590" y="12596"/>
                  </a:cubicBezTo>
                  <a:cubicBezTo>
                    <a:pt x="1712" y="13441"/>
                    <a:pt x="1837" y="14286"/>
                    <a:pt x="1966" y="15131"/>
                  </a:cubicBezTo>
                  <a:cubicBezTo>
                    <a:pt x="2095" y="15975"/>
                    <a:pt x="2228" y="16819"/>
                    <a:pt x="2365" y="17662"/>
                  </a:cubicBezTo>
                  <a:cubicBezTo>
                    <a:pt x="2503" y="18505"/>
                    <a:pt x="2644" y="19348"/>
                    <a:pt x="2790" y="20191"/>
                  </a:cubicBezTo>
                  <a:cubicBezTo>
                    <a:pt x="2936" y="21032"/>
                    <a:pt x="3086" y="21874"/>
                    <a:pt x="3241" y="22714"/>
                  </a:cubicBezTo>
                  <a:cubicBezTo>
                    <a:pt x="3374" y="23435"/>
                    <a:pt x="3531" y="24152"/>
                    <a:pt x="3822" y="24827"/>
                  </a:cubicBezTo>
                  <a:cubicBezTo>
                    <a:pt x="4124" y="25526"/>
                    <a:pt x="4647" y="25956"/>
                    <a:pt x="5296" y="25956"/>
                  </a:cubicBezTo>
                  <a:cubicBezTo>
                    <a:pt x="5356" y="25956"/>
                    <a:pt x="5417" y="25952"/>
                    <a:pt x="5480" y="25945"/>
                  </a:cubicBezTo>
                  <a:cubicBezTo>
                    <a:pt x="6168" y="25862"/>
                    <a:pt x="6862" y="25838"/>
                    <a:pt x="7555" y="25793"/>
                  </a:cubicBezTo>
                  <a:cubicBezTo>
                    <a:pt x="8247" y="25748"/>
                    <a:pt x="8937" y="25684"/>
                    <a:pt x="9617" y="25522"/>
                  </a:cubicBezTo>
                  <a:cubicBezTo>
                    <a:pt x="9786" y="25482"/>
                    <a:pt x="9964" y="25464"/>
                    <a:pt x="10123" y="25401"/>
                  </a:cubicBezTo>
                  <a:cubicBezTo>
                    <a:pt x="10456" y="25269"/>
                    <a:pt x="10789" y="25084"/>
                    <a:pt x="10754" y="24674"/>
                  </a:cubicBezTo>
                  <a:cubicBezTo>
                    <a:pt x="10720" y="24264"/>
                    <a:pt x="10364" y="24112"/>
                    <a:pt x="10004" y="24081"/>
                  </a:cubicBezTo>
                  <a:cubicBezTo>
                    <a:pt x="9899" y="24073"/>
                    <a:pt x="9794" y="24069"/>
                    <a:pt x="9689" y="24069"/>
                  </a:cubicBezTo>
                  <a:cubicBezTo>
                    <a:pt x="9404" y="24069"/>
                    <a:pt x="9117" y="24094"/>
                    <a:pt x="8831" y="24103"/>
                  </a:cubicBezTo>
                  <a:cubicBezTo>
                    <a:pt x="8332" y="24119"/>
                    <a:pt x="7838" y="24241"/>
                    <a:pt x="7298" y="24241"/>
                  </a:cubicBezTo>
                  <a:cubicBezTo>
                    <a:pt x="7119" y="24241"/>
                    <a:pt x="6934" y="24228"/>
                    <a:pt x="6743" y="24192"/>
                  </a:cubicBezTo>
                  <a:cubicBezTo>
                    <a:pt x="6740" y="23421"/>
                    <a:pt x="6694" y="22654"/>
                    <a:pt x="6619" y="21892"/>
                  </a:cubicBezTo>
                  <a:cubicBezTo>
                    <a:pt x="6546" y="21129"/>
                    <a:pt x="6443" y="20371"/>
                    <a:pt x="6327" y="19614"/>
                  </a:cubicBezTo>
                  <a:cubicBezTo>
                    <a:pt x="6211" y="18857"/>
                    <a:pt x="6081" y="18101"/>
                    <a:pt x="5953" y="17346"/>
                  </a:cubicBezTo>
                  <a:cubicBezTo>
                    <a:pt x="5824" y="16590"/>
                    <a:pt x="5697" y="15834"/>
                    <a:pt x="5588" y="15075"/>
                  </a:cubicBezTo>
                  <a:cubicBezTo>
                    <a:pt x="6287" y="14942"/>
                    <a:pt x="6883" y="14838"/>
                    <a:pt x="7475" y="14721"/>
                  </a:cubicBezTo>
                  <a:cubicBezTo>
                    <a:pt x="7988" y="14619"/>
                    <a:pt x="8412" y="14378"/>
                    <a:pt x="8282" y="13808"/>
                  </a:cubicBezTo>
                  <a:cubicBezTo>
                    <a:pt x="8186" y="13389"/>
                    <a:pt x="7888" y="13257"/>
                    <a:pt x="7530" y="13257"/>
                  </a:cubicBezTo>
                  <a:cubicBezTo>
                    <a:pt x="7408" y="13257"/>
                    <a:pt x="7280" y="13273"/>
                    <a:pt x="7150" y="13297"/>
                  </a:cubicBezTo>
                  <a:cubicBezTo>
                    <a:pt x="6796" y="13363"/>
                    <a:pt x="6434" y="13410"/>
                    <a:pt x="6090" y="13510"/>
                  </a:cubicBezTo>
                  <a:cubicBezTo>
                    <a:pt x="5947" y="13552"/>
                    <a:pt x="5824" y="13572"/>
                    <a:pt x="5719" y="13572"/>
                  </a:cubicBezTo>
                  <a:cubicBezTo>
                    <a:pt x="5358" y="13572"/>
                    <a:pt x="5204" y="13331"/>
                    <a:pt x="5129" y="12864"/>
                  </a:cubicBezTo>
                  <a:cubicBezTo>
                    <a:pt x="4998" y="12047"/>
                    <a:pt x="4863" y="11230"/>
                    <a:pt x="4714" y="10414"/>
                  </a:cubicBezTo>
                  <a:cubicBezTo>
                    <a:pt x="4566" y="9599"/>
                    <a:pt x="4404" y="8786"/>
                    <a:pt x="4222" y="7979"/>
                  </a:cubicBezTo>
                  <a:cubicBezTo>
                    <a:pt x="4066" y="7294"/>
                    <a:pt x="3904" y="6610"/>
                    <a:pt x="3721" y="5931"/>
                  </a:cubicBezTo>
                  <a:cubicBezTo>
                    <a:pt x="3537" y="5251"/>
                    <a:pt x="3331" y="4575"/>
                    <a:pt x="3091" y="3907"/>
                  </a:cubicBezTo>
                  <a:cubicBezTo>
                    <a:pt x="2848" y="3230"/>
                    <a:pt x="2566" y="2568"/>
                    <a:pt x="2243" y="1926"/>
                  </a:cubicBezTo>
                  <a:cubicBezTo>
                    <a:pt x="2870" y="1728"/>
                    <a:pt x="3484" y="1639"/>
                    <a:pt x="4088" y="1585"/>
                  </a:cubicBezTo>
                  <a:cubicBezTo>
                    <a:pt x="4693" y="1530"/>
                    <a:pt x="5290" y="1509"/>
                    <a:pt x="5879" y="1448"/>
                  </a:cubicBezTo>
                  <a:cubicBezTo>
                    <a:pt x="6405" y="1394"/>
                    <a:pt x="6900" y="1214"/>
                    <a:pt x="6860" y="634"/>
                  </a:cubicBezTo>
                  <a:cubicBezTo>
                    <a:pt x="6822" y="98"/>
                    <a:pt x="6342" y="1"/>
                    <a:pt x="584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49"/>
            <p:cNvSpPr/>
            <p:nvPr/>
          </p:nvSpPr>
          <p:spPr>
            <a:xfrm>
              <a:off x="3124375" y="440500"/>
              <a:ext cx="224325" cy="647625"/>
            </a:xfrm>
            <a:custGeom>
              <a:avLst/>
              <a:gdLst/>
              <a:ahLst/>
              <a:cxnLst/>
              <a:rect l="l" t="t" r="r" b="b"/>
              <a:pathLst>
                <a:path w="8973" h="25905" extrusionOk="0">
                  <a:moveTo>
                    <a:pt x="4637" y="1"/>
                  </a:moveTo>
                  <a:cubicBezTo>
                    <a:pt x="4251" y="1"/>
                    <a:pt x="3865" y="12"/>
                    <a:pt x="3480" y="35"/>
                  </a:cubicBezTo>
                  <a:cubicBezTo>
                    <a:pt x="2802" y="72"/>
                    <a:pt x="2126" y="137"/>
                    <a:pt x="1450" y="213"/>
                  </a:cubicBezTo>
                  <a:cubicBezTo>
                    <a:pt x="431" y="328"/>
                    <a:pt x="0" y="772"/>
                    <a:pt x="61" y="1727"/>
                  </a:cubicBezTo>
                  <a:cubicBezTo>
                    <a:pt x="92" y="2219"/>
                    <a:pt x="147" y="2712"/>
                    <a:pt x="198" y="3205"/>
                  </a:cubicBezTo>
                  <a:cubicBezTo>
                    <a:pt x="250" y="3697"/>
                    <a:pt x="300" y="4189"/>
                    <a:pt x="323" y="4684"/>
                  </a:cubicBezTo>
                  <a:cubicBezTo>
                    <a:pt x="362" y="5521"/>
                    <a:pt x="401" y="6359"/>
                    <a:pt x="445" y="7198"/>
                  </a:cubicBezTo>
                  <a:cubicBezTo>
                    <a:pt x="487" y="8036"/>
                    <a:pt x="534" y="8874"/>
                    <a:pt x="583" y="9711"/>
                  </a:cubicBezTo>
                  <a:cubicBezTo>
                    <a:pt x="631" y="10549"/>
                    <a:pt x="684" y="11386"/>
                    <a:pt x="739" y="12223"/>
                  </a:cubicBezTo>
                  <a:cubicBezTo>
                    <a:pt x="795" y="13059"/>
                    <a:pt x="854" y="13895"/>
                    <a:pt x="917" y="14732"/>
                  </a:cubicBezTo>
                  <a:cubicBezTo>
                    <a:pt x="981" y="15568"/>
                    <a:pt x="1048" y="16405"/>
                    <a:pt x="1121" y="17241"/>
                  </a:cubicBezTo>
                  <a:cubicBezTo>
                    <a:pt x="1193" y="18076"/>
                    <a:pt x="1270" y="18911"/>
                    <a:pt x="1352" y="19747"/>
                  </a:cubicBezTo>
                  <a:cubicBezTo>
                    <a:pt x="1434" y="20582"/>
                    <a:pt x="1522" y="21417"/>
                    <a:pt x="1614" y="22251"/>
                  </a:cubicBezTo>
                  <a:cubicBezTo>
                    <a:pt x="1704" y="23066"/>
                    <a:pt x="1786" y="23880"/>
                    <a:pt x="2060" y="24658"/>
                  </a:cubicBezTo>
                  <a:cubicBezTo>
                    <a:pt x="2341" y="25454"/>
                    <a:pt x="2900" y="25904"/>
                    <a:pt x="3654" y="25904"/>
                  </a:cubicBezTo>
                  <a:cubicBezTo>
                    <a:pt x="3667" y="25904"/>
                    <a:pt x="3679" y="25904"/>
                    <a:pt x="3692" y="25904"/>
                  </a:cubicBezTo>
                  <a:cubicBezTo>
                    <a:pt x="4350" y="25890"/>
                    <a:pt x="5010" y="25869"/>
                    <a:pt x="5667" y="25849"/>
                  </a:cubicBezTo>
                  <a:cubicBezTo>
                    <a:pt x="6325" y="25829"/>
                    <a:pt x="6984" y="25806"/>
                    <a:pt x="7642" y="25785"/>
                  </a:cubicBezTo>
                  <a:cubicBezTo>
                    <a:pt x="7877" y="25778"/>
                    <a:pt x="8116" y="25731"/>
                    <a:pt x="8343" y="25668"/>
                  </a:cubicBezTo>
                  <a:cubicBezTo>
                    <a:pt x="8675" y="25578"/>
                    <a:pt x="8973" y="25391"/>
                    <a:pt x="8964" y="25017"/>
                  </a:cubicBezTo>
                  <a:cubicBezTo>
                    <a:pt x="8952" y="24610"/>
                    <a:pt x="8621" y="24438"/>
                    <a:pt x="8260" y="24371"/>
                  </a:cubicBezTo>
                  <a:cubicBezTo>
                    <a:pt x="7937" y="24311"/>
                    <a:pt x="7613" y="24294"/>
                    <a:pt x="7287" y="24294"/>
                  </a:cubicBezTo>
                  <a:cubicBezTo>
                    <a:pt x="6940" y="24294"/>
                    <a:pt x="6591" y="24313"/>
                    <a:pt x="6244" y="24318"/>
                  </a:cubicBezTo>
                  <a:cubicBezTo>
                    <a:pt x="6054" y="24322"/>
                    <a:pt x="5861" y="24348"/>
                    <a:pt x="5659" y="24348"/>
                  </a:cubicBezTo>
                  <a:cubicBezTo>
                    <a:pt x="5457" y="24348"/>
                    <a:pt x="5245" y="24321"/>
                    <a:pt x="5018" y="24218"/>
                  </a:cubicBezTo>
                  <a:cubicBezTo>
                    <a:pt x="5069" y="23458"/>
                    <a:pt x="5080" y="22698"/>
                    <a:pt x="5062" y="21939"/>
                  </a:cubicBezTo>
                  <a:cubicBezTo>
                    <a:pt x="5044" y="21179"/>
                    <a:pt x="4999" y="20420"/>
                    <a:pt x="4940" y="19658"/>
                  </a:cubicBezTo>
                  <a:cubicBezTo>
                    <a:pt x="4881" y="18896"/>
                    <a:pt x="4807" y="18134"/>
                    <a:pt x="4734" y="17367"/>
                  </a:cubicBezTo>
                  <a:cubicBezTo>
                    <a:pt x="4661" y="16601"/>
                    <a:pt x="4590" y="15833"/>
                    <a:pt x="4532" y="15059"/>
                  </a:cubicBezTo>
                  <a:cubicBezTo>
                    <a:pt x="5287" y="14974"/>
                    <a:pt x="5935" y="14927"/>
                    <a:pt x="6575" y="14831"/>
                  </a:cubicBezTo>
                  <a:cubicBezTo>
                    <a:pt x="7042" y="14760"/>
                    <a:pt x="7389" y="14490"/>
                    <a:pt x="7313" y="13994"/>
                  </a:cubicBezTo>
                  <a:cubicBezTo>
                    <a:pt x="7248" y="13568"/>
                    <a:pt x="6914" y="13402"/>
                    <a:pt x="6499" y="13402"/>
                  </a:cubicBezTo>
                  <a:cubicBezTo>
                    <a:pt x="6470" y="13402"/>
                    <a:pt x="6441" y="13403"/>
                    <a:pt x="6411" y="13404"/>
                  </a:cubicBezTo>
                  <a:cubicBezTo>
                    <a:pt x="6141" y="13418"/>
                    <a:pt x="5872" y="13452"/>
                    <a:pt x="5604" y="13479"/>
                  </a:cubicBezTo>
                  <a:cubicBezTo>
                    <a:pt x="5284" y="13511"/>
                    <a:pt x="5043" y="13535"/>
                    <a:pt x="4860" y="13535"/>
                  </a:cubicBezTo>
                  <a:cubicBezTo>
                    <a:pt x="4298" y="13535"/>
                    <a:pt x="4288" y="13304"/>
                    <a:pt x="4200" y="12358"/>
                  </a:cubicBezTo>
                  <a:cubicBezTo>
                    <a:pt x="4130" y="11620"/>
                    <a:pt x="4059" y="10879"/>
                    <a:pt x="3980" y="10142"/>
                  </a:cubicBezTo>
                  <a:cubicBezTo>
                    <a:pt x="3900" y="9404"/>
                    <a:pt x="3813" y="8668"/>
                    <a:pt x="3707" y="7933"/>
                  </a:cubicBezTo>
                  <a:cubicBezTo>
                    <a:pt x="3602" y="7199"/>
                    <a:pt x="3479" y="6468"/>
                    <a:pt x="3332" y="5740"/>
                  </a:cubicBezTo>
                  <a:cubicBezTo>
                    <a:pt x="3184" y="5011"/>
                    <a:pt x="3011" y="4288"/>
                    <a:pt x="2805" y="3568"/>
                  </a:cubicBezTo>
                  <a:cubicBezTo>
                    <a:pt x="2624" y="2939"/>
                    <a:pt x="2408" y="2317"/>
                    <a:pt x="2178" y="1605"/>
                  </a:cubicBezTo>
                  <a:cubicBezTo>
                    <a:pt x="3089" y="1562"/>
                    <a:pt x="3901" y="1526"/>
                    <a:pt x="4715" y="1498"/>
                  </a:cubicBezTo>
                  <a:cubicBezTo>
                    <a:pt x="5157" y="1483"/>
                    <a:pt x="5601" y="1494"/>
                    <a:pt x="6042" y="1469"/>
                  </a:cubicBezTo>
                  <a:cubicBezTo>
                    <a:pt x="6484" y="1442"/>
                    <a:pt x="6831" y="1237"/>
                    <a:pt x="6864" y="811"/>
                  </a:cubicBezTo>
                  <a:cubicBezTo>
                    <a:pt x="6900" y="339"/>
                    <a:pt x="6530" y="135"/>
                    <a:pt x="6077" y="57"/>
                  </a:cubicBezTo>
                  <a:cubicBezTo>
                    <a:pt x="5894" y="24"/>
                    <a:pt x="5704" y="30"/>
                    <a:pt x="5518" y="21"/>
                  </a:cubicBezTo>
                  <a:cubicBezTo>
                    <a:pt x="5224" y="7"/>
                    <a:pt x="4931" y="1"/>
                    <a:pt x="463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49"/>
            <p:cNvSpPr/>
            <p:nvPr/>
          </p:nvSpPr>
          <p:spPr>
            <a:xfrm>
              <a:off x="1862775" y="553950"/>
              <a:ext cx="320500" cy="654750"/>
            </a:xfrm>
            <a:custGeom>
              <a:avLst/>
              <a:gdLst/>
              <a:ahLst/>
              <a:cxnLst/>
              <a:rect l="l" t="t" r="r" b="b"/>
              <a:pathLst>
                <a:path w="12820" h="26190" extrusionOk="0">
                  <a:moveTo>
                    <a:pt x="11627" y="0"/>
                  </a:moveTo>
                  <a:cubicBezTo>
                    <a:pt x="11277" y="0"/>
                    <a:pt x="10929" y="50"/>
                    <a:pt x="10581" y="103"/>
                  </a:cubicBezTo>
                  <a:cubicBezTo>
                    <a:pt x="9737" y="235"/>
                    <a:pt x="8894" y="382"/>
                    <a:pt x="8055" y="544"/>
                  </a:cubicBezTo>
                  <a:cubicBezTo>
                    <a:pt x="7214" y="706"/>
                    <a:pt x="6378" y="879"/>
                    <a:pt x="5543" y="1064"/>
                  </a:cubicBezTo>
                  <a:cubicBezTo>
                    <a:pt x="4709" y="1249"/>
                    <a:pt x="3876" y="1442"/>
                    <a:pt x="3045" y="1642"/>
                  </a:cubicBezTo>
                  <a:cubicBezTo>
                    <a:pt x="2312" y="1819"/>
                    <a:pt x="1579" y="1993"/>
                    <a:pt x="851" y="2186"/>
                  </a:cubicBezTo>
                  <a:cubicBezTo>
                    <a:pt x="386" y="2311"/>
                    <a:pt x="1" y="2556"/>
                    <a:pt x="48" y="3052"/>
                  </a:cubicBezTo>
                  <a:cubicBezTo>
                    <a:pt x="97" y="3552"/>
                    <a:pt x="512" y="3637"/>
                    <a:pt x="965" y="3637"/>
                  </a:cubicBezTo>
                  <a:cubicBezTo>
                    <a:pt x="986" y="3637"/>
                    <a:pt x="1008" y="3637"/>
                    <a:pt x="1030" y="3637"/>
                  </a:cubicBezTo>
                  <a:cubicBezTo>
                    <a:pt x="1571" y="3628"/>
                    <a:pt x="2100" y="3534"/>
                    <a:pt x="2630" y="3427"/>
                  </a:cubicBezTo>
                  <a:cubicBezTo>
                    <a:pt x="3358" y="3279"/>
                    <a:pt x="4088" y="3138"/>
                    <a:pt x="4796" y="3002"/>
                  </a:cubicBezTo>
                  <a:cubicBezTo>
                    <a:pt x="4950" y="3797"/>
                    <a:pt x="5103" y="4591"/>
                    <a:pt x="5256" y="5383"/>
                  </a:cubicBezTo>
                  <a:cubicBezTo>
                    <a:pt x="5409" y="6173"/>
                    <a:pt x="5563" y="6962"/>
                    <a:pt x="5716" y="7748"/>
                  </a:cubicBezTo>
                  <a:cubicBezTo>
                    <a:pt x="5868" y="8535"/>
                    <a:pt x="6021" y="9320"/>
                    <a:pt x="6171" y="10104"/>
                  </a:cubicBezTo>
                  <a:cubicBezTo>
                    <a:pt x="6323" y="10887"/>
                    <a:pt x="6472" y="11671"/>
                    <a:pt x="6621" y="12453"/>
                  </a:cubicBezTo>
                  <a:cubicBezTo>
                    <a:pt x="6770" y="13235"/>
                    <a:pt x="6916" y="14018"/>
                    <a:pt x="7063" y="14800"/>
                  </a:cubicBezTo>
                  <a:cubicBezTo>
                    <a:pt x="7194" y="15508"/>
                    <a:pt x="7321" y="16217"/>
                    <a:pt x="7446" y="16928"/>
                  </a:cubicBezTo>
                  <a:cubicBezTo>
                    <a:pt x="7570" y="17638"/>
                    <a:pt x="7694" y="18349"/>
                    <a:pt x="7817" y="19058"/>
                  </a:cubicBezTo>
                  <a:cubicBezTo>
                    <a:pt x="7939" y="19769"/>
                    <a:pt x="8061" y="20479"/>
                    <a:pt x="8183" y="21190"/>
                  </a:cubicBezTo>
                  <a:cubicBezTo>
                    <a:pt x="8306" y="21901"/>
                    <a:pt x="8430" y="22611"/>
                    <a:pt x="8557" y="23320"/>
                  </a:cubicBezTo>
                  <a:cubicBezTo>
                    <a:pt x="8693" y="24084"/>
                    <a:pt x="8856" y="24851"/>
                    <a:pt x="9298" y="25507"/>
                  </a:cubicBezTo>
                  <a:cubicBezTo>
                    <a:pt x="9581" y="25928"/>
                    <a:pt x="9969" y="26190"/>
                    <a:pt x="10446" y="26190"/>
                  </a:cubicBezTo>
                  <a:cubicBezTo>
                    <a:pt x="10563" y="26190"/>
                    <a:pt x="10686" y="26174"/>
                    <a:pt x="10813" y="26141"/>
                  </a:cubicBezTo>
                  <a:cubicBezTo>
                    <a:pt x="11467" y="25969"/>
                    <a:pt x="11765" y="25467"/>
                    <a:pt x="11781" y="24833"/>
                  </a:cubicBezTo>
                  <a:cubicBezTo>
                    <a:pt x="11790" y="24406"/>
                    <a:pt x="11717" y="23976"/>
                    <a:pt x="11648" y="23553"/>
                  </a:cubicBezTo>
                  <a:cubicBezTo>
                    <a:pt x="11516" y="22731"/>
                    <a:pt x="11345" y="21916"/>
                    <a:pt x="11159" y="21106"/>
                  </a:cubicBezTo>
                  <a:cubicBezTo>
                    <a:pt x="10973" y="20296"/>
                    <a:pt x="10768" y="19489"/>
                    <a:pt x="10570" y="18681"/>
                  </a:cubicBezTo>
                  <a:cubicBezTo>
                    <a:pt x="10374" y="17872"/>
                    <a:pt x="10182" y="17062"/>
                    <a:pt x="10022" y="16246"/>
                  </a:cubicBezTo>
                  <a:cubicBezTo>
                    <a:pt x="9882" y="15532"/>
                    <a:pt x="9738" y="14819"/>
                    <a:pt x="9589" y="14107"/>
                  </a:cubicBezTo>
                  <a:cubicBezTo>
                    <a:pt x="9441" y="13396"/>
                    <a:pt x="9289" y="12684"/>
                    <a:pt x="9135" y="11975"/>
                  </a:cubicBezTo>
                  <a:cubicBezTo>
                    <a:pt x="8980" y="11264"/>
                    <a:pt x="8820" y="10553"/>
                    <a:pt x="8657" y="9845"/>
                  </a:cubicBezTo>
                  <a:cubicBezTo>
                    <a:pt x="8495" y="9136"/>
                    <a:pt x="8328" y="8428"/>
                    <a:pt x="8159" y="7721"/>
                  </a:cubicBezTo>
                  <a:cubicBezTo>
                    <a:pt x="7988" y="7013"/>
                    <a:pt x="7814" y="6307"/>
                    <a:pt x="7637" y="5601"/>
                  </a:cubicBezTo>
                  <a:cubicBezTo>
                    <a:pt x="7507" y="5087"/>
                    <a:pt x="7338" y="4580"/>
                    <a:pt x="7194" y="4063"/>
                  </a:cubicBezTo>
                  <a:cubicBezTo>
                    <a:pt x="7050" y="3547"/>
                    <a:pt x="6933" y="3021"/>
                    <a:pt x="6908" y="2470"/>
                  </a:cubicBezTo>
                  <a:cubicBezTo>
                    <a:pt x="7634" y="2336"/>
                    <a:pt x="8349" y="2205"/>
                    <a:pt x="9057" y="2079"/>
                  </a:cubicBezTo>
                  <a:cubicBezTo>
                    <a:pt x="9765" y="1952"/>
                    <a:pt x="10466" y="1829"/>
                    <a:pt x="11168" y="1705"/>
                  </a:cubicBezTo>
                  <a:cubicBezTo>
                    <a:pt x="11489" y="1649"/>
                    <a:pt x="11822" y="1606"/>
                    <a:pt x="12123" y="1495"/>
                  </a:cubicBezTo>
                  <a:cubicBezTo>
                    <a:pt x="12517" y="1347"/>
                    <a:pt x="12819" y="1069"/>
                    <a:pt x="12755" y="645"/>
                  </a:cubicBezTo>
                  <a:cubicBezTo>
                    <a:pt x="12692" y="229"/>
                    <a:pt x="12349" y="50"/>
                    <a:pt x="11913" y="12"/>
                  </a:cubicBezTo>
                  <a:cubicBezTo>
                    <a:pt x="11818" y="4"/>
                    <a:pt x="11722" y="0"/>
                    <a:pt x="1162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49"/>
            <p:cNvSpPr/>
            <p:nvPr/>
          </p:nvSpPr>
          <p:spPr>
            <a:xfrm>
              <a:off x="3889550" y="448250"/>
              <a:ext cx="313200" cy="631375"/>
            </a:xfrm>
            <a:custGeom>
              <a:avLst/>
              <a:gdLst/>
              <a:ahLst/>
              <a:cxnLst/>
              <a:rect l="l" t="t" r="r" b="b"/>
              <a:pathLst>
                <a:path w="12528" h="25255" extrusionOk="0">
                  <a:moveTo>
                    <a:pt x="6805" y="2613"/>
                  </a:moveTo>
                  <a:cubicBezTo>
                    <a:pt x="7167" y="2932"/>
                    <a:pt x="7558" y="3574"/>
                    <a:pt x="7936" y="4412"/>
                  </a:cubicBezTo>
                  <a:cubicBezTo>
                    <a:pt x="8312" y="5250"/>
                    <a:pt x="8677" y="6280"/>
                    <a:pt x="8988" y="7370"/>
                  </a:cubicBezTo>
                  <a:cubicBezTo>
                    <a:pt x="9300" y="8461"/>
                    <a:pt x="9559" y="9612"/>
                    <a:pt x="9731" y="10689"/>
                  </a:cubicBezTo>
                  <a:cubicBezTo>
                    <a:pt x="9902" y="11766"/>
                    <a:pt x="9985" y="12769"/>
                    <a:pt x="9947" y="13567"/>
                  </a:cubicBezTo>
                  <a:cubicBezTo>
                    <a:pt x="9052" y="13607"/>
                    <a:pt x="8154" y="13649"/>
                    <a:pt x="7230" y="13697"/>
                  </a:cubicBezTo>
                  <a:cubicBezTo>
                    <a:pt x="6305" y="13744"/>
                    <a:pt x="5352" y="13796"/>
                    <a:pt x="4346" y="13855"/>
                  </a:cubicBezTo>
                  <a:cubicBezTo>
                    <a:pt x="4590" y="12912"/>
                    <a:pt x="4747" y="11960"/>
                    <a:pt x="4874" y="11006"/>
                  </a:cubicBezTo>
                  <a:cubicBezTo>
                    <a:pt x="5001" y="10052"/>
                    <a:pt x="5099" y="9096"/>
                    <a:pt x="5226" y="8147"/>
                  </a:cubicBezTo>
                  <a:cubicBezTo>
                    <a:pt x="5352" y="7198"/>
                    <a:pt x="5506" y="6256"/>
                    <a:pt x="5749" y="5331"/>
                  </a:cubicBezTo>
                  <a:cubicBezTo>
                    <a:pt x="5993" y="4406"/>
                    <a:pt x="6323" y="3497"/>
                    <a:pt x="6805" y="2613"/>
                  </a:cubicBezTo>
                  <a:close/>
                  <a:moveTo>
                    <a:pt x="6409" y="0"/>
                  </a:moveTo>
                  <a:cubicBezTo>
                    <a:pt x="6394" y="0"/>
                    <a:pt x="6378" y="1"/>
                    <a:pt x="6363" y="1"/>
                  </a:cubicBezTo>
                  <a:cubicBezTo>
                    <a:pt x="5591" y="19"/>
                    <a:pt x="4835" y="484"/>
                    <a:pt x="4285" y="1382"/>
                  </a:cubicBezTo>
                  <a:cubicBezTo>
                    <a:pt x="3896" y="2018"/>
                    <a:pt x="3564" y="2677"/>
                    <a:pt x="3306" y="3357"/>
                  </a:cubicBezTo>
                  <a:cubicBezTo>
                    <a:pt x="3048" y="4038"/>
                    <a:pt x="2865" y="4741"/>
                    <a:pt x="2776" y="5467"/>
                  </a:cubicBezTo>
                  <a:cubicBezTo>
                    <a:pt x="2643" y="6512"/>
                    <a:pt x="2502" y="7555"/>
                    <a:pt x="2351" y="8596"/>
                  </a:cubicBezTo>
                  <a:cubicBezTo>
                    <a:pt x="2200" y="9638"/>
                    <a:pt x="2041" y="10677"/>
                    <a:pt x="1874" y="11717"/>
                  </a:cubicBezTo>
                  <a:cubicBezTo>
                    <a:pt x="1706" y="12755"/>
                    <a:pt x="1536" y="13793"/>
                    <a:pt x="1361" y="14832"/>
                  </a:cubicBezTo>
                  <a:cubicBezTo>
                    <a:pt x="1186" y="15868"/>
                    <a:pt x="1010" y="16907"/>
                    <a:pt x="831" y="17944"/>
                  </a:cubicBezTo>
                  <a:cubicBezTo>
                    <a:pt x="653" y="18981"/>
                    <a:pt x="476" y="20017"/>
                    <a:pt x="299" y="21054"/>
                  </a:cubicBezTo>
                  <a:cubicBezTo>
                    <a:pt x="141" y="21994"/>
                    <a:pt x="0" y="22956"/>
                    <a:pt x="170" y="23917"/>
                  </a:cubicBezTo>
                  <a:cubicBezTo>
                    <a:pt x="279" y="24540"/>
                    <a:pt x="625" y="24994"/>
                    <a:pt x="1299" y="25031"/>
                  </a:cubicBezTo>
                  <a:cubicBezTo>
                    <a:pt x="1328" y="25033"/>
                    <a:pt x="1356" y="25034"/>
                    <a:pt x="1383" y="25034"/>
                  </a:cubicBezTo>
                  <a:cubicBezTo>
                    <a:pt x="2012" y="25034"/>
                    <a:pt x="2364" y="24615"/>
                    <a:pt x="2525" y="24033"/>
                  </a:cubicBezTo>
                  <a:cubicBezTo>
                    <a:pt x="2608" y="23735"/>
                    <a:pt x="2659" y="23425"/>
                    <a:pt x="2695" y="23117"/>
                  </a:cubicBezTo>
                  <a:cubicBezTo>
                    <a:pt x="2788" y="22301"/>
                    <a:pt x="2916" y="21490"/>
                    <a:pt x="3059" y="20682"/>
                  </a:cubicBezTo>
                  <a:cubicBezTo>
                    <a:pt x="3203" y="19874"/>
                    <a:pt x="3365" y="19069"/>
                    <a:pt x="3527" y="18265"/>
                  </a:cubicBezTo>
                  <a:cubicBezTo>
                    <a:pt x="3690" y="17460"/>
                    <a:pt x="3856" y="16656"/>
                    <a:pt x="4009" y="15849"/>
                  </a:cubicBezTo>
                  <a:cubicBezTo>
                    <a:pt x="4080" y="15482"/>
                    <a:pt x="4249" y="15312"/>
                    <a:pt x="4645" y="15301"/>
                  </a:cubicBezTo>
                  <a:cubicBezTo>
                    <a:pt x="5547" y="15274"/>
                    <a:pt x="6447" y="15222"/>
                    <a:pt x="7358" y="15153"/>
                  </a:cubicBezTo>
                  <a:cubicBezTo>
                    <a:pt x="8267" y="15083"/>
                    <a:pt x="9190" y="14995"/>
                    <a:pt x="10134" y="14894"/>
                  </a:cubicBezTo>
                  <a:cubicBezTo>
                    <a:pt x="10179" y="15857"/>
                    <a:pt x="10229" y="16779"/>
                    <a:pt x="10261" y="17703"/>
                  </a:cubicBezTo>
                  <a:cubicBezTo>
                    <a:pt x="10286" y="18447"/>
                    <a:pt x="10326" y="19189"/>
                    <a:pt x="10382" y="19929"/>
                  </a:cubicBezTo>
                  <a:cubicBezTo>
                    <a:pt x="10440" y="20670"/>
                    <a:pt x="10515" y="21408"/>
                    <a:pt x="10611" y="22144"/>
                  </a:cubicBezTo>
                  <a:cubicBezTo>
                    <a:pt x="10706" y="22880"/>
                    <a:pt x="10827" y="23614"/>
                    <a:pt x="10971" y="24345"/>
                  </a:cubicBezTo>
                  <a:cubicBezTo>
                    <a:pt x="11055" y="24770"/>
                    <a:pt x="11191" y="25255"/>
                    <a:pt x="11686" y="25255"/>
                  </a:cubicBezTo>
                  <a:cubicBezTo>
                    <a:pt x="11734" y="25255"/>
                    <a:pt x="11785" y="25250"/>
                    <a:pt x="11841" y="25241"/>
                  </a:cubicBezTo>
                  <a:cubicBezTo>
                    <a:pt x="12528" y="25120"/>
                    <a:pt x="12402" y="24547"/>
                    <a:pt x="12329" y="24048"/>
                  </a:cubicBezTo>
                  <a:cubicBezTo>
                    <a:pt x="12194" y="23126"/>
                    <a:pt x="11988" y="22206"/>
                    <a:pt x="11938" y="21278"/>
                  </a:cubicBezTo>
                  <a:cubicBezTo>
                    <a:pt x="11883" y="20253"/>
                    <a:pt x="11823" y="19229"/>
                    <a:pt x="11760" y="18204"/>
                  </a:cubicBezTo>
                  <a:cubicBezTo>
                    <a:pt x="11695" y="17180"/>
                    <a:pt x="11622" y="16158"/>
                    <a:pt x="11537" y="15136"/>
                  </a:cubicBezTo>
                  <a:cubicBezTo>
                    <a:pt x="11453" y="14113"/>
                    <a:pt x="11354" y="13092"/>
                    <a:pt x="11242" y="12073"/>
                  </a:cubicBezTo>
                  <a:cubicBezTo>
                    <a:pt x="11130" y="11053"/>
                    <a:pt x="10998" y="10034"/>
                    <a:pt x="10845" y="9017"/>
                  </a:cubicBezTo>
                  <a:cubicBezTo>
                    <a:pt x="10693" y="8001"/>
                    <a:pt x="10516" y="6986"/>
                    <a:pt x="10314" y="5973"/>
                  </a:cubicBezTo>
                  <a:cubicBezTo>
                    <a:pt x="10148" y="5148"/>
                    <a:pt x="9945" y="4336"/>
                    <a:pt x="9663" y="3552"/>
                  </a:cubicBezTo>
                  <a:cubicBezTo>
                    <a:pt x="9380" y="2770"/>
                    <a:pt x="9016" y="2016"/>
                    <a:pt x="8532" y="1306"/>
                  </a:cubicBezTo>
                  <a:cubicBezTo>
                    <a:pt x="7934" y="433"/>
                    <a:pt x="7165" y="0"/>
                    <a:pt x="64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49"/>
            <p:cNvSpPr/>
            <p:nvPr/>
          </p:nvSpPr>
          <p:spPr>
            <a:xfrm>
              <a:off x="3457500" y="443325"/>
              <a:ext cx="211600" cy="623550"/>
            </a:xfrm>
            <a:custGeom>
              <a:avLst/>
              <a:gdLst/>
              <a:ahLst/>
              <a:cxnLst/>
              <a:rect l="l" t="t" r="r" b="b"/>
              <a:pathLst>
                <a:path w="8464" h="24942" extrusionOk="0">
                  <a:moveTo>
                    <a:pt x="5014" y="0"/>
                  </a:moveTo>
                  <a:cubicBezTo>
                    <a:pt x="4577" y="0"/>
                    <a:pt x="4147" y="94"/>
                    <a:pt x="3738" y="272"/>
                  </a:cubicBezTo>
                  <a:cubicBezTo>
                    <a:pt x="3172" y="519"/>
                    <a:pt x="2647" y="928"/>
                    <a:pt x="2200" y="1475"/>
                  </a:cubicBezTo>
                  <a:cubicBezTo>
                    <a:pt x="1429" y="2409"/>
                    <a:pt x="952" y="3549"/>
                    <a:pt x="829" y="4753"/>
                  </a:cubicBezTo>
                  <a:cubicBezTo>
                    <a:pt x="767" y="5343"/>
                    <a:pt x="783" y="5947"/>
                    <a:pt x="871" y="6561"/>
                  </a:cubicBezTo>
                  <a:cubicBezTo>
                    <a:pt x="980" y="7315"/>
                    <a:pt x="1123" y="8055"/>
                    <a:pt x="1300" y="8784"/>
                  </a:cubicBezTo>
                  <a:cubicBezTo>
                    <a:pt x="1478" y="9512"/>
                    <a:pt x="1687" y="10229"/>
                    <a:pt x="1929" y="10935"/>
                  </a:cubicBezTo>
                  <a:cubicBezTo>
                    <a:pt x="2172" y="11640"/>
                    <a:pt x="2444" y="12334"/>
                    <a:pt x="2747" y="13019"/>
                  </a:cubicBezTo>
                  <a:cubicBezTo>
                    <a:pt x="3050" y="13702"/>
                    <a:pt x="3382" y="14377"/>
                    <a:pt x="3743" y="15041"/>
                  </a:cubicBezTo>
                  <a:cubicBezTo>
                    <a:pt x="4104" y="15706"/>
                    <a:pt x="4492" y="16361"/>
                    <a:pt x="4907" y="17009"/>
                  </a:cubicBezTo>
                  <a:cubicBezTo>
                    <a:pt x="5240" y="17528"/>
                    <a:pt x="5523" y="18069"/>
                    <a:pt x="5723" y="18628"/>
                  </a:cubicBezTo>
                  <a:cubicBezTo>
                    <a:pt x="5925" y="19187"/>
                    <a:pt x="6044" y="19762"/>
                    <a:pt x="6053" y="20355"/>
                  </a:cubicBezTo>
                  <a:cubicBezTo>
                    <a:pt x="6062" y="20947"/>
                    <a:pt x="5961" y="21555"/>
                    <a:pt x="5718" y="22178"/>
                  </a:cubicBezTo>
                  <a:cubicBezTo>
                    <a:pt x="5482" y="22785"/>
                    <a:pt x="4369" y="23539"/>
                    <a:pt x="3684" y="23539"/>
                  </a:cubicBezTo>
                  <a:cubicBezTo>
                    <a:pt x="3666" y="23539"/>
                    <a:pt x="3648" y="23538"/>
                    <a:pt x="3631" y="23537"/>
                  </a:cubicBezTo>
                  <a:cubicBezTo>
                    <a:pt x="2795" y="23487"/>
                    <a:pt x="2134" y="23117"/>
                    <a:pt x="1773" y="22323"/>
                  </a:cubicBezTo>
                  <a:cubicBezTo>
                    <a:pt x="1665" y="22088"/>
                    <a:pt x="1562" y="21848"/>
                    <a:pt x="1428" y="21628"/>
                  </a:cubicBezTo>
                  <a:cubicBezTo>
                    <a:pt x="1259" y="21353"/>
                    <a:pt x="1060" y="21072"/>
                    <a:pt x="743" y="21072"/>
                  </a:cubicBezTo>
                  <a:cubicBezTo>
                    <a:pt x="666" y="21072"/>
                    <a:pt x="583" y="21089"/>
                    <a:pt x="491" y="21125"/>
                  </a:cubicBezTo>
                  <a:cubicBezTo>
                    <a:pt x="0" y="21322"/>
                    <a:pt x="109" y="21750"/>
                    <a:pt x="222" y="22128"/>
                  </a:cubicBezTo>
                  <a:cubicBezTo>
                    <a:pt x="447" y="22881"/>
                    <a:pt x="789" y="23528"/>
                    <a:pt x="1277" y="24011"/>
                  </a:cubicBezTo>
                  <a:cubicBezTo>
                    <a:pt x="1765" y="24493"/>
                    <a:pt x="2400" y="24811"/>
                    <a:pt x="3214" y="24907"/>
                  </a:cubicBezTo>
                  <a:cubicBezTo>
                    <a:pt x="3408" y="24930"/>
                    <a:pt x="3599" y="24941"/>
                    <a:pt x="3787" y="24941"/>
                  </a:cubicBezTo>
                  <a:cubicBezTo>
                    <a:pt x="4408" y="24941"/>
                    <a:pt x="4992" y="24817"/>
                    <a:pt x="5524" y="24581"/>
                  </a:cubicBezTo>
                  <a:cubicBezTo>
                    <a:pt x="6216" y="24274"/>
                    <a:pt x="6818" y="23775"/>
                    <a:pt x="7291" y="23108"/>
                  </a:cubicBezTo>
                  <a:cubicBezTo>
                    <a:pt x="7856" y="22310"/>
                    <a:pt x="8185" y="21499"/>
                    <a:pt x="8324" y="20680"/>
                  </a:cubicBezTo>
                  <a:cubicBezTo>
                    <a:pt x="8464" y="19861"/>
                    <a:pt x="8416" y="19035"/>
                    <a:pt x="8230" y="18211"/>
                  </a:cubicBezTo>
                  <a:cubicBezTo>
                    <a:pt x="8044" y="17386"/>
                    <a:pt x="7720" y="16564"/>
                    <a:pt x="7310" y="15753"/>
                  </a:cubicBezTo>
                  <a:cubicBezTo>
                    <a:pt x="6994" y="15126"/>
                    <a:pt x="6644" y="14512"/>
                    <a:pt x="6300" y="13895"/>
                  </a:cubicBezTo>
                  <a:cubicBezTo>
                    <a:pt x="5956" y="13277"/>
                    <a:pt x="5616" y="12658"/>
                    <a:pt x="5323" y="12018"/>
                  </a:cubicBezTo>
                  <a:cubicBezTo>
                    <a:pt x="5000" y="11306"/>
                    <a:pt x="4723" y="10574"/>
                    <a:pt x="4496" y="9825"/>
                  </a:cubicBezTo>
                  <a:cubicBezTo>
                    <a:pt x="4271" y="9091"/>
                    <a:pt x="4090" y="8360"/>
                    <a:pt x="3938" y="7650"/>
                  </a:cubicBezTo>
                  <a:cubicBezTo>
                    <a:pt x="3788" y="6940"/>
                    <a:pt x="3665" y="6252"/>
                    <a:pt x="3554" y="5605"/>
                  </a:cubicBezTo>
                  <a:cubicBezTo>
                    <a:pt x="3557" y="4911"/>
                    <a:pt x="3613" y="4323"/>
                    <a:pt x="3712" y="3789"/>
                  </a:cubicBezTo>
                  <a:cubicBezTo>
                    <a:pt x="3810" y="3256"/>
                    <a:pt x="3949" y="2778"/>
                    <a:pt x="4109" y="2307"/>
                  </a:cubicBezTo>
                  <a:cubicBezTo>
                    <a:pt x="4318" y="1697"/>
                    <a:pt x="4836" y="1331"/>
                    <a:pt x="5340" y="1331"/>
                  </a:cubicBezTo>
                  <a:cubicBezTo>
                    <a:pt x="5392" y="1331"/>
                    <a:pt x="5444" y="1335"/>
                    <a:pt x="5496" y="1343"/>
                  </a:cubicBezTo>
                  <a:cubicBezTo>
                    <a:pt x="6255" y="1458"/>
                    <a:pt x="6689" y="1906"/>
                    <a:pt x="6774" y="2647"/>
                  </a:cubicBezTo>
                  <a:cubicBezTo>
                    <a:pt x="6793" y="2818"/>
                    <a:pt x="6814" y="2990"/>
                    <a:pt x="6855" y="3157"/>
                  </a:cubicBezTo>
                  <a:cubicBezTo>
                    <a:pt x="6922" y="3433"/>
                    <a:pt x="7098" y="3617"/>
                    <a:pt x="7414" y="3617"/>
                  </a:cubicBezTo>
                  <a:cubicBezTo>
                    <a:pt x="7420" y="3617"/>
                    <a:pt x="7427" y="3617"/>
                    <a:pt x="7433" y="3617"/>
                  </a:cubicBezTo>
                  <a:cubicBezTo>
                    <a:pt x="7766" y="3609"/>
                    <a:pt x="7965" y="3396"/>
                    <a:pt x="7979" y="3124"/>
                  </a:cubicBezTo>
                  <a:cubicBezTo>
                    <a:pt x="8022" y="2322"/>
                    <a:pt x="8005" y="1529"/>
                    <a:pt x="7291" y="914"/>
                  </a:cubicBezTo>
                  <a:cubicBezTo>
                    <a:pt x="6725" y="424"/>
                    <a:pt x="6119" y="140"/>
                    <a:pt x="5514" y="41"/>
                  </a:cubicBezTo>
                  <a:cubicBezTo>
                    <a:pt x="5346" y="14"/>
                    <a:pt x="5179" y="0"/>
                    <a:pt x="501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49"/>
            <p:cNvSpPr/>
            <p:nvPr/>
          </p:nvSpPr>
          <p:spPr>
            <a:xfrm>
              <a:off x="5230475" y="554275"/>
              <a:ext cx="255425" cy="688125"/>
            </a:xfrm>
            <a:custGeom>
              <a:avLst/>
              <a:gdLst/>
              <a:ahLst/>
              <a:cxnLst/>
              <a:rect l="l" t="t" r="r" b="b"/>
              <a:pathLst>
                <a:path w="10217" h="27525" extrusionOk="0">
                  <a:moveTo>
                    <a:pt x="778" y="0"/>
                  </a:moveTo>
                  <a:cubicBezTo>
                    <a:pt x="695" y="0"/>
                    <a:pt x="607" y="20"/>
                    <a:pt x="513" y="64"/>
                  </a:cubicBezTo>
                  <a:cubicBezTo>
                    <a:pt x="62" y="280"/>
                    <a:pt x="1" y="771"/>
                    <a:pt x="70" y="1288"/>
                  </a:cubicBezTo>
                  <a:cubicBezTo>
                    <a:pt x="128" y="1721"/>
                    <a:pt x="222" y="2151"/>
                    <a:pt x="329" y="2571"/>
                  </a:cubicBezTo>
                  <a:cubicBezTo>
                    <a:pt x="508" y="3265"/>
                    <a:pt x="733" y="3944"/>
                    <a:pt x="894" y="4644"/>
                  </a:cubicBezTo>
                  <a:cubicBezTo>
                    <a:pt x="1120" y="5624"/>
                    <a:pt x="1399" y="6579"/>
                    <a:pt x="1712" y="7514"/>
                  </a:cubicBezTo>
                  <a:cubicBezTo>
                    <a:pt x="2026" y="8451"/>
                    <a:pt x="2375" y="9369"/>
                    <a:pt x="2743" y="10276"/>
                  </a:cubicBezTo>
                  <a:cubicBezTo>
                    <a:pt x="2952" y="10792"/>
                    <a:pt x="3106" y="11329"/>
                    <a:pt x="3205" y="11878"/>
                  </a:cubicBezTo>
                  <a:cubicBezTo>
                    <a:pt x="3354" y="12700"/>
                    <a:pt x="3339" y="13497"/>
                    <a:pt x="3248" y="14281"/>
                  </a:cubicBezTo>
                  <a:cubicBezTo>
                    <a:pt x="3158" y="15065"/>
                    <a:pt x="2992" y="15837"/>
                    <a:pt x="2839" y="16608"/>
                  </a:cubicBezTo>
                  <a:cubicBezTo>
                    <a:pt x="2680" y="17408"/>
                    <a:pt x="2540" y="18213"/>
                    <a:pt x="2414" y="19021"/>
                  </a:cubicBezTo>
                  <a:cubicBezTo>
                    <a:pt x="2288" y="19829"/>
                    <a:pt x="2176" y="20641"/>
                    <a:pt x="2073" y="21455"/>
                  </a:cubicBezTo>
                  <a:cubicBezTo>
                    <a:pt x="1969" y="22268"/>
                    <a:pt x="1875" y="23084"/>
                    <a:pt x="1784" y="23900"/>
                  </a:cubicBezTo>
                  <a:cubicBezTo>
                    <a:pt x="1694" y="24716"/>
                    <a:pt x="1608" y="25534"/>
                    <a:pt x="1521" y="26351"/>
                  </a:cubicBezTo>
                  <a:cubicBezTo>
                    <a:pt x="1512" y="26453"/>
                    <a:pt x="1514" y="26557"/>
                    <a:pt x="1526" y="26660"/>
                  </a:cubicBezTo>
                  <a:cubicBezTo>
                    <a:pt x="1563" y="27044"/>
                    <a:pt x="1683" y="27368"/>
                    <a:pt x="1984" y="27486"/>
                  </a:cubicBezTo>
                  <a:cubicBezTo>
                    <a:pt x="2051" y="27512"/>
                    <a:pt x="2116" y="27524"/>
                    <a:pt x="2177" y="27524"/>
                  </a:cubicBezTo>
                  <a:cubicBezTo>
                    <a:pt x="2396" y="27524"/>
                    <a:pt x="2581" y="27369"/>
                    <a:pt x="2705" y="27118"/>
                  </a:cubicBezTo>
                  <a:cubicBezTo>
                    <a:pt x="2875" y="26777"/>
                    <a:pt x="3025" y="26403"/>
                    <a:pt x="3122" y="26016"/>
                  </a:cubicBezTo>
                  <a:cubicBezTo>
                    <a:pt x="3317" y="25239"/>
                    <a:pt x="3508" y="24459"/>
                    <a:pt x="3696" y="23679"/>
                  </a:cubicBezTo>
                  <a:cubicBezTo>
                    <a:pt x="3882" y="22897"/>
                    <a:pt x="4066" y="22115"/>
                    <a:pt x="4246" y="21331"/>
                  </a:cubicBezTo>
                  <a:cubicBezTo>
                    <a:pt x="4426" y="20547"/>
                    <a:pt x="4602" y="19762"/>
                    <a:pt x="4775" y="18975"/>
                  </a:cubicBezTo>
                  <a:cubicBezTo>
                    <a:pt x="4947" y="18188"/>
                    <a:pt x="5117" y="17401"/>
                    <a:pt x="5284" y="16612"/>
                  </a:cubicBezTo>
                  <a:cubicBezTo>
                    <a:pt x="5434" y="15902"/>
                    <a:pt x="5591" y="15196"/>
                    <a:pt x="5691" y="14477"/>
                  </a:cubicBezTo>
                  <a:cubicBezTo>
                    <a:pt x="5792" y="13758"/>
                    <a:pt x="5837" y="13028"/>
                    <a:pt x="5756" y="12274"/>
                  </a:cubicBezTo>
                  <a:cubicBezTo>
                    <a:pt x="5729" y="12014"/>
                    <a:pt x="5893" y="11861"/>
                    <a:pt x="5981" y="11663"/>
                  </a:cubicBezTo>
                  <a:cubicBezTo>
                    <a:pt x="6361" y="10805"/>
                    <a:pt x="6773" y="9971"/>
                    <a:pt x="7195" y="9145"/>
                  </a:cubicBezTo>
                  <a:cubicBezTo>
                    <a:pt x="7618" y="8317"/>
                    <a:pt x="8048" y="7498"/>
                    <a:pt x="8466" y="6668"/>
                  </a:cubicBezTo>
                  <a:cubicBezTo>
                    <a:pt x="8883" y="5838"/>
                    <a:pt x="9288" y="4996"/>
                    <a:pt x="9654" y="4125"/>
                  </a:cubicBezTo>
                  <a:cubicBezTo>
                    <a:pt x="9822" y="3725"/>
                    <a:pt x="10217" y="3225"/>
                    <a:pt x="9744" y="2828"/>
                  </a:cubicBezTo>
                  <a:cubicBezTo>
                    <a:pt x="9637" y="2739"/>
                    <a:pt x="9544" y="2702"/>
                    <a:pt x="9461" y="2702"/>
                  </a:cubicBezTo>
                  <a:cubicBezTo>
                    <a:pt x="9164" y="2702"/>
                    <a:pt x="9000" y="3176"/>
                    <a:pt x="8836" y="3442"/>
                  </a:cubicBezTo>
                  <a:cubicBezTo>
                    <a:pt x="8413" y="4125"/>
                    <a:pt x="8000" y="4815"/>
                    <a:pt x="7596" y="5523"/>
                  </a:cubicBezTo>
                  <a:cubicBezTo>
                    <a:pt x="7191" y="6231"/>
                    <a:pt x="6796" y="6955"/>
                    <a:pt x="6411" y="7708"/>
                  </a:cubicBezTo>
                  <a:cubicBezTo>
                    <a:pt x="6024" y="8460"/>
                    <a:pt x="5648" y="9241"/>
                    <a:pt x="5282" y="10060"/>
                  </a:cubicBezTo>
                  <a:cubicBezTo>
                    <a:pt x="5026" y="9239"/>
                    <a:pt x="4775" y="8464"/>
                    <a:pt x="4531" y="7710"/>
                  </a:cubicBezTo>
                  <a:cubicBezTo>
                    <a:pt x="4287" y="6954"/>
                    <a:pt x="4054" y="6219"/>
                    <a:pt x="3840" y="5475"/>
                  </a:cubicBezTo>
                  <a:cubicBezTo>
                    <a:pt x="3578" y="4563"/>
                    <a:pt x="3235" y="3711"/>
                    <a:pt x="2835" y="2898"/>
                  </a:cubicBezTo>
                  <a:cubicBezTo>
                    <a:pt x="2437" y="2084"/>
                    <a:pt x="1982" y="1311"/>
                    <a:pt x="1499" y="555"/>
                  </a:cubicBezTo>
                  <a:cubicBezTo>
                    <a:pt x="1306" y="254"/>
                    <a:pt x="1074" y="0"/>
                    <a:pt x="77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49"/>
            <p:cNvSpPr/>
            <p:nvPr/>
          </p:nvSpPr>
          <p:spPr>
            <a:xfrm>
              <a:off x="3352825" y="390725"/>
              <a:ext cx="99975" cy="157825"/>
            </a:xfrm>
            <a:custGeom>
              <a:avLst/>
              <a:gdLst/>
              <a:ahLst/>
              <a:cxnLst/>
              <a:rect l="l" t="t" r="r" b="b"/>
              <a:pathLst>
                <a:path w="3999" h="6313" extrusionOk="0">
                  <a:moveTo>
                    <a:pt x="2519" y="0"/>
                  </a:moveTo>
                  <a:cubicBezTo>
                    <a:pt x="2506" y="0"/>
                    <a:pt x="2493" y="1"/>
                    <a:pt x="2479" y="1"/>
                  </a:cubicBezTo>
                  <a:cubicBezTo>
                    <a:pt x="1440" y="11"/>
                    <a:pt x="1042" y="337"/>
                    <a:pt x="836" y="1485"/>
                  </a:cubicBezTo>
                  <a:cubicBezTo>
                    <a:pt x="731" y="2077"/>
                    <a:pt x="627" y="2671"/>
                    <a:pt x="511" y="3263"/>
                  </a:cubicBezTo>
                  <a:cubicBezTo>
                    <a:pt x="397" y="3854"/>
                    <a:pt x="272" y="4444"/>
                    <a:pt x="125" y="5030"/>
                  </a:cubicBezTo>
                  <a:cubicBezTo>
                    <a:pt x="2" y="5527"/>
                    <a:pt x="1" y="6012"/>
                    <a:pt x="589" y="6235"/>
                  </a:cubicBezTo>
                  <a:cubicBezTo>
                    <a:pt x="730" y="6288"/>
                    <a:pt x="861" y="6313"/>
                    <a:pt x="983" y="6313"/>
                  </a:cubicBezTo>
                  <a:cubicBezTo>
                    <a:pt x="1394" y="6313"/>
                    <a:pt x="1697" y="6036"/>
                    <a:pt x="1879" y="5658"/>
                  </a:cubicBezTo>
                  <a:cubicBezTo>
                    <a:pt x="2216" y="4963"/>
                    <a:pt x="2573" y="4276"/>
                    <a:pt x="2900" y="3575"/>
                  </a:cubicBezTo>
                  <a:cubicBezTo>
                    <a:pt x="3226" y="2875"/>
                    <a:pt x="3520" y="2164"/>
                    <a:pt x="3730" y="1422"/>
                  </a:cubicBezTo>
                  <a:cubicBezTo>
                    <a:pt x="3999" y="467"/>
                    <a:pt x="3588" y="0"/>
                    <a:pt x="251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49"/>
            <p:cNvSpPr/>
            <p:nvPr/>
          </p:nvSpPr>
          <p:spPr>
            <a:xfrm>
              <a:off x="1803150" y="2191150"/>
              <a:ext cx="4219150" cy="2156150"/>
            </a:xfrm>
            <a:custGeom>
              <a:avLst/>
              <a:gdLst/>
              <a:ahLst/>
              <a:cxnLst/>
              <a:rect l="l" t="t" r="r" b="b"/>
              <a:pathLst>
                <a:path w="168766" h="86246" extrusionOk="0">
                  <a:moveTo>
                    <a:pt x="17346" y="10847"/>
                  </a:moveTo>
                  <a:cubicBezTo>
                    <a:pt x="17911" y="10847"/>
                    <a:pt x="18335" y="11453"/>
                    <a:pt x="18781" y="12692"/>
                  </a:cubicBezTo>
                  <a:cubicBezTo>
                    <a:pt x="19372" y="14332"/>
                    <a:pt x="19426" y="16017"/>
                    <a:pt x="19140" y="17723"/>
                  </a:cubicBezTo>
                  <a:cubicBezTo>
                    <a:pt x="18528" y="21370"/>
                    <a:pt x="17859" y="25007"/>
                    <a:pt x="16417" y="28443"/>
                  </a:cubicBezTo>
                  <a:cubicBezTo>
                    <a:pt x="14523" y="32939"/>
                    <a:pt x="12156" y="37171"/>
                    <a:pt x="9314" y="41139"/>
                  </a:cubicBezTo>
                  <a:cubicBezTo>
                    <a:pt x="8665" y="42045"/>
                    <a:pt x="8052" y="42976"/>
                    <a:pt x="7424" y="43896"/>
                  </a:cubicBezTo>
                  <a:lnTo>
                    <a:pt x="7223" y="43839"/>
                  </a:lnTo>
                  <a:lnTo>
                    <a:pt x="7225" y="43839"/>
                  </a:lnTo>
                  <a:cubicBezTo>
                    <a:pt x="7137" y="41815"/>
                    <a:pt x="7050" y="39792"/>
                    <a:pt x="6964" y="37770"/>
                  </a:cubicBezTo>
                  <a:cubicBezTo>
                    <a:pt x="6960" y="37680"/>
                    <a:pt x="6969" y="37589"/>
                    <a:pt x="6955" y="37501"/>
                  </a:cubicBezTo>
                  <a:cubicBezTo>
                    <a:pt x="6470" y="34459"/>
                    <a:pt x="7196" y="31542"/>
                    <a:pt x="7766" y="28584"/>
                  </a:cubicBezTo>
                  <a:cubicBezTo>
                    <a:pt x="8349" y="25543"/>
                    <a:pt x="9265" y="22641"/>
                    <a:pt x="10540" y="19834"/>
                  </a:cubicBezTo>
                  <a:cubicBezTo>
                    <a:pt x="11843" y="16962"/>
                    <a:pt x="13469" y="14298"/>
                    <a:pt x="15634" y="11997"/>
                  </a:cubicBezTo>
                  <a:cubicBezTo>
                    <a:pt x="16351" y="11235"/>
                    <a:pt x="16894" y="10847"/>
                    <a:pt x="17346" y="10847"/>
                  </a:cubicBezTo>
                  <a:close/>
                  <a:moveTo>
                    <a:pt x="147906" y="36349"/>
                  </a:moveTo>
                  <a:cubicBezTo>
                    <a:pt x="148047" y="36944"/>
                    <a:pt x="148245" y="37442"/>
                    <a:pt x="148270" y="37950"/>
                  </a:cubicBezTo>
                  <a:cubicBezTo>
                    <a:pt x="148328" y="39078"/>
                    <a:pt x="148397" y="40220"/>
                    <a:pt x="148284" y="41339"/>
                  </a:cubicBezTo>
                  <a:cubicBezTo>
                    <a:pt x="148014" y="44015"/>
                    <a:pt x="147333" y="46609"/>
                    <a:pt x="146529" y="49288"/>
                  </a:cubicBezTo>
                  <a:cubicBezTo>
                    <a:pt x="144158" y="47001"/>
                    <a:pt x="144843" y="39470"/>
                    <a:pt x="147906" y="36349"/>
                  </a:cubicBezTo>
                  <a:close/>
                  <a:moveTo>
                    <a:pt x="59446" y="38487"/>
                  </a:moveTo>
                  <a:cubicBezTo>
                    <a:pt x="59590" y="38487"/>
                    <a:pt x="59738" y="38503"/>
                    <a:pt x="59892" y="38536"/>
                  </a:cubicBezTo>
                  <a:cubicBezTo>
                    <a:pt x="60655" y="38696"/>
                    <a:pt x="60986" y="38930"/>
                    <a:pt x="60925" y="39724"/>
                  </a:cubicBezTo>
                  <a:cubicBezTo>
                    <a:pt x="60853" y="40660"/>
                    <a:pt x="60739" y="41636"/>
                    <a:pt x="60398" y="42497"/>
                  </a:cubicBezTo>
                  <a:cubicBezTo>
                    <a:pt x="59575" y="44574"/>
                    <a:pt x="58480" y="46503"/>
                    <a:pt x="57218" y="48372"/>
                  </a:cubicBezTo>
                  <a:cubicBezTo>
                    <a:pt x="55996" y="50180"/>
                    <a:pt x="54731" y="51935"/>
                    <a:pt x="53261" y="53529"/>
                  </a:cubicBezTo>
                  <a:cubicBezTo>
                    <a:pt x="52423" y="54437"/>
                    <a:pt x="51403" y="55174"/>
                    <a:pt x="50466" y="55987"/>
                  </a:cubicBezTo>
                  <a:lnTo>
                    <a:pt x="50280" y="55882"/>
                  </a:lnTo>
                  <a:lnTo>
                    <a:pt x="50281" y="55882"/>
                  </a:lnTo>
                  <a:cubicBezTo>
                    <a:pt x="50426" y="55076"/>
                    <a:pt x="50544" y="54264"/>
                    <a:pt x="50725" y="53465"/>
                  </a:cubicBezTo>
                  <a:cubicBezTo>
                    <a:pt x="51119" y="51723"/>
                    <a:pt x="51521" y="49982"/>
                    <a:pt x="51965" y="48252"/>
                  </a:cubicBezTo>
                  <a:cubicBezTo>
                    <a:pt x="52481" y="46245"/>
                    <a:pt x="53442" y="44382"/>
                    <a:pt x="54778" y="42799"/>
                  </a:cubicBezTo>
                  <a:cubicBezTo>
                    <a:pt x="55848" y="41533"/>
                    <a:pt x="56969" y="40309"/>
                    <a:pt x="58101" y="39096"/>
                  </a:cubicBezTo>
                  <a:cubicBezTo>
                    <a:pt x="58467" y="38704"/>
                    <a:pt x="58919" y="38487"/>
                    <a:pt x="59446" y="38487"/>
                  </a:cubicBezTo>
                  <a:close/>
                  <a:moveTo>
                    <a:pt x="127955" y="39227"/>
                  </a:moveTo>
                  <a:cubicBezTo>
                    <a:pt x="128795" y="39227"/>
                    <a:pt x="129349" y="39832"/>
                    <a:pt x="129250" y="40816"/>
                  </a:cubicBezTo>
                  <a:cubicBezTo>
                    <a:pt x="129162" y="41720"/>
                    <a:pt x="128920" y="42624"/>
                    <a:pt x="128631" y="43489"/>
                  </a:cubicBezTo>
                  <a:cubicBezTo>
                    <a:pt x="127631" y="46474"/>
                    <a:pt x="125710" y="48955"/>
                    <a:pt x="123951" y="51488"/>
                  </a:cubicBezTo>
                  <a:cubicBezTo>
                    <a:pt x="122555" y="53496"/>
                    <a:pt x="120893" y="55367"/>
                    <a:pt x="118561" y="56793"/>
                  </a:cubicBezTo>
                  <a:cubicBezTo>
                    <a:pt x="118737" y="55822"/>
                    <a:pt x="118854" y="54969"/>
                    <a:pt x="119050" y="54133"/>
                  </a:cubicBezTo>
                  <a:cubicBezTo>
                    <a:pt x="119490" y="52248"/>
                    <a:pt x="119898" y="50351"/>
                    <a:pt x="120450" y="48496"/>
                  </a:cubicBezTo>
                  <a:cubicBezTo>
                    <a:pt x="121496" y="44992"/>
                    <a:pt x="123823" y="42340"/>
                    <a:pt x="126407" y="39886"/>
                  </a:cubicBezTo>
                  <a:cubicBezTo>
                    <a:pt x="126605" y="39699"/>
                    <a:pt x="126972" y="39452"/>
                    <a:pt x="127229" y="39361"/>
                  </a:cubicBezTo>
                  <a:cubicBezTo>
                    <a:pt x="127487" y="39270"/>
                    <a:pt x="127731" y="39227"/>
                    <a:pt x="127955" y="39227"/>
                  </a:cubicBezTo>
                  <a:close/>
                  <a:moveTo>
                    <a:pt x="82776" y="21001"/>
                  </a:moveTo>
                  <a:cubicBezTo>
                    <a:pt x="82909" y="21001"/>
                    <a:pt x="83092" y="21040"/>
                    <a:pt x="83352" y="21103"/>
                  </a:cubicBezTo>
                  <a:cubicBezTo>
                    <a:pt x="86481" y="21863"/>
                    <a:pt x="89597" y="22675"/>
                    <a:pt x="92724" y="23438"/>
                  </a:cubicBezTo>
                  <a:cubicBezTo>
                    <a:pt x="93353" y="23591"/>
                    <a:pt x="93313" y="23933"/>
                    <a:pt x="93229" y="24431"/>
                  </a:cubicBezTo>
                  <a:cubicBezTo>
                    <a:pt x="92499" y="28784"/>
                    <a:pt x="91673" y="33126"/>
                    <a:pt x="91113" y="37501"/>
                  </a:cubicBezTo>
                  <a:cubicBezTo>
                    <a:pt x="90598" y="41524"/>
                    <a:pt x="90291" y="45580"/>
                    <a:pt x="90049" y="49630"/>
                  </a:cubicBezTo>
                  <a:cubicBezTo>
                    <a:pt x="89739" y="54780"/>
                    <a:pt x="89119" y="59936"/>
                    <a:pt x="89481" y="65095"/>
                  </a:cubicBezTo>
                  <a:cubicBezTo>
                    <a:pt x="89631" y="67241"/>
                    <a:pt x="88708" y="68558"/>
                    <a:pt x="87321" y="69841"/>
                  </a:cubicBezTo>
                  <a:cubicBezTo>
                    <a:pt x="85462" y="71563"/>
                    <a:pt x="83669" y="73361"/>
                    <a:pt x="81747" y="75008"/>
                  </a:cubicBezTo>
                  <a:cubicBezTo>
                    <a:pt x="80672" y="75928"/>
                    <a:pt x="79427" y="76671"/>
                    <a:pt x="78192" y="77376"/>
                  </a:cubicBezTo>
                  <a:cubicBezTo>
                    <a:pt x="77888" y="77549"/>
                    <a:pt x="77664" y="77639"/>
                    <a:pt x="77498" y="77639"/>
                  </a:cubicBezTo>
                  <a:cubicBezTo>
                    <a:pt x="77195" y="77639"/>
                    <a:pt x="77084" y="77343"/>
                    <a:pt x="77026" y="76720"/>
                  </a:cubicBezTo>
                  <a:cubicBezTo>
                    <a:pt x="76679" y="72947"/>
                    <a:pt x="76230" y="69181"/>
                    <a:pt x="76416" y="65969"/>
                  </a:cubicBezTo>
                  <a:lnTo>
                    <a:pt x="76417" y="65969"/>
                  </a:lnTo>
                  <a:cubicBezTo>
                    <a:pt x="76546" y="60241"/>
                    <a:pt x="77110" y="55142"/>
                    <a:pt x="77733" y="50046"/>
                  </a:cubicBezTo>
                  <a:cubicBezTo>
                    <a:pt x="78135" y="46759"/>
                    <a:pt x="78421" y="43453"/>
                    <a:pt x="78940" y="40184"/>
                  </a:cubicBezTo>
                  <a:cubicBezTo>
                    <a:pt x="79542" y="36386"/>
                    <a:pt x="80349" y="32620"/>
                    <a:pt x="81053" y="28837"/>
                  </a:cubicBezTo>
                  <a:cubicBezTo>
                    <a:pt x="81489" y="26491"/>
                    <a:pt x="81896" y="24141"/>
                    <a:pt x="82322" y="21793"/>
                  </a:cubicBezTo>
                  <a:cubicBezTo>
                    <a:pt x="82428" y="21206"/>
                    <a:pt x="82470" y="21001"/>
                    <a:pt x="82776" y="21001"/>
                  </a:cubicBezTo>
                  <a:close/>
                  <a:moveTo>
                    <a:pt x="26178" y="69857"/>
                  </a:moveTo>
                  <a:lnTo>
                    <a:pt x="26348" y="70068"/>
                  </a:lnTo>
                  <a:cubicBezTo>
                    <a:pt x="25798" y="70902"/>
                    <a:pt x="25293" y="71770"/>
                    <a:pt x="24685" y="72559"/>
                  </a:cubicBezTo>
                  <a:cubicBezTo>
                    <a:pt x="23070" y="74659"/>
                    <a:pt x="21611" y="76891"/>
                    <a:pt x="19408" y="78477"/>
                  </a:cubicBezTo>
                  <a:cubicBezTo>
                    <a:pt x="18110" y="79414"/>
                    <a:pt x="16727" y="79954"/>
                    <a:pt x="15178" y="79954"/>
                  </a:cubicBezTo>
                  <a:cubicBezTo>
                    <a:pt x="14917" y="79954"/>
                    <a:pt x="14652" y="79939"/>
                    <a:pt x="14382" y="79908"/>
                  </a:cubicBezTo>
                  <a:cubicBezTo>
                    <a:pt x="13323" y="79787"/>
                    <a:pt x="13111" y="79423"/>
                    <a:pt x="13482" y="78414"/>
                  </a:cubicBezTo>
                  <a:cubicBezTo>
                    <a:pt x="14058" y="76849"/>
                    <a:pt x="15109" y="75635"/>
                    <a:pt x="16367" y="74616"/>
                  </a:cubicBezTo>
                  <a:cubicBezTo>
                    <a:pt x="19268" y="72270"/>
                    <a:pt x="22788" y="71189"/>
                    <a:pt x="26178" y="69857"/>
                  </a:cubicBezTo>
                  <a:close/>
                  <a:moveTo>
                    <a:pt x="925" y="0"/>
                  </a:moveTo>
                  <a:cubicBezTo>
                    <a:pt x="904" y="0"/>
                    <a:pt x="884" y="1"/>
                    <a:pt x="864" y="3"/>
                  </a:cubicBezTo>
                  <a:cubicBezTo>
                    <a:pt x="636" y="28"/>
                    <a:pt x="308" y="478"/>
                    <a:pt x="280" y="763"/>
                  </a:cubicBezTo>
                  <a:cubicBezTo>
                    <a:pt x="141" y="2153"/>
                    <a:pt x="48" y="3550"/>
                    <a:pt x="20" y="4945"/>
                  </a:cubicBezTo>
                  <a:cubicBezTo>
                    <a:pt x="3" y="5746"/>
                    <a:pt x="172" y="6549"/>
                    <a:pt x="201" y="7353"/>
                  </a:cubicBezTo>
                  <a:cubicBezTo>
                    <a:pt x="424" y="13319"/>
                    <a:pt x="717" y="19284"/>
                    <a:pt x="817" y="25252"/>
                  </a:cubicBezTo>
                  <a:cubicBezTo>
                    <a:pt x="908" y="30714"/>
                    <a:pt x="783" y="36179"/>
                    <a:pt x="755" y="41643"/>
                  </a:cubicBezTo>
                  <a:cubicBezTo>
                    <a:pt x="691" y="53675"/>
                    <a:pt x="568" y="65707"/>
                    <a:pt x="72" y="77731"/>
                  </a:cubicBezTo>
                  <a:cubicBezTo>
                    <a:pt x="1" y="79460"/>
                    <a:pt x="15" y="81195"/>
                    <a:pt x="50" y="82926"/>
                  </a:cubicBezTo>
                  <a:cubicBezTo>
                    <a:pt x="83" y="84635"/>
                    <a:pt x="957" y="85809"/>
                    <a:pt x="2450" y="86044"/>
                  </a:cubicBezTo>
                  <a:cubicBezTo>
                    <a:pt x="3306" y="86178"/>
                    <a:pt x="4172" y="86245"/>
                    <a:pt x="5038" y="86245"/>
                  </a:cubicBezTo>
                  <a:cubicBezTo>
                    <a:pt x="5262" y="86245"/>
                    <a:pt x="5485" y="86241"/>
                    <a:pt x="5709" y="86232"/>
                  </a:cubicBezTo>
                  <a:cubicBezTo>
                    <a:pt x="7044" y="86181"/>
                    <a:pt x="8096" y="85074"/>
                    <a:pt x="8080" y="83738"/>
                  </a:cubicBezTo>
                  <a:cubicBezTo>
                    <a:pt x="8014" y="78125"/>
                    <a:pt x="7948" y="72513"/>
                    <a:pt x="7821" y="66902"/>
                  </a:cubicBezTo>
                  <a:cubicBezTo>
                    <a:pt x="7698" y="61410"/>
                    <a:pt x="7495" y="55919"/>
                    <a:pt x="7339" y="50429"/>
                  </a:cubicBezTo>
                  <a:cubicBezTo>
                    <a:pt x="7304" y="49183"/>
                    <a:pt x="7326" y="49172"/>
                    <a:pt x="8469" y="48783"/>
                  </a:cubicBezTo>
                  <a:cubicBezTo>
                    <a:pt x="10698" y="48022"/>
                    <a:pt x="12938" y="47619"/>
                    <a:pt x="15189" y="47619"/>
                  </a:cubicBezTo>
                  <a:cubicBezTo>
                    <a:pt x="17016" y="47619"/>
                    <a:pt x="18850" y="47884"/>
                    <a:pt x="20694" y="48437"/>
                  </a:cubicBezTo>
                  <a:cubicBezTo>
                    <a:pt x="25639" y="49921"/>
                    <a:pt x="28478" y="53326"/>
                    <a:pt x="29289" y="58305"/>
                  </a:cubicBezTo>
                  <a:cubicBezTo>
                    <a:pt x="29630" y="60392"/>
                    <a:pt x="29382" y="62583"/>
                    <a:pt x="29328" y="64724"/>
                  </a:cubicBezTo>
                  <a:cubicBezTo>
                    <a:pt x="29309" y="65502"/>
                    <a:pt x="28899" y="66086"/>
                    <a:pt x="28079" y="66402"/>
                  </a:cubicBezTo>
                  <a:cubicBezTo>
                    <a:pt x="24994" y="67593"/>
                    <a:pt x="21923" y="68817"/>
                    <a:pt x="18865" y="70074"/>
                  </a:cubicBezTo>
                  <a:cubicBezTo>
                    <a:pt x="15958" y="71269"/>
                    <a:pt x="13395" y="72991"/>
                    <a:pt x="11243" y="75292"/>
                  </a:cubicBezTo>
                  <a:cubicBezTo>
                    <a:pt x="10171" y="76438"/>
                    <a:pt x="9331" y="77735"/>
                    <a:pt x="8878" y="79254"/>
                  </a:cubicBezTo>
                  <a:cubicBezTo>
                    <a:pt x="8149" y="81708"/>
                    <a:pt x="9006" y="83941"/>
                    <a:pt x="11154" y="85172"/>
                  </a:cubicBezTo>
                  <a:cubicBezTo>
                    <a:pt x="11991" y="85652"/>
                    <a:pt x="12904" y="85897"/>
                    <a:pt x="13818" y="85897"/>
                  </a:cubicBezTo>
                  <a:cubicBezTo>
                    <a:pt x="14174" y="85897"/>
                    <a:pt x="14530" y="85860"/>
                    <a:pt x="14882" y="85785"/>
                  </a:cubicBezTo>
                  <a:cubicBezTo>
                    <a:pt x="17121" y="85309"/>
                    <a:pt x="19392" y="84830"/>
                    <a:pt x="21424" y="83707"/>
                  </a:cubicBezTo>
                  <a:cubicBezTo>
                    <a:pt x="25419" y="81501"/>
                    <a:pt x="28558" y="78352"/>
                    <a:pt x="31229" y="74691"/>
                  </a:cubicBezTo>
                  <a:cubicBezTo>
                    <a:pt x="32811" y="72523"/>
                    <a:pt x="33938" y="70134"/>
                    <a:pt x="34777" y="67603"/>
                  </a:cubicBezTo>
                  <a:cubicBezTo>
                    <a:pt x="34987" y="66970"/>
                    <a:pt x="35366" y="66606"/>
                    <a:pt x="35955" y="66373"/>
                  </a:cubicBezTo>
                  <a:cubicBezTo>
                    <a:pt x="36927" y="65993"/>
                    <a:pt x="37875" y="65547"/>
                    <a:pt x="38859" y="65205"/>
                  </a:cubicBezTo>
                  <a:cubicBezTo>
                    <a:pt x="39900" y="64846"/>
                    <a:pt x="40976" y="64587"/>
                    <a:pt x="42028" y="64258"/>
                  </a:cubicBezTo>
                  <a:cubicBezTo>
                    <a:pt x="42157" y="64218"/>
                    <a:pt x="42271" y="64196"/>
                    <a:pt x="42369" y="64196"/>
                  </a:cubicBezTo>
                  <a:cubicBezTo>
                    <a:pt x="42637" y="64196"/>
                    <a:pt x="42788" y="64358"/>
                    <a:pt x="42828" y="64743"/>
                  </a:cubicBezTo>
                  <a:cubicBezTo>
                    <a:pt x="42850" y="64950"/>
                    <a:pt x="42902" y="65154"/>
                    <a:pt x="42957" y="65356"/>
                  </a:cubicBezTo>
                  <a:cubicBezTo>
                    <a:pt x="43224" y="66325"/>
                    <a:pt x="43435" y="67315"/>
                    <a:pt x="43783" y="68256"/>
                  </a:cubicBezTo>
                  <a:cubicBezTo>
                    <a:pt x="44165" y="69289"/>
                    <a:pt x="44693" y="70267"/>
                    <a:pt x="45123" y="71284"/>
                  </a:cubicBezTo>
                  <a:cubicBezTo>
                    <a:pt x="45804" y="72894"/>
                    <a:pt x="46706" y="74376"/>
                    <a:pt x="47868" y="75669"/>
                  </a:cubicBezTo>
                  <a:cubicBezTo>
                    <a:pt x="48598" y="76481"/>
                    <a:pt x="49387" y="77381"/>
                    <a:pt x="50343" y="77816"/>
                  </a:cubicBezTo>
                  <a:cubicBezTo>
                    <a:pt x="51502" y="78340"/>
                    <a:pt x="52707" y="78782"/>
                    <a:pt x="54024" y="78782"/>
                  </a:cubicBezTo>
                  <a:cubicBezTo>
                    <a:pt x="54399" y="78782"/>
                    <a:pt x="54782" y="78746"/>
                    <a:pt x="55176" y="78666"/>
                  </a:cubicBezTo>
                  <a:cubicBezTo>
                    <a:pt x="57132" y="78272"/>
                    <a:pt x="58818" y="77434"/>
                    <a:pt x="60188" y="76086"/>
                  </a:cubicBezTo>
                  <a:cubicBezTo>
                    <a:pt x="61300" y="74990"/>
                    <a:pt x="62174" y="73649"/>
                    <a:pt x="63134" y="72402"/>
                  </a:cubicBezTo>
                  <a:cubicBezTo>
                    <a:pt x="63480" y="71953"/>
                    <a:pt x="63805" y="71489"/>
                    <a:pt x="64122" y="71018"/>
                  </a:cubicBezTo>
                  <a:cubicBezTo>
                    <a:pt x="65604" y="68821"/>
                    <a:pt x="67095" y="66629"/>
                    <a:pt x="68551" y="64414"/>
                  </a:cubicBezTo>
                  <a:cubicBezTo>
                    <a:pt x="69036" y="63678"/>
                    <a:pt x="69436" y="62887"/>
                    <a:pt x="69876" y="62122"/>
                  </a:cubicBezTo>
                  <a:lnTo>
                    <a:pt x="70092" y="62181"/>
                  </a:lnTo>
                  <a:cubicBezTo>
                    <a:pt x="70092" y="64185"/>
                    <a:pt x="70084" y="66190"/>
                    <a:pt x="70093" y="68194"/>
                  </a:cubicBezTo>
                  <a:cubicBezTo>
                    <a:pt x="70106" y="71116"/>
                    <a:pt x="70063" y="74039"/>
                    <a:pt x="70183" y="76956"/>
                  </a:cubicBezTo>
                  <a:cubicBezTo>
                    <a:pt x="70230" y="78127"/>
                    <a:pt x="70478" y="79334"/>
                    <a:pt x="70881" y="80437"/>
                  </a:cubicBezTo>
                  <a:cubicBezTo>
                    <a:pt x="71400" y="81862"/>
                    <a:pt x="72759" y="82802"/>
                    <a:pt x="74229" y="82802"/>
                  </a:cubicBezTo>
                  <a:cubicBezTo>
                    <a:pt x="74456" y="82802"/>
                    <a:pt x="74686" y="82780"/>
                    <a:pt x="74915" y="82733"/>
                  </a:cubicBezTo>
                  <a:cubicBezTo>
                    <a:pt x="76610" y="82389"/>
                    <a:pt x="78192" y="81755"/>
                    <a:pt x="79474" y="80568"/>
                  </a:cubicBezTo>
                  <a:cubicBezTo>
                    <a:pt x="82013" y="78218"/>
                    <a:pt x="84524" y="75836"/>
                    <a:pt x="87050" y="73469"/>
                  </a:cubicBezTo>
                  <a:cubicBezTo>
                    <a:pt x="87915" y="72659"/>
                    <a:pt x="88786" y="71856"/>
                    <a:pt x="89723" y="70989"/>
                  </a:cubicBezTo>
                  <a:cubicBezTo>
                    <a:pt x="89802" y="71410"/>
                    <a:pt x="89847" y="71732"/>
                    <a:pt x="89927" y="72044"/>
                  </a:cubicBezTo>
                  <a:cubicBezTo>
                    <a:pt x="90319" y="73574"/>
                    <a:pt x="90689" y="75112"/>
                    <a:pt x="91128" y="76628"/>
                  </a:cubicBezTo>
                  <a:cubicBezTo>
                    <a:pt x="91430" y="77672"/>
                    <a:pt x="92069" y="78530"/>
                    <a:pt x="93062" y="78989"/>
                  </a:cubicBezTo>
                  <a:cubicBezTo>
                    <a:pt x="94336" y="79577"/>
                    <a:pt x="95637" y="79990"/>
                    <a:pt x="96969" y="79990"/>
                  </a:cubicBezTo>
                  <a:cubicBezTo>
                    <a:pt x="97761" y="79990"/>
                    <a:pt x="98564" y="79844"/>
                    <a:pt x="99379" y="79503"/>
                  </a:cubicBezTo>
                  <a:cubicBezTo>
                    <a:pt x="100120" y="79193"/>
                    <a:pt x="100880" y="78878"/>
                    <a:pt x="101535" y="78427"/>
                  </a:cubicBezTo>
                  <a:cubicBezTo>
                    <a:pt x="103131" y="77330"/>
                    <a:pt x="104742" y="76238"/>
                    <a:pt x="106213" y="74986"/>
                  </a:cubicBezTo>
                  <a:cubicBezTo>
                    <a:pt x="108049" y="73425"/>
                    <a:pt x="110037" y="72013"/>
                    <a:pt x="111522" y="70066"/>
                  </a:cubicBezTo>
                  <a:cubicBezTo>
                    <a:pt x="111693" y="69841"/>
                    <a:pt x="111929" y="69667"/>
                    <a:pt x="112184" y="69420"/>
                  </a:cubicBezTo>
                  <a:cubicBezTo>
                    <a:pt x="112350" y="69714"/>
                    <a:pt x="112476" y="69912"/>
                    <a:pt x="112576" y="70120"/>
                  </a:cubicBezTo>
                  <a:cubicBezTo>
                    <a:pt x="113192" y="71413"/>
                    <a:pt x="113682" y="72783"/>
                    <a:pt x="114439" y="73988"/>
                  </a:cubicBezTo>
                  <a:cubicBezTo>
                    <a:pt x="115815" y="76179"/>
                    <a:pt x="117243" y="78294"/>
                    <a:pt x="119998" y="79143"/>
                  </a:cubicBezTo>
                  <a:cubicBezTo>
                    <a:pt x="120832" y="79400"/>
                    <a:pt x="121643" y="79529"/>
                    <a:pt x="122435" y="79529"/>
                  </a:cubicBezTo>
                  <a:cubicBezTo>
                    <a:pt x="123421" y="79529"/>
                    <a:pt x="124377" y="79330"/>
                    <a:pt x="125311" y="78935"/>
                  </a:cubicBezTo>
                  <a:cubicBezTo>
                    <a:pt x="129705" y="77073"/>
                    <a:pt x="133577" y="74398"/>
                    <a:pt x="136772" y="70833"/>
                  </a:cubicBezTo>
                  <a:cubicBezTo>
                    <a:pt x="141298" y="65785"/>
                    <a:pt x="145336" y="60405"/>
                    <a:pt x="147711" y="53959"/>
                  </a:cubicBezTo>
                  <a:cubicBezTo>
                    <a:pt x="147955" y="53295"/>
                    <a:pt x="150336" y="53091"/>
                    <a:pt x="151858" y="53091"/>
                  </a:cubicBezTo>
                  <a:cubicBezTo>
                    <a:pt x="152566" y="53091"/>
                    <a:pt x="153089" y="53135"/>
                    <a:pt x="153122" y="53198"/>
                  </a:cubicBezTo>
                  <a:lnTo>
                    <a:pt x="153345" y="53421"/>
                  </a:lnTo>
                  <a:cubicBezTo>
                    <a:pt x="152592" y="55638"/>
                    <a:pt x="151875" y="57951"/>
                    <a:pt x="151005" y="60201"/>
                  </a:cubicBezTo>
                  <a:cubicBezTo>
                    <a:pt x="150308" y="62007"/>
                    <a:pt x="149768" y="63876"/>
                    <a:pt x="149523" y="65798"/>
                  </a:cubicBezTo>
                  <a:cubicBezTo>
                    <a:pt x="149075" y="69293"/>
                    <a:pt x="149345" y="72628"/>
                    <a:pt x="151902" y="75370"/>
                  </a:cubicBezTo>
                  <a:cubicBezTo>
                    <a:pt x="153480" y="77062"/>
                    <a:pt x="155287" y="78044"/>
                    <a:pt x="157397" y="78044"/>
                  </a:cubicBezTo>
                  <a:cubicBezTo>
                    <a:pt x="158063" y="78044"/>
                    <a:pt x="158760" y="77946"/>
                    <a:pt x="159490" y="77741"/>
                  </a:cubicBezTo>
                  <a:cubicBezTo>
                    <a:pt x="160983" y="77322"/>
                    <a:pt x="162507" y="76969"/>
                    <a:pt x="163946" y="76407"/>
                  </a:cubicBezTo>
                  <a:cubicBezTo>
                    <a:pt x="165326" y="75868"/>
                    <a:pt x="166632" y="75128"/>
                    <a:pt x="167937" y="74411"/>
                  </a:cubicBezTo>
                  <a:cubicBezTo>
                    <a:pt x="168606" y="74043"/>
                    <a:pt x="168765" y="73423"/>
                    <a:pt x="168474" y="72900"/>
                  </a:cubicBezTo>
                  <a:cubicBezTo>
                    <a:pt x="168313" y="72610"/>
                    <a:pt x="168020" y="72456"/>
                    <a:pt x="167658" y="72456"/>
                  </a:cubicBezTo>
                  <a:cubicBezTo>
                    <a:pt x="167446" y="72456"/>
                    <a:pt x="167210" y="72509"/>
                    <a:pt x="166963" y="72619"/>
                  </a:cubicBezTo>
                  <a:cubicBezTo>
                    <a:pt x="166501" y="72825"/>
                    <a:pt x="166075" y="73145"/>
                    <a:pt x="165596" y="73270"/>
                  </a:cubicBezTo>
                  <a:cubicBezTo>
                    <a:pt x="164105" y="73654"/>
                    <a:pt x="162600" y="73984"/>
                    <a:pt x="161097" y="74317"/>
                  </a:cubicBezTo>
                  <a:cubicBezTo>
                    <a:pt x="160895" y="74362"/>
                    <a:pt x="160577" y="74402"/>
                    <a:pt x="160343" y="74402"/>
                  </a:cubicBezTo>
                  <a:cubicBezTo>
                    <a:pt x="160309" y="74402"/>
                    <a:pt x="160276" y="74401"/>
                    <a:pt x="160246" y="74399"/>
                  </a:cubicBezTo>
                  <a:cubicBezTo>
                    <a:pt x="157384" y="74226"/>
                    <a:pt x="155185" y="72058"/>
                    <a:pt x="154973" y="69173"/>
                  </a:cubicBezTo>
                  <a:cubicBezTo>
                    <a:pt x="154770" y="66403"/>
                    <a:pt x="155112" y="63733"/>
                    <a:pt x="156103" y="61091"/>
                  </a:cubicBezTo>
                  <a:cubicBezTo>
                    <a:pt x="157105" y="58420"/>
                    <a:pt x="157999" y="55674"/>
                    <a:pt x="158585" y="52886"/>
                  </a:cubicBezTo>
                  <a:cubicBezTo>
                    <a:pt x="159116" y="50356"/>
                    <a:pt x="157631" y="48645"/>
                    <a:pt x="155426" y="48645"/>
                  </a:cubicBezTo>
                  <a:cubicBezTo>
                    <a:pt x="154945" y="48645"/>
                    <a:pt x="154431" y="48727"/>
                    <a:pt x="153895" y="48899"/>
                  </a:cubicBezTo>
                  <a:cubicBezTo>
                    <a:pt x="153668" y="48972"/>
                    <a:pt x="153443" y="49053"/>
                    <a:pt x="153222" y="49143"/>
                  </a:cubicBezTo>
                  <a:cubicBezTo>
                    <a:pt x="152226" y="49545"/>
                    <a:pt x="151237" y="49964"/>
                    <a:pt x="150234" y="50349"/>
                  </a:cubicBezTo>
                  <a:cubicBezTo>
                    <a:pt x="149922" y="50469"/>
                    <a:pt x="149576" y="50498"/>
                    <a:pt x="149118" y="50597"/>
                  </a:cubicBezTo>
                  <a:cubicBezTo>
                    <a:pt x="149706" y="48577"/>
                    <a:pt x="150229" y="46717"/>
                    <a:pt x="150795" y="44869"/>
                  </a:cubicBezTo>
                  <a:cubicBezTo>
                    <a:pt x="151530" y="42468"/>
                    <a:pt x="152261" y="40070"/>
                    <a:pt x="152294" y="37528"/>
                  </a:cubicBezTo>
                  <a:cubicBezTo>
                    <a:pt x="152317" y="35755"/>
                    <a:pt x="152294" y="33988"/>
                    <a:pt x="151283" y="32403"/>
                  </a:cubicBezTo>
                  <a:cubicBezTo>
                    <a:pt x="150469" y="31129"/>
                    <a:pt x="149089" y="30469"/>
                    <a:pt x="147675" y="30469"/>
                  </a:cubicBezTo>
                  <a:cubicBezTo>
                    <a:pt x="146775" y="30469"/>
                    <a:pt x="145860" y="30736"/>
                    <a:pt x="145069" y="31282"/>
                  </a:cubicBezTo>
                  <a:cubicBezTo>
                    <a:pt x="142638" y="32959"/>
                    <a:pt x="141389" y="35429"/>
                    <a:pt x="140621" y="38180"/>
                  </a:cubicBezTo>
                  <a:cubicBezTo>
                    <a:pt x="139987" y="40442"/>
                    <a:pt x="139900" y="42780"/>
                    <a:pt x="140072" y="45113"/>
                  </a:cubicBezTo>
                  <a:cubicBezTo>
                    <a:pt x="140193" y="46737"/>
                    <a:pt x="140497" y="48351"/>
                    <a:pt x="141673" y="49580"/>
                  </a:cubicBezTo>
                  <a:cubicBezTo>
                    <a:pt x="142557" y="50503"/>
                    <a:pt x="143537" y="51342"/>
                    <a:pt x="144540" y="52139"/>
                  </a:cubicBezTo>
                  <a:cubicBezTo>
                    <a:pt x="145339" y="52775"/>
                    <a:pt x="145573" y="53181"/>
                    <a:pt x="145096" y="54108"/>
                  </a:cubicBezTo>
                  <a:cubicBezTo>
                    <a:pt x="144018" y="56201"/>
                    <a:pt x="142982" y="58330"/>
                    <a:pt x="141726" y="60314"/>
                  </a:cubicBezTo>
                  <a:cubicBezTo>
                    <a:pt x="138889" y="64794"/>
                    <a:pt x="135363" y="68675"/>
                    <a:pt x="131004" y="71734"/>
                  </a:cubicBezTo>
                  <a:cubicBezTo>
                    <a:pt x="129444" y="72829"/>
                    <a:pt x="127789" y="73795"/>
                    <a:pt x="126142" y="74761"/>
                  </a:cubicBezTo>
                  <a:cubicBezTo>
                    <a:pt x="125555" y="75106"/>
                    <a:pt x="124966" y="75282"/>
                    <a:pt x="124370" y="75282"/>
                  </a:cubicBezTo>
                  <a:cubicBezTo>
                    <a:pt x="123757" y="75282"/>
                    <a:pt x="123137" y="75095"/>
                    <a:pt x="122506" y="74714"/>
                  </a:cubicBezTo>
                  <a:cubicBezTo>
                    <a:pt x="121668" y="74209"/>
                    <a:pt x="120887" y="73719"/>
                    <a:pt x="120463" y="72798"/>
                  </a:cubicBezTo>
                  <a:cubicBezTo>
                    <a:pt x="120379" y="72617"/>
                    <a:pt x="120180" y="72492"/>
                    <a:pt x="120066" y="72320"/>
                  </a:cubicBezTo>
                  <a:cubicBezTo>
                    <a:pt x="119738" y="71831"/>
                    <a:pt x="119305" y="71369"/>
                    <a:pt x="119136" y="70827"/>
                  </a:cubicBezTo>
                  <a:cubicBezTo>
                    <a:pt x="118817" y="69807"/>
                    <a:pt x="118498" y="68745"/>
                    <a:pt x="118458" y="67692"/>
                  </a:cubicBezTo>
                  <a:cubicBezTo>
                    <a:pt x="118370" y="65367"/>
                    <a:pt x="118443" y="63035"/>
                    <a:pt x="118484" y="60707"/>
                  </a:cubicBezTo>
                  <a:cubicBezTo>
                    <a:pt x="118487" y="60516"/>
                    <a:pt x="118700" y="60271"/>
                    <a:pt x="118881" y="60147"/>
                  </a:cubicBezTo>
                  <a:cubicBezTo>
                    <a:pt x="119517" y="59709"/>
                    <a:pt x="120193" y="59327"/>
                    <a:pt x="120834" y="58895"/>
                  </a:cubicBezTo>
                  <a:cubicBezTo>
                    <a:pt x="122425" y="57824"/>
                    <a:pt x="123827" y="56534"/>
                    <a:pt x="125123" y="55124"/>
                  </a:cubicBezTo>
                  <a:cubicBezTo>
                    <a:pt x="126194" y="53962"/>
                    <a:pt x="127387" y="52896"/>
                    <a:pt x="128330" y="51641"/>
                  </a:cubicBezTo>
                  <a:cubicBezTo>
                    <a:pt x="130241" y="49096"/>
                    <a:pt x="131887" y="46374"/>
                    <a:pt x="132280" y="43129"/>
                  </a:cubicBezTo>
                  <a:cubicBezTo>
                    <a:pt x="132419" y="41995"/>
                    <a:pt x="132203" y="40820"/>
                    <a:pt x="132221" y="39664"/>
                  </a:cubicBezTo>
                  <a:cubicBezTo>
                    <a:pt x="132233" y="38893"/>
                    <a:pt x="131994" y="38230"/>
                    <a:pt x="131489" y="37704"/>
                  </a:cubicBezTo>
                  <a:cubicBezTo>
                    <a:pt x="130554" y="36733"/>
                    <a:pt x="129492" y="35960"/>
                    <a:pt x="128086" y="35960"/>
                  </a:cubicBezTo>
                  <a:cubicBezTo>
                    <a:pt x="127996" y="35960"/>
                    <a:pt x="127906" y="35963"/>
                    <a:pt x="127814" y="35970"/>
                  </a:cubicBezTo>
                  <a:cubicBezTo>
                    <a:pt x="127073" y="36021"/>
                    <a:pt x="126327" y="36063"/>
                    <a:pt x="125595" y="36187"/>
                  </a:cubicBezTo>
                  <a:cubicBezTo>
                    <a:pt x="122918" y="36639"/>
                    <a:pt x="120323" y="37175"/>
                    <a:pt x="117937" y="38713"/>
                  </a:cubicBezTo>
                  <a:cubicBezTo>
                    <a:pt x="115737" y="40130"/>
                    <a:pt x="114153" y="41963"/>
                    <a:pt x="112866" y="44139"/>
                  </a:cubicBezTo>
                  <a:cubicBezTo>
                    <a:pt x="111173" y="47005"/>
                    <a:pt x="110718" y="50218"/>
                    <a:pt x="110604" y="53446"/>
                  </a:cubicBezTo>
                  <a:cubicBezTo>
                    <a:pt x="110452" y="57758"/>
                    <a:pt x="110428" y="62083"/>
                    <a:pt x="111286" y="66353"/>
                  </a:cubicBezTo>
                  <a:cubicBezTo>
                    <a:pt x="111337" y="66609"/>
                    <a:pt x="111296" y="66997"/>
                    <a:pt x="111134" y="67165"/>
                  </a:cubicBezTo>
                  <a:cubicBezTo>
                    <a:pt x="109871" y="68469"/>
                    <a:pt x="108649" y="69831"/>
                    <a:pt x="107258" y="70988"/>
                  </a:cubicBezTo>
                  <a:cubicBezTo>
                    <a:pt x="105726" y="72261"/>
                    <a:pt x="104004" y="73304"/>
                    <a:pt x="102412" y="74508"/>
                  </a:cubicBezTo>
                  <a:cubicBezTo>
                    <a:pt x="101254" y="75386"/>
                    <a:pt x="99975" y="75809"/>
                    <a:pt x="98565" y="75809"/>
                  </a:cubicBezTo>
                  <a:cubicBezTo>
                    <a:pt x="98515" y="75809"/>
                    <a:pt x="98465" y="75808"/>
                    <a:pt x="98415" y="75807"/>
                  </a:cubicBezTo>
                  <a:cubicBezTo>
                    <a:pt x="97707" y="75795"/>
                    <a:pt x="96989" y="75527"/>
                    <a:pt x="96727" y="74828"/>
                  </a:cubicBezTo>
                  <a:cubicBezTo>
                    <a:pt x="96310" y="73714"/>
                    <a:pt x="95891" y="72568"/>
                    <a:pt x="95731" y="71399"/>
                  </a:cubicBezTo>
                  <a:cubicBezTo>
                    <a:pt x="95070" y="66579"/>
                    <a:pt x="95281" y="61734"/>
                    <a:pt x="95787" y="56924"/>
                  </a:cubicBezTo>
                  <a:cubicBezTo>
                    <a:pt x="96137" y="53610"/>
                    <a:pt x="96878" y="50336"/>
                    <a:pt x="97477" y="47051"/>
                  </a:cubicBezTo>
                  <a:cubicBezTo>
                    <a:pt x="98099" y="43646"/>
                    <a:pt x="98668" y="40228"/>
                    <a:pt x="99430" y="36855"/>
                  </a:cubicBezTo>
                  <a:cubicBezTo>
                    <a:pt x="100179" y="33540"/>
                    <a:pt x="101143" y="30275"/>
                    <a:pt x="102009" y="26987"/>
                  </a:cubicBezTo>
                  <a:cubicBezTo>
                    <a:pt x="102214" y="26205"/>
                    <a:pt x="102917" y="25666"/>
                    <a:pt x="103713" y="25666"/>
                  </a:cubicBezTo>
                  <a:cubicBezTo>
                    <a:pt x="103763" y="25666"/>
                    <a:pt x="103814" y="25668"/>
                    <a:pt x="103864" y="25672"/>
                  </a:cubicBezTo>
                  <a:cubicBezTo>
                    <a:pt x="106587" y="25906"/>
                    <a:pt x="109323" y="26265"/>
                    <a:pt x="112047" y="26265"/>
                  </a:cubicBezTo>
                  <a:cubicBezTo>
                    <a:pt x="112295" y="26265"/>
                    <a:pt x="112543" y="26262"/>
                    <a:pt x="112791" y="26256"/>
                  </a:cubicBezTo>
                  <a:cubicBezTo>
                    <a:pt x="118511" y="26110"/>
                    <a:pt x="124133" y="25265"/>
                    <a:pt x="129511" y="23111"/>
                  </a:cubicBezTo>
                  <a:cubicBezTo>
                    <a:pt x="132788" y="21800"/>
                    <a:pt x="136000" y="20360"/>
                    <a:pt x="139065" y="18628"/>
                  </a:cubicBezTo>
                  <a:cubicBezTo>
                    <a:pt x="140481" y="17829"/>
                    <a:pt x="141764" y="16765"/>
                    <a:pt x="143012" y="15709"/>
                  </a:cubicBezTo>
                  <a:cubicBezTo>
                    <a:pt x="143965" y="14902"/>
                    <a:pt x="144551" y="13811"/>
                    <a:pt x="144583" y="12502"/>
                  </a:cubicBezTo>
                  <a:cubicBezTo>
                    <a:pt x="144613" y="11257"/>
                    <a:pt x="143975" y="10498"/>
                    <a:pt x="142976" y="10498"/>
                  </a:cubicBezTo>
                  <a:cubicBezTo>
                    <a:pt x="142698" y="10498"/>
                    <a:pt x="142393" y="10557"/>
                    <a:pt x="142066" y="10680"/>
                  </a:cubicBezTo>
                  <a:cubicBezTo>
                    <a:pt x="141407" y="10928"/>
                    <a:pt x="140807" y="11351"/>
                    <a:pt x="140208" y="11736"/>
                  </a:cubicBezTo>
                  <a:cubicBezTo>
                    <a:pt x="138628" y="12752"/>
                    <a:pt x="137126" y="13909"/>
                    <a:pt x="135477" y="14798"/>
                  </a:cubicBezTo>
                  <a:cubicBezTo>
                    <a:pt x="131927" y="16714"/>
                    <a:pt x="128230" y="18342"/>
                    <a:pt x="124354" y="19479"/>
                  </a:cubicBezTo>
                  <a:cubicBezTo>
                    <a:pt x="119872" y="20793"/>
                    <a:pt x="115317" y="21420"/>
                    <a:pt x="110705" y="21420"/>
                  </a:cubicBezTo>
                  <a:cubicBezTo>
                    <a:pt x="109058" y="21420"/>
                    <a:pt x="107404" y="21340"/>
                    <a:pt x="105743" y="21183"/>
                  </a:cubicBezTo>
                  <a:cubicBezTo>
                    <a:pt x="105160" y="21128"/>
                    <a:pt x="104576" y="21065"/>
                    <a:pt x="103921" y="20999"/>
                  </a:cubicBezTo>
                  <a:cubicBezTo>
                    <a:pt x="104049" y="20639"/>
                    <a:pt x="104164" y="20371"/>
                    <a:pt x="104242" y="20091"/>
                  </a:cubicBezTo>
                  <a:cubicBezTo>
                    <a:pt x="104837" y="17967"/>
                    <a:pt x="105458" y="15848"/>
                    <a:pt x="106005" y="13712"/>
                  </a:cubicBezTo>
                  <a:cubicBezTo>
                    <a:pt x="106353" y="12352"/>
                    <a:pt x="106060" y="11100"/>
                    <a:pt x="105054" y="10070"/>
                  </a:cubicBezTo>
                  <a:cubicBezTo>
                    <a:pt x="103615" y="8595"/>
                    <a:pt x="101870" y="7882"/>
                    <a:pt x="99885" y="7882"/>
                  </a:cubicBezTo>
                  <a:cubicBezTo>
                    <a:pt x="99692" y="7882"/>
                    <a:pt x="99497" y="7888"/>
                    <a:pt x="99299" y="7902"/>
                  </a:cubicBezTo>
                  <a:cubicBezTo>
                    <a:pt x="98269" y="7973"/>
                    <a:pt x="97400" y="8436"/>
                    <a:pt x="97006" y="9494"/>
                  </a:cubicBezTo>
                  <a:cubicBezTo>
                    <a:pt x="95900" y="12461"/>
                    <a:pt x="94837" y="15441"/>
                    <a:pt x="94290" y="18574"/>
                  </a:cubicBezTo>
                  <a:cubicBezTo>
                    <a:pt x="94175" y="19236"/>
                    <a:pt x="94136" y="19449"/>
                    <a:pt x="93836" y="19449"/>
                  </a:cubicBezTo>
                  <a:cubicBezTo>
                    <a:pt x="93692" y="19449"/>
                    <a:pt x="93487" y="19400"/>
                    <a:pt x="93185" y="19327"/>
                  </a:cubicBezTo>
                  <a:cubicBezTo>
                    <a:pt x="90195" y="18613"/>
                    <a:pt x="87202" y="17923"/>
                    <a:pt x="84127" y="17669"/>
                  </a:cubicBezTo>
                  <a:cubicBezTo>
                    <a:pt x="83342" y="17603"/>
                    <a:pt x="83326" y="17550"/>
                    <a:pt x="83510" y="16801"/>
                  </a:cubicBezTo>
                  <a:cubicBezTo>
                    <a:pt x="83888" y="15266"/>
                    <a:pt x="84322" y="13742"/>
                    <a:pt x="84629" y="12192"/>
                  </a:cubicBezTo>
                  <a:cubicBezTo>
                    <a:pt x="84950" y="10572"/>
                    <a:pt x="84371" y="9371"/>
                    <a:pt x="82958" y="8690"/>
                  </a:cubicBezTo>
                  <a:cubicBezTo>
                    <a:pt x="81528" y="8001"/>
                    <a:pt x="80008" y="7687"/>
                    <a:pt x="78446" y="7687"/>
                  </a:cubicBezTo>
                  <a:cubicBezTo>
                    <a:pt x="78150" y="7687"/>
                    <a:pt x="77853" y="7699"/>
                    <a:pt x="77554" y="7721"/>
                  </a:cubicBezTo>
                  <a:cubicBezTo>
                    <a:pt x="76514" y="7799"/>
                    <a:pt x="75891" y="8412"/>
                    <a:pt x="75717" y="9369"/>
                  </a:cubicBezTo>
                  <a:cubicBezTo>
                    <a:pt x="75297" y="11687"/>
                    <a:pt x="74848" y="14000"/>
                    <a:pt x="74490" y="16327"/>
                  </a:cubicBezTo>
                  <a:cubicBezTo>
                    <a:pt x="74412" y="16841"/>
                    <a:pt x="73980" y="17219"/>
                    <a:pt x="73459" y="17239"/>
                  </a:cubicBezTo>
                  <a:cubicBezTo>
                    <a:pt x="70590" y="17358"/>
                    <a:pt x="67775" y="17860"/>
                    <a:pt x="64971" y="18461"/>
                  </a:cubicBezTo>
                  <a:cubicBezTo>
                    <a:pt x="61381" y="19232"/>
                    <a:pt x="58125" y="20754"/>
                    <a:pt x="55193" y="22926"/>
                  </a:cubicBezTo>
                  <a:cubicBezTo>
                    <a:pt x="54354" y="23550"/>
                    <a:pt x="53717" y="24467"/>
                    <a:pt x="53056" y="25304"/>
                  </a:cubicBezTo>
                  <a:cubicBezTo>
                    <a:pt x="52749" y="25694"/>
                    <a:pt x="52753" y="26207"/>
                    <a:pt x="53141" y="26622"/>
                  </a:cubicBezTo>
                  <a:cubicBezTo>
                    <a:pt x="53348" y="26843"/>
                    <a:pt x="53570" y="26932"/>
                    <a:pt x="53798" y="26932"/>
                  </a:cubicBezTo>
                  <a:cubicBezTo>
                    <a:pt x="54013" y="26932"/>
                    <a:pt x="54233" y="26852"/>
                    <a:pt x="54448" y="26729"/>
                  </a:cubicBezTo>
                  <a:cubicBezTo>
                    <a:pt x="54833" y="26508"/>
                    <a:pt x="55216" y="26263"/>
                    <a:pt x="55552" y="25974"/>
                  </a:cubicBezTo>
                  <a:cubicBezTo>
                    <a:pt x="57730" y="24102"/>
                    <a:pt x="60189" y="22730"/>
                    <a:pt x="62901" y="21820"/>
                  </a:cubicBezTo>
                  <a:cubicBezTo>
                    <a:pt x="65610" y="20910"/>
                    <a:pt x="68438" y="20626"/>
                    <a:pt x="71253" y="20315"/>
                  </a:cubicBezTo>
                  <a:cubicBezTo>
                    <a:pt x="71551" y="20283"/>
                    <a:pt x="71852" y="20272"/>
                    <a:pt x="72155" y="20272"/>
                  </a:cubicBezTo>
                  <a:cubicBezTo>
                    <a:pt x="72673" y="20272"/>
                    <a:pt x="73198" y="20303"/>
                    <a:pt x="73729" y="20303"/>
                  </a:cubicBezTo>
                  <a:cubicBezTo>
                    <a:pt x="73384" y="22872"/>
                    <a:pt x="73032" y="25350"/>
                    <a:pt x="72718" y="27832"/>
                  </a:cubicBezTo>
                  <a:cubicBezTo>
                    <a:pt x="72280" y="31294"/>
                    <a:pt x="71819" y="34754"/>
                    <a:pt x="71465" y="38226"/>
                  </a:cubicBezTo>
                  <a:cubicBezTo>
                    <a:pt x="71102" y="41846"/>
                    <a:pt x="70798" y="45470"/>
                    <a:pt x="70556" y="49098"/>
                  </a:cubicBezTo>
                  <a:cubicBezTo>
                    <a:pt x="70362" y="51999"/>
                    <a:pt x="70319" y="54909"/>
                    <a:pt x="70157" y="57813"/>
                  </a:cubicBezTo>
                  <a:cubicBezTo>
                    <a:pt x="70126" y="58362"/>
                    <a:pt x="69966" y="58897"/>
                    <a:pt x="69692" y="59375"/>
                  </a:cubicBezTo>
                  <a:cubicBezTo>
                    <a:pt x="68608" y="61262"/>
                    <a:pt x="67512" y="63148"/>
                    <a:pt x="66319" y="64970"/>
                  </a:cubicBezTo>
                  <a:cubicBezTo>
                    <a:pt x="64370" y="67948"/>
                    <a:pt x="62224" y="70774"/>
                    <a:pt x="59534" y="73146"/>
                  </a:cubicBezTo>
                  <a:cubicBezTo>
                    <a:pt x="58541" y="74022"/>
                    <a:pt x="57487" y="74457"/>
                    <a:pt x="56389" y="74457"/>
                  </a:cubicBezTo>
                  <a:cubicBezTo>
                    <a:pt x="55738" y="74457"/>
                    <a:pt x="55072" y="74304"/>
                    <a:pt x="54393" y="74001"/>
                  </a:cubicBezTo>
                  <a:cubicBezTo>
                    <a:pt x="53640" y="73664"/>
                    <a:pt x="52625" y="72811"/>
                    <a:pt x="52210" y="72098"/>
                  </a:cubicBezTo>
                  <a:cubicBezTo>
                    <a:pt x="52086" y="71887"/>
                    <a:pt x="51874" y="71724"/>
                    <a:pt x="51733" y="71520"/>
                  </a:cubicBezTo>
                  <a:cubicBezTo>
                    <a:pt x="51433" y="71083"/>
                    <a:pt x="51027" y="70670"/>
                    <a:pt x="50887" y="70183"/>
                  </a:cubicBezTo>
                  <a:cubicBezTo>
                    <a:pt x="50557" y="69044"/>
                    <a:pt x="50194" y="67873"/>
                    <a:pt x="50141" y="66702"/>
                  </a:cubicBezTo>
                  <a:cubicBezTo>
                    <a:pt x="50039" y="64469"/>
                    <a:pt x="50151" y="62227"/>
                    <a:pt x="50161" y="59987"/>
                  </a:cubicBezTo>
                  <a:cubicBezTo>
                    <a:pt x="50163" y="59652"/>
                    <a:pt x="50260" y="59479"/>
                    <a:pt x="50593" y="59321"/>
                  </a:cubicBezTo>
                  <a:cubicBezTo>
                    <a:pt x="51180" y="59042"/>
                    <a:pt x="51728" y="58670"/>
                    <a:pt x="52269" y="58303"/>
                  </a:cubicBezTo>
                  <a:cubicBezTo>
                    <a:pt x="53975" y="57137"/>
                    <a:pt x="55409" y="55661"/>
                    <a:pt x="56929" y="54273"/>
                  </a:cubicBezTo>
                  <a:cubicBezTo>
                    <a:pt x="59722" y="51722"/>
                    <a:pt x="61771" y="48692"/>
                    <a:pt x="63242" y="45247"/>
                  </a:cubicBezTo>
                  <a:cubicBezTo>
                    <a:pt x="63844" y="43837"/>
                    <a:pt x="64152" y="42333"/>
                    <a:pt x="64086" y="40791"/>
                  </a:cubicBezTo>
                  <a:cubicBezTo>
                    <a:pt x="64045" y="39815"/>
                    <a:pt x="63999" y="38811"/>
                    <a:pt x="63734" y="37882"/>
                  </a:cubicBezTo>
                  <a:cubicBezTo>
                    <a:pt x="63347" y="36521"/>
                    <a:pt x="61424" y="35187"/>
                    <a:pt x="59898" y="35187"/>
                  </a:cubicBezTo>
                  <a:cubicBezTo>
                    <a:pt x="59873" y="35187"/>
                    <a:pt x="59847" y="35188"/>
                    <a:pt x="59821" y="35188"/>
                  </a:cubicBezTo>
                  <a:cubicBezTo>
                    <a:pt x="58548" y="35226"/>
                    <a:pt x="57281" y="35481"/>
                    <a:pt x="56009" y="35614"/>
                  </a:cubicBezTo>
                  <a:cubicBezTo>
                    <a:pt x="52871" y="35941"/>
                    <a:pt x="50123" y="37260"/>
                    <a:pt x="47784" y="39263"/>
                  </a:cubicBezTo>
                  <a:cubicBezTo>
                    <a:pt x="45529" y="41194"/>
                    <a:pt x="43990" y="43705"/>
                    <a:pt x="43201" y="46606"/>
                  </a:cubicBezTo>
                  <a:cubicBezTo>
                    <a:pt x="42046" y="50845"/>
                    <a:pt x="42119" y="55175"/>
                    <a:pt x="42367" y="59504"/>
                  </a:cubicBezTo>
                  <a:cubicBezTo>
                    <a:pt x="42469" y="61267"/>
                    <a:pt x="42579" y="61320"/>
                    <a:pt x="40919" y="61910"/>
                  </a:cubicBezTo>
                  <a:cubicBezTo>
                    <a:pt x="39282" y="62493"/>
                    <a:pt x="37598" y="62945"/>
                    <a:pt x="35871" y="63473"/>
                  </a:cubicBezTo>
                  <a:cubicBezTo>
                    <a:pt x="35871" y="62818"/>
                    <a:pt x="35823" y="62311"/>
                    <a:pt x="35878" y="61813"/>
                  </a:cubicBezTo>
                  <a:cubicBezTo>
                    <a:pt x="36316" y="57878"/>
                    <a:pt x="35646" y="54123"/>
                    <a:pt x="33903" y="50593"/>
                  </a:cubicBezTo>
                  <a:cubicBezTo>
                    <a:pt x="32011" y="46760"/>
                    <a:pt x="28950" y="44183"/>
                    <a:pt x="24863" y="42970"/>
                  </a:cubicBezTo>
                  <a:cubicBezTo>
                    <a:pt x="23128" y="42454"/>
                    <a:pt x="21349" y="42226"/>
                    <a:pt x="19553" y="42226"/>
                  </a:cubicBezTo>
                  <a:cubicBezTo>
                    <a:pt x="18636" y="42226"/>
                    <a:pt x="17714" y="42285"/>
                    <a:pt x="16792" y="42397"/>
                  </a:cubicBezTo>
                  <a:cubicBezTo>
                    <a:pt x="15803" y="42516"/>
                    <a:pt x="14813" y="42631"/>
                    <a:pt x="13612" y="42772"/>
                  </a:cubicBezTo>
                  <a:cubicBezTo>
                    <a:pt x="14190" y="42086"/>
                    <a:pt x="14601" y="41497"/>
                    <a:pt x="15112" y="41012"/>
                  </a:cubicBezTo>
                  <a:cubicBezTo>
                    <a:pt x="15931" y="40230"/>
                    <a:pt x="16815" y="39515"/>
                    <a:pt x="17674" y="38773"/>
                  </a:cubicBezTo>
                  <a:cubicBezTo>
                    <a:pt x="19099" y="37542"/>
                    <a:pt x="20367" y="36174"/>
                    <a:pt x="21429" y="34618"/>
                  </a:cubicBezTo>
                  <a:cubicBezTo>
                    <a:pt x="21734" y="34172"/>
                    <a:pt x="22038" y="33725"/>
                    <a:pt x="22365" y="33294"/>
                  </a:cubicBezTo>
                  <a:cubicBezTo>
                    <a:pt x="25539" y="29115"/>
                    <a:pt x="28296" y="24732"/>
                    <a:pt x="29282" y="19487"/>
                  </a:cubicBezTo>
                  <a:cubicBezTo>
                    <a:pt x="29485" y="18404"/>
                    <a:pt x="29709" y="17320"/>
                    <a:pt x="29852" y="16228"/>
                  </a:cubicBezTo>
                  <a:cubicBezTo>
                    <a:pt x="30288" y="12927"/>
                    <a:pt x="29724" y="9843"/>
                    <a:pt x="27592" y="7200"/>
                  </a:cubicBezTo>
                  <a:cubicBezTo>
                    <a:pt x="26129" y="5384"/>
                    <a:pt x="24266" y="4406"/>
                    <a:pt x="22013" y="4406"/>
                  </a:cubicBezTo>
                  <a:cubicBezTo>
                    <a:pt x="21698" y="4406"/>
                    <a:pt x="21375" y="4425"/>
                    <a:pt x="21045" y="4463"/>
                  </a:cubicBezTo>
                  <a:cubicBezTo>
                    <a:pt x="17229" y="4911"/>
                    <a:pt x="14429" y="7062"/>
                    <a:pt x="12159" y="9963"/>
                  </a:cubicBezTo>
                  <a:cubicBezTo>
                    <a:pt x="9775" y="13007"/>
                    <a:pt x="8277" y="16519"/>
                    <a:pt x="7105" y="20179"/>
                  </a:cubicBezTo>
                  <a:cubicBezTo>
                    <a:pt x="6817" y="21081"/>
                    <a:pt x="6479" y="21969"/>
                    <a:pt x="6163" y="22863"/>
                  </a:cubicBezTo>
                  <a:lnTo>
                    <a:pt x="6009" y="22844"/>
                  </a:lnTo>
                  <a:cubicBezTo>
                    <a:pt x="5846" y="21246"/>
                    <a:pt x="5716" y="19643"/>
                    <a:pt x="5514" y="18049"/>
                  </a:cubicBezTo>
                  <a:cubicBezTo>
                    <a:pt x="5151" y="15159"/>
                    <a:pt x="4724" y="12278"/>
                    <a:pt x="4352" y="9390"/>
                  </a:cubicBezTo>
                  <a:cubicBezTo>
                    <a:pt x="3984" y="6539"/>
                    <a:pt x="3322" y="3719"/>
                    <a:pt x="2181" y="1082"/>
                  </a:cubicBezTo>
                  <a:cubicBezTo>
                    <a:pt x="2082" y="854"/>
                    <a:pt x="1967" y="637"/>
                    <a:pt x="1814" y="457"/>
                  </a:cubicBezTo>
                  <a:cubicBezTo>
                    <a:pt x="1611" y="219"/>
                    <a:pt x="1222" y="0"/>
                    <a:pt x="92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49"/>
            <p:cNvSpPr/>
            <p:nvPr/>
          </p:nvSpPr>
          <p:spPr>
            <a:xfrm>
              <a:off x="2415475" y="2427725"/>
              <a:ext cx="290750" cy="691000"/>
            </a:xfrm>
            <a:custGeom>
              <a:avLst/>
              <a:gdLst/>
              <a:ahLst/>
              <a:cxnLst/>
              <a:rect l="l" t="t" r="r" b="b"/>
              <a:pathLst>
                <a:path w="11630" h="27640" extrusionOk="0">
                  <a:moveTo>
                    <a:pt x="9071" y="0"/>
                  </a:moveTo>
                  <a:cubicBezTo>
                    <a:pt x="9032" y="0"/>
                    <a:pt x="8991" y="2"/>
                    <a:pt x="8949" y="6"/>
                  </a:cubicBezTo>
                  <a:cubicBezTo>
                    <a:pt x="8009" y="96"/>
                    <a:pt x="7581" y="424"/>
                    <a:pt x="7558" y="1204"/>
                  </a:cubicBezTo>
                  <a:cubicBezTo>
                    <a:pt x="7533" y="1975"/>
                    <a:pt x="7609" y="2751"/>
                    <a:pt x="7658" y="3523"/>
                  </a:cubicBezTo>
                  <a:cubicBezTo>
                    <a:pt x="7812" y="5966"/>
                    <a:pt x="7998" y="8410"/>
                    <a:pt x="7364" y="10819"/>
                  </a:cubicBezTo>
                  <a:cubicBezTo>
                    <a:pt x="6255" y="15036"/>
                    <a:pt x="4551" y="18983"/>
                    <a:pt x="2039" y="22567"/>
                  </a:cubicBezTo>
                  <a:cubicBezTo>
                    <a:pt x="1526" y="23298"/>
                    <a:pt x="1019" y="24046"/>
                    <a:pt x="625" y="24844"/>
                  </a:cubicBezTo>
                  <a:cubicBezTo>
                    <a:pt x="1" y="26110"/>
                    <a:pt x="503" y="27219"/>
                    <a:pt x="1863" y="27537"/>
                  </a:cubicBezTo>
                  <a:cubicBezTo>
                    <a:pt x="2147" y="27604"/>
                    <a:pt x="2496" y="27640"/>
                    <a:pt x="2878" y="27640"/>
                  </a:cubicBezTo>
                  <a:cubicBezTo>
                    <a:pt x="4229" y="27640"/>
                    <a:pt x="5999" y="27186"/>
                    <a:pt x="6833" y="26009"/>
                  </a:cubicBezTo>
                  <a:cubicBezTo>
                    <a:pt x="8361" y="23853"/>
                    <a:pt x="9671" y="21596"/>
                    <a:pt x="10293" y="18999"/>
                  </a:cubicBezTo>
                  <a:cubicBezTo>
                    <a:pt x="10996" y="16063"/>
                    <a:pt x="11466" y="13096"/>
                    <a:pt x="11380" y="9917"/>
                  </a:cubicBezTo>
                  <a:cubicBezTo>
                    <a:pt x="11629" y="6901"/>
                    <a:pt x="10734" y="3916"/>
                    <a:pt x="9964" y="912"/>
                  </a:cubicBezTo>
                  <a:cubicBezTo>
                    <a:pt x="9838" y="418"/>
                    <a:pt x="9635" y="0"/>
                    <a:pt x="907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49"/>
            <p:cNvSpPr/>
            <p:nvPr/>
          </p:nvSpPr>
          <p:spPr>
            <a:xfrm>
              <a:off x="5687850" y="3192600"/>
              <a:ext cx="330075" cy="634150"/>
            </a:xfrm>
            <a:custGeom>
              <a:avLst/>
              <a:gdLst/>
              <a:ahLst/>
              <a:cxnLst/>
              <a:rect l="l" t="t" r="r" b="b"/>
              <a:pathLst>
                <a:path w="13203" h="25366" extrusionOk="0">
                  <a:moveTo>
                    <a:pt x="7519" y="0"/>
                  </a:moveTo>
                  <a:cubicBezTo>
                    <a:pt x="4981" y="0"/>
                    <a:pt x="2828" y="1331"/>
                    <a:pt x="671" y="2634"/>
                  </a:cubicBezTo>
                  <a:cubicBezTo>
                    <a:pt x="198" y="2921"/>
                    <a:pt x="0" y="3476"/>
                    <a:pt x="260" y="4062"/>
                  </a:cubicBezTo>
                  <a:cubicBezTo>
                    <a:pt x="454" y="4503"/>
                    <a:pt x="845" y="4714"/>
                    <a:pt x="1386" y="4714"/>
                  </a:cubicBezTo>
                  <a:cubicBezTo>
                    <a:pt x="1483" y="4714"/>
                    <a:pt x="1585" y="4708"/>
                    <a:pt x="1691" y="4694"/>
                  </a:cubicBezTo>
                  <a:cubicBezTo>
                    <a:pt x="2480" y="4595"/>
                    <a:pt x="3282" y="4409"/>
                    <a:pt x="4065" y="4409"/>
                  </a:cubicBezTo>
                  <a:cubicBezTo>
                    <a:pt x="4190" y="4409"/>
                    <a:pt x="4314" y="4414"/>
                    <a:pt x="4438" y="4424"/>
                  </a:cubicBezTo>
                  <a:cubicBezTo>
                    <a:pt x="6958" y="4640"/>
                    <a:pt x="8031" y="5614"/>
                    <a:pt x="8003" y="8066"/>
                  </a:cubicBezTo>
                  <a:cubicBezTo>
                    <a:pt x="7990" y="9177"/>
                    <a:pt x="7711" y="10309"/>
                    <a:pt x="7397" y="11386"/>
                  </a:cubicBezTo>
                  <a:cubicBezTo>
                    <a:pt x="6865" y="13217"/>
                    <a:pt x="6178" y="15002"/>
                    <a:pt x="5617" y="16824"/>
                  </a:cubicBezTo>
                  <a:cubicBezTo>
                    <a:pt x="5015" y="18769"/>
                    <a:pt x="4661" y="20762"/>
                    <a:pt x="4768" y="22814"/>
                  </a:cubicBezTo>
                  <a:cubicBezTo>
                    <a:pt x="4813" y="23645"/>
                    <a:pt x="5049" y="24406"/>
                    <a:pt x="5655" y="24997"/>
                  </a:cubicBezTo>
                  <a:cubicBezTo>
                    <a:pt x="5906" y="25242"/>
                    <a:pt x="6125" y="25366"/>
                    <a:pt x="6313" y="25366"/>
                  </a:cubicBezTo>
                  <a:cubicBezTo>
                    <a:pt x="6562" y="25366"/>
                    <a:pt x="6755" y="25148"/>
                    <a:pt x="6894" y="24705"/>
                  </a:cubicBezTo>
                  <a:cubicBezTo>
                    <a:pt x="7080" y="24114"/>
                    <a:pt x="7117" y="23478"/>
                    <a:pt x="7270" y="22874"/>
                  </a:cubicBezTo>
                  <a:cubicBezTo>
                    <a:pt x="8095" y="19626"/>
                    <a:pt x="9264" y="16537"/>
                    <a:pt x="10941" y="13600"/>
                  </a:cubicBezTo>
                  <a:cubicBezTo>
                    <a:pt x="12253" y="11302"/>
                    <a:pt x="13203" y="8792"/>
                    <a:pt x="13068" y="6037"/>
                  </a:cubicBezTo>
                  <a:cubicBezTo>
                    <a:pt x="13068" y="5619"/>
                    <a:pt x="13081" y="5202"/>
                    <a:pt x="13065" y="4784"/>
                  </a:cubicBezTo>
                  <a:cubicBezTo>
                    <a:pt x="12980" y="2433"/>
                    <a:pt x="11543" y="760"/>
                    <a:pt x="9267" y="211"/>
                  </a:cubicBezTo>
                  <a:cubicBezTo>
                    <a:pt x="8663" y="66"/>
                    <a:pt x="8082" y="0"/>
                    <a:pt x="751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49"/>
            <p:cNvSpPr/>
            <p:nvPr/>
          </p:nvSpPr>
          <p:spPr>
            <a:xfrm>
              <a:off x="1629125" y="3565350"/>
              <a:ext cx="122250" cy="744550"/>
            </a:xfrm>
            <a:custGeom>
              <a:avLst/>
              <a:gdLst/>
              <a:ahLst/>
              <a:cxnLst/>
              <a:rect l="l" t="t" r="r" b="b"/>
              <a:pathLst>
                <a:path w="4890" h="29782" extrusionOk="0">
                  <a:moveTo>
                    <a:pt x="1191" y="0"/>
                  </a:moveTo>
                  <a:cubicBezTo>
                    <a:pt x="1091" y="0"/>
                    <a:pt x="990" y="12"/>
                    <a:pt x="891" y="35"/>
                  </a:cubicBezTo>
                  <a:cubicBezTo>
                    <a:pt x="351" y="160"/>
                    <a:pt x="0" y="673"/>
                    <a:pt x="16" y="1334"/>
                  </a:cubicBezTo>
                  <a:cubicBezTo>
                    <a:pt x="21" y="1512"/>
                    <a:pt x="82" y="1688"/>
                    <a:pt x="98" y="1864"/>
                  </a:cubicBezTo>
                  <a:cubicBezTo>
                    <a:pt x="233" y="3463"/>
                    <a:pt x="481" y="5064"/>
                    <a:pt x="474" y="6664"/>
                  </a:cubicBezTo>
                  <a:cubicBezTo>
                    <a:pt x="449" y="12211"/>
                    <a:pt x="333" y="17758"/>
                    <a:pt x="252" y="23305"/>
                  </a:cubicBezTo>
                  <a:cubicBezTo>
                    <a:pt x="172" y="23309"/>
                    <a:pt x="320" y="26755"/>
                    <a:pt x="513" y="28469"/>
                  </a:cubicBezTo>
                  <a:cubicBezTo>
                    <a:pt x="589" y="29150"/>
                    <a:pt x="1000" y="29632"/>
                    <a:pt x="1700" y="29755"/>
                  </a:cubicBezTo>
                  <a:cubicBezTo>
                    <a:pt x="1799" y="29773"/>
                    <a:pt x="1895" y="29781"/>
                    <a:pt x="1988" y="29781"/>
                  </a:cubicBezTo>
                  <a:cubicBezTo>
                    <a:pt x="2553" y="29781"/>
                    <a:pt x="2992" y="29464"/>
                    <a:pt x="3254" y="28945"/>
                  </a:cubicBezTo>
                  <a:cubicBezTo>
                    <a:pt x="3545" y="28364"/>
                    <a:pt x="3792" y="27743"/>
                    <a:pt x="3937" y="27111"/>
                  </a:cubicBezTo>
                  <a:cubicBezTo>
                    <a:pt x="4658" y="23954"/>
                    <a:pt x="4889" y="20729"/>
                    <a:pt x="4756" y="17515"/>
                  </a:cubicBezTo>
                  <a:cubicBezTo>
                    <a:pt x="4641" y="14755"/>
                    <a:pt x="4196" y="12006"/>
                    <a:pt x="3829" y="9261"/>
                  </a:cubicBezTo>
                  <a:cubicBezTo>
                    <a:pt x="3553" y="7196"/>
                    <a:pt x="3186" y="5143"/>
                    <a:pt x="2830" y="3089"/>
                  </a:cubicBezTo>
                  <a:cubicBezTo>
                    <a:pt x="2693" y="2301"/>
                    <a:pt x="2541" y="1503"/>
                    <a:pt x="2277" y="751"/>
                  </a:cubicBezTo>
                  <a:cubicBezTo>
                    <a:pt x="2103" y="252"/>
                    <a:pt x="1657" y="0"/>
                    <a:pt x="119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49"/>
            <p:cNvSpPr/>
            <p:nvPr/>
          </p:nvSpPr>
          <p:spPr>
            <a:xfrm>
              <a:off x="4652650" y="2338900"/>
              <a:ext cx="531050" cy="326000"/>
            </a:xfrm>
            <a:custGeom>
              <a:avLst/>
              <a:gdLst/>
              <a:ahLst/>
              <a:cxnLst/>
              <a:rect l="l" t="t" r="r" b="b"/>
              <a:pathLst>
                <a:path w="21242" h="13040" extrusionOk="0">
                  <a:moveTo>
                    <a:pt x="19826" y="0"/>
                  </a:moveTo>
                  <a:cubicBezTo>
                    <a:pt x="19650" y="0"/>
                    <a:pt x="19467" y="36"/>
                    <a:pt x="19279" y="108"/>
                  </a:cubicBezTo>
                  <a:cubicBezTo>
                    <a:pt x="18836" y="277"/>
                    <a:pt x="18394" y="473"/>
                    <a:pt x="17996" y="726"/>
                  </a:cubicBezTo>
                  <a:cubicBezTo>
                    <a:pt x="16586" y="1621"/>
                    <a:pt x="15182" y="2526"/>
                    <a:pt x="13799" y="3462"/>
                  </a:cubicBezTo>
                  <a:cubicBezTo>
                    <a:pt x="10429" y="5743"/>
                    <a:pt x="6884" y="7689"/>
                    <a:pt x="3086" y="9167"/>
                  </a:cubicBezTo>
                  <a:cubicBezTo>
                    <a:pt x="2363" y="9447"/>
                    <a:pt x="1659" y="9771"/>
                    <a:pt x="976" y="10136"/>
                  </a:cubicBezTo>
                  <a:cubicBezTo>
                    <a:pt x="305" y="10495"/>
                    <a:pt x="1" y="11194"/>
                    <a:pt x="354" y="11694"/>
                  </a:cubicBezTo>
                  <a:cubicBezTo>
                    <a:pt x="835" y="12374"/>
                    <a:pt x="1391" y="13040"/>
                    <a:pt x="2419" y="13040"/>
                  </a:cubicBezTo>
                  <a:cubicBezTo>
                    <a:pt x="2449" y="13040"/>
                    <a:pt x="2478" y="13039"/>
                    <a:pt x="2509" y="13038"/>
                  </a:cubicBezTo>
                  <a:cubicBezTo>
                    <a:pt x="2989" y="12981"/>
                    <a:pt x="3551" y="12915"/>
                    <a:pt x="4112" y="12846"/>
                  </a:cubicBezTo>
                  <a:cubicBezTo>
                    <a:pt x="6060" y="12605"/>
                    <a:pt x="7818" y="11760"/>
                    <a:pt x="9652" y="11150"/>
                  </a:cubicBezTo>
                  <a:cubicBezTo>
                    <a:pt x="12437" y="10223"/>
                    <a:pt x="14909" y="8740"/>
                    <a:pt x="17203" y="6966"/>
                  </a:cubicBezTo>
                  <a:cubicBezTo>
                    <a:pt x="18890" y="5663"/>
                    <a:pt x="20309" y="4093"/>
                    <a:pt x="20988" y="1984"/>
                  </a:cubicBezTo>
                  <a:cubicBezTo>
                    <a:pt x="21166" y="1436"/>
                    <a:pt x="21241" y="931"/>
                    <a:pt x="20829" y="477"/>
                  </a:cubicBezTo>
                  <a:cubicBezTo>
                    <a:pt x="20541" y="161"/>
                    <a:pt x="20199" y="0"/>
                    <a:pt x="1982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49"/>
            <p:cNvSpPr/>
            <p:nvPr/>
          </p:nvSpPr>
          <p:spPr>
            <a:xfrm>
              <a:off x="4666075" y="4196125"/>
              <a:ext cx="424600" cy="130200"/>
            </a:xfrm>
            <a:custGeom>
              <a:avLst/>
              <a:gdLst/>
              <a:ahLst/>
              <a:cxnLst/>
              <a:rect l="l" t="t" r="r" b="b"/>
              <a:pathLst>
                <a:path w="16984" h="5208" extrusionOk="0">
                  <a:moveTo>
                    <a:pt x="15443" y="1"/>
                  </a:moveTo>
                  <a:cubicBezTo>
                    <a:pt x="14255" y="1"/>
                    <a:pt x="13199" y="479"/>
                    <a:pt x="12120" y="873"/>
                  </a:cubicBezTo>
                  <a:cubicBezTo>
                    <a:pt x="10570" y="1439"/>
                    <a:pt x="8998" y="1826"/>
                    <a:pt x="7336" y="1870"/>
                  </a:cubicBezTo>
                  <a:cubicBezTo>
                    <a:pt x="6933" y="1880"/>
                    <a:pt x="6531" y="1888"/>
                    <a:pt x="6130" y="1888"/>
                  </a:cubicBezTo>
                  <a:cubicBezTo>
                    <a:pt x="4747" y="1888"/>
                    <a:pt x="3372" y="1804"/>
                    <a:pt x="2009" y="1497"/>
                  </a:cubicBezTo>
                  <a:cubicBezTo>
                    <a:pt x="1779" y="1446"/>
                    <a:pt x="1572" y="1420"/>
                    <a:pt x="1387" y="1420"/>
                  </a:cubicBezTo>
                  <a:cubicBezTo>
                    <a:pt x="810" y="1420"/>
                    <a:pt x="440" y="1665"/>
                    <a:pt x="246" y="2125"/>
                  </a:cubicBezTo>
                  <a:cubicBezTo>
                    <a:pt x="1" y="2705"/>
                    <a:pt x="234" y="3369"/>
                    <a:pt x="1017" y="3840"/>
                  </a:cubicBezTo>
                  <a:cubicBezTo>
                    <a:pt x="1644" y="4216"/>
                    <a:pt x="2342" y="4558"/>
                    <a:pt x="3051" y="4699"/>
                  </a:cubicBezTo>
                  <a:cubicBezTo>
                    <a:pt x="4329" y="4955"/>
                    <a:pt x="5640" y="5047"/>
                    <a:pt x="6937" y="5208"/>
                  </a:cubicBezTo>
                  <a:cubicBezTo>
                    <a:pt x="9781" y="5132"/>
                    <a:pt x="12431" y="4477"/>
                    <a:pt x="14897" y="3061"/>
                  </a:cubicBezTo>
                  <a:cubicBezTo>
                    <a:pt x="15594" y="2660"/>
                    <a:pt x="16113" y="2132"/>
                    <a:pt x="16494" y="1430"/>
                  </a:cubicBezTo>
                  <a:cubicBezTo>
                    <a:pt x="16983" y="523"/>
                    <a:pt x="16688" y="54"/>
                    <a:pt x="15646" y="5"/>
                  </a:cubicBezTo>
                  <a:cubicBezTo>
                    <a:pt x="15578" y="2"/>
                    <a:pt x="15510" y="1"/>
                    <a:pt x="1544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49"/>
            <p:cNvSpPr/>
            <p:nvPr/>
          </p:nvSpPr>
          <p:spPr>
            <a:xfrm>
              <a:off x="3177600" y="2732250"/>
              <a:ext cx="362625" cy="239000"/>
            </a:xfrm>
            <a:custGeom>
              <a:avLst/>
              <a:gdLst/>
              <a:ahLst/>
              <a:cxnLst/>
              <a:rect l="l" t="t" r="r" b="b"/>
              <a:pathLst>
                <a:path w="14505" h="9560" extrusionOk="0">
                  <a:moveTo>
                    <a:pt x="13217" y="6"/>
                  </a:moveTo>
                  <a:cubicBezTo>
                    <a:pt x="13202" y="6"/>
                    <a:pt x="13186" y="6"/>
                    <a:pt x="13171" y="7"/>
                  </a:cubicBezTo>
                  <a:cubicBezTo>
                    <a:pt x="12992" y="12"/>
                    <a:pt x="12805" y="0"/>
                    <a:pt x="12639" y="51"/>
                  </a:cubicBezTo>
                  <a:cubicBezTo>
                    <a:pt x="11421" y="429"/>
                    <a:pt x="10166" y="724"/>
                    <a:pt x="9005" y="1234"/>
                  </a:cubicBezTo>
                  <a:cubicBezTo>
                    <a:pt x="7511" y="1892"/>
                    <a:pt x="6017" y="2611"/>
                    <a:pt x="4666" y="3517"/>
                  </a:cubicBezTo>
                  <a:cubicBezTo>
                    <a:pt x="3242" y="4472"/>
                    <a:pt x="1972" y="5659"/>
                    <a:pt x="667" y="6783"/>
                  </a:cubicBezTo>
                  <a:cubicBezTo>
                    <a:pt x="123" y="7253"/>
                    <a:pt x="1" y="7928"/>
                    <a:pt x="272" y="8586"/>
                  </a:cubicBezTo>
                  <a:cubicBezTo>
                    <a:pt x="549" y="9257"/>
                    <a:pt x="1136" y="9535"/>
                    <a:pt x="2029" y="9560"/>
                  </a:cubicBezTo>
                  <a:cubicBezTo>
                    <a:pt x="2207" y="9509"/>
                    <a:pt x="2593" y="9482"/>
                    <a:pt x="2876" y="9296"/>
                  </a:cubicBezTo>
                  <a:cubicBezTo>
                    <a:pt x="3840" y="8663"/>
                    <a:pt x="4773" y="7982"/>
                    <a:pt x="5707" y="7305"/>
                  </a:cubicBezTo>
                  <a:cubicBezTo>
                    <a:pt x="7630" y="5909"/>
                    <a:pt x="9527" y="4478"/>
                    <a:pt x="11477" y="3122"/>
                  </a:cubicBezTo>
                  <a:cubicBezTo>
                    <a:pt x="12128" y="2670"/>
                    <a:pt x="12911" y="2413"/>
                    <a:pt x="13627" y="2053"/>
                  </a:cubicBezTo>
                  <a:cubicBezTo>
                    <a:pt x="14225" y="1754"/>
                    <a:pt x="14505" y="1262"/>
                    <a:pt x="14345" y="772"/>
                  </a:cubicBezTo>
                  <a:cubicBezTo>
                    <a:pt x="14168" y="231"/>
                    <a:pt x="13759" y="6"/>
                    <a:pt x="13217" y="6"/>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49"/>
            <p:cNvSpPr/>
            <p:nvPr/>
          </p:nvSpPr>
          <p:spPr>
            <a:xfrm>
              <a:off x="2981325" y="4166800"/>
              <a:ext cx="371075" cy="131750"/>
            </a:xfrm>
            <a:custGeom>
              <a:avLst/>
              <a:gdLst/>
              <a:ahLst/>
              <a:cxnLst/>
              <a:rect l="l" t="t" r="r" b="b"/>
              <a:pathLst>
                <a:path w="14843" h="5270" extrusionOk="0">
                  <a:moveTo>
                    <a:pt x="13319" y="0"/>
                  </a:moveTo>
                  <a:cubicBezTo>
                    <a:pt x="12940" y="0"/>
                    <a:pt x="12560" y="37"/>
                    <a:pt x="12204" y="129"/>
                  </a:cubicBezTo>
                  <a:cubicBezTo>
                    <a:pt x="11372" y="342"/>
                    <a:pt x="10576" y="694"/>
                    <a:pt x="9767" y="996"/>
                  </a:cubicBezTo>
                  <a:cubicBezTo>
                    <a:pt x="8212" y="1576"/>
                    <a:pt x="6648" y="1975"/>
                    <a:pt x="5061" y="1975"/>
                  </a:cubicBezTo>
                  <a:cubicBezTo>
                    <a:pt x="4054" y="1975"/>
                    <a:pt x="3037" y="1814"/>
                    <a:pt x="2008" y="1438"/>
                  </a:cubicBezTo>
                  <a:cubicBezTo>
                    <a:pt x="1843" y="1378"/>
                    <a:pt x="1658" y="1362"/>
                    <a:pt x="1481" y="1343"/>
                  </a:cubicBezTo>
                  <a:cubicBezTo>
                    <a:pt x="1414" y="1336"/>
                    <a:pt x="1349" y="1332"/>
                    <a:pt x="1285" y="1332"/>
                  </a:cubicBezTo>
                  <a:cubicBezTo>
                    <a:pt x="854" y="1332"/>
                    <a:pt x="492" y="1497"/>
                    <a:pt x="268" y="1912"/>
                  </a:cubicBezTo>
                  <a:cubicBezTo>
                    <a:pt x="1" y="2408"/>
                    <a:pt x="59" y="2916"/>
                    <a:pt x="420" y="3329"/>
                  </a:cubicBezTo>
                  <a:cubicBezTo>
                    <a:pt x="689" y="3639"/>
                    <a:pt x="1025" y="3904"/>
                    <a:pt x="1369" y="4132"/>
                  </a:cubicBezTo>
                  <a:cubicBezTo>
                    <a:pt x="2740" y="5041"/>
                    <a:pt x="4291" y="5266"/>
                    <a:pt x="6071" y="5270"/>
                  </a:cubicBezTo>
                  <a:cubicBezTo>
                    <a:pt x="8666" y="5203"/>
                    <a:pt x="11232" y="4456"/>
                    <a:pt x="13564" y="2930"/>
                  </a:cubicBezTo>
                  <a:cubicBezTo>
                    <a:pt x="14229" y="2494"/>
                    <a:pt x="14622" y="1891"/>
                    <a:pt x="14735" y="1113"/>
                  </a:cubicBezTo>
                  <a:cubicBezTo>
                    <a:pt x="14843" y="360"/>
                    <a:pt x="14692" y="102"/>
                    <a:pt x="13960" y="32"/>
                  </a:cubicBezTo>
                  <a:cubicBezTo>
                    <a:pt x="13750" y="12"/>
                    <a:pt x="13535" y="0"/>
                    <a:pt x="1331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49"/>
            <p:cNvSpPr/>
            <p:nvPr/>
          </p:nvSpPr>
          <p:spPr>
            <a:xfrm>
              <a:off x="4391675" y="2893450"/>
              <a:ext cx="320150" cy="105800"/>
            </a:xfrm>
            <a:custGeom>
              <a:avLst/>
              <a:gdLst/>
              <a:ahLst/>
              <a:cxnLst/>
              <a:rect l="l" t="t" r="r" b="b"/>
              <a:pathLst>
                <a:path w="12806" h="4232" extrusionOk="0">
                  <a:moveTo>
                    <a:pt x="2532" y="0"/>
                  </a:moveTo>
                  <a:cubicBezTo>
                    <a:pt x="1895" y="0"/>
                    <a:pt x="1295" y="117"/>
                    <a:pt x="732" y="444"/>
                  </a:cubicBezTo>
                  <a:cubicBezTo>
                    <a:pt x="105" y="811"/>
                    <a:pt x="1" y="1430"/>
                    <a:pt x="530" y="1922"/>
                  </a:cubicBezTo>
                  <a:cubicBezTo>
                    <a:pt x="807" y="2179"/>
                    <a:pt x="1162" y="2377"/>
                    <a:pt x="1516" y="2517"/>
                  </a:cubicBezTo>
                  <a:cubicBezTo>
                    <a:pt x="4143" y="3562"/>
                    <a:pt x="6875" y="4113"/>
                    <a:pt x="9719" y="4231"/>
                  </a:cubicBezTo>
                  <a:cubicBezTo>
                    <a:pt x="10360" y="4114"/>
                    <a:pt x="11022" y="4061"/>
                    <a:pt x="11636" y="3862"/>
                  </a:cubicBezTo>
                  <a:cubicBezTo>
                    <a:pt x="12427" y="3608"/>
                    <a:pt x="12799" y="3004"/>
                    <a:pt x="12801" y="2243"/>
                  </a:cubicBezTo>
                  <a:cubicBezTo>
                    <a:pt x="12805" y="1445"/>
                    <a:pt x="12384" y="934"/>
                    <a:pt x="11665" y="716"/>
                  </a:cubicBezTo>
                  <a:cubicBezTo>
                    <a:pt x="11074" y="536"/>
                    <a:pt x="10452" y="414"/>
                    <a:pt x="9838" y="376"/>
                  </a:cubicBezTo>
                  <a:cubicBezTo>
                    <a:pt x="7520" y="234"/>
                    <a:pt x="5198" y="150"/>
                    <a:pt x="2882" y="11"/>
                  </a:cubicBezTo>
                  <a:cubicBezTo>
                    <a:pt x="2764" y="4"/>
                    <a:pt x="2647" y="0"/>
                    <a:pt x="253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49"/>
            <p:cNvSpPr/>
            <p:nvPr/>
          </p:nvSpPr>
          <p:spPr>
            <a:xfrm>
              <a:off x="5626250" y="4170825"/>
              <a:ext cx="316250" cy="109650"/>
            </a:xfrm>
            <a:custGeom>
              <a:avLst/>
              <a:gdLst/>
              <a:ahLst/>
              <a:cxnLst/>
              <a:rect l="l" t="t" r="r" b="b"/>
              <a:pathLst>
                <a:path w="12650" h="4386" extrusionOk="0">
                  <a:moveTo>
                    <a:pt x="11534" y="1"/>
                  </a:moveTo>
                  <a:cubicBezTo>
                    <a:pt x="11525" y="1"/>
                    <a:pt x="11515" y="1"/>
                    <a:pt x="11506" y="1"/>
                  </a:cubicBezTo>
                  <a:cubicBezTo>
                    <a:pt x="10652" y="31"/>
                    <a:pt x="9792" y="153"/>
                    <a:pt x="8954" y="330"/>
                  </a:cubicBezTo>
                  <a:cubicBezTo>
                    <a:pt x="7362" y="666"/>
                    <a:pt x="5789" y="1110"/>
                    <a:pt x="4152" y="1110"/>
                  </a:cubicBezTo>
                  <a:cubicBezTo>
                    <a:pt x="3931" y="1110"/>
                    <a:pt x="3708" y="1102"/>
                    <a:pt x="3484" y="1084"/>
                  </a:cubicBezTo>
                  <a:cubicBezTo>
                    <a:pt x="3085" y="1084"/>
                    <a:pt x="2686" y="1074"/>
                    <a:pt x="2286" y="1074"/>
                  </a:cubicBezTo>
                  <a:cubicBezTo>
                    <a:pt x="2030" y="1074"/>
                    <a:pt x="1773" y="1078"/>
                    <a:pt x="1517" y="1092"/>
                  </a:cubicBezTo>
                  <a:cubicBezTo>
                    <a:pt x="873" y="1127"/>
                    <a:pt x="359" y="1418"/>
                    <a:pt x="177" y="2081"/>
                  </a:cubicBezTo>
                  <a:cubicBezTo>
                    <a:pt x="1" y="2716"/>
                    <a:pt x="293" y="3253"/>
                    <a:pt x="807" y="3531"/>
                  </a:cubicBezTo>
                  <a:cubicBezTo>
                    <a:pt x="1448" y="3878"/>
                    <a:pt x="2162" y="4218"/>
                    <a:pt x="2871" y="4284"/>
                  </a:cubicBezTo>
                  <a:cubicBezTo>
                    <a:pt x="3541" y="4346"/>
                    <a:pt x="4220" y="4385"/>
                    <a:pt x="4898" y="4385"/>
                  </a:cubicBezTo>
                  <a:cubicBezTo>
                    <a:pt x="5501" y="4385"/>
                    <a:pt x="6103" y="4354"/>
                    <a:pt x="6695" y="4281"/>
                  </a:cubicBezTo>
                  <a:cubicBezTo>
                    <a:pt x="8826" y="4020"/>
                    <a:pt x="10852" y="3403"/>
                    <a:pt x="12210" y="1549"/>
                  </a:cubicBezTo>
                  <a:cubicBezTo>
                    <a:pt x="12430" y="1251"/>
                    <a:pt x="12650" y="730"/>
                    <a:pt x="12530" y="469"/>
                  </a:cubicBezTo>
                  <a:cubicBezTo>
                    <a:pt x="12410" y="210"/>
                    <a:pt x="11888" y="1"/>
                    <a:pt x="1153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49"/>
            <p:cNvSpPr/>
            <p:nvPr/>
          </p:nvSpPr>
          <p:spPr>
            <a:xfrm>
              <a:off x="4237775" y="3438075"/>
              <a:ext cx="117625" cy="304900"/>
            </a:xfrm>
            <a:custGeom>
              <a:avLst/>
              <a:gdLst/>
              <a:ahLst/>
              <a:cxnLst/>
              <a:rect l="l" t="t" r="r" b="b"/>
              <a:pathLst>
                <a:path w="4705" h="12196" extrusionOk="0">
                  <a:moveTo>
                    <a:pt x="3115" y="0"/>
                  </a:moveTo>
                  <a:cubicBezTo>
                    <a:pt x="2500" y="0"/>
                    <a:pt x="1995" y="407"/>
                    <a:pt x="1675" y="1226"/>
                  </a:cubicBezTo>
                  <a:cubicBezTo>
                    <a:pt x="665" y="3807"/>
                    <a:pt x="370" y="6533"/>
                    <a:pt x="1" y="9468"/>
                  </a:cubicBezTo>
                  <a:cubicBezTo>
                    <a:pt x="151" y="10002"/>
                    <a:pt x="277" y="10740"/>
                    <a:pt x="565" y="11409"/>
                  </a:cubicBezTo>
                  <a:cubicBezTo>
                    <a:pt x="793" y="11940"/>
                    <a:pt x="1047" y="12195"/>
                    <a:pt x="1337" y="12195"/>
                  </a:cubicBezTo>
                  <a:cubicBezTo>
                    <a:pt x="1593" y="12195"/>
                    <a:pt x="1877" y="11995"/>
                    <a:pt x="2193" y="11606"/>
                  </a:cubicBezTo>
                  <a:cubicBezTo>
                    <a:pt x="2918" y="10713"/>
                    <a:pt x="3185" y="9640"/>
                    <a:pt x="3394" y="8561"/>
                  </a:cubicBezTo>
                  <a:cubicBezTo>
                    <a:pt x="3827" y="6313"/>
                    <a:pt x="4253" y="4062"/>
                    <a:pt x="4570" y="1796"/>
                  </a:cubicBezTo>
                  <a:cubicBezTo>
                    <a:pt x="4705" y="826"/>
                    <a:pt x="4159" y="179"/>
                    <a:pt x="3420" y="32"/>
                  </a:cubicBezTo>
                  <a:cubicBezTo>
                    <a:pt x="3316" y="11"/>
                    <a:pt x="3214" y="0"/>
                    <a:pt x="311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49"/>
            <p:cNvSpPr/>
            <p:nvPr/>
          </p:nvSpPr>
          <p:spPr>
            <a:xfrm>
              <a:off x="2240525" y="4339450"/>
              <a:ext cx="289375" cy="132575"/>
            </a:xfrm>
            <a:custGeom>
              <a:avLst/>
              <a:gdLst/>
              <a:ahLst/>
              <a:cxnLst/>
              <a:rect l="l" t="t" r="r" b="b"/>
              <a:pathLst>
                <a:path w="11575" h="5303" extrusionOk="0">
                  <a:moveTo>
                    <a:pt x="10378" y="0"/>
                  </a:moveTo>
                  <a:cubicBezTo>
                    <a:pt x="9623" y="0"/>
                    <a:pt x="8971" y="319"/>
                    <a:pt x="8389" y="768"/>
                  </a:cubicBezTo>
                  <a:cubicBezTo>
                    <a:pt x="6648" y="2111"/>
                    <a:pt x="4646" y="2533"/>
                    <a:pt x="2520" y="2533"/>
                  </a:cubicBezTo>
                  <a:cubicBezTo>
                    <a:pt x="2462" y="2533"/>
                    <a:pt x="2404" y="2532"/>
                    <a:pt x="2346" y="2532"/>
                  </a:cubicBezTo>
                  <a:cubicBezTo>
                    <a:pt x="2112" y="2532"/>
                    <a:pt x="1866" y="2500"/>
                    <a:pt x="1631" y="2500"/>
                  </a:cubicBezTo>
                  <a:cubicBezTo>
                    <a:pt x="1479" y="2500"/>
                    <a:pt x="1331" y="2513"/>
                    <a:pt x="1192" y="2556"/>
                  </a:cubicBezTo>
                  <a:cubicBezTo>
                    <a:pt x="837" y="2665"/>
                    <a:pt x="424" y="2899"/>
                    <a:pt x="244" y="3203"/>
                  </a:cubicBezTo>
                  <a:cubicBezTo>
                    <a:pt x="0" y="3614"/>
                    <a:pt x="179" y="4094"/>
                    <a:pt x="587" y="4380"/>
                  </a:cubicBezTo>
                  <a:cubicBezTo>
                    <a:pt x="899" y="4598"/>
                    <a:pt x="1250" y="4787"/>
                    <a:pt x="1610" y="4906"/>
                  </a:cubicBezTo>
                  <a:cubicBezTo>
                    <a:pt x="2415" y="5173"/>
                    <a:pt x="3230" y="5302"/>
                    <a:pt x="4051" y="5302"/>
                  </a:cubicBezTo>
                  <a:cubicBezTo>
                    <a:pt x="4644" y="5302"/>
                    <a:pt x="5240" y="5235"/>
                    <a:pt x="5837" y="5104"/>
                  </a:cubicBezTo>
                  <a:cubicBezTo>
                    <a:pt x="7616" y="4715"/>
                    <a:pt x="9255" y="4027"/>
                    <a:pt x="10484" y="2632"/>
                  </a:cubicBezTo>
                  <a:cubicBezTo>
                    <a:pt x="10882" y="2181"/>
                    <a:pt x="11208" y="1604"/>
                    <a:pt x="11377" y="1030"/>
                  </a:cubicBezTo>
                  <a:cubicBezTo>
                    <a:pt x="11575" y="358"/>
                    <a:pt x="11242" y="44"/>
                    <a:pt x="10530" y="4"/>
                  </a:cubicBezTo>
                  <a:cubicBezTo>
                    <a:pt x="10479" y="2"/>
                    <a:pt x="10428" y="0"/>
                    <a:pt x="1037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49"/>
            <p:cNvSpPr/>
            <p:nvPr/>
          </p:nvSpPr>
          <p:spPr>
            <a:xfrm>
              <a:off x="2460950" y="2238200"/>
              <a:ext cx="138675" cy="130600"/>
            </a:xfrm>
            <a:custGeom>
              <a:avLst/>
              <a:gdLst/>
              <a:ahLst/>
              <a:cxnLst/>
              <a:rect l="l" t="t" r="r" b="b"/>
              <a:pathLst>
                <a:path w="5547" h="5224" extrusionOk="0">
                  <a:moveTo>
                    <a:pt x="1659" y="0"/>
                  </a:moveTo>
                  <a:cubicBezTo>
                    <a:pt x="1006" y="32"/>
                    <a:pt x="500" y="257"/>
                    <a:pt x="249" y="844"/>
                  </a:cubicBezTo>
                  <a:cubicBezTo>
                    <a:pt x="0" y="1430"/>
                    <a:pt x="193" y="1945"/>
                    <a:pt x="636" y="2390"/>
                  </a:cubicBezTo>
                  <a:cubicBezTo>
                    <a:pt x="1311" y="3065"/>
                    <a:pt x="1957" y="3767"/>
                    <a:pt x="2642" y="4430"/>
                  </a:cubicBezTo>
                  <a:cubicBezTo>
                    <a:pt x="2916" y="4696"/>
                    <a:pt x="3228" y="4964"/>
                    <a:pt x="3573" y="5104"/>
                  </a:cubicBezTo>
                  <a:cubicBezTo>
                    <a:pt x="3776" y="5185"/>
                    <a:pt x="3976" y="5224"/>
                    <a:pt x="4166" y="5224"/>
                  </a:cubicBezTo>
                  <a:cubicBezTo>
                    <a:pt x="4937" y="5224"/>
                    <a:pt x="5546" y="4600"/>
                    <a:pt x="5487" y="3720"/>
                  </a:cubicBezTo>
                  <a:cubicBezTo>
                    <a:pt x="5462" y="3350"/>
                    <a:pt x="5366" y="2895"/>
                    <a:pt x="5128" y="2644"/>
                  </a:cubicBezTo>
                  <a:cubicBezTo>
                    <a:pt x="4375" y="1852"/>
                    <a:pt x="3564" y="1109"/>
                    <a:pt x="2725" y="407"/>
                  </a:cubicBezTo>
                  <a:cubicBezTo>
                    <a:pt x="2450" y="177"/>
                    <a:pt x="2019" y="131"/>
                    <a:pt x="165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49"/>
            <p:cNvSpPr/>
            <p:nvPr/>
          </p:nvSpPr>
          <p:spPr>
            <a:xfrm>
              <a:off x="1601175" y="3327225"/>
              <a:ext cx="86025" cy="164500"/>
            </a:xfrm>
            <a:custGeom>
              <a:avLst/>
              <a:gdLst/>
              <a:ahLst/>
              <a:cxnLst/>
              <a:rect l="l" t="t" r="r" b="b"/>
              <a:pathLst>
                <a:path w="3441" h="6580" extrusionOk="0">
                  <a:moveTo>
                    <a:pt x="1388" y="1"/>
                  </a:moveTo>
                  <a:cubicBezTo>
                    <a:pt x="1378" y="1"/>
                    <a:pt x="1369" y="1"/>
                    <a:pt x="1360" y="3"/>
                  </a:cubicBezTo>
                  <a:cubicBezTo>
                    <a:pt x="1125" y="45"/>
                    <a:pt x="823" y="306"/>
                    <a:pt x="747" y="537"/>
                  </a:cubicBezTo>
                  <a:cubicBezTo>
                    <a:pt x="455" y="1428"/>
                    <a:pt x="242" y="2344"/>
                    <a:pt x="0" y="3251"/>
                  </a:cubicBezTo>
                  <a:cubicBezTo>
                    <a:pt x="131" y="4260"/>
                    <a:pt x="185" y="5209"/>
                    <a:pt x="836" y="6000"/>
                  </a:cubicBezTo>
                  <a:cubicBezTo>
                    <a:pt x="1148" y="6379"/>
                    <a:pt x="1579" y="6580"/>
                    <a:pt x="2008" y="6580"/>
                  </a:cubicBezTo>
                  <a:cubicBezTo>
                    <a:pt x="2182" y="6580"/>
                    <a:pt x="2355" y="6546"/>
                    <a:pt x="2520" y="6479"/>
                  </a:cubicBezTo>
                  <a:cubicBezTo>
                    <a:pt x="3066" y="6257"/>
                    <a:pt x="3440" y="5702"/>
                    <a:pt x="3314" y="5030"/>
                  </a:cubicBezTo>
                  <a:cubicBezTo>
                    <a:pt x="3021" y="3457"/>
                    <a:pt x="2776" y="1860"/>
                    <a:pt x="1950" y="446"/>
                  </a:cubicBezTo>
                  <a:cubicBezTo>
                    <a:pt x="1836" y="252"/>
                    <a:pt x="1560" y="1"/>
                    <a:pt x="138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49"/>
            <p:cNvSpPr/>
            <p:nvPr/>
          </p:nvSpPr>
          <p:spPr>
            <a:xfrm>
              <a:off x="4249925" y="3793025"/>
              <a:ext cx="87300" cy="136975"/>
            </a:xfrm>
            <a:custGeom>
              <a:avLst/>
              <a:gdLst/>
              <a:ahLst/>
              <a:cxnLst/>
              <a:rect l="l" t="t" r="r" b="b"/>
              <a:pathLst>
                <a:path w="3492" h="5479" extrusionOk="0">
                  <a:moveTo>
                    <a:pt x="1573" y="0"/>
                  </a:moveTo>
                  <a:cubicBezTo>
                    <a:pt x="1146" y="0"/>
                    <a:pt x="711" y="236"/>
                    <a:pt x="463" y="701"/>
                  </a:cubicBezTo>
                  <a:cubicBezTo>
                    <a:pt x="195" y="1202"/>
                    <a:pt x="147" y="1820"/>
                    <a:pt x="1" y="2386"/>
                  </a:cubicBezTo>
                  <a:cubicBezTo>
                    <a:pt x="108" y="3641"/>
                    <a:pt x="267" y="4235"/>
                    <a:pt x="763" y="4858"/>
                  </a:cubicBezTo>
                  <a:cubicBezTo>
                    <a:pt x="1091" y="5273"/>
                    <a:pt x="1461" y="5479"/>
                    <a:pt x="1811" y="5479"/>
                  </a:cubicBezTo>
                  <a:cubicBezTo>
                    <a:pt x="2219" y="5479"/>
                    <a:pt x="2600" y="5200"/>
                    <a:pt x="2859" y="4645"/>
                  </a:cubicBezTo>
                  <a:cubicBezTo>
                    <a:pt x="3492" y="3293"/>
                    <a:pt x="3223" y="1940"/>
                    <a:pt x="2622" y="686"/>
                  </a:cubicBezTo>
                  <a:cubicBezTo>
                    <a:pt x="2401" y="226"/>
                    <a:pt x="1991" y="0"/>
                    <a:pt x="157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49"/>
            <p:cNvSpPr/>
            <p:nvPr/>
          </p:nvSpPr>
          <p:spPr>
            <a:xfrm>
              <a:off x="5221025" y="2261575"/>
              <a:ext cx="121750" cy="96725"/>
            </a:xfrm>
            <a:custGeom>
              <a:avLst/>
              <a:gdLst/>
              <a:ahLst/>
              <a:cxnLst/>
              <a:rect l="l" t="t" r="r" b="b"/>
              <a:pathLst>
                <a:path w="4870" h="3869" extrusionOk="0">
                  <a:moveTo>
                    <a:pt x="3025" y="1"/>
                  </a:moveTo>
                  <a:cubicBezTo>
                    <a:pt x="2971" y="1"/>
                    <a:pt x="2917" y="3"/>
                    <a:pt x="2861" y="7"/>
                  </a:cubicBezTo>
                  <a:cubicBezTo>
                    <a:pt x="1824" y="79"/>
                    <a:pt x="1000" y="598"/>
                    <a:pt x="403" y="1428"/>
                  </a:cubicBezTo>
                  <a:cubicBezTo>
                    <a:pt x="29" y="1946"/>
                    <a:pt x="1" y="2539"/>
                    <a:pt x="317" y="3111"/>
                  </a:cubicBezTo>
                  <a:cubicBezTo>
                    <a:pt x="612" y="3646"/>
                    <a:pt x="1094" y="3868"/>
                    <a:pt x="1687" y="3868"/>
                  </a:cubicBezTo>
                  <a:cubicBezTo>
                    <a:pt x="1701" y="3868"/>
                    <a:pt x="1714" y="3868"/>
                    <a:pt x="1728" y="3868"/>
                  </a:cubicBezTo>
                  <a:cubicBezTo>
                    <a:pt x="1732" y="3868"/>
                    <a:pt x="1736" y="3868"/>
                    <a:pt x="1740" y="3868"/>
                  </a:cubicBezTo>
                  <a:cubicBezTo>
                    <a:pt x="2760" y="3868"/>
                    <a:pt x="3978" y="3086"/>
                    <a:pt x="4367" y="2180"/>
                  </a:cubicBezTo>
                  <a:cubicBezTo>
                    <a:pt x="4869" y="1005"/>
                    <a:pt x="4242" y="1"/>
                    <a:pt x="302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49"/>
            <p:cNvSpPr/>
            <p:nvPr/>
          </p:nvSpPr>
          <p:spPr>
            <a:xfrm>
              <a:off x="3022600" y="2962725"/>
              <a:ext cx="115375" cy="93875"/>
            </a:xfrm>
            <a:custGeom>
              <a:avLst/>
              <a:gdLst/>
              <a:ahLst/>
              <a:cxnLst/>
              <a:rect l="l" t="t" r="r" b="b"/>
              <a:pathLst>
                <a:path w="4615" h="3755" extrusionOk="0">
                  <a:moveTo>
                    <a:pt x="2966" y="1"/>
                  </a:moveTo>
                  <a:cubicBezTo>
                    <a:pt x="2754" y="1"/>
                    <a:pt x="2543" y="53"/>
                    <a:pt x="2351" y="169"/>
                  </a:cubicBezTo>
                  <a:cubicBezTo>
                    <a:pt x="1730" y="541"/>
                    <a:pt x="1102" y="1023"/>
                    <a:pt x="699" y="1609"/>
                  </a:cubicBezTo>
                  <a:cubicBezTo>
                    <a:pt x="0" y="2623"/>
                    <a:pt x="711" y="3755"/>
                    <a:pt x="2161" y="3755"/>
                  </a:cubicBezTo>
                  <a:cubicBezTo>
                    <a:pt x="2163" y="3755"/>
                    <a:pt x="2164" y="3755"/>
                    <a:pt x="2166" y="3755"/>
                  </a:cubicBezTo>
                  <a:cubicBezTo>
                    <a:pt x="2986" y="3697"/>
                    <a:pt x="3766" y="3208"/>
                    <a:pt x="4278" y="2322"/>
                  </a:cubicBezTo>
                  <a:cubicBezTo>
                    <a:pt x="4615" y="1741"/>
                    <a:pt x="4530" y="1027"/>
                    <a:pt x="4136" y="562"/>
                  </a:cubicBezTo>
                  <a:cubicBezTo>
                    <a:pt x="3850" y="226"/>
                    <a:pt x="3406" y="1"/>
                    <a:pt x="296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49"/>
            <p:cNvSpPr/>
            <p:nvPr/>
          </p:nvSpPr>
          <p:spPr>
            <a:xfrm>
              <a:off x="3794525" y="3022850"/>
              <a:ext cx="119475" cy="459325"/>
            </a:xfrm>
            <a:custGeom>
              <a:avLst/>
              <a:gdLst/>
              <a:ahLst/>
              <a:cxnLst/>
              <a:rect l="l" t="t" r="r" b="b"/>
              <a:pathLst>
                <a:path w="4779" h="18373" extrusionOk="0">
                  <a:moveTo>
                    <a:pt x="3338" y="1"/>
                  </a:moveTo>
                  <a:cubicBezTo>
                    <a:pt x="2848" y="1"/>
                    <a:pt x="2448" y="253"/>
                    <a:pt x="2191" y="723"/>
                  </a:cubicBezTo>
                  <a:cubicBezTo>
                    <a:pt x="1965" y="1135"/>
                    <a:pt x="1765" y="1588"/>
                    <a:pt x="1678" y="2045"/>
                  </a:cubicBezTo>
                  <a:cubicBezTo>
                    <a:pt x="1324" y="3944"/>
                    <a:pt x="954" y="5845"/>
                    <a:pt x="707" y="7760"/>
                  </a:cubicBezTo>
                  <a:cubicBezTo>
                    <a:pt x="401" y="10120"/>
                    <a:pt x="212" y="12494"/>
                    <a:pt x="47" y="14128"/>
                  </a:cubicBezTo>
                  <a:cubicBezTo>
                    <a:pt x="0" y="16526"/>
                    <a:pt x="80" y="16962"/>
                    <a:pt x="573" y="17800"/>
                  </a:cubicBezTo>
                  <a:cubicBezTo>
                    <a:pt x="797" y="18179"/>
                    <a:pt x="1015" y="18372"/>
                    <a:pt x="1274" y="18372"/>
                  </a:cubicBezTo>
                  <a:cubicBezTo>
                    <a:pt x="1448" y="18372"/>
                    <a:pt x="1641" y="18285"/>
                    <a:pt x="1867" y="18108"/>
                  </a:cubicBezTo>
                  <a:cubicBezTo>
                    <a:pt x="2479" y="17629"/>
                    <a:pt x="3034" y="17076"/>
                    <a:pt x="3164" y="16247"/>
                  </a:cubicBezTo>
                  <a:cubicBezTo>
                    <a:pt x="3396" y="14748"/>
                    <a:pt x="3676" y="13255"/>
                    <a:pt x="3849" y="11750"/>
                  </a:cubicBezTo>
                  <a:cubicBezTo>
                    <a:pt x="4167" y="8941"/>
                    <a:pt x="4436" y="6127"/>
                    <a:pt x="4699" y="3313"/>
                  </a:cubicBezTo>
                  <a:cubicBezTo>
                    <a:pt x="4763" y="2634"/>
                    <a:pt x="4779" y="1941"/>
                    <a:pt x="4722" y="1263"/>
                  </a:cubicBezTo>
                  <a:cubicBezTo>
                    <a:pt x="4672" y="661"/>
                    <a:pt x="4332" y="188"/>
                    <a:pt x="3703" y="44"/>
                  </a:cubicBezTo>
                  <a:cubicBezTo>
                    <a:pt x="3577" y="15"/>
                    <a:pt x="3455" y="1"/>
                    <a:pt x="333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49"/>
            <p:cNvSpPr/>
            <p:nvPr/>
          </p:nvSpPr>
          <p:spPr>
            <a:xfrm>
              <a:off x="3783975" y="3515925"/>
              <a:ext cx="86050" cy="147175"/>
            </a:xfrm>
            <a:custGeom>
              <a:avLst/>
              <a:gdLst/>
              <a:ahLst/>
              <a:cxnLst/>
              <a:rect l="l" t="t" r="r" b="b"/>
              <a:pathLst>
                <a:path w="3442" h="5887" extrusionOk="0">
                  <a:moveTo>
                    <a:pt x="1837" y="0"/>
                  </a:moveTo>
                  <a:cubicBezTo>
                    <a:pt x="1205" y="0"/>
                    <a:pt x="659" y="358"/>
                    <a:pt x="472" y="1083"/>
                  </a:cubicBezTo>
                  <a:cubicBezTo>
                    <a:pt x="170" y="2268"/>
                    <a:pt x="1" y="3486"/>
                    <a:pt x="343" y="4699"/>
                  </a:cubicBezTo>
                  <a:cubicBezTo>
                    <a:pt x="546" y="5424"/>
                    <a:pt x="1119" y="5880"/>
                    <a:pt x="1744" y="5886"/>
                  </a:cubicBezTo>
                  <a:cubicBezTo>
                    <a:pt x="1748" y="5886"/>
                    <a:pt x="1752" y="5886"/>
                    <a:pt x="1755" y="5886"/>
                  </a:cubicBezTo>
                  <a:cubicBezTo>
                    <a:pt x="2377" y="5886"/>
                    <a:pt x="2964" y="5441"/>
                    <a:pt x="3154" y="4717"/>
                  </a:cubicBezTo>
                  <a:cubicBezTo>
                    <a:pt x="3304" y="4146"/>
                    <a:pt x="3349" y="3548"/>
                    <a:pt x="3442" y="2962"/>
                  </a:cubicBezTo>
                  <a:lnTo>
                    <a:pt x="3389" y="2950"/>
                  </a:lnTo>
                  <a:cubicBezTo>
                    <a:pt x="3374" y="2624"/>
                    <a:pt x="3367" y="2295"/>
                    <a:pt x="3338" y="1969"/>
                  </a:cubicBezTo>
                  <a:cubicBezTo>
                    <a:pt x="3313" y="1732"/>
                    <a:pt x="3274" y="1497"/>
                    <a:pt x="3221" y="1264"/>
                  </a:cubicBezTo>
                  <a:cubicBezTo>
                    <a:pt x="3046" y="477"/>
                    <a:pt x="2591" y="36"/>
                    <a:pt x="1926" y="3"/>
                  </a:cubicBezTo>
                  <a:cubicBezTo>
                    <a:pt x="1896" y="1"/>
                    <a:pt x="1866" y="0"/>
                    <a:pt x="183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41" name="Google Shape;1141;p49"/>
          <p:cNvGrpSpPr/>
          <p:nvPr/>
        </p:nvGrpSpPr>
        <p:grpSpPr>
          <a:xfrm>
            <a:off x="2902082" y="1854622"/>
            <a:ext cx="2903523" cy="2436543"/>
            <a:chOff x="688925" y="238125"/>
            <a:chExt cx="6241450" cy="5237625"/>
          </a:xfrm>
        </p:grpSpPr>
        <p:sp>
          <p:nvSpPr>
            <p:cNvPr id="1142" name="Google Shape;1142;p49"/>
            <p:cNvSpPr/>
            <p:nvPr/>
          </p:nvSpPr>
          <p:spPr>
            <a:xfrm>
              <a:off x="1593100" y="704750"/>
              <a:ext cx="4630850" cy="2551175"/>
            </a:xfrm>
            <a:custGeom>
              <a:avLst/>
              <a:gdLst/>
              <a:ahLst/>
              <a:cxnLst/>
              <a:rect l="l" t="t" r="r" b="b"/>
              <a:pathLst>
                <a:path w="185234" h="102047" extrusionOk="0">
                  <a:moveTo>
                    <a:pt x="152850" y="5961"/>
                  </a:moveTo>
                  <a:cubicBezTo>
                    <a:pt x="152953" y="5961"/>
                    <a:pt x="153060" y="5974"/>
                    <a:pt x="153174" y="6001"/>
                  </a:cubicBezTo>
                  <a:cubicBezTo>
                    <a:pt x="154102" y="6225"/>
                    <a:pt x="154143" y="7286"/>
                    <a:pt x="154319" y="8048"/>
                  </a:cubicBezTo>
                  <a:cubicBezTo>
                    <a:pt x="154900" y="10566"/>
                    <a:pt x="154754" y="13098"/>
                    <a:pt x="154149" y="15595"/>
                  </a:cubicBezTo>
                  <a:cubicBezTo>
                    <a:pt x="153058" y="20101"/>
                    <a:pt x="150806" y="24077"/>
                    <a:pt x="148396" y="27974"/>
                  </a:cubicBezTo>
                  <a:cubicBezTo>
                    <a:pt x="146423" y="31165"/>
                    <a:pt x="144353" y="34285"/>
                    <a:pt x="141816" y="37068"/>
                  </a:cubicBezTo>
                  <a:cubicBezTo>
                    <a:pt x="141695" y="37201"/>
                    <a:pt x="141571" y="37334"/>
                    <a:pt x="141448" y="37467"/>
                  </a:cubicBezTo>
                  <a:lnTo>
                    <a:pt x="141270" y="37408"/>
                  </a:lnTo>
                  <a:cubicBezTo>
                    <a:pt x="141677" y="35474"/>
                    <a:pt x="142064" y="33535"/>
                    <a:pt x="142496" y="31606"/>
                  </a:cubicBezTo>
                  <a:cubicBezTo>
                    <a:pt x="143565" y="26825"/>
                    <a:pt x="144568" y="22026"/>
                    <a:pt x="146211" y="17394"/>
                  </a:cubicBezTo>
                  <a:cubicBezTo>
                    <a:pt x="147461" y="13872"/>
                    <a:pt x="149061" y="10522"/>
                    <a:pt x="151136" y="7415"/>
                  </a:cubicBezTo>
                  <a:cubicBezTo>
                    <a:pt x="151557" y="6783"/>
                    <a:pt x="152028" y="5961"/>
                    <a:pt x="152850" y="5961"/>
                  </a:cubicBezTo>
                  <a:close/>
                  <a:moveTo>
                    <a:pt x="173462" y="1990"/>
                  </a:moveTo>
                  <a:cubicBezTo>
                    <a:pt x="174252" y="2933"/>
                    <a:pt x="174309" y="3905"/>
                    <a:pt x="174354" y="4859"/>
                  </a:cubicBezTo>
                  <a:cubicBezTo>
                    <a:pt x="174573" y="9581"/>
                    <a:pt x="173478" y="14080"/>
                    <a:pt x="171900" y="18472"/>
                  </a:cubicBezTo>
                  <a:cubicBezTo>
                    <a:pt x="169653" y="24727"/>
                    <a:pt x="166734" y="30671"/>
                    <a:pt x="163325" y="36372"/>
                  </a:cubicBezTo>
                  <a:cubicBezTo>
                    <a:pt x="162836" y="37188"/>
                    <a:pt x="162303" y="37977"/>
                    <a:pt x="161621" y="38710"/>
                  </a:cubicBezTo>
                  <a:cubicBezTo>
                    <a:pt x="161833" y="37600"/>
                    <a:pt x="162035" y="36487"/>
                    <a:pt x="162260" y="35379"/>
                  </a:cubicBezTo>
                  <a:cubicBezTo>
                    <a:pt x="163335" y="30081"/>
                    <a:pt x="164383" y="24777"/>
                    <a:pt x="165506" y="19489"/>
                  </a:cubicBezTo>
                  <a:cubicBezTo>
                    <a:pt x="166431" y="15133"/>
                    <a:pt x="167741" y="10888"/>
                    <a:pt x="169676" y="6868"/>
                  </a:cubicBezTo>
                  <a:cubicBezTo>
                    <a:pt x="170352" y="5459"/>
                    <a:pt x="171253" y="4146"/>
                    <a:pt x="172147" y="2856"/>
                  </a:cubicBezTo>
                  <a:cubicBezTo>
                    <a:pt x="172426" y="2453"/>
                    <a:pt x="173018" y="2270"/>
                    <a:pt x="173461" y="1990"/>
                  </a:cubicBezTo>
                  <a:close/>
                  <a:moveTo>
                    <a:pt x="81898" y="43334"/>
                  </a:moveTo>
                  <a:cubicBezTo>
                    <a:pt x="81900" y="43334"/>
                    <a:pt x="81902" y="43334"/>
                    <a:pt x="81904" y="43334"/>
                  </a:cubicBezTo>
                  <a:cubicBezTo>
                    <a:pt x="82103" y="43366"/>
                    <a:pt x="82394" y="43518"/>
                    <a:pt x="82444" y="43685"/>
                  </a:cubicBezTo>
                  <a:cubicBezTo>
                    <a:pt x="82730" y="44638"/>
                    <a:pt x="82957" y="45609"/>
                    <a:pt x="83222" y="46639"/>
                  </a:cubicBezTo>
                  <a:cubicBezTo>
                    <a:pt x="82089" y="46404"/>
                    <a:pt x="81397" y="44826"/>
                    <a:pt x="81580" y="43798"/>
                  </a:cubicBezTo>
                  <a:cubicBezTo>
                    <a:pt x="81611" y="43625"/>
                    <a:pt x="81810" y="43334"/>
                    <a:pt x="81898" y="43334"/>
                  </a:cubicBezTo>
                  <a:close/>
                  <a:moveTo>
                    <a:pt x="160803" y="44517"/>
                  </a:moveTo>
                  <a:cubicBezTo>
                    <a:pt x="161062" y="45322"/>
                    <a:pt x="161319" y="46127"/>
                    <a:pt x="161587" y="46965"/>
                  </a:cubicBezTo>
                  <a:cubicBezTo>
                    <a:pt x="161509" y="46968"/>
                    <a:pt x="161435" y="46970"/>
                    <a:pt x="161364" y="46970"/>
                  </a:cubicBezTo>
                  <a:cubicBezTo>
                    <a:pt x="160404" y="46970"/>
                    <a:pt x="160152" y="46638"/>
                    <a:pt x="160307" y="45764"/>
                  </a:cubicBezTo>
                  <a:cubicBezTo>
                    <a:pt x="160376" y="45371"/>
                    <a:pt x="160456" y="44981"/>
                    <a:pt x="160532" y="44589"/>
                  </a:cubicBezTo>
                  <a:lnTo>
                    <a:pt x="160803" y="44517"/>
                  </a:lnTo>
                  <a:close/>
                  <a:moveTo>
                    <a:pt x="104681" y="44839"/>
                  </a:moveTo>
                  <a:cubicBezTo>
                    <a:pt x="105087" y="44839"/>
                    <a:pt x="105393" y="45137"/>
                    <a:pt x="105476" y="45698"/>
                  </a:cubicBezTo>
                  <a:cubicBezTo>
                    <a:pt x="105604" y="46571"/>
                    <a:pt x="105630" y="47532"/>
                    <a:pt x="105395" y="48368"/>
                  </a:cubicBezTo>
                  <a:cubicBezTo>
                    <a:pt x="104973" y="49882"/>
                    <a:pt x="104030" y="51138"/>
                    <a:pt x="102901" y="52237"/>
                  </a:cubicBezTo>
                  <a:cubicBezTo>
                    <a:pt x="102814" y="52323"/>
                    <a:pt x="102692" y="52373"/>
                    <a:pt x="102495" y="52498"/>
                  </a:cubicBezTo>
                  <a:cubicBezTo>
                    <a:pt x="102209" y="50381"/>
                    <a:pt x="101991" y="48361"/>
                    <a:pt x="102820" y="46421"/>
                  </a:cubicBezTo>
                  <a:cubicBezTo>
                    <a:pt x="103044" y="45899"/>
                    <a:pt x="103508" y="45403"/>
                    <a:pt x="103987" y="45083"/>
                  </a:cubicBezTo>
                  <a:cubicBezTo>
                    <a:pt x="104234" y="44918"/>
                    <a:pt x="104471" y="44839"/>
                    <a:pt x="104681" y="44839"/>
                  </a:cubicBezTo>
                  <a:close/>
                  <a:moveTo>
                    <a:pt x="120399" y="46861"/>
                  </a:moveTo>
                  <a:cubicBezTo>
                    <a:pt x="120490" y="46861"/>
                    <a:pt x="120584" y="46869"/>
                    <a:pt x="120683" y="46887"/>
                  </a:cubicBezTo>
                  <a:cubicBezTo>
                    <a:pt x="121485" y="47030"/>
                    <a:pt x="121593" y="47780"/>
                    <a:pt x="121744" y="48422"/>
                  </a:cubicBezTo>
                  <a:cubicBezTo>
                    <a:pt x="121810" y="48701"/>
                    <a:pt x="121756" y="49008"/>
                    <a:pt x="121756" y="49302"/>
                  </a:cubicBezTo>
                  <a:cubicBezTo>
                    <a:pt x="121706" y="51471"/>
                    <a:pt x="121047" y="53332"/>
                    <a:pt x="119060" y="54489"/>
                  </a:cubicBezTo>
                  <a:cubicBezTo>
                    <a:pt x="118770" y="54659"/>
                    <a:pt x="118418" y="54793"/>
                    <a:pt x="118088" y="54809"/>
                  </a:cubicBezTo>
                  <a:cubicBezTo>
                    <a:pt x="118049" y="54810"/>
                    <a:pt x="118009" y="54812"/>
                    <a:pt x="117969" y="54812"/>
                  </a:cubicBezTo>
                  <a:cubicBezTo>
                    <a:pt x="117654" y="54812"/>
                    <a:pt x="117316" y="54731"/>
                    <a:pt x="117382" y="54215"/>
                  </a:cubicBezTo>
                  <a:cubicBezTo>
                    <a:pt x="117639" y="52203"/>
                    <a:pt x="117819" y="50173"/>
                    <a:pt x="118701" y="48300"/>
                  </a:cubicBezTo>
                  <a:cubicBezTo>
                    <a:pt x="118767" y="48155"/>
                    <a:pt x="118840" y="48013"/>
                    <a:pt x="118922" y="47874"/>
                  </a:cubicBezTo>
                  <a:cubicBezTo>
                    <a:pt x="119272" y="47293"/>
                    <a:pt x="119745" y="46861"/>
                    <a:pt x="120399" y="46861"/>
                  </a:cubicBezTo>
                  <a:close/>
                  <a:moveTo>
                    <a:pt x="53863" y="47846"/>
                  </a:moveTo>
                  <a:cubicBezTo>
                    <a:pt x="54762" y="47846"/>
                    <a:pt x="55413" y="48440"/>
                    <a:pt x="55621" y="49255"/>
                  </a:cubicBezTo>
                  <a:cubicBezTo>
                    <a:pt x="56077" y="51049"/>
                    <a:pt x="56382" y="52881"/>
                    <a:pt x="56748" y="54696"/>
                  </a:cubicBezTo>
                  <a:lnTo>
                    <a:pt x="56446" y="54745"/>
                  </a:lnTo>
                  <a:cubicBezTo>
                    <a:pt x="56446" y="55412"/>
                    <a:pt x="56433" y="56082"/>
                    <a:pt x="56450" y="56747"/>
                  </a:cubicBezTo>
                  <a:cubicBezTo>
                    <a:pt x="56462" y="57200"/>
                    <a:pt x="56309" y="57427"/>
                    <a:pt x="55984" y="57427"/>
                  </a:cubicBezTo>
                  <a:cubicBezTo>
                    <a:pt x="55890" y="57427"/>
                    <a:pt x="55782" y="57408"/>
                    <a:pt x="55659" y="57370"/>
                  </a:cubicBezTo>
                  <a:cubicBezTo>
                    <a:pt x="51964" y="56226"/>
                    <a:pt x="50189" y="53034"/>
                    <a:pt x="51523" y="49364"/>
                  </a:cubicBezTo>
                  <a:cubicBezTo>
                    <a:pt x="51894" y="48347"/>
                    <a:pt x="52759" y="47887"/>
                    <a:pt x="53781" y="47848"/>
                  </a:cubicBezTo>
                  <a:cubicBezTo>
                    <a:pt x="53808" y="47847"/>
                    <a:pt x="53836" y="47846"/>
                    <a:pt x="53863" y="47846"/>
                  </a:cubicBezTo>
                  <a:close/>
                  <a:moveTo>
                    <a:pt x="51262" y="58379"/>
                  </a:moveTo>
                  <a:cubicBezTo>
                    <a:pt x="51533" y="58379"/>
                    <a:pt x="51823" y="58430"/>
                    <a:pt x="52126" y="58537"/>
                  </a:cubicBezTo>
                  <a:cubicBezTo>
                    <a:pt x="52722" y="58746"/>
                    <a:pt x="53285" y="59071"/>
                    <a:pt x="53832" y="59394"/>
                  </a:cubicBezTo>
                  <a:cubicBezTo>
                    <a:pt x="54096" y="59549"/>
                    <a:pt x="54329" y="59673"/>
                    <a:pt x="54584" y="59673"/>
                  </a:cubicBezTo>
                  <a:cubicBezTo>
                    <a:pt x="54755" y="59673"/>
                    <a:pt x="54936" y="59617"/>
                    <a:pt x="55142" y="59478"/>
                  </a:cubicBezTo>
                  <a:cubicBezTo>
                    <a:pt x="55292" y="59377"/>
                    <a:pt x="55435" y="59331"/>
                    <a:pt x="55560" y="59331"/>
                  </a:cubicBezTo>
                  <a:cubicBezTo>
                    <a:pt x="55873" y="59331"/>
                    <a:pt x="56076" y="59621"/>
                    <a:pt x="56001" y="60073"/>
                  </a:cubicBezTo>
                  <a:cubicBezTo>
                    <a:pt x="55532" y="62886"/>
                    <a:pt x="55065" y="65704"/>
                    <a:pt x="53936" y="68353"/>
                  </a:cubicBezTo>
                  <a:cubicBezTo>
                    <a:pt x="53486" y="69404"/>
                    <a:pt x="52648" y="70124"/>
                    <a:pt x="51927" y="70124"/>
                  </a:cubicBezTo>
                  <a:cubicBezTo>
                    <a:pt x="51881" y="70124"/>
                    <a:pt x="51835" y="70121"/>
                    <a:pt x="51789" y="70115"/>
                  </a:cubicBezTo>
                  <a:cubicBezTo>
                    <a:pt x="50905" y="69995"/>
                    <a:pt x="49908" y="69003"/>
                    <a:pt x="49746" y="67885"/>
                  </a:cubicBezTo>
                  <a:cubicBezTo>
                    <a:pt x="49479" y="66035"/>
                    <a:pt x="49310" y="64171"/>
                    <a:pt x="49108" y="62394"/>
                  </a:cubicBezTo>
                  <a:cubicBezTo>
                    <a:pt x="49205" y="61555"/>
                    <a:pt x="49244" y="60804"/>
                    <a:pt x="49386" y="60073"/>
                  </a:cubicBezTo>
                  <a:cubicBezTo>
                    <a:pt x="49596" y="59000"/>
                    <a:pt x="50316" y="58379"/>
                    <a:pt x="51262" y="58379"/>
                  </a:cubicBezTo>
                  <a:close/>
                  <a:moveTo>
                    <a:pt x="99599" y="72248"/>
                  </a:moveTo>
                  <a:lnTo>
                    <a:pt x="99833" y="72341"/>
                  </a:lnTo>
                  <a:cubicBezTo>
                    <a:pt x="99840" y="74343"/>
                    <a:pt x="100139" y="76372"/>
                    <a:pt x="99200" y="78291"/>
                  </a:cubicBezTo>
                  <a:cubicBezTo>
                    <a:pt x="98757" y="79200"/>
                    <a:pt x="98067" y="79832"/>
                    <a:pt x="97112" y="80155"/>
                  </a:cubicBezTo>
                  <a:cubicBezTo>
                    <a:pt x="96841" y="80247"/>
                    <a:pt x="96601" y="80292"/>
                    <a:pt x="96393" y="80292"/>
                  </a:cubicBezTo>
                  <a:cubicBezTo>
                    <a:pt x="95734" y="80292"/>
                    <a:pt x="95394" y="79837"/>
                    <a:pt x="95423" y="78942"/>
                  </a:cubicBezTo>
                  <a:cubicBezTo>
                    <a:pt x="95478" y="77279"/>
                    <a:pt x="96339" y="75956"/>
                    <a:pt x="97353" y="74733"/>
                  </a:cubicBezTo>
                  <a:cubicBezTo>
                    <a:pt x="98066" y="73875"/>
                    <a:pt x="98848" y="73074"/>
                    <a:pt x="99599" y="72248"/>
                  </a:cubicBezTo>
                  <a:close/>
                  <a:moveTo>
                    <a:pt x="159854" y="48840"/>
                  </a:moveTo>
                  <a:lnTo>
                    <a:pt x="161750" y="49873"/>
                  </a:lnTo>
                  <a:cubicBezTo>
                    <a:pt x="162506" y="55470"/>
                    <a:pt x="158307" y="81172"/>
                    <a:pt x="155853" y="85873"/>
                  </a:cubicBezTo>
                  <a:cubicBezTo>
                    <a:pt x="155339" y="84186"/>
                    <a:pt x="158752" y="52530"/>
                    <a:pt x="159854" y="48840"/>
                  </a:cubicBezTo>
                  <a:close/>
                  <a:moveTo>
                    <a:pt x="30623" y="72430"/>
                  </a:moveTo>
                  <a:lnTo>
                    <a:pt x="30623" y="72430"/>
                  </a:lnTo>
                  <a:cubicBezTo>
                    <a:pt x="30490" y="74589"/>
                    <a:pt x="30399" y="76642"/>
                    <a:pt x="30229" y="78688"/>
                  </a:cubicBezTo>
                  <a:cubicBezTo>
                    <a:pt x="29870" y="82994"/>
                    <a:pt x="29222" y="87261"/>
                    <a:pt x="27961" y="91400"/>
                  </a:cubicBezTo>
                  <a:cubicBezTo>
                    <a:pt x="27457" y="93052"/>
                    <a:pt x="26833" y="94713"/>
                    <a:pt x="25977" y="96205"/>
                  </a:cubicBezTo>
                  <a:cubicBezTo>
                    <a:pt x="24995" y="97917"/>
                    <a:pt x="23465" y="98769"/>
                    <a:pt x="21916" y="98769"/>
                  </a:cubicBezTo>
                  <a:cubicBezTo>
                    <a:pt x="20421" y="98769"/>
                    <a:pt x="18907" y="97974"/>
                    <a:pt x="17849" y="96392"/>
                  </a:cubicBezTo>
                  <a:cubicBezTo>
                    <a:pt x="16279" y="94045"/>
                    <a:pt x="15837" y="91407"/>
                    <a:pt x="15943" y="88653"/>
                  </a:cubicBezTo>
                  <a:cubicBezTo>
                    <a:pt x="16113" y="84203"/>
                    <a:pt x="18286" y="80774"/>
                    <a:pt x="21581" y="77984"/>
                  </a:cubicBezTo>
                  <a:cubicBezTo>
                    <a:pt x="24127" y="75827"/>
                    <a:pt x="27042" y="74231"/>
                    <a:pt x="29981" y="72681"/>
                  </a:cubicBezTo>
                  <a:cubicBezTo>
                    <a:pt x="30138" y="72598"/>
                    <a:pt x="30314" y="72549"/>
                    <a:pt x="30623" y="72430"/>
                  </a:cubicBezTo>
                  <a:close/>
                  <a:moveTo>
                    <a:pt x="12525" y="0"/>
                  </a:moveTo>
                  <a:cubicBezTo>
                    <a:pt x="12480" y="0"/>
                    <a:pt x="12434" y="1"/>
                    <a:pt x="12389" y="2"/>
                  </a:cubicBezTo>
                  <a:cubicBezTo>
                    <a:pt x="10752" y="49"/>
                    <a:pt x="9501" y="935"/>
                    <a:pt x="8337" y="1920"/>
                  </a:cubicBezTo>
                  <a:cubicBezTo>
                    <a:pt x="4975" y="4770"/>
                    <a:pt x="2914" y="8445"/>
                    <a:pt x="1799" y="12665"/>
                  </a:cubicBezTo>
                  <a:cubicBezTo>
                    <a:pt x="427" y="17861"/>
                    <a:pt x="1" y="23166"/>
                    <a:pt x="190" y="28518"/>
                  </a:cubicBezTo>
                  <a:cubicBezTo>
                    <a:pt x="305" y="31760"/>
                    <a:pt x="659" y="34987"/>
                    <a:pt x="1590" y="38116"/>
                  </a:cubicBezTo>
                  <a:cubicBezTo>
                    <a:pt x="2160" y="40032"/>
                    <a:pt x="3092" y="41732"/>
                    <a:pt x="4825" y="42862"/>
                  </a:cubicBezTo>
                  <a:cubicBezTo>
                    <a:pt x="5271" y="43152"/>
                    <a:pt x="5615" y="43294"/>
                    <a:pt x="5932" y="43294"/>
                  </a:cubicBezTo>
                  <a:cubicBezTo>
                    <a:pt x="6350" y="43294"/>
                    <a:pt x="6721" y="43048"/>
                    <a:pt x="7219" y="42570"/>
                  </a:cubicBezTo>
                  <a:cubicBezTo>
                    <a:pt x="8529" y="41314"/>
                    <a:pt x="8423" y="39821"/>
                    <a:pt x="8128" y="38245"/>
                  </a:cubicBezTo>
                  <a:cubicBezTo>
                    <a:pt x="7114" y="32809"/>
                    <a:pt x="6450" y="27332"/>
                    <a:pt x="6378" y="21796"/>
                  </a:cubicBezTo>
                  <a:cubicBezTo>
                    <a:pt x="6319" y="17323"/>
                    <a:pt x="6757" y="12911"/>
                    <a:pt x="8301" y="8669"/>
                  </a:cubicBezTo>
                  <a:cubicBezTo>
                    <a:pt x="9081" y="6524"/>
                    <a:pt x="10427" y="4844"/>
                    <a:pt x="12450" y="3746"/>
                  </a:cubicBezTo>
                  <a:cubicBezTo>
                    <a:pt x="12773" y="3570"/>
                    <a:pt x="13050" y="3477"/>
                    <a:pt x="13294" y="3477"/>
                  </a:cubicBezTo>
                  <a:cubicBezTo>
                    <a:pt x="13681" y="3477"/>
                    <a:pt x="13987" y="3710"/>
                    <a:pt x="14268" y="4220"/>
                  </a:cubicBezTo>
                  <a:cubicBezTo>
                    <a:pt x="14695" y="4989"/>
                    <a:pt x="15041" y="5803"/>
                    <a:pt x="15298" y="6645"/>
                  </a:cubicBezTo>
                  <a:cubicBezTo>
                    <a:pt x="16176" y="9556"/>
                    <a:pt x="16165" y="12571"/>
                    <a:pt x="16074" y="15562"/>
                  </a:cubicBezTo>
                  <a:cubicBezTo>
                    <a:pt x="15940" y="20004"/>
                    <a:pt x="15638" y="24440"/>
                    <a:pt x="15412" y="28881"/>
                  </a:cubicBezTo>
                  <a:cubicBezTo>
                    <a:pt x="15279" y="31531"/>
                    <a:pt x="15151" y="34180"/>
                    <a:pt x="15027" y="36830"/>
                  </a:cubicBezTo>
                  <a:cubicBezTo>
                    <a:pt x="14798" y="41749"/>
                    <a:pt x="14826" y="46646"/>
                    <a:pt x="16538" y="51357"/>
                  </a:cubicBezTo>
                  <a:cubicBezTo>
                    <a:pt x="17341" y="53565"/>
                    <a:pt x="18409" y="55656"/>
                    <a:pt x="20258" y="57182"/>
                  </a:cubicBezTo>
                  <a:cubicBezTo>
                    <a:pt x="21373" y="58101"/>
                    <a:pt x="22367" y="58582"/>
                    <a:pt x="23343" y="58582"/>
                  </a:cubicBezTo>
                  <a:cubicBezTo>
                    <a:pt x="24255" y="58582"/>
                    <a:pt x="25152" y="58162"/>
                    <a:pt x="26119" y="57287"/>
                  </a:cubicBezTo>
                  <a:cubicBezTo>
                    <a:pt x="27200" y="56308"/>
                    <a:pt x="27983" y="54961"/>
                    <a:pt x="28758" y="53693"/>
                  </a:cubicBezTo>
                  <a:cubicBezTo>
                    <a:pt x="29370" y="52693"/>
                    <a:pt x="29765" y="51558"/>
                    <a:pt x="30297" y="50395"/>
                  </a:cubicBezTo>
                  <a:cubicBezTo>
                    <a:pt x="30374" y="50573"/>
                    <a:pt x="30411" y="50617"/>
                    <a:pt x="30411" y="50661"/>
                  </a:cubicBezTo>
                  <a:cubicBezTo>
                    <a:pt x="30492" y="56905"/>
                    <a:pt x="30576" y="63149"/>
                    <a:pt x="30626" y="69392"/>
                  </a:cubicBezTo>
                  <a:cubicBezTo>
                    <a:pt x="30628" y="69654"/>
                    <a:pt x="30367" y="70025"/>
                    <a:pt x="30126" y="70167"/>
                  </a:cubicBezTo>
                  <a:cubicBezTo>
                    <a:pt x="28557" y="71088"/>
                    <a:pt x="26952" y="71948"/>
                    <a:pt x="25373" y="72853"/>
                  </a:cubicBezTo>
                  <a:cubicBezTo>
                    <a:pt x="22093" y="74729"/>
                    <a:pt x="19109" y="76968"/>
                    <a:pt x="16786" y="79997"/>
                  </a:cubicBezTo>
                  <a:cubicBezTo>
                    <a:pt x="14579" y="82873"/>
                    <a:pt x="13109" y="86070"/>
                    <a:pt x="13094" y="89729"/>
                  </a:cubicBezTo>
                  <a:cubicBezTo>
                    <a:pt x="13074" y="94300"/>
                    <a:pt x="14828" y="98088"/>
                    <a:pt x="18741" y="100647"/>
                  </a:cubicBezTo>
                  <a:cubicBezTo>
                    <a:pt x="20144" y="101564"/>
                    <a:pt x="21664" y="102047"/>
                    <a:pt x="23302" y="102047"/>
                  </a:cubicBezTo>
                  <a:cubicBezTo>
                    <a:pt x="23813" y="102047"/>
                    <a:pt x="24336" y="102000"/>
                    <a:pt x="24870" y="101904"/>
                  </a:cubicBezTo>
                  <a:cubicBezTo>
                    <a:pt x="26920" y="101537"/>
                    <a:pt x="28456" y="100410"/>
                    <a:pt x="29817" y="98973"/>
                  </a:cubicBezTo>
                  <a:cubicBezTo>
                    <a:pt x="32887" y="95735"/>
                    <a:pt x="34753" y="91803"/>
                    <a:pt x="36217" y="87654"/>
                  </a:cubicBezTo>
                  <a:cubicBezTo>
                    <a:pt x="38269" y="81840"/>
                    <a:pt x="39198" y="75804"/>
                    <a:pt x="39521" y="69685"/>
                  </a:cubicBezTo>
                  <a:cubicBezTo>
                    <a:pt x="39621" y="67795"/>
                    <a:pt x="40059" y="66364"/>
                    <a:pt x="41719" y="65357"/>
                  </a:cubicBezTo>
                  <a:cubicBezTo>
                    <a:pt x="42420" y="64931"/>
                    <a:pt x="42993" y="64295"/>
                    <a:pt x="43744" y="63653"/>
                  </a:cubicBezTo>
                  <a:lnTo>
                    <a:pt x="43744" y="63653"/>
                  </a:lnTo>
                  <a:cubicBezTo>
                    <a:pt x="43744" y="64071"/>
                    <a:pt x="43738" y="64285"/>
                    <a:pt x="43746" y="64498"/>
                  </a:cubicBezTo>
                  <a:cubicBezTo>
                    <a:pt x="43843" y="67293"/>
                    <a:pt x="44964" y="69580"/>
                    <a:pt x="47197" y="71273"/>
                  </a:cubicBezTo>
                  <a:cubicBezTo>
                    <a:pt x="48174" y="72013"/>
                    <a:pt x="49261" y="72504"/>
                    <a:pt x="50448" y="72504"/>
                  </a:cubicBezTo>
                  <a:cubicBezTo>
                    <a:pt x="50758" y="72504"/>
                    <a:pt x="51076" y="72470"/>
                    <a:pt x="51400" y="72398"/>
                  </a:cubicBezTo>
                  <a:cubicBezTo>
                    <a:pt x="53245" y="71992"/>
                    <a:pt x="54540" y="70801"/>
                    <a:pt x="55349" y="69137"/>
                  </a:cubicBezTo>
                  <a:cubicBezTo>
                    <a:pt x="56756" y="66249"/>
                    <a:pt x="57386" y="63127"/>
                    <a:pt x="57948" y="59991"/>
                  </a:cubicBezTo>
                  <a:cubicBezTo>
                    <a:pt x="58009" y="59643"/>
                    <a:pt x="58078" y="59171"/>
                    <a:pt x="58318" y="59005"/>
                  </a:cubicBezTo>
                  <a:cubicBezTo>
                    <a:pt x="58918" y="58588"/>
                    <a:pt x="59617" y="58313"/>
                    <a:pt x="60354" y="57942"/>
                  </a:cubicBezTo>
                  <a:lnTo>
                    <a:pt x="60354" y="57942"/>
                  </a:lnTo>
                  <a:cubicBezTo>
                    <a:pt x="60315" y="58631"/>
                    <a:pt x="60258" y="59240"/>
                    <a:pt x="60249" y="59851"/>
                  </a:cubicBezTo>
                  <a:cubicBezTo>
                    <a:pt x="60207" y="62764"/>
                    <a:pt x="60949" y="65367"/>
                    <a:pt x="63296" y="67300"/>
                  </a:cubicBezTo>
                  <a:cubicBezTo>
                    <a:pt x="64124" y="67983"/>
                    <a:pt x="64860" y="68328"/>
                    <a:pt x="65578" y="68328"/>
                  </a:cubicBezTo>
                  <a:cubicBezTo>
                    <a:pt x="66343" y="68328"/>
                    <a:pt x="67087" y="67935"/>
                    <a:pt x="67900" y="67140"/>
                  </a:cubicBezTo>
                  <a:cubicBezTo>
                    <a:pt x="69352" y="65722"/>
                    <a:pt x="70400" y="64010"/>
                    <a:pt x="71283" y="62192"/>
                  </a:cubicBezTo>
                  <a:cubicBezTo>
                    <a:pt x="71413" y="61923"/>
                    <a:pt x="71554" y="61660"/>
                    <a:pt x="71797" y="61185"/>
                  </a:cubicBezTo>
                  <a:lnTo>
                    <a:pt x="71931" y="61979"/>
                  </a:lnTo>
                  <a:cubicBezTo>
                    <a:pt x="72219" y="63683"/>
                    <a:pt x="72681" y="65329"/>
                    <a:pt x="73727" y="66741"/>
                  </a:cubicBezTo>
                  <a:cubicBezTo>
                    <a:pt x="74637" y="67970"/>
                    <a:pt x="75701" y="68589"/>
                    <a:pt x="76790" y="68589"/>
                  </a:cubicBezTo>
                  <a:cubicBezTo>
                    <a:pt x="77767" y="68589"/>
                    <a:pt x="78765" y="68091"/>
                    <a:pt x="79691" y="67090"/>
                  </a:cubicBezTo>
                  <a:cubicBezTo>
                    <a:pt x="80090" y="66658"/>
                    <a:pt x="80440" y="66183"/>
                    <a:pt x="80737" y="65675"/>
                  </a:cubicBezTo>
                  <a:cubicBezTo>
                    <a:pt x="82583" y="62510"/>
                    <a:pt x="83536" y="59042"/>
                    <a:pt x="84124" y="55457"/>
                  </a:cubicBezTo>
                  <a:cubicBezTo>
                    <a:pt x="84360" y="54012"/>
                    <a:pt x="84561" y="52559"/>
                    <a:pt x="84780" y="51095"/>
                  </a:cubicBezTo>
                  <a:cubicBezTo>
                    <a:pt x="84903" y="51128"/>
                    <a:pt x="84986" y="51134"/>
                    <a:pt x="85054" y="51171"/>
                  </a:cubicBezTo>
                  <a:cubicBezTo>
                    <a:pt x="85999" y="51677"/>
                    <a:pt x="86020" y="52553"/>
                    <a:pt x="85829" y="53412"/>
                  </a:cubicBezTo>
                  <a:cubicBezTo>
                    <a:pt x="85327" y="55685"/>
                    <a:pt x="84722" y="57937"/>
                    <a:pt x="84225" y="60211"/>
                  </a:cubicBezTo>
                  <a:cubicBezTo>
                    <a:pt x="83632" y="62915"/>
                    <a:pt x="83201" y="65641"/>
                    <a:pt x="83657" y="68420"/>
                  </a:cubicBezTo>
                  <a:cubicBezTo>
                    <a:pt x="84079" y="70996"/>
                    <a:pt x="85301" y="73039"/>
                    <a:pt x="87653" y="74306"/>
                  </a:cubicBezTo>
                  <a:cubicBezTo>
                    <a:pt x="88066" y="74529"/>
                    <a:pt x="88491" y="74640"/>
                    <a:pt x="88914" y="74640"/>
                  </a:cubicBezTo>
                  <a:cubicBezTo>
                    <a:pt x="89323" y="74640"/>
                    <a:pt x="89730" y="74536"/>
                    <a:pt x="90122" y="74328"/>
                  </a:cubicBezTo>
                  <a:cubicBezTo>
                    <a:pt x="90728" y="74005"/>
                    <a:pt x="91328" y="73610"/>
                    <a:pt x="91810" y="73126"/>
                  </a:cubicBezTo>
                  <a:cubicBezTo>
                    <a:pt x="93897" y="71032"/>
                    <a:pt x="95295" y="68462"/>
                    <a:pt x="96638" y="65870"/>
                  </a:cubicBezTo>
                  <a:cubicBezTo>
                    <a:pt x="97213" y="64761"/>
                    <a:pt x="97668" y="63589"/>
                    <a:pt x="98276" y="62225"/>
                  </a:cubicBezTo>
                  <a:cubicBezTo>
                    <a:pt x="98676" y="64550"/>
                    <a:pt x="99061" y="66631"/>
                    <a:pt x="99367" y="68723"/>
                  </a:cubicBezTo>
                  <a:cubicBezTo>
                    <a:pt x="99418" y="69068"/>
                    <a:pt x="99212" y="69552"/>
                    <a:pt x="98964" y="69823"/>
                  </a:cubicBezTo>
                  <a:cubicBezTo>
                    <a:pt x="98060" y="70810"/>
                    <a:pt x="97062" y="71710"/>
                    <a:pt x="96143" y="72685"/>
                  </a:cubicBezTo>
                  <a:cubicBezTo>
                    <a:pt x="94756" y="74156"/>
                    <a:pt x="93540" y="75741"/>
                    <a:pt x="93042" y="77765"/>
                  </a:cubicBezTo>
                  <a:cubicBezTo>
                    <a:pt x="92639" y="79404"/>
                    <a:pt x="93307" y="80996"/>
                    <a:pt x="94802" y="81771"/>
                  </a:cubicBezTo>
                  <a:cubicBezTo>
                    <a:pt x="95779" y="82277"/>
                    <a:pt x="96765" y="82526"/>
                    <a:pt x="97726" y="82526"/>
                  </a:cubicBezTo>
                  <a:cubicBezTo>
                    <a:pt x="98962" y="82526"/>
                    <a:pt x="100159" y="82115"/>
                    <a:pt x="101248" y="81309"/>
                  </a:cubicBezTo>
                  <a:cubicBezTo>
                    <a:pt x="105862" y="77895"/>
                    <a:pt x="108123" y="73251"/>
                    <a:pt x="107317" y="67490"/>
                  </a:cubicBezTo>
                  <a:cubicBezTo>
                    <a:pt x="107071" y="65733"/>
                    <a:pt x="107327" y="64610"/>
                    <a:pt x="108650" y="63509"/>
                  </a:cubicBezTo>
                  <a:cubicBezTo>
                    <a:pt x="109639" y="62687"/>
                    <a:pt x="110435" y="61630"/>
                    <a:pt x="111250" y="60747"/>
                  </a:cubicBezTo>
                  <a:cubicBezTo>
                    <a:pt x="111787" y="61982"/>
                    <a:pt x="112131" y="63325"/>
                    <a:pt x="112876" y="64387"/>
                  </a:cubicBezTo>
                  <a:cubicBezTo>
                    <a:pt x="114640" y="66902"/>
                    <a:pt x="117031" y="68129"/>
                    <a:pt x="119596" y="68129"/>
                  </a:cubicBezTo>
                  <a:cubicBezTo>
                    <a:pt x="121197" y="68129"/>
                    <a:pt x="122865" y="67651"/>
                    <a:pt x="124491" y="66712"/>
                  </a:cubicBezTo>
                  <a:cubicBezTo>
                    <a:pt x="127327" y="65073"/>
                    <a:pt x="129215" y="62486"/>
                    <a:pt x="130946" y="59784"/>
                  </a:cubicBezTo>
                  <a:cubicBezTo>
                    <a:pt x="131104" y="59537"/>
                    <a:pt x="131258" y="59286"/>
                    <a:pt x="131469" y="58947"/>
                  </a:cubicBezTo>
                  <a:cubicBezTo>
                    <a:pt x="132519" y="62564"/>
                    <a:pt x="134487" y="65316"/>
                    <a:pt x="137501" y="67295"/>
                  </a:cubicBezTo>
                  <a:cubicBezTo>
                    <a:pt x="138531" y="67972"/>
                    <a:pt x="139605" y="68297"/>
                    <a:pt x="140730" y="68297"/>
                  </a:cubicBezTo>
                  <a:cubicBezTo>
                    <a:pt x="141376" y="68297"/>
                    <a:pt x="142038" y="68190"/>
                    <a:pt x="142718" y="67980"/>
                  </a:cubicBezTo>
                  <a:cubicBezTo>
                    <a:pt x="145311" y="67179"/>
                    <a:pt x="147092" y="65350"/>
                    <a:pt x="148698" y="63316"/>
                  </a:cubicBezTo>
                  <a:cubicBezTo>
                    <a:pt x="149651" y="62110"/>
                    <a:pt x="150488" y="60811"/>
                    <a:pt x="151432" y="59474"/>
                  </a:cubicBezTo>
                  <a:cubicBezTo>
                    <a:pt x="151449" y="59662"/>
                    <a:pt x="151464" y="59737"/>
                    <a:pt x="151461" y="59811"/>
                  </a:cubicBezTo>
                  <a:cubicBezTo>
                    <a:pt x="151241" y="65594"/>
                    <a:pt x="150961" y="71375"/>
                    <a:pt x="150823" y="77160"/>
                  </a:cubicBezTo>
                  <a:cubicBezTo>
                    <a:pt x="150738" y="80719"/>
                    <a:pt x="150846" y="84291"/>
                    <a:pt x="151693" y="87781"/>
                  </a:cubicBezTo>
                  <a:cubicBezTo>
                    <a:pt x="152023" y="89143"/>
                    <a:pt x="152216" y="90597"/>
                    <a:pt x="153590" y="91448"/>
                  </a:cubicBezTo>
                  <a:cubicBezTo>
                    <a:pt x="153956" y="91675"/>
                    <a:pt x="154271" y="91795"/>
                    <a:pt x="154578" y="91795"/>
                  </a:cubicBezTo>
                  <a:cubicBezTo>
                    <a:pt x="154902" y="91795"/>
                    <a:pt x="155216" y="91661"/>
                    <a:pt x="155571" y="91379"/>
                  </a:cubicBezTo>
                  <a:cubicBezTo>
                    <a:pt x="156540" y="90605"/>
                    <a:pt x="157169" y="89606"/>
                    <a:pt x="157604" y="88449"/>
                  </a:cubicBezTo>
                  <a:cubicBezTo>
                    <a:pt x="159131" y="84387"/>
                    <a:pt x="160350" y="80229"/>
                    <a:pt x="161190" y="75982"/>
                  </a:cubicBezTo>
                  <a:cubicBezTo>
                    <a:pt x="162817" y="67760"/>
                    <a:pt x="164016" y="59480"/>
                    <a:pt x="163979" y="51066"/>
                  </a:cubicBezTo>
                  <a:cubicBezTo>
                    <a:pt x="163977" y="50891"/>
                    <a:pt x="164028" y="50716"/>
                    <a:pt x="164059" y="50515"/>
                  </a:cubicBezTo>
                  <a:cubicBezTo>
                    <a:pt x="164699" y="50560"/>
                    <a:pt x="165305" y="50661"/>
                    <a:pt x="165900" y="50661"/>
                  </a:cubicBezTo>
                  <a:cubicBezTo>
                    <a:pt x="165994" y="50661"/>
                    <a:pt x="166086" y="50659"/>
                    <a:pt x="166179" y="50653"/>
                  </a:cubicBezTo>
                  <a:cubicBezTo>
                    <a:pt x="169278" y="50465"/>
                    <a:pt x="172330" y="49994"/>
                    <a:pt x="175306" y="49067"/>
                  </a:cubicBezTo>
                  <a:cubicBezTo>
                    <a:pt x="177907" y="48257"/>
                    <a:pt x="180311" y="47099"/>
                    <a:pt x="182088" y="44979"/>
                  </a:cubicBezTo>
                  <a:cubicBezTo>
                    <a:pt x="184185" y="42477"/>
                    <a:pt x="185234" y="39614"/>
                    <a:pt x="184363" y="36335"/>
                  </a:cubicBezTo>
                  <a:cubicBezTo>
                    <a:pt x="183876" y="34508"/>
                    <a:pt x="182669" y="33241"/>
                    <a:pt x="180769" y="32805"/>
                  </a:cubicBezTo>
                  <a:cubicBezTo>
                    <a:pt x="180565" y="32758"/>
                    <a:pt x="180368" y="32736"/>
                    <a:pt x="180180" y="32736"/>
                  </a:cubicBezTo>
                  <a:cubicBezTo>
                    <a:pt x="179029" y="32736"/>
                    <a:pt x="178205" y="33581"/>
                    <a:pt x="178063" y="34857"/>
                  </a:cubicBezTo>
                  <a:cubicBezTo>
                    <a:pt x="177785" y="37354"/>
                    <a:pt x="177413" y="39834"/>
                    <a:pt x="175923" y="41977"/>
                  </a:cubicBezTo>
                  <a:cubicBezTo>
                    <a:pt x="173445" y="45540"/>
                    <a:pt x="170359" y="47895"/>
                    <a:pt x="166057" y="47895"/>
                  </a:cubicBezTo>
                  <a:cubicBezTo>
                    <a:pt x="165567" y="47895"/>
                    <a:pt x="165061" y="47864"/>
                    <a:pt x="164539" y="47802"/>
                  </a:cubicBezTo>
                  <a:cubicBezTo>
                    <a:pt x="163986" y="47735"/>
                    <a:pt x="163659" y="47525"/>
                    <a:pt x="163600" y="46953"/>
                  </a:cubicBezTo>
                  <a:cubicBezTo>
                    <a:pt x="163399" y="44997"/>
                    <a:pt x="162631" y="43306"/>
                    <a:pt x="161178" y="41923"/>
                  </a:cubicBezTo>
                  <a:cubicBezTo>
                    <a:pt x="164132" y="37678"/>
                    <a:pt x="166466" y="33132"/>
                    <a:pt x="168734" y="28554"/>
                  </a:cubicBezTo>
                  <a:cubicBezTo>
                    <a:pt x="171409" y="23156"/>
                    <a:pt x="173816" y="17656"/>
                    <a:pt x="174944" y="11684"/>
                  </a:cubicBezTo>
                  <a:cubicBezTo>
                    <a:pt x="175504" y="8724"/>
                    <a:pt x="175850" y="5758"/>
                    <a:pt x="175330" y="2759"/>
                  </a:cubicBezTo>
                  <a:cubicBezTo>
                    <a:pt x="175033" y="1043"/>
                    <a:pt x="174155" y="72"/>
                    <a:pt x="172903" y="72"/>
                  </a:cubicBezTo>
                  <a:cubicBezTo>
                    <a:pt x="172283" y="72"/>
                    <a:pt x="171571" y="310"/>
                    <a:pt x="170792" y="813"/>
                  </a:cubicBezTo>
                  <a:cubicBezTo>
                    <a:pt x="169647" y="1554"/>
                    <a:pt x="168662" y="2606"/>
                    <a:pt x="167758" y="3650"/>
                  </a:cubicBezTo>
                  <a:cubicBezTo>
                    <a:pt x="164497" y="7415"/>
                    <a:pt x="162384" y="11836"/>
                    <a:pt x="160827" y="16514"/>
                  </a:cubicBezTo>
                  <a:cubicBezTo>
                    <a:pt x="159551" y="20348"/>
                    <a:pt x="158443" y="24240"/>
                    <a:pt x="157319" y="28122"/>
                  </a:cubicBezTo>
                  <a:cubicBezTo>
                    <a:pt x="154965" y="36266"/>
                    <a:pt x="153096" y="44519"/>
                    <a:pt x="152166" y="52954"/>
                  </a:cubicBezTo>
                  <a:cubicBezTo>
                    <a:pt x="151889" y="55469"/>
                    <a:pt x="151523" y="57811"/>
                    <a:pt x="149711" y="59787"/>
                  </a:cubicBezTo>
                  <a:cubicBezTo>
                    <a:pt x="148007" y="61647"/>
                    <a:pt x="146456" y="63634"/>
                    <a:pt x="144093" y="64730"/>
                  </a:cubicBezTo>
                  <a:cubicBezTo>
                    <a:pt x="143459" y="65024"/>
                    <a:pt x="142859" y="65172"/>
                    <a:pt x="142313" y="65172"/>
                  </a:cubicBezTo>
                  <a:cubicBezTo>
                    <a:pt x="141100" y="65172"/>
                    <a:pt x="140150" y="64443"/>
                    <a:pt x="139675" y="62968"/>
                  </a:cubicBezTo>
                  <a:cubicBezTo>
                    <a:pt x="139145" y="61328"/>
                    <a:pt x="138768" y="59587"/>
                    <a:pt x="138668" y="57871"/>
                  </a:cubicBezTo>
                  <a:cubicBezTo>
                    <a:pt x="138343" y="52290"/>
                    <a:pt x="139201" y="46807"/>
                    <a:pt x="140409" y="41375"/>
                  </a:cubicBezTo>
                  <a:cubicBezTo>
                    <a:pt x="140479" y="41059"/>
                    <a:pt x="140697" y="40738"/>
                    <a:pt x="140930" y="40500"/>
                  </a:cubicBezTo>
                  <a:cubicBezTo>
                    <a:pt x="144310" y="37032"/>
                    <a:pt x="147211" y="33198"/>
                    <a:pt x="149756" y="29082"/>
                  </a:cubicBezTo>
                  <a:cubicBezTo>
                    <a:pt x="152056" y="25363"/>
                    <a:pt x="154212" y="21580"/>
                    <a:pt x="155307" y="17294"/>
                  </a:cubicBezTo>
                  <a:cubicBezTo>
                    <a:pt x="155979" y="14661"/>
                    <a:pt x="156418" y="11982"/>
                    <a:pt x="156123" y="9275"/>
                  </a:cubicBezTo>
                  <a:cubicBezTo>
                    <a:pt x="155974" y="7898"/>
                    <a:pt x="155537" y="6504"/>
                    <a:pt x="154972" y="5233"/>
                  </a:cubicBezTo>
                  <a:cubicBezTo>
                    <a:pt x="154514" y="4205"/>
                    <a:pt x="153655" y="3658"/>
                    <a:pt x="152690" y="3658"/>
                  </a:cubicBezTo>
                  <a:cubicBezTo>
                    <a:pt x="152274" y="3658"/>
                    <a:pt x="151839" y="3760"/>
                    <a:pt x="151408" y="3968"/>
                  </a:cubicBezTo>
                  <a:cubicBezTo>
                    <a:pt x="150435" y="4439"/>
                    <a:pt x="149482" y="5054"/>
                    <a:pt x="148695" y="5790"/>
                  </a:cubicBezTo>
                  <a:cubicBezTo>
                    <a:pt x="144971" y="9270"/>
                    <a:pt x="142195" y="13464"/>
                    <a:pt x="139828" y="17939"/>
                  </a:cubicBezTo>
                  <a:cubicBezTo>
                    <a:pt x="135945" y="25282"/>
                    <a:pt x="133701" y="33178"/>
                    <a:pt x="132070" y="41270"/>
                  </a:cubicBezTo>
                  <a:cubicBezTo>
                    <a:pt x="131089" y="46137"/>
                    <a:pt x="130267" y="51026"/>
                    <a:pt x="130919" y="56028"/>
                  </a:cubicBezTo>
                  <a:cubicBezTo>
                    <a:pt x="130954" y="56296"/>
                    <a:pt x="130882" y="56646"/>
                    <a:pt x="130727" y="56863"/>
                  </a:cubicBezTo>
                  <a:cubicBezTo>
                    <a:pt x="129541" y="58539"/>
                    <a:pt x="128456" y="60314"/>
                    <a:pt x="127079" y="61819"/>
                  </a:cubicBezTo>
                  <a:cubicBezTo>
                    <a:pt x="125481" y="63568"/>
                    <a:pt x="123416" y="64657"/>
                    <a:pt x="120986" y="64913"/>
                  </a:cubicBezTo>
                  <a:cubicBezTo>
                    <a:pt x="120857" y="64926"/>
                    <a:pt x="120729" y="64933"/>
                    <a:pt x="120604" y="64933"/>
                  </a:cubicBezTo>
                  <a:cubicBezTo>
                    <a:pt x="119408" y="64933"/>
                    <a:pt x="118402" y="64322"/>
                    <a:pt x="118167" y="63132"/>
                  </a:cubicBezTo>
                  <a:cubicBezTo>
                    <a:pt x="117754" y="61040"/>
                    <a:pt x="117553" y="58906"/>
                    <a:pt x="117274" y="56789"/>
                  </a:cubicBezTo>
                  <a:cubicBezTo>
                    <a:pt x="117250" y="56593"/>
                    <a:pt x="117308" y="56386"/>
                    <a:pt x="117329" y="56170"/>
                  </a:cubicBezTo>
                  <a:cubicBezTo>
                    <a:pt x="117370" y="56171"/>
                    <a:pt x="117411" y="56172"/>
                    <a:pt x="117452" y="56172"/>
                  </a:cubicBezTo>
                  <a:cubicBezTo>
                    <a:pt x="118712" y="56172"/>
                    <a:pt x="119696" y="55619"/>
                    <a:pt x="120553" y="54829"/>
                  </a:cubicBezTo>
                  <a:cubicBezTo>
                    <a:pt x="122509" y="53032"/>
                    <a:pt x="123230" y="50741"/>
                    <a:pt x="123024" y="48155"/>
                  </a:cubicBezTo>
                  <a:cubicBezTo>
                    <a:pt x="122827" y="45679"/>
                    <a:pt x="120751" y="44395"/>
                    <a:pt x="119130" y="44395"/>
                  </a:cubicBezTo>
                  <a:cubicBezTo>
                    <a:pt x="118992" y="44395"/>
                    <a:pt x="118858" y="44404"/>
                    <a:pt x="118728" y="44423"/>
                  </a:cubicBezTo>
                  <a:cubicBezTo>
                    <a:pt x="117302" y="44626"/>
                    <a:pt x="116202" y="45387"/>
                    <a:pt x="115268" y="46438"/>
                  </a:cubicBezTo>
                  <a:cubicBezTo>
                    <a:pt x="112621" y="49412"/>
                    <a:pt x="111461" y="52960"/>
                    <a:pt x="111233" y="56872"/>
                  </a:cubicBezTo>
                  <a:cubicBezTo>
                    <a:pt x="111210" y="57269"/>
                    <a:pt x="111266" y="57747"/>
                    <a:pt x="111071" y="58044"/>
                  </a:cubicBezTo>
                  <a:cubicBezTo>
                    <a:pt x="109766" y="60013"/>
                    <a:pt x="108190" y="61753"/>
                    <a:pt x="106366" y="63414"/>
                  </a:cubicBezTo>
                  <a:cubicBezTo>
                    <a:pt x="106153" y="62863"/>
                    <a:pt x="105971" y="62398"/>
                    <a:pt x="105789" y="61931"/>
                  </a:cubicBezTo>
                  <a:cubicBezTo>
                    <a:pt x="104866" y="59533"/>
                    <a:pt x="103937" y="57137"/>
                    <a:pt x="103003" y="54742"/>
                  </a:cubicBezTo>
                  <a:cubicBezTo>
                    <a:pt x="102798" y="54215"/>
                    <a:pt x="102944" y="53886"/>
                    <a:pt x="103403" y="53529"/>
                  </a:cubicBezTo>
                  <a:cubicBezTo>
                    <a:pt x="105376" y="51990"/>
                    <a:pt x="106859" y="50092"/>
                    <a:pt x="107330" y="47565"/>
                  </a:cubicBezTo>
                  <a:cubicBezTo>
                    <a:pt x="107696" y="45609"/>
                    <a:pt x="106803" y="43770"/>
                    <a:pt x="105216" y="42914"/>
                  </a:cubicBezTo>
                  <a:cubicBezTo>
                    <a:pt x="104760" y="42668"/>
                    <a:pt x="104273" y="42552"/>
                    <a:pt x="103783" y="42552"/>
                  </a:cubicBezTo>
                  <a:cubicBezTo>
                    <a:pt x="102703" y="42552"/>
                    <a:pt x="101608" y="43114"/>
                    <a:pt x="100791" y="44085"/>
                  </a:cubicBezTo>
                  <a:cubicBezTo>
                    <a:pt x="99889" y="45156"/>
                    <a:pt x="99046" y="46343"/>
                    <a:pt x="98478" y="47613"/>
                  </a:cubicBezTo>
                  <a:cubicBezTo>
                    <a:pt x="96912" y="51114"/>
                    <a:pt x="97063" y="54812"/>
                    <a:pt x="97547" y="58516"/>
                  </a:cubicBezTo>
                  <a:cubicBezTo>
                    <a:pt x="97602" y="58935"/>
                    <a:pt x="97700" y="59403"/>
                    <a:pt x="97576" y="59780"/>
                  </a:cubicBezTo>
                  <a:cubicBezTo>
                    <a:pt x="96587" y="62774"/>
                    <a:pt x="95155" y="65555"/>
                    <a:pt x="93258" y="68069"/>
                  </a:cubicBezTo>
                  <a:cubicBezTo>
                    <a:pt x="92462" y="69122"/>
                    <a:pt x="91484" y="70043"/>
                    <a:pt x="90083" y="70497"/>
                  </a:cubicBezTo>
                  <a:cubicBezTo>
                    <a:pt x="90050" y="70075"/>
                    <a:pt x="89969" y="69726"/>
                    <a:pt x="90003" y="69391"/>
                  </a:cubicBezTo>
                  <a:cubicBezTo>
                    <a:pt x="90198" y="67525"/>
                    <a:pt x="90376" y="65659"/>
                    <a:pt x="90643" y="63804"/>
                  </a:cubicBezTo>
                  <a:cubicBezTo>
                    <a:pt x="91060" y="60915"/>
                    <a:pt x="91686" y="58054"/>
                    <a:pt x="91567" y="55105"/>
                  </a:cubicBezTo>
                  <a:cubicBezTo>
                    <a:pt x="91438" y="51880"/>
                    <a:pt x="89461" y="48961"/>
                    <a:pt x="86727" y="48050"/>
                  </a:cubicBezTo>
                  <a:cubicBezTo>
                    <a:pt x="85112" y="47511"/>
                    <a:pt x="85161" y="47507"/>
                    <a:pt x="85054" y="45808"/>
                  </a:cubicBezTo>
                  <a:cubicBezTo>
                    <a:pt x="84959" y="44301"/>
                    <a:pt x="84676" y="42831"/>
                    <a:pt x="83458" y="41741"/>
                  </a:cubicBezTo>
                  <a:cubicBezTo>
                    <a:pt x="82998" y="41330"/>
                    <a:pt x="82527" y="41121"/>
                    <a:pt x="82040" y="41121"/>
                  </a:cubicBezTo>
                  <a:cubicBezTo>
                    <a:pt x="81672" y="41121"/>
                    <a:pt x="81295" y="41241"/>
                    <a:pt x="80909" y="41484"/>
                  </a:cubicBezTo>
                  <a:cubicBezTo>
                    <a:pt x="79613" y="42300"/>
                    <a:pt x="78900" y="44191"/>
                    <a:pt x="79239" y="45707"/>
                  </a:cubicBezTo>
                  <a:cubicBezTo>
                    <a:pt x="79655" y="47569"/>
                    <a:pt x="80956" y="48706"/>
                    <a:pt x="82453" y="49632"/>
                  </a:cubicBezTo>
                  <a:cubicBezTo>
                    <a:pt x="83077" y="50017"/>
                    <a:pt x="83216" y="50449"/>
                    <a:pt x="83138" y="51069"/>
                  </a:cubicBezTo>
                  <a:cubicBezTo>
                    <a:pt x="82741" y="54223"/>
                    <a:pt x="82300" y="57374"/>
                    <a:pt x="81216" y="60379"/>
                  </a:cubicBezTo>
                  <a:cubicBezTo>
                    <a:pt x="80645" y="61959"/>
                    <a:pt x="80108" y="63598"/>
                    <a:pt x="78856" y="64800"/>
                  </a:cubicBezTo>
                  <a:cubicBezTo>
                    <a:pt x="78409" y="65230"/>
                    <a:pt x="77731" y="65422"/>
                    <a:pt x="77156" y="65723"/>
                  </a:cubicBezTo>
                  <a:cubicBezTo>
                    <a:pt x="76953" y="65143"/>
                    <a:pt x="76583" y="64566"/>
                    <a:pt x="76578" y="63985"/>
                  </a:cubicBezTo>
                  <a:cubicBezTo>
                    <a:pt x="76565" y="62542"/>
                    <a:pt x="76758" y="61099"/>
                    <a:pt x="76795" y="59655"/>
                  </a:cubicBezTo>
                  <a:cubicBezTo>
                    <a:pt x="76858" y="57223"/>
                    <a:pt x="76937" y="54786"/>
                    <a:pt x="76859" y="52355"/>
                  </a:cubicBezTo>
                  <a:cubicBezTo>
                    <a:pt x="76822" y="51182"/>
                    <a:pt x="76380" y="50054"/>
                    <a:pt x="75430" y="49218"/>
                  </a:cubicBezTo>
                  <a:cubicBezTo>
                    <a:pt x="75001" y="48839"/>
                    <a:pt x="74677" y="48653"/>
                    <a:pt x="74366" y="48653"/>
                  </a:cubicBezTo>
                  <a:cubicBezTo>
                    <a:pt x="74026" y="48653"/>
                    <a:pt x="73700" y="48875"/>
                    <a:pt x="73268" y="49311"/>
                  </a:cubicBezTo>
                  <a:cubicBezTo>
                    <a:pt x="72218" y="50373"/>
                    <a:pt x="72300" y="51764"/>
                    <a:pt x="72084" y="53056"/>
                  </a:cubicBezTo>
                  <a:cubicBezTo>
                    <a:pt x="71863" y="54372"/>
                    <a:pt x="71970" y="55767"/>
                    <a:pt x="71599" y="57028"/>
                  </a:cubicBezTo>
                  <a:cubicBezTo>
                    <a:pt x="70839" y="59615"/>
                    <a:pt x="69508" y="61950"/>
                    <a:pt x="67780" y="64029"/>
                  </a:cubicBezTo>
                  <a:cubicBezTo>
                    <a:pt x="67415" y="64466"/>
                    <a:pt x="66892" y="64773"/>
                    <a:pt x="66293" y="65262"/>
                  </a:cubicBezTo>
                  <a:cubicBezTo>
                    <a:pt x="66193" y="64624"/>
                    <a:pt x="66076" y="64255"/>
                    <a:pt x="66091" y="63893"/>
                  </a:cubicBezTo>
                  <a:cubicBezTo>
                    <a:pt x="66164" y="62102"/>
                    <a:pt x="66201" y="60306"/>
                    <a:pt x="66387" y="58526"/>
                  </a:cubicBezTo>
                  <a:cubicBezTo>
                    <a:pt x="66589" y="56584"/>
                    <a:pt x="67007" y="54665"/>
                    <a:pt x="67199" y="52723"/>
                  </a:cubicBezTo>
                  <a:cubicBezTo>
                    <a:pt x="67327" y="51417"/>
                    <a:pt x="66891" y="50241"/>
                    <a:pt x="65772" y="49403"/>
                  </a:cubicBezTo>
                  <a:cubicBezTo>
                    <a:pt x="65449" y="49161"/>
                    <a:pt x="65113" y="49038"/>
                    <a:pt x="64786" y="49038"/>
                  </a:cubicBezTo>
                  <a:cubicBezTo>
                    <a:pt x="64401" y="49038"/>
                    <a:pt x="64028" y="49208"/>
                    <a:pt x="63700" y="49553"/>
                  </a:cubicBezTo>
                  <a:cubicBezTo>
                    <a:pt x="62330" y="50991"/>
                    <a:pt x="61548" y="52732"/>
                    <a:pt x="61077" y="54635"/>
                  </a:cubicBezTo>
                  <a:cubicBezTo>
                    <a:pt x="60809" y="55718"/>
                    <a:pt x="59575" y="56752"/>
                    <a:pt x="58433" y="56868"/>
                  </a:cubicBezTo>
                  <a:cubicBezTo>
                    <a:pt x="58433" y="56256"/>
                    <a:pt x="58426" y="55641"/>
                    <a:pt x="58434" y="55027"/>
                  </a:cubicBezTo>
                  <a:cubicBezTo>
                    <a:pt x="58463" y="52733"/>
                    <a:pt x="58256" y="50477"/>
                    <a:pt x="57266" y="48367"/>
                  </a:cubicBezTo>
                  <a:cubicBezTo>
                    <a:pt x="56539" y="46817"/>
                    <a:pt x="55117" y="45934"/>
                    <a:pt x="53666" y="45934"/>
                  </a:cubicBezTo>
                  <a:cubicBezTo>
                    <a:pt x="53022" y="45934"/>
                    <a:pt x="52372" y="46108"/>
                    <a:pt x="51775" y="46474"/>
                  </a:cubicBezTo>
                  <a:cubicBezTo>
                    <a:pt x="49363" y="47950"/>
                    <a:pt x="48199" y="51033"/>
                    <a:pt x="49046" y="53739"/>
                  </a:cubicBezTo>
                  <a:cubicBezTo>
                    <a:pt x="49179" y="54161"/>
                    <a:pt x="49384" y="54560"/>
                    <a:pt x="49574" y="55017"/>
                  </a:cubicBezTo>
                  <a:cubicBezTo>
                    <a:pt x="47041" y="55593"/>
                    <a:pt x="45701" y="57408"/>
                    <a:pt x="44607" y="59515"/>
                  </a:cubicBezTo>
                  <a:cubicBezTo>
                    <a:pt x="44320" y="60069"/>
                    <a:pt x="43957" y="60612"/>
                    <a:pt x="43523" y="61057"/>
                  </a:cubicBezTo>
                  <a:cubicBezTo>
                    <a:pt x="42814" y="61784"/>
                    <a:pt x="42028" y="62437"/>
                    <a:pt x="41259" y="63104"/>
                  </a:cubicBezTo>
                  <a:cubicBezTo>
                    <a:pt x="40834" y="63472"/>
                    <a:pt x="40378" y="63804"/>
                    <a:pt x="39794" y="64264"/>
                  </a:cubicBezTo>
                  <a:cubicBezTo>
                    <a:pt x="39794" y="62303"/>
                    <a:pt x="39818" y="60563"/>
                    <a:pt x="39790" y="58824"/>
                  </a:cubicBezTo>
                  <a:cubicBezTo>
                    <a:pt x="39666" y="50991"/>
                    <a:pt x="39314" y="43179"/>
                    <a:pt x="37803" y="35461"/>
                  </a:cubicBezTo>
                  <a:cubicBezTo>
                    <a:pt x="37409" y="33443"/>
                    <a:pt x="37270" y="31377"/>
                    <a:pt x="36879" y="29360"/>
                  </a:cubicBezTo>
                  <a:cubicBezTo>
                    <a:pt x="36501" y="27394"/>
                    <a:pt x="35819" y="25529"/>
                    <a:pt x="34129" y="24249"/>
                  </a:cubicBezTo>
                  <a:cubicBezTo>
                    <a:pt x="33781" y="23984"/>
                    <a:pt x="33478" y="23854"/>
                    <a:pt x="33179" y="23854"/>
                  </a:cubicBezTo>
                  <a:cubicBezTo>
                    <a:pt x="32855" y="23854"/>
                    <a:pt x="32537" y="24007"/>
                    <a:pt x="32175" y="24311"/>
                  </a:cubicBezTo>
                  <a:cubicBezTo>
                    <a:pt x="30905" y="25374"/>
                    <a:pt x="30520" y="26853"/>
                    <a:pt x="30411" y="28397"/>
                  </a:cubicBezTo>
                  <a:cubicBezTo>
                    <a:pt x="30278" y="30264"/>
                    <a:pt x="30231" y="32141"/>
                    <a:pt x="30216" y="34014"/>
                  </a:cubicBezTo>
                  <a:cubicBezTo>
                    <a:pt x="30186" y="38139"/>
                    <a:pt x="30167" y="42264"/>
                    <a:pt x="30220" y="46389"/>
                  </a:cubicBezTo>
                  <a:cubicBezTo>
                    <a:pt x="30233" y="47323"/>
                    <a:pt x="30195" y="48210"/>
                    <a:pt x="29793" y="49040"/>
                  </a:cubicBezTo>
                  <a:cubicBezTo>
                    <a:pt x="29201" y="50266"/>
                    <a:pt x="28639" y="51522"/>
                    <a:pt x="27902" y="52659"/>
                  </a:cubicBezTo>
                  <a:cubicBezTo>
                    <a:pt x="27160" y="53800"/>
                    <a:pt x="26218" y="54795"/>
                    <a:pt x="24885" y="55333"/>
                  </a:cubicBezTo>
                  <a:cubicBezTo>
                    <a:pt x="24549" y="55469"/>
                    <a:pt x="24234" y="55539"/>
                    <a:pt x="23946" y="55539"/>
                  </a:cubicBezTo>
                  <a:cubicBezTo>
                    <a:pt x="23315" y="55539"/>
                    <a:pt x="22812" y="55203"/>
                    <a:pt x="22480" y="54482"/>
                  </a:cubicBezTo>
                  <a:cubicBezTo>
                    <a:pt x="22213" y="53904"/>
                    <a:pt x="21965" y="53281"/>
                    <a:pt x="21892" y="52657"/>
                  </a:cubicBezTo>
                  <a:cubicBezTo>
                    <a:pt x="21632" y="50399"/>
                    <a:pt x="21285" y="48132"/>
                    <a:pt x="21265" y="45866"/>
                  </a:cubicBezTo>
                  <a:cubicBezTo>
                    <a:pt x="21165" y="35193"/>
                    <a:pt x="20817" y="24536"/>
                    <a:pt x="19277" y="13961"/>
                  </a:cubicBezTo>
                  <a:cubicBezTo>
                    <a:pt x="18808" y="10741"/>
                    <a:pt x="18112" y="7543"/>
                    <a:pt x="17323" y="4384"/>
                  </a:cubicBezTo>
                  <a:cubicBezTo>
                    <a:pt x="16730" y="2010"/>
                    <a:pt x="15033" y="0"/>
                    <a:pt x="1252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49"/>
            <p:cNvSpPr/>
            <p:nvPr/>
          </p:nvSpPr>
          <p:spPr>
            <a:xfrm>
              <a:off x="1748425" y="3350850"/>
              <a:ext cx="1027075" cy="2124900"/>
            </a:xfrm>
            <a:custGeom>
              <a:avLst/>
              <a:gdLst/>
              <a:ahLst/>
              <a:cxnLst/>
              <a:rect l="l" t="t" r="r" b="b"/>
              <a:pathLst>
                <a:path w="41083" h="84996" extrusionOk="0">
                  <a:moveTo>
                    <a:pt x="11902" y="19425"/>
                  </a:moveTo>
                  <a:lnTo>
                    <a:pt x="12181" y="19588"/>
                  </a:lnTo>
                  <a:cubicBezTo>
                    <a:pt x="12007" y="20126"/>
                    <a:pt x="11862" y="20676"/>
                    <a:pt x="11655" y="21198"/>
                  </a:cubicBezTo>
                  <a:cubicBezTo>
                    <a:pt x="10134" y="25034"/>
                    <a:pt x="9174" y="29022"/>
                    <a:pt x="8357" y="33052"/>
                  </a:cubicBezTo>
                  <a:cubicBezTo>
                    <a:pt x="7681" y="36378"/>
                    <a:pt x="7165" y="39725"/>
                    <a:pt x="7058" y="43122"/>
                  </a:cubicBezTo>
                  <a:cubicBezTo>
                    <a:pt x="6943" y="46786"/>
                    <a:pt x="6764" y="50454"/>
                    <a:pt x="6805" y="54118"/>
                  </a:cubicBezTo>
                  <a:cubicBezTo>
                    <a:pt x="6852" y="58379"/>
                    <a:pt x="7997" y="62445"/>
                    <a:pt x="9424" y="66437"/>
                  </a:cubicBezTo>
                  <a:cubicBezTo>
                    <a:pt x="9945" y="67894"/>
                    <a:pt x="10374" y="69382"/>
                    <a:pt x="10826" y="70862"/>
                  </a:cubicBezTo>
                  <a:cubicBezTo>
                    <a:pt x="10899" y="71104"/>
                    <a:pt x="10872" y="71376"/>
                    <a:pt x="10891" y="71633"/>
                  </a:cubicBezTo>
                  <a:lnTo>
                    <a:pt x="10665" y="71714"/>
                  </a:lnTo>
                  <a:cubicBezTo>
                    <a:pt x="10398" y="71366"/>
                    <a:pt x="10056" y="71051"/>
                    <a:pt x="9874" y="70662"/>
                  </a:cubicBezTo>
                  <a:cubicBezTo>
                    <a:pt x="9064" y="68924"/>
                    <a:pt x="8197" y="67200"/>
                    <a:pt x="7542" y="65402"/>
                  </a:cubicBezTo>
                  <a:cubicBezTo>
                    <a:pt x="6472" y="62468"/>
                    <a:pt x="5448" y="59483"/>
                    <a:pt x="5359" y="56327"/>
                  </a:cubicBezTo>
                  <a:cubicBezTo>
                    <a:pt x="5240" y="52100"/>
                    <a:pt x="5233" y="47868"/>
                    <a:pt x="5267" y="43640"/>
                  </a:cubicBezTo>
                  <a:cubicBezTo>
                    <a:pt x="5303" y="39235"/>
                    <a:pt x="6164" y="34939"/>
                    <a:pt x="7244" y="30686"/>
                  </a:cubicBezTo>
                  <a:cubicBezTo>
                    <a:pt x="8139" y="27155"/>
                    <a:pt x="9270" y="23707"/>
                    <a:pt x="11058" y="20511"/>
                  </a:cubicBezTo>
                  <a:cubicBezTo>
                    <a:pt x="11279" y="20116"/>
                    <a:pt x="11618" y="19786"/>
                    <a:pt x="11902" y="19425"/>
                  </a:cubicBezTo>
                  <a:close/>
                  <a:moveTo>
                    <a:pt x="31284" y="1"/>
                  </a:moveTo>
                  <a:cubicBezTo>
                    <a:pt x="30432" y="1"/>
                    <a:pt x="29584" y="106"/>
                    <a:pt x="28741" y="283"/>
                  </a:cubicBezTo>
                  <a:cubicBezTo>
                    <a:pt x="27501" y="546"/>
                    <a:pt x="26200" y="812"/>
                    <a:pt x="25100" y="1400"/>
                  </a:cubicBezTo>
                  <a:cubicBezTo>
                    <a:pt x="20547" y="3838"/>
                    <a:pt x="16808" y="7288"/>
                    <a:pt x="13563" y="11259"/>
                  </a:cubicBezTo>
                  <a:cubicBezTo>
                    <a:pt x="8003" y="18060"/>
                    <a:pt x="4473" y="25887"/>
                    <a:pt x="2258" y="34327"/>
                  </a:cubicBezTo>
                  <a:cubicBezTo>
                    <a:pt x="287" y="41838"/>
                    <a:pt x="0" y="49513"/>
                    <a:pt x="246" y="57230"/>
                  </a:cubicBezTo>
                  <a:cubicBezTo>
                    <a:pt x="398" y="62024"/>
                    <a:pt x="1547" y="66549"/>
                    <a:pt x="3696" y="70834"/>
                  </a:cubicBezTo>
                  <a:cubicBezTo>
                    <a:pt x="6092" y="75612"/>
                    <a:pt x="9295" y="79725"/>
                    <a:pt x="13748" y="82742"/>
                  </a:cubicBezTo>
                  <a:cubicBezTo>
                    <a:pt x="15657" y="84034"/>
                    <a:pt x="17701" y="84995"/>
                    <a:pt x="19984" y="84995"/>
                  </a:cubicBezTo>
                  <a:cubicBezTo>
                    <a:pt x="20558" y="84995"/>
                    <a:pt x="21147" y="84935"/>
                    <a:pt x="21753" y="84803"/>
                  </a:cubicBezTo>
                  <a:cubicBezTo>
                    <a:pt x="21809" y="84791"/>
                    <a:pt x="21867" y="84786"/>
                    <a:pt x="21927" y="84786"/>
                  </a:cubicBezTo>
                  <a:cubicBezTo>
                    <a:pt x="22080" y="84786"/>
                    <a:pt x="22240" y="84819"/>
                    <a:pt x="22390" y="84850"/>
                  </a:cubicBezTo>
                  <a:cubicBezTo>
                    <a:pt x="22827" y="84942"/>
                    <a:pt x="23261" y="84980"/>
                    <a:pt x="23692" y="84980"/>
                  </a:cubicBezTo>
                  <a:cubicBezTo>
                    <a:pt x="25138" y="84980"/>
                    <a:pt x="26547" y="84549"/>
                    <a:pt x="27923" y="84249"/>
                  </a:cubicBezTo>
                  <a:cubicBezTo>
                    <a:pt x="30040" y="83789"/>
                    <a:pt x="31612" y="82261"/>
                    <a:pt x="32789" y="80411"/>
                  </a:cubicBezTo>
                  <a:cubicBezTo>
                    <a:pt x="34105" y="78341"/>
                    <a:pt x="34827" y="76028"/>
                    <a:pt x="35222" y="73655"/>
                  </a:cubicBezTo>
                  <a:cubicBezTo>
                    <a:pt x="35867" y="69781"/>
                    <a:pt x="36360" y="65879"/>
                    <a:pt x="36835" y="61979"/>
                  </a:cubicBezTo>
                  <a:cubicBezTo>
                    <a:pt x="37492" y="56606"/>
                    <a:pt x="38021" y="51220"/>
                    <a:pt x="37694" y="45756"/>
                  </a:cubicBezTo>
                  <a:cubicBezTo>
                    <a:pt x="39326" y="45497"/>
                    <a:pt x="39943" y="44305"/>
                    <a:pt x="40336" y="42941"/>
                  </a:cubicBezTo>
                  <a:cubicBezTo>
                    <a:pt x="40636" y="41896"/>
                    <a:pt x="40177" y="41133"/>
                    <a:pt x="39082" y="40890"/>
                  </a:cubicBezTo>
                  <a:cubicBezTo>
                    <a:pt x="38305" y="40718"/>
                    <a:pt x="37506" y="40628"/>
                    <a:pt x="36711" y="40563"/>
                  </a:cubicBezTo>
                  <a:cubicBezTo>
                    <a:pt x="35273" y="40444"/>
                    <a:pt x="33833" y="40385"/>
                    <a:pt x="32395" y="40274"/>
                  </a:cubicBezTo>
                  <a:cubicBezTo>
                    <a:pt x="31117" y="40173"/>
                    <a:pt x="29844" y="39955"/>
                    <a:pt x="28567" y="39933"/>
                  </a:cubicBezTo>
                  <a:cubicBezTo>
                    <a:pt x="28526" y="39933"/>
                    <a:pt x="28487" y="39932"/>
                    <a:pt x="28447" y="39932"/>
                  </a:cubicBezTo>
                  <a:cubicBezTo>
                    <a:pt x="26736" y="39932"/>
                    <a:pt x="26180" y="40591"/>
                    <a:pt x="26184" y="42341"/>
                  </a:cubicBezTo>
                  <a:cubicBezTo>
                    <a:pt x="26187" y="43848"/>
                    <a:pt x="27024" y="44758"/>
                    <a:pt x="28767" y="45090"/>
                  </a:cubicBezTo>
                  <a:cubicBezTo>
                    <a:pt x="29445" y="45221"/>
                    <a:pt x="30138" y="45270"/>
                    <a:pt x="30904" y="45366"/>
                  </a:cubicBezTo>
                  <a:cubicBezTo>
                    <a:pt x="30904" y="46082"/>
                    <a:pt x="30893" y="46772"/>
                    <a:pt x="30907" y="47461"/>
                  </a:cubicBezTo>
                  <a:cubicBezTo>
                    <a:pt x="31071" y="56339"/>
                    <a:pt x="30904" y="65199"/>
                    <a:pt x="29422" y="73984"/>
                  </a:cubicBezTo>
                  <a:cubicBezTo>
                    <a:pt x="29115" y="75801"/>
                    <a:pt x="28836" y="77641"/>
                    <a:pt x="27852" y="79262"/>
                  </a:cubicBezTo>
                  <a:cubicBezTo>
                    <a:pt x="27566" y="79735"/>
                    <a:pt x="27304" y="79980"/>
                    <a:pt x="26987" y="79980"/>
                  </a:cubicBezTo>
                  <a:cubicBezTo>
                    <a:pt x="26770" y="79980"/>
                    <a:pt x="26526" y="79865"/>
                    <a:pt x="26230" y="79631"/>
                  </a:cubicBezTo>
                  <a:cubicBezTo>
                    <a:pt x="25338" y="78926"/>
                    <a:pt x="24413" y="78182"/>
                    <a:pt x="23763" y="77269"/>
                  </a:cubicBezTo>
                  <a:cubicBezTo>
                    <a:pt x="22162" y="75017"/>
                    <a:pt x="21264" y="72423"/>
                    <a:pt x="20577" y="69764"/>
                  </a:cubicBezTo>
                  <a:cubicBezTo>
                    <a:pt x="19500" y="65606"/>
                    <a:pt x="19320" y="61350"/>
                    <a:pt x="19207" y="57084"/>
                  </a:cubicBezTo>
                  <a:cubicBezTo>
                    <a:pt x="19031" y="50367"/>
                    <a:pt x="19748" y="43707"/>
                    <a:pt x="20423" y="37039"/>
                  </a:cubicBezTo>
                  <a:cubicBezTo>
                    <a:pt x="21241" y="28946"/>
                    <a:pt x="22993" y="21069"/>
                    <a:pt x="25614" y="13382"/>
                  </a:cubicBezTo>
                  <a:cubicBezTo>
                    <a:pt x="26492" y="10810"/>
                    <a:pt x="27715" y="8397"/>
                    <a:pt x="29436" y="6267"/>
                  </a:cubicBezTo>
                  <a:cubicBezTo>
                    <a:pt x="30041" y="5516"/>
                    <a:pt x="30802" y="5157"/>
                    <a:pt x="31659" y="5157"/>
                  </a:cubicBezTo>
                  <a:cubicBezTo>
                    <a:pt x="31917" y="5157"/>
                    <a:pt x="32184" y="5190"/>
                    <a:pt x="32459" y="5254"/>
                  </a:cubicBezTo>
                  <a:cubicBezTo>
                    <a:pt x="33659" y="5534"/>
                    <a:pt x="34302" y="6423"/>
                    <a:pt x="34515" y="7582"/>
                  </a:cubicBezTo>
                  <a:cubicBezTo>
                    <a:pt x="34672" y="8447"/>
                    <a:pt x="34767" y="9339"/>
                    <a:pt x="34758" y="10216"/>
                  </a:cubicBezTo>
                  <a:cubicBezTo>
                    <a:pt x="34704" y="15052"/>
                    <a:pt x="33635" y="19721"/>
                    <a:pt x="32420" y="24373"/>
                  </a:cubicBezTo>
                  <a:cubicBezTo>
                    <a:pt x="31792" y="26778"/>
                    <a:pt x="31252" y="29214"/>
                    <a:pt x="30802" y="31658"/>
                  </a:cubicBezTo>
                  <a:cubicBezTo>
                    <a:pt x="30554" y="33012"/>
                    <a:pt x="31307" y="34221"/>
                    <a:pt x="32619" y="34477"/>
                  </a:cubicBezTo>
                  <a:cubicBezTo>
                    <a:pt x="33122" y="34575"/>
                    <a:pt x="33641" y="34635"/>
                    <a:pt x="34152" y="34635"/>
                  </a:cubicBezTo>
                  <a:cubicBezTo>
                    <a:pt x="35320" y="34635"/>
                    <a:pt x="36449" y="34322"/>
                    <a:pt x="37281" y="33434"/>
                  </a:cubicBezTo>
                  <a:cubicBezTo>
                    <a:pt x="38266" y="32381"/>
                    <a:pt x="39111" y="30977"/>
                    <a:pt x="39461" y="29587"/>
                  </a:cubicBezTo>
                  <a:cubicBezTo>
                    <a:pt x="40897" y="23883"/>
                    <a:pt x="41083" y="18037"/>
                    <a:pt x="40809" y="12190"/>
                  </a:cubicBezTo>
                  <a:cubicBezTo>
                    <a:pt x="40691" y="9654"/>
                    <a:pt x="40233" y="7120"/>
                    <a:pt x="38981" y="4850"/>
                  </a:cubicBezTo>
                  <a:cubicBezTo>
                    <a:pt x="37787" y="2686"/>
                    <a:pt x="36188" y="956"/>
                    <a:pt x="33658" y="298"/>
                  </a:cubicBezTo>
                  <a:cubicBezTo>
                    <a:pt x="32864" y="91"/>
                    <a:pt x="32072" y="1"/>
                    <a:pt x="3128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49"/>
            <p:cNvSpPr/>
            <p:nvPr/>
          </p:nvSpPr>
          <p:spPr>
            <a:xfrm>
              <a:off x="2754525" y="2620975"/>
              <a:ext cx="2020600" cy="956150"/>
            </a:xfrm>
            <a:custGeom>
              <a:avLst/>
              <a:gdLst/>
              <a:ahLst/>
              <a:cxnLst/>
              <a:rect l="l" t="t" r="r" b="b"/>
              <a:pathLst>
                <a:path w="80824" h="38246" extrusionOk="0">
                  <a:moveTo>
                    <a:pt x="59767" y="8650"/>
                  </a:moveTo>
                  <a:cubicBezTo>
                    <a:pt x="60041" y="8650"/>
                    <a:pt x="60393" y="8925"/>
                    <a:pt x="60703" y="9051"/>
                  </a:cubicBezTo>
                  <a:cubicBezTo>
                    <a:pt x="60344" y="10025"/>
                    <a:pt x="59553" y="10023"/>
                    <a:pt x="58886" y="10251"/>
                  </a:cubicBezTo>
                  <a:cubicBezTo>
                    <a:pt x="58208" y="10484"/>
                    <a:pt x="57545" y="10764"/>
                    <a:pt x="56921" y="11006"/>
                  </a:cubicBezTo>
                  <a:cubicBezTo>
                    <a:pt x="57454" y="12440"/>
                    <a:pt x="57962" y="13806"/>
                    <a:pt x="58487" y="15214"/>
                  </a:cubicBezTo>
                  <a:cubicBezTo>
                    <a:pt x="59662" y="14867"/>
                    <a:pt x="60577" y="13782"/>
                    <a:pt x="61884" y="13782"/>
                  </a:cubicBezTo>
                  <a:cubicBezTo>
                    <a:pt x="61908" y="13782"/>
                    <a:pt x="61932" y="13783"/>
                    <a:pt x="61956" y="13783"/>
                  </a:cubicBezTo>
                  <a:lnTo>
                    <a:pt x="62129" y="14010"/>
                  </a:lnTo>
                  <a:cubicBezTo>
                    <a:pt x="61802" y="14362"/>
                    <a:pt x="61497" y="14735"/>
                    <a:pt x="61142" y="15055"/>
                  </a:cubicBezTo>
                  <a:cubicBezTo>
                    <a:pt x="60845" y="15321"/>
                    <a:pt x="60489" y="15518"/>
                    <a:pt x="60162" y="15748"/>
                  </a:cubicBezTo>
                  <a:cubicBezTo>
                    <a:pt x="58832" y="16681"/>
                    <a:pt x="58830" y="16682"/>
                    <a:pt x="59257" y="18221"/>
                  </a:cubicBezTo>
                  <a:cubicBezTo>
                    <a:pt x="59498" y="19093"/>
                    <a:pt x="59748" y="19961"/>
                    <a:pt x="60035" y="20973"/>
                  </a:cubicBezTo>
                  <a:cubicBezTo>
                    <a:pt x="60664" y="20618"/>
                    <a:pt x="61237" y="20311"/>
                    <a:pt x="61794" y="19977"/>
                  </a:cubicBezTo>
                  <a:cubicBezTo>
                    <a:pt x="62229" y="19716"/>
                    <a:pt x="62623" y="19374"/>
                    <a:pt x="63080" y="19164"/>
                  </a:cubicBezTo>
                  <a:cubicBezTo>
                    <a:pt x="63137" y="19138"/>
                    <a:pt x="63211" y="19126"/>
                    <a:pt x="63290" y="19126"/>
                  </a:cubicBezTo>
                  <a:cubicBezTo>
                    <a:pt x="63479" y="19126"/>
                    <a:pt x="63701" y="19194"/>
                    <a:pt x="63818" y="19297"/>
                  </a:cubicBezTo>
                  <a:cubicBezTo>
                    <a:pt x="63938" y="19402"/>
                    <a:pt x="63932" y="19801"/>
                    <a:pt x="63828" y="19977"/>
                  </a:cubicBezTo>
                  <a:cubicBezTo>
                    <a:pt x="63641" y="20290"/>
                    <a:pt x="63370" y="20575"/>
                    <a:pt x="63078" y="20801"/>
                  </a:cubicBezTo>
                  <a:cubicBezTo>
                    <a:pt x="62189" y="21489"/>
                    <a:pt x="61291" y="22164"/>
                    <a:pt x="60366" y="22800"/>
                  </a:cubicBezTo>
                  <a:cubicBezTo>
                    <a:pt x="59909" y="23114"/>
                    <a:pt x="59525" y="23278"/>
                    <a:pt x="59167" y="23278"/>
                  </a:cubicBezTo>
                  <a:cubicBezTo>
                    <a:pt x="58736" y="23278"/>
                    <a:pt x="58342" y="23041"/>
                    <a:pt x="57902" y="22544"/>
                  </a:cubicBezTo>
                  <a:cubicBezTo>
                    <a:pt x="57416" y="21996"/>
                    <a:pt x="56957" y="21339"/>
                    <a:pt x="56739" y="20652"/>
                  </a:cubicBezTo>
                  <a:cubicBezTo>
                    <a:pt x="55990" y="18287"/>
                    <a:pt x="55314" y="15894"/>
                    <a:pt x="54692" y="13492"/>
                  </a:cubicBezTo>
                  <a:cubicBezTo>
                    <a:pt x="54500" y="12755"/>
                    <a:pt x="54468" y="11940"/>
                    <a:pt x="54559" y="11184"/>
                  </a:cubicBezTo>
                  <a:cubicBezTo>
                    <a:pt x="54605" y="10788"/>
                    <a:pt x="54999" y="10256"/>
                    <a:pt x="55365" y="10109"/>
                  </a:cubicBezTo>
                  <a:cubicBezTo>
                    <a:pt x="56770" y="9546"/>
                    <a:pt x="58216" y="9075"/>
                    <a:pt x="59673" y="8662"/>
                  </a:cubicBezTo>
                  <a:cubicBezTo>
                    <a:pt x="59703" y="8653"/>
                    <a:pt x="59735" y="8650"/>
                    <a:pt x="59767" y="8650"/>
                  </a:cubicBezTo>
                  <a:close/>
                  <a:moveTo>
                    <a:pt x="47735" y="13179"/>
                  </a:moveTo>
                  <a:cubicBezTo>
                    <a:pt x="48957" y="13179"/>
                    <a:pt x="50191" y="13807"/>
                    <a:pt x="50827" y="14836"/>
                  </a:cubicBezTo>
                  <a:cubicBezTo>
                    <a:pt x="51315" y="15624"/>
                    <a:pt x="51347" y="15800"/>
                    <a:pt x="51365" y="17862"/>
                  </a:cubicBezTo>
                  <a:cubicBezTo>
                    <a:pt x="51738" y="17766"/>
                    <a:pt x="52096" y="17712"/>
                    <a:pt x="52440" y="17712"/>
                  </a:cubicBezTo>
                  <a:cubicBezTo>
                    <a:pt x="53104" y="17712"/>
                    <a:pt x="53713" y="17916"/>
                    <a:pt x="54264" y="18422"/>
                  </a:cubicBezTo>
                  <a:cubicBezTo>
                    <a:pt x="55127" y="19219"/>
                    <a:pt x="55498" y="20187"/>
                    <a:pt x="55181" y="21320"/>
                  </a:cubicBezTo>
                  <a:cubicBezTo>
                    <a:pt x="54525" y="23659"/>
                    <a:pt x="53193" y="25532"/>
                    <a:pt x="51020" y="26670"/>
                  </a:cubicBezTo>
                  <a:cubicBezTo>
                    <a:pt x="50235" y="27083"/>
                    <a:pt x="49662" y="27281"/>
                    <a:pt x="49193" y="27281"/>
                  </a:cubicBezTo>
                  <a:cubicBezTo>
                    <a:pt x="48348" y="27281"/>
                    <a:pt x="47840" y="26637"/>
                    <a:pt x="47028" y="25440"/>
                  </a:cubicBezTo>
                  <a:cubicBezTo>
                    <a:pt x="46479" y="24632"/>
                    <a:pt x="46202" y="23579"/>
                    <a:pt x="46019" y="22597"/>
                  </a:cubicBezTo>
                  <a:cubicBezTo>
                    <a:pt x="45640" y="20552"/>
                    <a:pt x="45341" y="18488"/>
                    <a:pt x="45133" y="16418"/>
                  </a:cubicBezTo>
                  <a:cubicBezTo>
                    <a:pt x="44976" y="14863"/>
                    <a:pt x="45700" y="13648"/>
                    <a:pt x="46750" y="13324"/>
                  </a:cubicBezTo>
                  <a:cubicBezTo>
                    <a:pt x="47069" y="13226"/>
                    <a:pt x="47402" y="13179"/>
                    <a:pt x="47735" y="13179"/>
                  </a:cubicBezTo>
                  <a:close/>
                  <a:moveTo>
                    <a:pt x="30150" y="18109"/>
                  </a:moveTo>
                  <a:cubicBezTo>
                    <a:pt x="30994" y="18109"/>
                    <a:pt x="31816" y="18464"/>
                    <a:pt x="32374" y="19190"/>
                  </a:cubicBezTo>
                  <a:cubicBezTo>
                    <a:pt x="32892" y="19864"/>
                    <a:pt x="33218" y="20732"/>
                    <a:pt x="33465" y="21561"/>
                  </a:cubicBezTo>
                  <a:cubicBezTo>
                    <a:pt x="33853" y="22855"/>
                    <a:pt x="34100" y="24191"/>
                    <a:pt x="34366" y="25338"/>
                  </a:cubicBezTo>
                  <a:cubicBezTo>
                    <a:pt x="34161" y="26692"/>
                    <a:pt x="34084" y="27847"/>
                    <a:pt x="33800" y="28948"/>
                  </a:cubicBezTo>
                  <a:cubicBezTo>
                    <a:pt x="33369" y="30617"/>
                    <a:pt x="32226" y="31540"/>
                    <a:pt x="30871" y="31540"/>
                  </a:cubicBezTo>
                  <a:cubicBezTo>
                    <a:pt x="30221" y="31540"/>
                    <a:pt x="29522" y="31328"/>
                    <a:pt x="28829" y="30885"/>
                  </a:cubicBezTo>
                  <a:cubicBezTo>
                    <a:pt x="26836" y="29608"/>
                    <a:pt x="25795" y="27805"/>
                    <a:pt x="25754" y="25396"/>
                  </a:cubicBezTo>
                  <a:cubicBezTo>
                    <a:pt x="25714" y="23006"/>
                    <a:pt x="26132" y="20811"/>
                    <a:pt x="27902" y="19053"/>
                  </a:cubicBezTo>
                  <a:cubicBezTo>
                    <a:pt x="28531" y="18428"/>
                    <a:pt x="29350" y="18109"/>
                    <a:pt x="30150" y="18109"/>
                  </a:cubicBezTo>
                  <a:close/>
                  <a:moveTo>
                    <a:pt x="13288" y="18381"/>
                  </a:moveTo>
                  <a:cubicBezTo>
                    <a:pt x="13289" y="18381"/>
                    <a:pt x="13290" y="18381"/>
                    <a:pt x="13291" y="18381"/>
                  </a:cubicBezTo>
                  <a:cubicBezTo>
                    <a:pt x="14272" y="18389"/>
                    <a:pt x="15256" y="18512"/>
                    <a:pt x="16233" y="18628"/>
                  </a:cubicBezTo>
                  <a:cubicBezTo>
                    <a:pt x="17817" y="18816"/>
                    <a:pt x="19399" y="19031"/>
                    <a:pt x="20980" y="19245"/>
                  </a:cubicBezTo>
                  <a:cubicBezTo>
                    <a:pt x="21585" y="19327"/>
                    <a:pt x="22202" y="19381"/>
                    <a:pt x="22779" y="19556"/>
                  </a:cubicBezTo>
                  <a:cubicBezTo>
                    <a:pt x="23043" y="19636"/>
                    <a:pt x="23228" y="19982"/>
                    <a:pt x="23449" y="20206"/>
                  </a:cubicBezTo>
                  <a:cubicBezTo>
                    <a:pt x="23184" y="20407"/>
                    <a:pt x="22927" y="20770"/>
                    <a:pt x="22653" y="20784"/>
                  </a:cubicBezTo>
                  <a:cubicBezTo>
                    <a:pt x="22054" y="20813"/>
                    <a:pt x="21454" y="20821"/>
                    <a:pt x="20854" y="20821"/>
                  </a:cubicBezTo>
                  <a:cubicBezTo>
                    <a:pt x="20178" y="20821"/>
                    <a:pt x="19504" y="20811"/>
                    <a:pt x="18832" y="20811"/>
                  </a:cubicBezTo>
                  <a:cubicBezTo>
                    <a:pt x="18657" y="22405"/>
                    <a:pt x="18492" y="24067"/>
                    <a:pt x="18288" y="25725"/>
                  </a:cubicBezTo>
                  <a:cubicBezTo>
                    <a:pt x="18115" y="27124"/>
                    <a:pt x="17923" y="28523"/>
                    <a:pt x="17691" y="29915"/>
                  </a:cubicBezTo>
                  <a:cubicBezTo>
                    <a:pt x="17618" y="30347"/>
                    <a:pt x="17418" y="30771"/>
                    <a:pt x="17213" y="31166"/>
                  </a:cubicBezTo>
                  <a:cubicBezTo>
                    <a:pt x="16979" y="31622"/>
                    <a:pt x="16622" y="31867"/>
                    <a:pt x="16175" y="31867"/>
                  </a:cubicBezTo>
                  <a:cubicBezTo>
                    <a:pt x="16037" y="31867"/>
                    <a:pt x="15890" y="31843"/>
                    <a:pt x="15736" y="31795"/>
                  </a:cubicBezTo>
                  <a:cubicBezTo>
                    <a:pt x="15014" y="31572"/>
                    <a:pt x="14592" y="31059"/>
                    <a:pt x="14652" y="30299"/>
                  </a:cubicBezTo>
                  <a:cubicBezTo>
                    <a:pt x="14729" y="29319"/>
                    <a:pt x="14866" y="28340"/>
                    <a:pt x="15033" y="27370"/>
                  </a:cubicBezTo>
                  <a:cubicBezTo>
                    <a:pt x="15422" y="25113"/>
                    <a:pt x="15846" y="22862"/>
                    <a:pt x="16273" y="20504"/>
                  </a:cubicBezTo>
                  <a:cubicBezTo>
                    <a:pt x="15640" y="20403"/>
                    <a:pt x="14904" y="20309"/>
                    <a:pt x="14180" y="20160"/>
                  </a:cubicBezTo>
                  <a:cubicBezTo>
                    <a:pt x="13744" y="20068"/>
                    <a:pt x="13291" y="19946"/>
                    <a:pt x="12912" y="19723"/>
                  </a:cubicBezTo>
                  <a:cubicBezTo>
                    <a:pt x="12693" y="19594"/>
                    <a:pt x="12426" y="19141"/>
                    <a:pt x="12499" y="19007"/>
                  </a:cubicBezTo>
                  <a:cubicBezTo>
                    <a:pt x="12651" y="18728"/>
                    <a:pt x="13013" y="18381"/>
                    <a:pt x="13288" y="18381"/>
                  </a:cubicBezTo>
                  <a:close/>
                  <a:moveTo>
                    <a:pt x="79464" y="0"/>
                  </a:moveTo>
                  <a:cubicBezTo>
                    <a:pt x="79374" y="0"/>
                    <a:pt x="79272" y="14"/>
                    <a:pt x="79157" y="43"/>
                  </a:cubicBezTo>
                  <a:cubicBezTo>
                    <a:pt x="78175" y="285"/>
                    <a:pt x="77167" y="447"/>
                    <a:pt x="76210" y="767"/>
                  </a:cubicBezTo>
                  <a:cubicBezTo>
                    <a:pt x="70437" y="2696"/>
                    <a:pt x="64683" y="4685"/>
                    <a:pt x="58906" y="6607"/>
                  </a:cubicBezTo>
                  <a:cubicBezTo>
                    <a:pt x="53387" y="8446"/>
                    <a:pt x="47827" y="10173"/>
                    <a:pt x="42087" y="11164"/>
                  </a:cubicBezTo>
                  <a:cubicBezTo>
                    <a:pt x="38545" y="11777"/>
                    <a:pt x="34968" y="12269"/>
                    <a:pt x="31386" y="12526"/>
                  </a:cubicBezTo>
                  <a:cubicBezTo>
                    <a:pt x="30758" y="12571"/>
                    <a:pt x="30128" y="12590"/>
                    <a:pt x="29495" y="12590"/>
                  </a:cubicBezTo>
                  <a:cubicBezTo>
                    <a:pt x="27672" y="12590"/>
                    <a:pt x="25836" y="12428"/>
                    <a:pt x="24022" y="12251"/>
                  </a:cubicBezTo>
                  <a:cubicBezTo>
                    <a:pt x="21002" y="11955"/>
                    <a:pt x="17994" y="11498"/>
                    <a:pt x="14995" y="11025"/>
                  </a:cubicBezTo>
                  <a:cubicBezTo>
                    <a:pt x="12764" y="10672"/>
                    <a:pt x="10531" y="10269"/>
                    <a:pt x="8342" y="9719"/>
                  </a:cubicBezTo>
                  <a:cubicBezTo>
                    <a:pt x="7699" y="9557"/>
                    <a:pt x="7309" y="9440"/>
                    <a:pt x="7019" y="9440"/>
                  </a:cubicBezTo>
                  <a:cubicBezTo>
                    <a:pt x="6556" y="9440"/>
                    <a:pt x="6348" y="9738"/>
                    <a:pt x="5780" y="10627"/>
                  </a:cubicBezTo>
                  <a:cubicBezTo>
                    <a:pt x="5736" y="10695"/>
                    <a:pt x="5695" y="10764"/>
                    <a:pt x="5652" y="10832"/>
                  </a:cubicBezTo>
                  <a:cubicBezTo>
                    <a:pt x="3851" y="13637"/>
                    <a:pt x="2667" y="16736"/>
                    <a:pt x="1395" y="19792"/>
                  </a:cubicBezTo>
                  <a:cubicBezTo>
                    <a:pt x="337" y="22336"/>
                    <a:pt x="1" y="24950"/>
                    <a:pt x="696" y="27635"/>
                  </a:cubicBezTo>
                  <a:cubicBezTo>
                    <a:pt x="1715" y="31579"/>
                    <a:pt x="4481" y="33954"/>
                    <a:pt x="8070" y="35449"/>
                  </a:cubicBezTo>
                  <a:cubicBezTo>
                    <a:pt x="12463" y="37281"/>
                    <a:pt x="17075" y="38115"/>
                    <a:pt x="21855" y="38246"/>
                  </a:cubicBezTo>
                  <a:cubicBezTo>
                    <a:pt x="24458" y="37980"/>
                    <a:pt x="27067" y="37760"/>
                    <a:pt x="29663" y="37439"/>
                  </a:cubicBezTo>
                  <a:cubicBezTo>
                    <a:pt x="33727" y="36936"/>
                    <a:pt x="37722" y="35983"/>
                    <a:pt x="41574" y="34595"/>
                  </a:cubicBezTo>
                  <a:cubicBezTo>
                    <a:pt x="48060" y="32262"/>
                    <a:pt x="54214" y="29179"/>
                    <a:pt x="60430" y="26237"/>
                  </a:cubicBezTo>
                  <a:cubicBezTo>
                    <a:pt x="62187" y="25405"/>
                    <a:pt x="63919" y="24522"/>
                    <a:pt x="65685" y="23712"/>
                  </a:cubicBezTo>
                  <a:cubicBezTo>
                    <a:pt x="66334" y="23414"/>
                    <a:pt x="67044" y="23244"/>
                    <a:pt x="67734" y="23034"/>
                  </a:cubicBezTo>
                  <a:cubicBezTo>
                    <a:pt x="69899" y="22375"/>
                    <a:pt x="72045" y="21637"/>
                    <a:pt x="74242" y="21103"/>
                  </a:cubicBezTo>
                  <a:cubicBezTo>
                    <a:pt x="75942" y="20689"/>
                    <a:pt x="77714" y="20584"/>
                    <a:pt x="79436" y="20250"/>
                  </a:cubicBezTo>
                  <a:cubicBezTo>
                    <a:pt x="80763" y="19993"/>
                    <a:pt x="80758" y="19928"/>
                    <a:pt x="80673" y="18614"/>
                  </a:cubicBezTo>
                  <a:cubicBezTo>
                    <a:pt x="80639" y="18081"/>
                    <a:pt x="80598" y="17545"/>
                    <a:pt x="80508" y="17019"/>
                  </a:cubicBezTo>
                  <a:cubicBezTo>
                    <a:pt x="79994" y="13992"/>
                    <a:pt x="80080" y="10960"/>
                    <a:pt x="80208" y="7903"/>
                  </a:cubicBezTo>
                  <a:cubicBezTo>
                    <a:pt x="80309" y="5522"/>
                    <a:pt x="80823" y="3119"/>
                    <a:pt x="80154" y="727"/>
                  </a:cubicBezTo>
                  <a:cubicBezTo>
                    <a:pt x="80021" y="250"/>
                    <a:pt x="79842" y="0"/>
                    <a:pt x="7946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49"/>
            <p:cNvSpPr/>
            <p:nvPr/>
          </p:nvSpPr>
          <p:spPr>
            <a:xfrm>
              <a:off x="2737975" y="3732475"/>
              <a:ext cx="838950" cy="1700625"/>
            </a:xfrm>
            <a:custGeom>
              <a:avLst/>
              <a:gdLst/>
              <a:ahLst/>
              <a:cxnLst/>
              <a:rect l="l" t="t" r="r" b="b"/>
              <a:pathLst>
                <a:path w="33558" h="68025" extrusionOk="0">
                  <a:moveTo>
                    <a:pt x="16260" y="3825"/>
                  </a:moveTo>
                  <a:cubicBezTo>
                    <a:pt x="18320" y="3825"/>
                    <a:pt x="20194" y="4405"/>
                    <a:pt x="21619" y="6061"/>
                  </a:cubicBezTo>
                  <a:cubicBezTo>
                    <a:pt x="23601" y="8363"/>
                    <a:pt x="24384" y="11084"/>
                    <a:pt x="24271" y="14084"/>
                  </a:cubicBezTo>
                  <a:cubicBezTo>
                    <a:pt x="24119" y="18118"/>
                    <a:pt x="22638" y="21636"/>
                    <a:pt x="19951" y="24612"/>
                  </a:cubicBezTo>
                  <a:cubicBezTo>
                    <a:pt x="19038" y="25620"/>
                    <a:pt x="17891" y="26415"/>
                    <a:pt x="16851" y="27308"/>
                  </a:cubicBezTo>
                  <a:lnTo>
                    <a:pt x="16568" y="27143"/>
                  </a:lnTo>
                  <a:cubicBezTo>
                    <a:pt x="16441" y="19401"/>
                    <a:pt x="16313" y="11661"/>
                    <a:pt x="16184" y="3825"/>
                  </a:cubicBezTo>
                  <a:lnTo>
                    <a:pt x="16185" y="3825"/>
                  </a:lnTo>
                  <a:cubicBezTo>
                    <a:pt x="16210" y="3825"/>
                    <a:pt x="16235" y="3825"/>
                    <a:pt x="16260" y="3825"/>
                  </a:cubicBezTo>
                  <a:close/>
                  <a:moveTo>
                    <a:pt x="8285" y="12425"/>
                  </a:moveTo>
                  <a:cubicBezTo>
                    <a:pt x="8412" y="12873"/>
                    <a:pt x="8654" y="13322"/>
                    <a:pt x="8647" y="13768"/>
                  </a:cubicBezTo>
                  <a:cubicBezTo>
                    <a:pt x="8589" y="17916"/>
                    <a:pt x="8498" y="22065"/>
                    <a:pt x="8397" y="26213"/>
                  </a:cubicBezTo>
                  <a:cubicBezTo>
                    <a:pt x="8342" y="28515"/>
                    <a:pt x="8257" y="30818"/>
                    <a:pt x="8170" y="33120"/>
                  </a:cubicBezTo>
                  <a:cubicBezTo>
                    <a:pt x="7958" y="38763"/>
                    <a:pt x="7761" y="44408"/>
                    <a:pt x="7506" y="50050"/>
                  </a:cubicBezTo>
                  <a:cubicBezTo>
                    <a:pt x="7408" y="52235"/>
                    <a:pt x="7172" y="54413"/>
                    <a:pt x="6996" y="56596"/>
                  </a:cubicBezTo>
                  <a:cubicBezTo>
                    <a:pt x="6991" y="56661"/>
                    <a:pt x="6941" y="56723"/>
                    <a:pt x="6910" y="56786"/>
                  </a:cubicBezTo>
                  <a:lnTo>
                    <a:pt x="6910" y="56786"/>
                  </a:lnTo>
                  <a:cubicBezTo>
                    <a:pt x="5183" y="42174"/>
                    <a:pt x="6333" y="27622"/>
                    <a:pt x="7726" y="13076"/>
                  </a:cubicBezTo>
                  <a:cubicBezTo>
                    <a:pt x="7747" y="12861"/>
                    <a:pt x="7921" y="12660"/>
                    <a:pt x="8022" y="12453"/>
                  </a:cubicBezTo>
                  <a:lnTo>
                    <a:pt x="8285" y="12425"/>
                  </a:lnTo>
                  <a:close/>
                  <a:moveTo>
                    <a:pt x="17366" y="1"/>
                  </a:moveTo>
                  <a:cubicBezTo>
                    <a:pt x="15175" y="1"/>
                    <a:pt x="12995" y="143"/>
                    <a:pt x="10816" y="399"/>
                  </a:cubicBezTo>
                  <a:cubicBezTo>
                    <a:pt x="10085" y="483"/>
                    <a:pt x="9276" y="474"/>
                    <a:pt x="8653" y="798"/>
                  </a:cubicBezTo>
                  <a:cubicBezTo>
                    <a:pt x="7032" y="1642"/>
                    <a:pt x="6333" y="3233"/>
                    <a:pt x="6023" y="4914"/>
                  </a:cubicBezTo>
                  <a:cubicBezTo>
                    <a:pt x="5651" y="6936"/>
                    <a:pt x="5434" y="8995"/>
                    <a:pt x="5252" y="11047"/>
                  </a:cubicBezTo>
                  <a:cubicBezTo>
                    <a:pt x="5082" y="12967"/>
                    <a:pt x="5143" y="14909"/>
                    <a:pt x="4928" y="16823"/>
                  </a:cubicBezTo>
                  <a:cubicBezTo>
                    <a:pt x="4527" y="20415"/>
                    <a:pt x="3942" y="23985"/>
                    <a:pt x="3538" y="27576"/>
                  </a:cubicBezTo>
                  <a:cubicBezTo>
                    <a:pt x="3049" y="31912"/>
                    <a:pt x="2665" y="36258"/>
                    <a:pt x="2244" y="40602"/>
                  </a:cubicBezTo>
                  <a:cubicBezTo>
                    <a:pt x="1812" y="45001"/>
                    <a:pt x="1392" y="49401"/>
                    <a:pt x="984" y="53803"/>
                  </a:cubicBezTo>
                  <a:cubicBezTo>
                    <a:pt x="676" y="57137"/>
                    <a:pt x="398" y="60474"/>
                    <a:pt x="97" y="63809"/>
                  </a:cubicBezTo>
                  <a:cubicBezTo>
                    <a:pt x="0" y="64898"/>
                    <a:pt x="397" y="65770"/>
                    <a:pt x="1266" y="66387"/>
                  </a:cubicBezTo>
                  <a:cubicBezTo>
                    <a:pt x="1826" y="66786"/>
                    <a:pt x="2434" y="67157"/>
                    <a:pt x="3073" y="67394"/>
                  </a:cubicBezTo>
                  <a:cubicBezTo>
                    <a:pt x="4293" y="67847"/>
                    <a:pt x="5541" y="68024"/>
                    <a:pt x="6807" y="68024"/>
                  </a:cubicBezTo>
                  <a:cubicBezTo>
                    <a:pt x="7513" y="68024"/>
                    <a:pt x="8224" y="67969"/>
                    <a:pt x="8939" y="67876"/>
                  </a:cubicBezTo>
                  <a:cubicBezTo>
                    <a:pt x="10717" y="67645"/>
                    <a:pt x="12507" y="67514"/>
                    <a:pt x="14287" y="67289"/>
                  </a:cubicBezTo>
                  <a:cubicBezTo>
                    <a:pt x="14742" y="67230"/>
                    <a:pt x="15267" y="67088"/>
                    <a:pt x="15601" y="66800"/>
                  </a:cubicBezTo>
                  <a:cubicBezTo>
                    <a:pt x="16742" y="65818"/>
                    <a:pt x="17470" y="64619"/>
                    <a:pt x="17310" y="63011"/>
                  </a:cubicBezTo>
                  <a:cubicBezTo>
                    <a:pt x="17188" y="61785"/>
                    <a:pt x="17104" y="60552"/>
                    <a:pt x="17084" y="59321"/>
                  </a:cubicBezTo>
                  <a:cubicBezTo>
                    <a:pt x="16940" y="50532"/>
                    <a:pt x="16801" y="41744"/>
                    <a:pt x="16664" y="32956"/>
                  </a:cubicBezTo>
                  <a:cubicBezTo>
                    <a:pt x="16660" y="32672"/>
                    <a:pt x="16664" y="32389"/>
                    <a:pt x="16664" y="32053"/>
                  </a:cubicBezTo>
                  <a:cubicBezTo>
                    <a:pt x="16902" y="32090"/>
                    <a:pt x="17035" y="32094"/>
                    <a:pt x="17156" y="32135"/>
                  </a:cubicBezTo>
                  <a:cubicBezTo>
                    <a:pt x="18744" y="32658"/>
                    <a:pt x="19811" y="33812"/>
                    <a:pt x="20415" y="35273"/>
                  </a:cubicBezTo>
                  <a:cubicBezTo>
                    <a:pt x="21085" y="36895"/>
                    <a:pt x="21674" y="38590"/>
                    <a:pt x="21994" y="40311"/>
                  </a:cubicBezTo>
                  <a:cubicBezTo>
                    <a:pt x="22668" y="43941"/>
                    <a:pt x="23127" y="47610"/>
                    <a:pt x="23708" y="51259"/>
                  </a:cubicBezTo>
                  <a:cubicBezTo>
                    <a:pt x="24326" y="55139"/>
                    <a:pt x="24982" y="59015"/>
                    <a:pt x="25622" y="62893"/>
                  </a:cubicBezTo>
                  <a:cubicBezTo>
                    <a:pt x="25777" y="63830"/>
                    <a:pt x="26158" y="64638"/>
                    <a:pt x="26981" y="65168"/>
                  </a:cubicBezTo>
                  <a:cubicBezTo>
                    <a:pt x="27697" y="65629"/>
                    <a:pt x="28459" y="65779"/>
                    <a:pt x="29232" y="65779"/>
                  </a:cubicBezTo>
                  <a:cubicBezTo>
                    <a:pt x="29806" y="65779"/>
                    <a:pt x="30386" y="65697"/>
                    <a:pt x="30958" y="65598"/>
                  </a:cubicBezTo>
                  <a:cubicBezTo>
                    <a:pt x="32610" y="65312"/>
                    <a:pt x="33558" y="63899"/>
                    <a:pt x="33313" y="62235"/>
                  </a:cubicBezTo>
                  <a:cubicBezTo>
                    <a:pt x="32591" y="57333"/>
                    <a:pt x="31893" y="52428"/>
                    <a:pt x="31110" y="47534"/>
                  </a:cubicBezTo>
                  <a:cubicBezTo>
                    <a:pt x="30400" y="43104"/>
                    <a:pt x="29342" y="38745"/>
                    <a:pt x="27445" y="34664"/>
                  </a:cubicBezTo>
                  <a:cubicBezTo>
                    <a:pt x="26097" y="31768"/>
                    <a:pt x="23989" y="29573"/>
                    <a:pt x="20696" y="28844"/>
                  </a:cubicBezTo>
                  <a:cubicBezTo>
                    <a:pt x="20641" y="28831"/>
                    <a:pt x="20595" y="28775"/>
                    <a:pt x="20520" y="28720"/>
                  </a:cubicBezTo>
                  <a:cubicBezTo>
                    <a:pt x="21409" y="28233"/>
                    <a:pt x="22273" y="27808"/>
                    <a:pt x="23089" y="27305"/>
                  </a:cubicBezTo>
                  <a:cubicBezTo>
                    <a:pt x="27322" y="24702"/>
                    <a:pt x="30101" y="21025"/>
                    <a:pt x="30585" y="16025"/>
                  </a:cubicBezTo>
                  <a:cubicBezTo>
                    <a:pt x="30833" y="13470"/>
                    <a:pt x="30467" y="10849"/>
                    <a:pt x="30274" y="8264"/>
                  </a:cubicBezTo>
                  <a:cubicBezTo>
                    <a:pt x="30223" y="7579"/>
                    <a:pt x="29848" y="6887"/>
                    <a:pt x="29512" y="6256"/>
                  </a:cubicBezTo>
                  <a:cubicBezTo>
                    <a:pt x="28458" y="4273"/>
                    <a:pt x="26752" y="2938"/>
                    <a:pt x="24889" y="1783"/>
                  </a:cubicBezTo>
                  <a:cubicBezTo>
                    <a:pt x="23301" y="798"/>
                    <a:pt x="21637" y="148"/>
                    <a:pt x="19706" y="56"/>
                  </a:cubicBezTo>
                  <a:cubicBezTo>
                    <a:pt x="18924" y="19"/>
                    <a:pt x="18144" y="1"/>
                    <a:pt x="1736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49"/>
            <p:cNvSpPr/>
            <p:nvPr/>
          </p:nvSpPr>
          <p:spPr>
            <a:xfrm>
              <a:off x="4219775" y="3633250"/>
              <a:ext cx="912750" cy="1729900"/>
            </a:xfrm>
            <a:custGeom>
              <a:avLst/>
              <a:gdLst/>
              <a:ahLst/>
              <a:cxnLst/>
              <a:rect l="l" t="t" r="r" b="b"/>
              <a:pathLst>
                <a:path w="36510" h="69196" extrusionOk="0">
                  <a:moveTo>
                    <a:pt x="24383" y="15090"/>
                  </a:moveTo>
                  <a:lnTo>
                    <a:pt x="24455" y="15092"/>
                  </a:lnTo>
                  <a:lnTo>
                    <a:pt x="24456" y="15092"/>
                  </a:lnTo>
                  <a:cubicBezTo>
                    <a:pt x="24636" y="17053"/>
                    <a:pt x="24814" y="19014"/>
                    <a:pt x="24991" y="20975"/>
                  </a:cubicBezTo>
                  <a:cubicBezTo>
                    <a:pt x="25145" y="22706"/>
                    <a:pt x="25272" y="24439"/>
                    <a:pt x="25461" y="26166"/>
                  </a:cubicBezTo>
                  <a:cubicBezTo>
                    <a:pt x="25534" y="26835"/>
                    <a:pt x="25472" y="27230"/>
                    <a:pt x="24658" y="27239"/>
                  </a:cubicBezTo>
                  <a:cubicBezTo>
                    <a:pt x="24007" y="27247"/>
                    <a:pt x="23357" y="27408"/>
                    <a:pt x="22569" y="27520"/>
                  </a:cubicBezTo>
                  <a:cubicBezTo>
                    <a:pt x="23187" y="23290"/>
                    <a:pt x="23785" y="19189"/>
                    <a:pt x="24383" y="15090"/>
                  </a:cubicBezTo>
                  <a:close/>
                  <a:moveTo>
                    <a:pt x="15417" y="16721"/>
                  </a:moveTo>
                  <a:cubicBezTo>
                    <a:pt x="15563" y="17085"/>
                    <a:pt x="15750" y="17440"/>
                    <a:pt x="15842" y="17818"/>
                  </a:cubicBezTo>
                  <a:cubicBezTo>
                    <a:pt x="15910" y="18095"/>
                    <a:pt x="15855" y="18404"/>
                    <a:pt x="15855" y="18698"/>
                  </a:cubicBezTo>
                  <a:lnTo>
                    <a:pt x="15994" y="18715"/>
                  </a:lnTo>
                  <a:lnTo>
                    <a:pt x="15995" y="18715"/>
                  </a:lnTo>
                  <a:cubicBezTo>
                    <a:pt x="15612" y="21945"/>
                    <a:pt x="15311" y="25188"/>
                    <a:pt x="14824" y="28403"/>
                  </a:cubicBezTo>
                  <a:cubicBezTo>
                    <a:pt x="14279" y="32014"/>
                    <a:pt x="13612" y="35607"/>
                    <a:pt x="12919" y="39193"/>
                  </a:cubicBezTo>
                  <a:cubicBezTo>
                    <a:pt x="11950" y="44189"/>
                    <a:pt x="10915" y="49174"/>
                    <a:pt x="9881" y="54158"/>
                  </a:cubicBezTo>
                  <a:cubicBezTo>
                    <a:pt x="9817" y="54464"/>
                    <a:pt x="9522" y="54722"/>
                    <a:pt x="9334" y="55004"/>
                  </a:cubicBezTo>
                  <a:cubicBezTo>
                    <a:pt x="9198" y="54639"/>
                    <a:pt x="8914" y="54259"/>
                    <a:pt x="8950" y="53912"/>
                  </a:cubicBezTo>
                  <a:cubicBezTo>
                    <a:pt x="9310" y="50356"/>
                    <a:pt x="9577" y="46783"/>
                    <a:pt x="10150" y="43258"/>
                  </a:cubicBezTo>
                  <a:cubicBezTo>
                    <a:pt x="11229" y="36635"/>
                    <a:pt x="12490" y="30041"/>
                    <a:pt x="13679" y="23434"/>
                  </a:cubicBezTo>
                  <a:cubicBezTo>
                    <a:pt x="14014" y="21571"/>
                    <a:pt x="14358" y="19710"/>
                    <a:pt x="14697" y="17847"/>
                  </a:cubicBezTo>
                  <a:cubicBezTo>
                    <a:pt x="14706" y="17795"/>
                    <a:pt x="14683" y="17726"/>
                    <a:pt x="14710" y="17689"/>
                  </a:cubicBezTo>
                  <a:cubicBezTo>
                    <a:pt x="14941" y="17364"/>
                    <a:pt x="15181" y="17043"/>
                    <a:pt x="15417" y="16721"/>
                  </a:cubicBezTo>
                  <a:close/>
                  <a:moveTo>
                    <a:pt x="22447" y="0"/>
                  </a:moveTo>
                  <a:cubicBezTo>
                    <a:pt x="20660" y="0"/>
                    <a:pt x="18450" y="863"/>
                    <a:pt x="17701" y="2151"/>
                  </a:cubicBezTo>
                  <a:cubicBezTo>
                    <a:pt x="17004" y="3350"/>
                    <a:pt x="16240" y="4546"/>
                    <a:pt x="15777" y="5840"/>
                  </a:cubicBezTo>
                  <a:cubicBezTo>
                    <a:pt x="14224" y="10174"/>
                    <a:pt x="12615" y="14500"/>
                    <a:pt x="11360" y="18924"/>
                  </a:cubicBezTo>
                  <a:cubicBezTo>
                    <a:pt x="9775" y="24509"/>
                    <a:pt x="8401" y="30160"/>
                    <a:pt x="7153" y="35830"/>
                  </a:cubicBezTo>
                  <a:cubicBezTo>
                    <a:pt x="6198" y="40166"/>
                    <a:pt x="5588" y="44577"/>
                    <a:pt x="4807" y="48952"/>
                  </a:cubicBezTo>
                  <a:cubicBezTo>
                    <a:pt x="3858" y="54265"/>
                    <a:pt x="2370" y="59433"/>
                    <a:pt x="574" y="64517"/>
                  </a:cubicBezTo>
                  <a:cubicBezTo>
                    <a:pt x="1" y="66140"/>
                    <a:pt x="391" y="67017"/>
                    <a:pt x="1957" y="67746"/>
                  </a:cubicBezTo>
                  <a:cubicBezTo>
                    <a:pt x="2267" y="67889"/>
                    <a:pt x="2618" y="67970"/>
                    <a:pt x="2959" y="68017"/>
                  </a:cubicBezTo>
                  <a:cubicBezTo>
                    <a:pt x="5529" y="68381"/>
                    <a:pt x="8106" y="68700"/>
                    <a:pt x="10671" y="69089"/>
                  </a:cubicBezTo>
                  <a:cubicBezTo>
                    <a:pt x="11122" y="69157"/>
                    <a:pt x="11520" y="69195"/>
                    <a:pt x="11877" y="69195"/>
                  </a:cubicBezTo>
                  <a:cubicBezTo>
                    <a:pt x="13236" y="69195"/>
                    <a:pt x="14010" y="68651"/>
                    <a:pt x="14877" y="67156"/>
                  </a:cubicBezTo>
                  <a:cubicBezTo>
                    <a:pt x="15234" y="66542"/>
                    <a:pt x="15477" y="65839"/>
                    <a:pt x="15650" y="65145"/>
                  </a:cubicBezTo>
                  <a:cubicBezTo>
                    <a:pt x="16049" y="63533"/>
                    <a:pt x="16318" y="61888"/>
                    <a:pt x="16736" y="60282"/>
                  </a:cubicBezTo>
                  <a:cubicBezTo>
                    <a:pt x="18170" y="54780"/>
                    <a:pt x="19466" y="49252"/>
                    <a:pt x="20261" y="43616"/>
                  </a:cubicBezTo>
                  <a:cubicBezTo>
                    <a:pt x="20747" y="40166"/>
                    <a:pt x="21210" y="36713"/>
                    <a:pt x="21712" y="33265"/>
                  </a:cubicBezTo>
                  <a:cubicBezTo>
                    <a:pt x="21755" y="32964"/>
                    <a:pt x="21938" y="32523"/>
                    <a:pt x="22166" y="32436"/>
                  </a:cubicBezTo>
                  <a:cubicBezTo>
                    <a:pt x="23385" y="31974"/>
                    <a:pt x="24640" y="31604"/>
                    <a:pt x="25990" y="31168"/>
                  </a:cubicBezTo>
                  <a:cubicBezTo>
                    <a:pt x="26079" y="31731"/>
                    <a:pt x="26134" y="32154"/>
                    <a:pt x="26215" y="32573"/>
                  </a:cubicBezTo>
                  <a:cubicBezTo>
                    <a:pt x="27506" y="39133"/>
                    <a:pt x="28124" y="45772"/>
                    <a:pt x="28559" y="52435"/>
                  </a:cubicBezTo>
                  <a:cubicBezTo>
                    <a:pt x="28723" y="54947"/>
                    <a:pt x="28932" y="57457"/>
                    <a:pt x="29166" y="59965"/>
                  </a:cubicBezTo>
                  <a:cubicBezTo>
                    <a:pt x="29296" y="61349"/>
                    <a:pt x="30114" y="62143"/>
                    <a:pt x="31283" y="62143"/>
                  </a:cubicBezTo>
                  <a:cubicBezTo>
                    <a:pt x="31570" y="62143"/>
                    <a:pt x="31877" y="62095"/>
                    <a:pt x="32201" y="61997"/>
                  </a:cubicBezTo>
                  <a:cubicBezTo>
                    <a:pt x="32891" y="61787"/>
                    <a:pt x="33567" y="61526"/>
                    <a:pt x="34235" y="61251"/>
                  </a:cubicBezTo>
                  <a:cubicBezTo>
                    <a:pt x="35845" y="60587"/>
                    <a:pt x="36510" y="59557"/>
                    <a:pt x="36408" y="57804"/>
                  </a:cubicBezTo>
                  <a:cubicBezTo>
                    <a:pt x="36331" y="56494"/>
                    <a:pt x="36162" y="55190"/>
                    <a:pt x="36060" y="53882"/>
                  </a:cubicBezTo>
                  <a:cubicBezTo>
                    <a:pt x="35529" y="47017"/>
                    <a:pt x="35058" y="40146"/>
                    <a:pt x="34460" y="33287"/>
                  </a:cubicBezTo>
                  <a:cubicBezTo>
                    <a:pt x="34005" y="28045"/>
                    <a:pt x="33090" y="22873"/>
                    <a:pt x="31561" y="17827"/>
                  </a:cubicBezTo>
                  <a:cubicBezTo>
                    <a:pt x="30817" y="15368"/>
                    <a:pt x="29929" y="12949"/>
                    <a:pt x="29276" y="10467"/>
                  </a:cubicBezTo>
                  <a:cubicBezTo>
                    <a:pt x="28606" y="7916"/>
                    <a:pt x="27841" y="5418"/>
                    <a:pt x="26522" y="3126"/>
                  </a:cubicBezTo>
                  <a:cubicBezTo>
                    <a:pt x="25853" y="1964"/>
                    <a:pt x="25165" y="740"/>
                    <a:pt x="23847" y="228"/>
                  </a:cubicBezTo>
                  <a:cubicBezTo>
                    <a:pt x="23446" y="72"/>
                    <a:pt x="22964" y="0"/>
                    <a:pt x="2244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49"/>
            <p:cNvSpPr/>
            <p:nvPr/>
          </p:nvSpPr>
          <p:spPr>
            <a:xfrm>
              <a:off x="5050750" y="3407650"/>
              <a:ext cx="881825" cy="1915200"/>
            </a:xfrm>
            <a:custGeom>
              <a:avLst/>
              <a:gdLst/>
              <a:ahLst/>
              <a:cxnLst/>
              <a:rect l="l" t="t" r="r" b="b"/>
              <a:pathLst>
                <a:path w="35273" h="76608" extrusionOk="0">
                  <a:moveTo>
                    <a:pt x="15619" y="15630"/>
                  </a:moveTo>
                  <a:cubicBezTo>
                    <a:pt x="15798" y="15953"/>
                    <a:pt x="16080" y="16262"/>
                    <a:pt x="16136" y="16607"/>
                  </a:cubicBezTo>
                  <a:cubicBezTo>
                    <a:pt x="16271" y="17422"/>
                    <a:pt x="16372" y="18256"/>
                    <a:pt x="16359" y="19081"/>
                  </a:cubicBezTo>
                  <a:cubicBezTo>
                    <a:pt x="16260" y="25403"/>
                    <a:pt x="16132" y="31724"/>
                    <a:pt x="16011" y="38045"/>
                  </a:cubicBezTo>
                  <a:cubicBezTo>
                    <a:pt x="15920" y="42785"/>
                    <a:pt x="15764" y="47525"/>
                    <a:pt x="15751" y="52264"/>
                  </a:cubicBezTo>
                  <a:cubicBezTo>
                    <a:pt x="15742" y="55530"/>
                    <a:pt x="15929" y="58796"/>
                    <a:pt x="16027" y="62063"/>
                  </a:cubicBezTo>
                  <a:cubicBezTo>
                    <a:pt x="16031" y="62223"/>
                    <a:pt x="16074" y="62403"/>
                    <a:pt x="16017" y="62541"/>
                  </a:cubicBezTo>
                  <a:cubicBezTo>
                    <a:pt x="15917" y="62785"/>
                    <a:pt x="15756" y="63007"/>
                    <a:pt x="15619" y="63237"/>
                  </a:cubicBezTo>
                  <a:cubicBezTo>
                    <a:pt x="15449" y="63025"/>
                    <a:pt x="15161" y="62829"/>
                    <a:pt x="15129" y="62597"/>
                  </a:cubicBezTo>
                  <a:cubicBezTo>
                    <a:pt x="14968" y="61408"/>
                    <a:pt x="14817" y="60210"/>
                    <a:pt x="14762" y="59010"/>
                  </a:cubicBezTo>
                  <a:cubicBezTo>
                    <a:pt x="14526" y="53825"/>
                    <a:pt x="14152" y="48638"/>
                    <a:pt x="14149" y="43452"/>
                  </a:cubicBezTo>
                  <a:cubicBezTo>
                    <a:pt x="14148" y="36730"/>
                    <a:pt x="14441" y="30007"/>
                    <a:pt x="14629" y="23285"/>
                  </a:cubicBezTo>
                  <a:cubicBezTo>
                    <a:pt x="14688" y="21199"/>
                    <a:pt x="14798" y="19113"/>
                    <a:pt x="14926" y="17029"/>
                  </a:cubicBezTo>
                  <a:cubicBezTo>
                    <a:pt x="14955" y="16566"/>
                    <a:pt x="15160" y="16113"/>
                    <a:pt x="15284" y="15656"/>
                  </a:cubicBezTo>
                  <a:lnTo>
                    <a:pt x="15619" y="15630"/>
                  </a:lnTo>
                  <a:close/>
                  <a:moveTo>
                    <a:pt x="33202" y="0"/>
                  </a:moveTo>
                  <a:cubicBezTo>
                    <a:pt x="32867" y="0"/>
                    <a:pt x="32524" y="49"/>
                    <a:pt x="32192" y="55"/>
                  </a:cubicBezTo>
                  <a:cubicBezTo>
                    <a:pt x="26275" y="161"/>
                    <a:pt x="20460" y="1148"/>
                    <a:pt x="14716" y="2429"/>
                  </a:cubicBezTo>
                  <a:cubicBezTo>
                    <a:pt x="10444" y="3382"/>
                    <a:pt x="6270" y="4779"/>
                    <a:pt x="2048" y="5963"/>
                  </a:cubicBezTo>
                  <a:cubicBezTo>
                    <a:pt x="1095" y="6230"/>
                    <a:pt x="359" y="6737"/>
                    <a:pt x="185" y="7738"/>
                  </a:cubicBezTo>
                  <a:cubicBezTo>
                    <a:pt x="1" y="8804"/>
                    <a:pt x="284" y="9816"/>
                    <a:pt x="1202" y="10446"/>
                  </a:cubicBezTo>
                  <a:cubicBezTo>
                    <a:pt x="1602" y="10718"/>
                    <a:pt x="2167" y="10932"/>
                    <a:pt x="2655" y="10932"/>
                  </a:cubicBezTo>
                  <a:cubicBezTo>
                    <a:pt x="2733" y="10932"/>
                    <a:pt x="2808" y="10927"/>
                    <a:pt x="2881" y="10915"/>
                  </a:cubicBezTo>
                  <a:cubicBezTo>
                    <a:pt x="3840" y="10763"/>
                    <a:pt x="4754" y="10329"/>
                    <a:pt x="5695" y="10041"/>
                  </a:cubicBezTo>
                  <a:cubicBezTo>
                    <a:pt x="7831" y="9388"/>
                    <a:pt x="9972" y="8750"/>
                    <a:pt x="12196" y="8081"/>
                  </a:cubicBezTo>
                  <a:lnTo>
                    <a:pt x="12196" y="8081"/>
                  </a:lnTo>
                  <a:cubicBezTo>
                    <a:pt x="12133" y="8591"/>
                    <a:pt x="12069" y="8983"/>
                    <a:pt x="12038" y="9380"/>
                  </a:cubicBezTo>
                  <a:cubicBezTo>
                    <a:pt x="11458" y="16946"/>
                    <a:pt x="11223" y="24524"/>
                    <a:pt x="11335" y="32114"/>
                  </a:cubicBezTo>
                  <a:cubicBezTo>
                    <a:pt x="11401" y="36561"/>
                    <a:pt x="11612" y="41017"/>
                    <a:pt x="11435" y="45455"/>
                  </a:cubicBezTo>
                  <a:cubicBezTo>
                    <a:pt x="11051" y="55022"/>
                    <a:pt x="11032" y="64584"/>
                    <a:pt x="11286" y="74151"/>
                  </a:cubicBezTo>
                  <a:cubicBezTo>
                    <a:pt x="11298" y="74607"/>
                    <a:pt x="11528" y="75184"/>
                    <a:pt x="11858" y="75481"/>
                  </a:cubicBezTo>
                  <a:cubicBezTo>
                    <a:pt x="12584" y="76134"/>
                    <a:pt x="13378" y="76608"/>
                    <a:pt x="14344" y="76608"/>
                  </a:cubicBezTo>
                  <a:cubicBezTo>
                    <a:pt x="14619" y="76608"/>
                    <a:pt x="14908" y="76569"/>
                    <a:pt x="15213" y="76486"/>
                  </a:cubicBezTo>
                  <a:cubicBezTo>
                    <a:pt x="18904" y="75480"/>
                    <a:pt x="22656" y="74915"/>
                    <a:pt x="26476" y="74915"/>
                  </a:cubicBezTo>
                  <a:cubicBezTo>
                    <a:pt x="26906" y="74915"/>
                    <a:pt x="27337" y="74922"/>
                    <a:pt x="27769" y="74937"/>
                  </a:cubicBezTo>
                  <a:cubicBezTo>
                    <a:pt x="27874" y="74941"/>
                    <a:pt x="27979" y="74943"/>
                    <a:pt x="28085" y="74943"/>
                  </a:cubicBezTo>
                  <a:cubicBezTo>
                    <a:pt x="28467" y="74943"/>
                    <a:pt x="28854" y="74911"/>
                    <a:pt x="29202" y="74795"/>
                  </a:cubicBezTo>
                  <a:cubicBezTo>
                    <a:pt x="29736" y="74616"/>
                    <a:pt x="30294" y="74362"/>
                    <a:pt x="30706" y="73991"/>
                  </a:cubicBezTo>
                  <a:cubicBezTo>
                    <a:pt x="31783" y="73015"/>
                    <a:pt x="31607" y="71705"/>
                    <a:pt x="31436" y="70451"/>
                  </a:cubicBezTo>
                  <a:cubicBezTo>
                    <a:pt x="30704" y="65090"/>
                    <a:pt x="29887" y="59738"/>
                    <a:pt x="29218" y="54367"/>
                  </a:cubicBezTo>
                  <a:cubicBezTo>
                    <a:pt x="28451" y="48225"/>
                    <a:pt x="27798" y="42069"/>
                    <a:pt x="27118" y="35915"/>
                  </a:cubicBezTo>
                  <a:cubicBezTo>
                    <a:pt x="26009" y="25882"/>
                    <a:pt x="25334" y="15791"/>
                    <a:pt x="23114" y="5809"/>
                  </a:cubicBezTo>
                  <a:cubicBezTo>
                    <a:pt x="26299" y="5455"/>
                    <a:pt x="29500" y="5077"/>
                    <a:pt x="32706" y="4759"/>
                  </a:cubicBezTo>
                  <a:cubicBezTo>
                    <a:pt x="33805" y="4650"/>
                    <a:pt x="34555" y="4251"/>
                    <a:pt x="34881" y="3183"/>
                  </a:cubicBezTo>
                  <a:cubicBezTo>
                    <a:pt x="35164" y="2255"/>
                    <a:pt x="35273" y="1292"/>
                    <a:pt x="34476" y="479"/>
                  </a:cubicBezTo>
                  <a:cubicBezTo>
                    <a:pt x="34091" y="87"/>
                    <a:pt x="33653" y="0"/>
                    <a:pt x="3320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49"/>
            <p:cNvSpPr/>
            <p:nvPr/>
          </p:nvSpPr>
          <p:spPr>
            <a:xfrm>
              <a:off x="3659075" y="3737025"/>
              <a:ext cx="563325" cy="1580175"/>
            </a:xfrm>
            <a:custGeom>
              <a:avLst/>
              <a:gdLst/>
              <a:ahLst/>
              <a:cxnLst/>
              <a:rect l="l" t="t" r="r" b="b"/>
              <a:pathLst>
                <a:path w="22533" h="63207" extrusionOk="0">
                  <a:moveTo>
                    <a:pt x="5444" y="12023"/>
                  </a:moveTo>
                  <a:cubicBezTo>
                    <a:pt x="5570" y="12292"/>
                    <a:pt x="5805" y="12559"/>
                    <a:pt x="5805" y="12828"/>
                  </a:cubicBezTo>
                  <a:cubicBezTo>
                    <a:pt x="5801" y="16817"/>
                    <a:pt x="5784" y="20807"/>
                    <a:pt x="5754" y="24796"/>
                  </a:cubicBezTo>
                  <a:cubicBezTo>
                    <a:pt x="5708" y="31007"/>
                    <a:pt x="5644" y="37219"/>
                    <a:pt x="5604" y="43430"/>
                  </a:cubicBezTo>
                  <a:cubicBezTo>
                    <a:pt x="5598" y="44418"/>
                    <a:pt x="5690" y="45404"/>
                    <a:pt x="5718" y="46393"/>
                  </a:cubicBezTo>
                  <a:cubicBezTo>
                    <a:pt x="5724" y="46640"/>
                    <a:pt x="5654" y="46891"/>
                    <a:pt x="5619" y="47139"/>
                  </a:cubicBezTo>
                  <a:lnTo>
                    <a:pt x="5275" y="47173"/>
                  </a:lnTo>
                  <a:cubicBezTo>
                    <a:pt x="5068" y="46315"/>
                    <a:pt x="4815" y="45464"/>
                    <a:pt x="4660" y="44597"/>
                  </a:cubicBezTo>
                  <a:cubicBezTo>
                    <a:pt x="3538" y="38259"/>
                    <a:pt x="3739" y="31863"/>
                    <a:pt x="3878" y="25474"/>
                  </a:cubicBezTo>
                  <a:cubicBezTo>
                    <a:pt x="3935" y="22906"/>
                    <a:pt x="4024" y="20339"/>
                    <a:pt x="4171" y="17775"/>
                  </a:cubicBezTo>
                  <a:cubicBezTo>
                    <a:pt x="4263" y="16180"/>
                    <a:pt x="4491" y="14592"/>
                    <a:pt x="4665" y="13002"/>
                  </a:cubicBezTo>
                  <a:cubicBezTo>
                    <a:pt x="4679" y="12874"/>
                    <a:pt x="4715" y="12721"/>
                    <a:pt x="4796" y="12632"/>
                  </a:cubicBezTo>
                  <a:cubicBezTo>
                    <a:pt x="4994" y="12413"/>
                    <a:pt x="5225" y="12224"/>
                    <a:pt x="5444" y="12023"/>
                  </a:cubicBezTo>
                  <a:close/>
                  <a:moveTo>
                    <a:pt x="4263" y="0"/>
                  </a:moveTo>
                  <a:cubicBezTo>
                    <a:pt x="3010" y="0"/>
                    <a:pt x="1799" y="835"/>
                    <a:pt x="1616" y="2071"/>
                  </a:cubicBezTo>
                  <a:cubicBezTo>
                    <a:pt x="1355" y="3836"/>
                    <a:pt x="1069" y="5606"/>
                    <a:pt x="968" y="7384"/>
                  </a:cubicBezTo>
                  <a:cubicBezTo>
                    <a:pt x="732" y="11583"/>
                    <a:pt x="525" y="15785"/>
                    <a:pt x="439" y="19991"/>
                  </a:cubicBezTo>
                  <a:cubicBezTo>
                    <a:pt x="227" y="30386"/>
                    <a:pt x="0" y="40783"/>
                    <a:pt x="635" y="51171"/>
                  </a:cubicBezTo>
                  <a:cubicBezTo>
                    <a:pt x="804" y="53935"/>
                    <a:pt x="1203" y="56690"/>
                    <a:pt x="2621" y="59134"/>
                  </a:cubicBezTo>
                  <a:cubicBezTo>
                    <a:pt x="3985" y="61483"/>
                    <a:pt x="5872" y="63206"/>
                    <a:pt x="8666" y="63206"/>
                  </a:cubicBezTo>
                  <a:cubicBezTo>
                    <a:pt x="8841" y="63206"/>
                    <a:pt x="9019" y="63200"/>
                    <a:pt x="9202" y="63186"/>
                  </a:cubicBezTo>
                  <a:cubicBezTo>
                    <a:pt x="10719" y="63072"/>
                    <a:pt x="12257" y="62664"/>
                    <a:pt x="13693" y="62138"/>
                  </a:cubicBezTo>
                  <a:cubicBezTo>
                    <a:pt x="15999" y="61294"/>
                    <a:pt x="18262" y="60312"/>
                    <a:pt x="20468" y="59235"/>
                  </a:cubicBezTo>
                  <a:cubicBezTo>
                    <a:pt x="21174" y="58890"/>
                    <a:pt x="21704" y="58103"/>
                    <a:pt x="22199" y="57431"/>
                  </a:cubicBezTo>
                  <a:cubicBezTo>
                    <a:pt x="22533" y="56978"/>
                    <a:pt x="22489" y="56387"/>
                    <a:pt x="21989" y="55983"/>
                  </a:cubicBezTo>
                  <a:cubicBezTo>
                    <a:pt x="21527" y="55610"/>
                    <a:pt x="21034" y="55356"/>
                    <a:pt x="20481" y="55356"/>
                  </a:cubicBezTo>
                  <a:cubicBezTo>
                    <a:pt x="20254" y="55356"/>
                    <a:pt x="20016" y="55399"/>
                    <a:pt x="19765" y="55494"/>
                  </a:cubicBezTo>
                  <a:cubicBezTo>
                    <a:pt x="18591" y="55939"/>
                    <a:pt x="17411" y="56371"/>
                    <a:pt x="16227" y="56788"/>
                  </a:cubicBezTo>
                  <a:cubicBezTo>
                    <a:pt x="15715" y="56967"/>
                    <a:pt x="15185" y="57095"/>
                    <a:pt x="14657" y="57247"/>
                  </a:cubicBezTo>
                  <a:cubicBezTo>
                    <a:pt x="13772" y="48708"/>
                    <a:pt x="12626" y="40301"/>
                    <a:pt x="12350" y="31816"/>
                  </a:cubicBezTo>
                  <a:cubicBezTo>
                    <a:pt x="13859" y="31722"/>
                    <a:pt x="15248" y="31676"/>
                    <a:pt x="16630" y="31545"/>
                  </a:cubicBezTo>
                  <a:cubicBezTo>
                    <a:pt x="18656" y="31350"/>
                    <a:pt x="19350" y="30603"/>
                    <a:pt x="19499" y="28582"/>
                  </a:cubicBezTo>
                  <a:cubicBezTo>
                    <a:pt x="19581" y="27489"/>
                    <a:pt x="19159" y="26886"/>
                    <a:pt x="18059" y="26753"/>
                  </a:cubicBezTo>
                  <a:cubicBezTo>
                    <a:pt x="16360" y="26546"/>
                    <a:pt x="14654" y="26372"/>
                    <a:pt x="12946" y="26285"/>
                  </a:cubicBezTo>
                  <a:cubicBezTo>
                    <a:pt x="12266" y="26251"/>
                    <a:pt x="12033" y="26095"/>
                    <a:pt x="11993" y="25390"/>
                  </a:cubicBezTo>
                  <a:cubicBezTo>
                    <a:pt x="11789" y="21697"/>
                    <a:pt x="11542" y="18006"/>
                    <a:pt x="11284" y="14318"/>
                  </a:cubicBezTo>
                  <a:cubicBezTo>
                    <a:pt x="11076" y="11328"/>
                    <a:pt x="10832" y="8342"/>
                    <a:pt x="10597" y="5295"/>
                  </a:cubicBezTo>
                  <a:cubicBezTo>
                    <a:pt x="10683" y="5288"/>
                    <a:pt x="10760" y="5277"/>
                    <a:pt x="10838" y="5277"/>
                  </a:cubicBezTo>
                  <a:cubicBezTo>
                    <a:pt x="12907" y="5290"/>
                    <a:pt x="14977" y="5336"/>
                    <a:pt x="17046" y="5336"/>
                  </a:cubicBezTo>
                  <a:cubicBezTo>
                    <a:pt x="17870" y="5336"/>
                    <a:pt x="18694" y="5328"/>
                    <a:pt x="19517" y="5309"/>
                  </a:cubicBezTo>
                  <a:cubicBezTo>
                    <a:pt x="21926" y="5252"/>
                    <a:pt x="22173" y="3236"/>
                    <a:pt x="21568" y="1530"/>
                  </a:cubicBezTo>
                  <a:cubicBezTo>
                    <a:pt x="21466" y="1242"/>
                    <a:pt x="21032" y="908"/>
                    <a:pt x="20729" y="885"/>
                  </a:cubicBezTo>
                  <a:cubicBezTo>
                    <a:pt x="19623" y="799"/>
                    <a:pt x="18512" y="757"/>
                    <a:pt x="17402" y="757"/>
                  </a:cubicBezTo>
                  <a:cubicBezTo>
                    <a:pt x="17176" y="757"/>
                    <a:pt x="16950" y="758"/>
                    <a:pt x="16724" y="762"/>
                  </a:cubicBezTo>
                  <a:cubicBezTo>
                    <a:pt x="15717" y="777"/>
                    <a:pt x="14702" y="980"/>
                    <a:pt x="13703" y="980"/>
                  </a:cubicBezTo>
                  <a:cubicBezTo>
                    <a:pt x="13535" y="980"/>
                    <a:pt x="13369" y="975"/>
                    <a:pt x="13202" y="962"/>
                  </a:cubicBezTo>
                  <a:cubicBezTo>
                    <a:pt x="10333" y="730"/>
                    <a:pt x="7471" y="386"/>
                    <a:pt x="4614" y="22"/>
                  </a:cubicBezTo>
                  <a:cubicBezTo>
                    <a:pt x="4497" y="8"/>
                    <a:pt x="4380" y="0"/>
                    <a:pt x="42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49"/>
            <p:cNvSpPr/>
            <p:nvPr/>
          </p:nvSpPr>
          <p:spPr>
            <a:xfrm>
              <a:off x="4487950" y="2743700"/>
              <a:ext cx="967275" cy="757250"/>
            </a:xfrm>
            <a:custGeom>
              <a:avLst/>
              <a:gdLst/>
              <a:ahLst/>
              <a:cxnLst/>
              <a:rect l="l" t="t" r="r" b="b"/>
              <a:pathLst>
                <a:path w="38691" h="30290" extrusionOk="0">
                  <a:moveTo>
                    <a:pt x="31008" y="1"/>
                  </a:moveTo>
                  <a:cubicBezTo>
                    <a:pt x="30952" y="1"/>
                    <a:pt x="30893" y="2"/>
                    <a:pt x="30834" y="6"/>
                  </a:cubicBezTo>
                  <a:cubicBezTo>
                    <a:pt x="27694" y="191"/>
                    <a:pt x="24539" y="313"/>
                    <a:pt x="21431" y="747"/>
                  </a:cubicBezTo>
                  <a:cubicBezTo>
                    <a:pt x="18406" y="1169"/>
                    <a:pt x="15429" y="1936"/>
                    <a:pt x="12442" y="2591"/>
                  </a:cubicBezTo>
                  <a:cubicBezTo>
                    <a:pt x="12196" y="2645"/>
                    <a:pt x="11843" y="3012"/>
                    <a:pt x="11839" y="3239"/>
                  </a:cubicBezTo>
                  <a:cubicBezTo>
                    <a:pt x="11803" y="5400"/>
                    <a:pt x="11783" y="7566"/>
                    <a:pt x="11860" y="9725"/>
                  </a:cubicBezTo>
                  <a:cubicBezTo>
                    <a:pt x="11915" y="11296"/>
                    <a:pt x="12173" y="12860"/>
                    <a:pt x="12244" y="14431"/>
                  </a:cubicBezTo>
                  <a:cubicBezTo>
                    <a:pt x="12300" y="15720"/>
                    <a:pt x="12121" y="15866"/>
                    <a:pt x="10881" y="16169"/>
                  </a:cubicBezTo>
                  <a:cubicBezTo>
                    <a:pt x="10598" y="16238"/>
                    <a:pt x="10307" y="16293"/>
                    <a:pt x="10042" y="16407"/>
                  </a:cubicBezTo>
                  <a:cubicBezTo>
                    <a:pt x="6686" y="17843"/>
                    <a:pt x="3802" y="19899"/>
                    <a:pt x="1702" y="22931"/>
                  </a:cubicBezTo>
                  <a:cubicBezTo>
                    <a:pt x="545" y="24600"/>
                    <a:pt x="0" y="26485"/>
                    <a:pt x="38" y="28518"/>
                  </a:cubicBezTo>
                  <a:cubicBezTo>
                    <a:pt x="60" y="29661"/>
                    <a:pt x="529" y="30289"/>
                    <a:pt x="1412" y="30289"/>
                  </a:cubicBezTo>
                  <a:cubicBezTo>
                    <a:pt x="1580" y="30289"/>
                    <a:pt x="1763" y="30267"/>
                    <a:pt x="1960" y="30220"/>
                  </a:cubicBezTo>
                  <a:cubicBezTo>
                    <a:pt x="3303" y="29904"/>
                    <a:pt x="4677" y="29564"/>
                    <a:pt x="5916" y="28979"/>
                  </a:cubicBezTo>
                  <a:cubicBezTo>
                    <a:pt x="9833" y="27128"/>
                    <a:pt x="13656" y="25076"/>
                    <a:pt x="17591" y="23266"/>
                  </a:cubicBezTo>
                  <a:cubicBezTo>
                    <a:pt x="19641" y="22323"/>
                    <a:pt x="21823" y="21637"/>
                    <a:pt x="23994" y="20998"/>
                  </a:cubicBezTo>
                  <a:cubicBezTo>
                    <a:pt x="25752" y="20481"/>
                    <a:pt x="27604" y="20287"/>
                    <a:pt x="29373" y="19801"/>
                  </a:cubicBezTo>
                  <a:cubicBezTo>
                    <a:pt x="31145" y="19314"/>
                    <a:pt x="33056" y="19567"/>
                    <a:pt x="34753" y="18615"/>
                  </a:cubicBezTo>
                  <a:cubicBezTo>
                    <a:pt x="35514" y="18187"/>
                    <a:pt x="36487" y="18134"/>
                    <a:pt x="37368" y="17918"/>
                  </a:cubicBezTo>
                  <a:cubicBezTo>
                    <a:pt x="38350" y="17678"/>
                    <a:pt x="38690" y="16625"/>
                    <a:pt x="37978" y="15921"/>
                  </a:cubicBezTo>
                  <a:cubicBezTo>
                    <a:pt x="37701" y="15649"/>
                    <a:pt x="37342" y="15414"/>
                    <a:pt x="36979" y="15281"/>
                  </a:cubicBezTo>
                  <a:cubicBezTo>
                    <a:pt x="34621" y="14423"/>
                    <a:pt x="32239" y="13628"/>
                    <a:pt x="29890" y="12743"/>
                  </a:cubicBezTo>
                  <a:cubicBezTo>
                    <a:pt x="28651" y="12277"/>
                    <a:pt x="27467" y="11671"/>
                    <a:pt x="26403" y="11194"/>
                  </a:cubicBezTo>
                  <a:cubicBezTo>
                    <a:pt x="28339" y="8108"/>
                    <a:pt x="30229" y="5132"/>
                    <a:pt x="32075" y="2130"/>
                  </a:cubicBezTo>
                  <a:cubicBezTo>
                    <a:pt x="32805" y="943"/>
                    <a:pt x="32325" y="1"/>
                    <a:pt x="3100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49"/>
            <p:cNvSpPr/>
            <p:nvPr/>
          </p:nvSpPr>
          <p:spPr>
            <a:xfrm>
              <a:off x="2935400" y="495075"/>
              <a:ext cx="294625" cy="535600"/>
            </a:xfrm>
            <a:custGeom>
              <a:avLst/>
              <a:gdLst/>
              <a:ahLst/>
              <a:cxnLst/>
              <a:rect l="l" t="t" r="r" b="b"/>
              <a:pathLst>
                <a:path w="11785" h="21424" extrusionOk="0">
                  <a:moveTo>
                    <a:pt x="5260" y="0"/>
                  </a:moveTo>
                  <a:cubicBezTo>
                    <a:pt x="3237" y="0"/>
                    <a:pt x="1540" y="1005"/>
                    <a:pt x="1" y="2201"/>
                  </a:cubicBezTo>
                  <a:cubicBezTo>
                    <a:pt x="241" y="2844"/>
                    <a:pt x="473" y="3333"/>
                    <a:pt x="603" y="3847"/>
                  </a:cubicBezTo>
                  <a:cubicBezTo>
                    <a:pt x="782" y="4547"/>
                    <a:pt x="892" y="5264"/>
                    <a:pt x="1017" y="5976"/>
                  </a:cubicBezTo>
                  <a:cubicBezTo>
                    <a:pt x="1819" y="10560"/>
                    <a:pt x="2618" y="15145"/>
                    <a:pt x="3415" y="19731"/>
                  </a:cubicBezTo>
                  <a:cubicBezTo>
                    <a:pt x="3506" y="20253"/>
                    <a:pt x="3573" y="20777"/>
                    <a:pt x="3670" y="21423"/>
                  </a:cubicBezTo>
                  <a:cubicBezTo>
                    <a:pt x="4612" y="21022"/>
                    <a:pt x="5467" y="20725"/>
                    <a:pt x="6258" y="20306"/>
                  </a:cubicBezTo>
                  <a:cubicBezTo>
                    <a:pt x="8992" y="18861"/>
                    <a:pt x="10902" y="16777"/>
                    <a:pt x="11432" y="13597"/>
                  </a:cubicBezTo>
                  <a:cubicBezTo>
                    <a:pt x="11785" y="11481"/>
                    <a:pt x="11767" y="9374"/>
                    <a:pt x="11483" y="7265"/>
                  </a:cubicBezTo>
                  <a:cubicBezTo>
                    <a:pt x="11153" y="4806"/>
                    <a:pt x="10206" y="2638"/>
                    <a:pt x="8194" y="1094"/>
                  </a:cubicBezTo>
                  <a:cubicBezTo>
                    <a:pt x="7568" y="614"/>
                    <a:pt x="6795" y="146"/>
                    <a:pt x="6043" y="50"/>
                  </a:cubicBezTo>
                  <a:cubicBezTo>
                    <a:pt x="5777" y="17"/>
                    <a:pt x="5516" y="0"/>
                    <a:pt x="526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49"/>
            <p:cNvSpPr/>
            <p:nvPr/>
          </p:nvSpPr>
          <p:spPr>
            <a:xfrm>
              <a:off x="2547125" y="238125"/>
              <a:ext cx="2417200" cy="1506825"/>
            </a:xfrm>
            <a:custGeom>
              <a:avLst/>
              <a:gdLst/>
              <a:ahLst/>
              <a:cxnLst/>
              <a:rect l="l" t="t" r="r" b="b"/>
              <a:pathLst>
                <a:path w="96688" h="60273" extrusionOk="0">
                  <a:moveTo>
                    <a:pt x="35406" y="7828"/>
                  </a:moveTo>
                  <a:cubicBezTo>
                    <a:pt x="35609" y="7828"/>
                    <a:pt x="35814" y="7920"/>
                    <a:pt x="35962" y="8079"/>
                  </a:cubicBezTo>
                  <a:cubicBezTo>
                    <a:pt x="36361" y="8509"/>
                    <a:pt x="36856" y="9025"/>
                    <a:pt x="36926" y="9554"/>
                  </a:cubicBezTo>
                  <a:cubicBezTo>
                    <a:pt x="37167" y="11388"/>
                    <a:pt x="37335" y="13241"/>
                    <a:pt x="37361" y="15090"/>
                  </a:cubicBezTo>
                  <a:cubicBezTo>
                    <a:pt x="37422" y="19208"/>
                    <a:pt x="37381" y="23327"/>
                    <a:pt x="37381" y="27445"/>
                  </a:cubicBezTo>
                  <a:lnTo>
                    <a:pt x="37117" y="27445"/>
                  </a:lnTo>
                  <a:cubicBezTo>
                    <a:pt x="37117" y="32038"/>
                    <a:pt x="37090" y="36632"/>
                    <a:pt x="37130" y="41225"/>
                  </a:cubicBezTo>
                  <a:cubicBezTo>
                    <a:pt x="37145" y="43086"/>
                    <a:pt x="37460" y="44921"/>
                    <a:pt x="38167" y="46659"/>
                  </a:cubicBezTo>
                  <a:cubicBezTo>
                    <a:pt x="38390" y="47207"/>
                    <a:pt x="38555" y="47892"/>
                    <a:pt x="39272" y="47999"/>
                  </a:cubicBezTo>
                  <a:cubicBezTo>
                    <a:pt x="39341" y="48010"/>
                    <a:pt x="39409" y="48015"/>
                    <a:pt x="39475" y="48015"/>
                  </a:cubicBezTo>
                  <a:cubicBezTo>
                    <a:pt x="40125" y="48015"/>
                    <a:pt x="40566" y="47520"/>
                    <a:pt x="40835" y="47004"/>
                  </a:cubicBezTo>
                  <a:cubicBezTo>
                    <a:pt x="41579" y="45567"/>
                    <a:pt x="42405" y="44130"/>
                    <a:pt x="42861" y="42594"/>
                  </a:cubicBezTo>
                  <a:cubicBezTo>
                    <a:pt x="43689" y="39811"/>
                    <a:pt x="44365" y="36973"/>
                    <a:pt x="44922" y="34123"/>
                  </a:cubicBezTo>
                  <a:cubicBezTo>
                    <a:pt x="45258" y="32405"/>
                    <a:pt x="45277" y="30621"/>
                    <a:pt x="45388" y="28864"/>
                  </a:cubicBezTo>
                  <a:cubicBezTo>
                    <a:pt x="45583" y="25774"/>
                    <a:pt x="45771" y="22682"/>
                    <a:pt x="45900" y="19588"/>
                  </a:cubicBezTo>
                  <a:cubicBezTo>
                    <a:pt x="46028" y="16515"/>
                    <a:pt x="46079" y="13440"/>
                    <a:pt x="46161" y="10365"/>
                  </a:cubicBezTo>
                  <a:cubicBezTo>
                    <a:pt x="46180" y="9659"/>
                    <a:pt x="46208" y="8973"/>
                    <a:pt x="46752" y="8412"/>
                  </a:cubicBezTo>
                  <a:cubicBezTo>
                    <a:pt x="46926" y="8233"/>
                    <a:pt x="47093" y="8137"/>
                    <a:pt x="47252" y="8137"/>
                  </a:cubicBezTo>
                  <a:cubicBezTo>
                    <a:pt x="47394" y="8137"/>
                    <a:pt x="47531" y="8213"/>
                    <a:pt x="47662" y="8376"/>
                  </a:cubicBezTo>
                  <a:cubicBezTo>
                    <a:pt x="47907" y="8680"/>
                    <a:pt x="48216" y="9046"/>
                    <a:pt x="48236" y="9399"/>
                  </a:cubicBezTo>
                  <a:cubicBezTo>
                    <a:pt x="48334" y="11134"/>
                    <a:pt x="48450" y="12879"/>
                    <a:pt x="48370" y="14613"/>
                  </a:cubicBezTo>
                  <a:cubicBezTo>
                    <a:pt x="48162" y="19243"/>
                    <a:pt x="47916" y="23873"/>
                    <a:pt x="47568" y="28494"/>
                  </a:cubicBezTo>
                  <a:cubicBezTo>
                    <a:pt x="47297" y="32097"/>
                    <a:pt x="46973" y="35703"/>
                    <a:pt x="46445" y="39274"/>
                  </a:cubicBezTo>
                  <a:cubicBezTo>
                    <a:pt x="45984" y="42379"/>
                    <a:pt x="45241" y="45459"/>
                    <a:pt x="43516" y="48160"/>
                  </a:cubicBezTo>
                  <a:cubicBezTo>
                    <a:pt x="42953" y="49042"/>
                    <a:pt x="42246" y="49881"/>
                    <a:pt x="41445" y="50547"/>
                  </a:cubicBezTo>
                  <a:cubicBezTo>
                    <a:pt x="40760" y="51118"/>
                    <a:pt x="40004" y="51392"/>
                    <a:pt x="39236" y="51392"/>
                  </a:cubicBezTo>
                  <a:cubicBezTo>
                    <a:pt x="38503" y="51392"/>
                    <a:pt x="37759" y="51143"/>
                    <a:pt x="37052" y="50666"/>
                  </a:cubicBezTo>
                  <a:cubicBezTo>
                    <a:pt x="35143" y="49381"/>
                    <a:pt x="34088" y="47464"/>
                    <a:pt x="33303" y="45388"/>
                  </a:cubicBezTo>
                  <a:cubicBezTo>
                    <a:pt x="31840" y="41516"/>
                    <a:pt x="31512" y="37478"/>
                    <a:pt x="31570" y="33375"/>
                  </a:cubicBezTo>
                  <a:cubicBezTo>
                    <a:pt x="31650" y="27619"/>
                    <a:pt x="32186" y="21906"/>
                    <a:pt x="33013" y="16216"/>
                  </a:cubicBezTo>
                  <a:cubicBezTo>
                    <a:pt x="33321" y="14092"/>
                    <a:pt x="33553" y="11956"/>
                    <a:pt x="33931" y="9846"/>
                  </a:cubicBezTo>
                  <a:cubicBezTo>
                    <a:pt x="34044" y="9227"/>
                    <a:pt x="34494" y="8643"/>
                    <a:pt x="34879" y="8106"/>
                  </a:cubicBezTo>
                  <a:cubicBezTo>
                    <a:pt x="35018" y="7913"/>
                    <a:pt x="35211" y="7828"/>
                    <a:pt x="35406" y="7828"/>
                  </a:cubicBezTo>
                  <a:close/>
                  <a:moveTo>
                    <a:pt x="72366" y="7699"/>
                  </a:moveTo>
                  <a:cubicBezTo>
                    <a:pt x="72582" y="7699"/>
                    <a:pt x="72834" y="7756"/>
                    <a:pt x="72938" y="7858"/>
                  </a:cubicBezTo>
                  <a:cubicBezTo>
                    <a:pt x="73406" y="8318"/>
                    <a:pt x="74007" y="8851"/>
                    <a:pt x="74112" y="9435"/>
                  </a:cubicBezTo>
                  <a:cubicBezTo>
                    <a:pt x="74467" y="11408"/>
                    <a:pt x="74780" y="13412"/>
                    <a:pt x="74833" y="15411"/>
                  </a:cubicBezTo>
                  <a:cubicBezTo>
                    <a:pt x="74936" y="19368"/>
                    <a:pt x="74867" y="23332"/>
                    <a:pt x="74835" y="27291"/>
                  </a:cubicBezTo>
                  <a:cubicBezTo>
                    <a:pt x="74831" y="27859"/>
                    <a:pt x="75014" y="28023"/>
                    <a:pt x="75548" y="28067"/>
                  </a:cubicBezTo>
                  <a:cubicBezTo>
                    <a:pt x="77971" y="28265"/>
                    <a:pt x="80389" y="28499"/>
                    <a:pt x="82809" y="28716"/>
                  </a:cubicBezTo>
                  <a:cubicBezTo>
                    <a:pt x="82812" y="28717"/>
                    <a:pt x="82815" y="28717"/>
                    <a:pt x="82817" y="28717"/>
                  </a:cubicBezTo>
                  <a:cubicBezTo>
                    <a:pt x="82856" y="28717"/>
                    <a:pt x="82900" y="28692"/>
                    <a:pt x="82986" y="28667"/>
                  </a:cubicBezTo>
                  <a:cubicBezTo>
                    <a:pt x="83267" y="26586"/>
                    <a:pt x="83482" y="24473"/>
                    <a:pt x="83852" y="22386"/>
                  </a:cubicBezTo>
                  <a:cubicBezTo>
                    <a:pt x="84467" y="18918"/>
                    <a:pt x="85126" y="15456"/>
                    <a:pt x="85887" y="12018"/>
                  </a:cubicBezTo>
                  <a:cubicBezTo>
                    <a:pt x="86105" y="11036"/>
                    <a:pt x="86705" y="10126"/>
                    <a:pt x="87203" y="9223"/>
                  </a:cubicBezTo>
                  <a:cubicBezTo>
                    <a:pt x="87393" y="8879"/>
                    <a:pt x="87679" y="8565"/>
                    <a:pt x="88098" y="8565"/>
                  </a:cubicBezTo>
                  <a:cubicBezTo>
                    <a:pt x="88201" y="8565"/>
                    <a:pt x="88312" y="8584"/>
                    <a:pt x="88432" y="8627"/>
                  </a:cubicBezTo>
                  <a:cubicBezTo>
                    <a:pt x="88931" y="8803"/>
                    <a:pt x="89497" y="9580"/>
                    <a:pt x="89477" y="10102"/>
                  </a:cubicBezTo>
                  <a:cubicBezTo>
                    <a:pt x="89343" y="13674"/>
                    <a:pt x="89365" y="17259"/>
                    <a:pt x="89027" y="20810"/>
                  </a:cubicBezTo>
                  <a:cubicBezTo>
                    <a:pt x="88318" y="28241"/>
                    <a:pt x="87407" y="35652"/>
                    <a:pt x="86605" y="43075"/>
                  </a:cubicBezTo>
                  <a:cubicBezTo>
                    <a:pt x="86403" y="44941"/>
                    <a:pt x="86279" y="46817"/>
                    <a:pt x="86147" y="48690"/>
                  </a:cubicBezTo>
                  <a:cubicBezTo>
                    <a:pt x="86064" y="49877"/>
                    <a:pt x="85809" y="51002"/>
                    <a:pt x="84860" y="51790"/>
                  </a:cubicBezTo>
                  <a:cubicBezTo>
                    <a:pt x="84667" y="51950"/>
                    <a:pt x="84317" y="52059"/>
                    <a:pt x="84023" y="52059"/>
                  </a:cubicBezTo>
                  <a:cubicBezTo>
                    <a:pt x="83906" y="52059"/>
                    <a:pt x="83798" y="52042"/>
                    <a:pt x="83713" y="52003"/>
                  </a:cubicBezTo>
                  <a:cubicBezTo>
                    <a:pt x="82909" y="51644"/>
                    <a:pt x="82264" y="51025"/>
                    <a:pt x="82174" y="50078"/>
                  </a:cubicBezTo>
                  <a:cubicBezTo>
                    <a:pt x="81794" y="46112"/>
                    <a:pt x="81501" y="42141"/>
                    <a:pt x="81907" y="38158"/>
                  </a:cubicBezTo>
                  <a:cubicBezTo>
                    <a:pt x="82142" y="35863"/>
                    <a:pt x="82403" y="33572"/>
                    <a:pt x="82649" y="31278"/>
                  </a:cubicBezTo>
                  <a:cubicBezTo>
                    <a:pt x="82664" y="31149"/>
                    <a:pt x="82651" y="31017"/>
                    <a:pt x="82651" y="30890"/>
                  </a:cubicBezTo>
                  <a:lnTo>
                    <a:pt x="74735" y="30423"/>
                  </a:lnTo>
                  <a:cubicBezTo>
                    <a:pt x="74646" y="31906"/>
                    <a:pt x="74584" y="33394"/>
                    <a:pt x="74462" y="34875"/>
                  </a:cubicBezTo>
                  <a:cubicBezTo>
                    <a:pt x="74097" y="39251"/>
                    <a:pt x="73718" y="43624"/>
                    <a:pt x="73324" y="47995"/>
                  </a:cubicBezTo>
                  <a:cubicBezTo>
                    <a:pt x="73212" y="49250"/>
                    <a:pt x="72931" y="50455"/>
                    <a:pt x="71963" y="51380"/>
                  </a:cubicBezTo>
                  <a:cubicBezTo>
                    <a:pt x="71638" y="51691"/>
                    <a:pt x="71372" y="51844"/>
                    <a:pt x="71079" y="51844"/>
                  </a:cubicBezTo>
                  <a:cubicBezTo>
                    <a:pt x="70858" y="51844"/>
                    <a:pt x="70622" y="51756"/>
                    <a:pt x="70333" y="51582"/>
                  </a:cubicBezTo>
                  <a:cubicBezTo>
                    <a:pt x="69426" y="51036"/>
                    <a:pt x="68808" y="50276"/>
                    <a:pt x="68765" y="49191"/>
                  </a:cubicBezTo>
                  <a:cubicBezTo>
                    <a:pt x="68669" y="46753"/>
                    <a:pt x="68470" y="44307"/>
                    <a:pt x="68579" y="41875"/>
                  </a:cubicBezTo>
                  <a:cubicBezTo>
                    <a:pt x="68756" y="37968"/>
                    <a:pt x="69191" y="34072"/>
                    <a:pt x="69434" y="30166"/>
                  </a:cubicBezTo>
                  <a:cubicBezTo>
                    <a:pt x="69800" y="24275"/>
                    <a:pt x="70084" y="18377"/>
                    <a:pt x="70429" y="12483"/>
                  </a:cubicBezTo>
                  <a:cubicBezTo>
                    <a:pt x="70487" y="11494"/>
                    <a:pt x="70557" y="10478"/>
                    <a:pt x="70838" y="9540"/>
                  </a:cubicBezTo>
                  <a:cubicBezTo>
                    <a:pt x="71033" y="8889"/>
                    <a:pt x="71554" y="8309"/>
                    <a:pt x="72027" y="7786"/>
                  </a:cubicBezTo>
                  <a:cubicBezTo>
                    <a:pt x="72082" y="7726"/>
                    <a:pt x="72215" y="7699"/>
                    <a:pt x="72366" y="7699"/>
                  </a:cubicBezTo>
                  <a:close/>
                  <a:moveTo>
                    <a:pt x="60513" y="6468"/>
                  </a:moveTo>
                  <a:cubicBezTo>
                    <a:pt x="61618" y="6468"/>
                    <a:pt x="62740" y="6945"/>
                    <a:pt x="63735" y="7899"/>
                  </a:cubicBezTo>
                  <a:cubicBezTo>
                    <a:pt x="65414" y="9506"/>
                    <a:pt x="66146" y="11562"/>
                    <a:pt x="66443" y="13815"/>
                  </a:cubicBezTo>
                  <a:cubicBezTo>
                    <a:pt x="66638" y="15306"/>
                    <a:pt x="66317" y="16738"/>
                    <a:pt x="65953" y="18158"/>
                  </a:cubicBezTo>
                  <a:cubicBezTo>
                    <a:pt x="65839" y="18598"/>
                    <a:pt x="65674" y="19187"/>
                    <a:pt x="65146" y="19187"/>
                  </a:cubicBezTo>
                  <a:cubicBezTo>
                    <a:pt x="65097" y="19187"/>
                    <a:pt x="65045" y="19182"/>
                    <a:pt x="64989" y="19171"/>
                  </a:cubicBezTo>
                  <a:cubicBezTo>
                    <a:pt x="64324" y="19043"/>
                    <a:pt x="64371" y="18420"/>
                    <a:pt x="64410" y="17842"/>
                  </a:cubicBezTo>
                  <a:cubicBezTo>
                    <a:pt x="64575" y="15375"/>
                    <a:pt x="64672" y="12909"/>
                    <a:pt x="63433" y="10631"/>
                  </a:cubicBezTo>
                  <a:cubicBezTo>
                    <a:pt x="63229" y="10255"/>
                    <a:pt x="63001" y="9886"/>
                    <a:pt x="62734" y="9553"/>
                  </a:cubicBezTo>
                  <a:cubicBezTo>
                    <a:pt x="62241" y="8943"/>
                    <a:pt x="61607" y="8643"/>
                    <a:pt x="60980" y="8643"/>
                  </a:cubicBezTo>
                  <a:cubicBezTo>
                    <a:pt x="60272" y="8643"/>
                    <a:pt x="59573" y="9025"/>
                    <a:pt x="59096" y="9777"/>
                  </a:cubicBezTo>
                  <a:cubicBezTo>
                    <a:pt x="58041" y="11444"/>
                    <a:pt x="57910" y="13317"/>
                    <a:pt x="58005" y="15209"/>
                  </a:cubicBezTo>
                  <a:cubicBezTo>
                    <a:pt x="58132" y="17728"/>
                    <a:pt x="58851" y="20122"/>
                    <a:pt x="59905" y="22385"/>
                  </a:cubicBezTo>
                  <a:cubicBezTo>
                    <a:pt x="61452" y="25706"/>
                    <a:pt x="63285" y="28901"/>
                    <a:pt x="64709" y="32271"/>
                  </a:cubicBezTo>
                  <a:cubicBezTo>
                    <a:pt x="67197" y="38165"/>
                    <a:pt x="66719" y="43940"/>
                    <a:pt x="63336" y="49404"/>
                  </a:cubicBezTo>
                  <a:cubicBezTo>
                    <a:pt x="62437" y="50857"/>
                    <a:pt x="61175" y="51997"/>
                    <a:pt x="59510" y="52510"/>
                  </a:cubicBezTo>
                  <a:cubicBezTo>
                    <a:pt x="58790" y="52732"/>
                    <a:pt x="58104" y="52844"/>
                    <a:pt x="57449" y="52844"/>
                  </a:cubicBezTo>
                  <a:cubicBezTo>
                    <a:pt x="55655" y="52844"/>
                    <a:pt x="54091" y="52001"/>
                    <a:pt x="52687" y="50242"/>
                  </a:cubicBezTo>
                  <a:cubicBezTo>
                    <a:pt x="51479" y="48728"/>
                    <a:pt x="50866" y="46965"/>
                    <a:pt x="50608" y="45085"/>
                  </a:cubicBezTo>
                  <a:cubicBezTo>
                    <a:pt x="50268" y="42601"/>
                    <a:pt x="50526" y="40168"/>
                    <a:pt x="51487" y="37833"/>
                  </a:cubicBezTo>
                  <a:cubicBezTo>
                    <a:pt x="51588" y="37585"/>
                    <a:pt x="51713" y="37334"/>
                    <a:pt x="51881" y="37130"/>
                  </a:cubicBezTo>
                  <a:cubicBezTo>
                    <a:pt x="52081" y="36884"/>
                    <a:pt x="52264" y="36522"/>
                    <a:pt x="52595" y="36522"/>
                  </a:cubicBezTo>
                  <a:cubicBezTo>
                    <a:pt x="52670" y="36522"/>
                    <a:pt x="52752" y="36541"/>
                    <a:pt x="52844" y="36583"/>
                  </a:cubicBezTo>
                  <a:cubicBezTo>
                    <a:pt x="53324" y="36806"/>
                    <a:pt x="53708" y="37169"/>
                    <a:pt x="53707" y="37776"/>
                  </a:cubicBezTo>
                  <a:cubicBezTo>
                    <a:pt x="53705" y="38748"/>
                    <a:pt x="53705" y="39719"/>
                    <a:pt x="53707" y="40691"/>
                  </a:cubicBezTo>
                  <a:cubicBezTo>
                    <a:pt x="53531" y="42843"/>
                    <a:pt x="53457" y="45005"/>
                    <a:pt x="54228" y="47064"/>
                  </a:cubicBezTo>
                  <a:cubicBezTo>
                    <a:pt x="54460" y="47683"/>
                    <a:pt x="54802" y="48314"/>
                    <a:pt x="55251" y="48788"/>
                  </a:cubicBezTo>
                  <a:cubicBezTo>
                    <a:pt x="55674" y="49235"/>
                    <a:pt x="56216" y="49446"/>
                    <a:pt x="56755" y="49446"/>
                  </a:cubicBezTo>
                  <a:cubicBezTo>
                    <a:pt x="57515" y="49446"/>
                    <a:pt x="58270" y="49027"/>
                    <a:pt x="58679" y="48259"/>
                  </a:cubicBezTo>
                  <a:cubicBezTo>
                    <a:pt x="59549" y="46625"/>
                    <a:pt x="59865" y="44850"/>
                    <a:pt x="59923" y="43024"/>
                  </a:cubicBezTo>
                  <a:cubicBezTo>
                    <a:pt x="60056" y="38780"/>
                    <a:pt x="59102" y="34792"/>
                    <a:pt x="57305" y="30940"/>
                  </a:cubicBezTo>
                  <a:cubicBezTo>
                    <a:pt x="55871" y="27862"/>
                    <a:pt x="54829" y="24617"/>
                    <a:pt x="54317" y="21241"/>
                  </a:cubicBezTo>
                  <a:cubicBezTo>
                    <a:pt x="53863" y="18244"/>
                    <a:pt x="53810" y="15247"/>
                    <a:pt x="54752" y="12310"/>
                  </a:cubicBezTo>
                  <a:cubicBezTo>
                    <a:pt x="55315" y="10555"/>
                    <a:pt x="56226" y="9008"/>
                    <a:pt x="57564" y="7734"/>
                  </a:cubicBezTo>
                  <a:cubicBezTo>
                    <a:pt x="58452" y="6890"/>
                    <a:pt x="59475" y="6468"/>
                    <a:pt x="60513" y="6468"/>
                  </a:cubicBezTo>
                  <a:close/>
                  <a:moveTo>
                    <a:pt x="20667" y="8170"/>
                  </a:moveTo>
                  <a:cubicBezTo>
                    <a:pt x="22247" y="8170"/>
                    <a:pt x="23743" y="8765"/>
                    <a:pt x="25170" y="10035"/>
                  </a:cubicBezTo>
                  <a:cubicBezTo>
                    <a:pt x="27764" y="12342"/>
                    <a:pt x="29066" y="15191"/>
                    <a:pt x="29115" y="18630"/>
                  </a:cubicBezTo>
                  <a:cubicBezTo>
                    <a:pt x="29143" y="20571"/>
                    <a:pt x="29235" y="22523"/>
                    <a:pt x="29071" y="24452"/>
                  </a:cubicBezTo>
                  <a:cubicBezTo>
                    <a:pt x="28980" y="25516"/>
                    <a:pt x="28558" y="26615"/>
                    <a:pt x="28043" y="27566"/>
                  </a:cubicBezTo>
                  <a:cubicBezTo>
                    <a:pt x="26281" y="30822"/>
                    <a:pt x="23659" y="33111"/>
                    <a:pt x="20054" y="34155"/>
                  </a:cubicBezTo>
                  <a:cubicBezTo>
                    <a:pt x="19566" y="34297"/>
                    <a:pt x="19420" y="34497"/>
                    <a:pt x="19471" y="34999"/>
                  </a:cubicBezTo>
                  <a:cubicBezTo>
                    <a:pt x="19912" y="39298"/>
                    <a:pt x="20388" y="43595"/>
                    <a:pt x="20721" y="47903"/>
                  </a:cubicBezTo>
                  <a:cubicBezTo>
                    <a:pt x="20841" y="49504"/>
                    <a:pt x="20764" y="51112"/>
                    <a:pt x="20494" y="52694"/>
                  </a:cubicBezTo>
                  <a:cubicBezTo>
                    <a:pt x="20208" y="54363"/>
                    <a:pt x="19192" y="55602"/>
                    <a:pt x="17432" y="56051"/>
                  </a:cubicBezTo>
                  <a:cubicBezTo>
                    <a:pt x="17221" y="56105"/>
                    <a:pt x="17005" y="56131"/>
                    <a:pt x="16790" y="56131"/>
                  </a:cubicBezTo>
                  <a:cubicBezTo>
                    <a:pt x="15769" y="56131"/>
                    <a:pt x="14777" y="55542"/>
                    <a:pt x="14461" y="54548"/>
                  </a:cubicBezTo>
                  <a:cubicBezTo>
                    <a:pt x="14054" y="53267"/>
                    <a:pt x="13705" y="51945"/>
                    <a:pt x="13540" y="50614"/>
                  </a:cubicBezTo>
                  <a:cubicBezTo>
                    <a:pt x="12694" y="43782"/>
                    <a:pt x="12328" y="36920"/>
                    <a:pt x="12209" y="30037"/>
                  </a:cubicBezTo>
                  <a:cubicBezTo>
                    <a:pt x="12148" y="26443"/>
                    <a:pt x="11882" y="22852"/>
                    <a:pt x="11708" y="19259"/>
                  </a:cubicBezTo>
                  <a:lnTo>
                    <a:pt x="11832" y="19257"/>
                  </a:lnTo>
                  <a:cubicBezTo>
                    <a:pt x="11832" y="17855"/>
                    <a:pt x="11848" y="16451"/>
                    <a:pt x="11827" y="15049"/>
                  </a:cubicBezTo>
                  <a:cubicBezTo>
                    <a:pt x="11808" y="13912"/>
                    <a:pt x="12236" y="12983"/>
                    <a:pt x="13034" y="12203"/>
                  </a:cubicBezTo>
                  <a:cubicBezTo>
                    <a:pt x="14362" y="10903"/>
                    <a:pt x="15730" y="9664"/>
                    <a:pt x="17467" y="8906"/>
                  </a:cubicBezTo>
                  <a:cubicBezTo>
                    <a:pt x="18572" y="8423"/>
                    <a:pt x="19638" y="8170"/>
                    <a:pt x="20667" y="8170"/>
                  </a:cubicBezTo>
                  <a:close/>
                  <a:moveTo>
                    <a:pt x="50466" y="0"/>
                  </a:moveTo>
                  <a:cubicBezTo>
                    <a:pt x="24718" y="0"/>
                    <a:pt x="10633" y="4772"/>
                    <a:pt x="5805" y="6802"/>
                  </a:cubicBezTo>
                  <a:cubicBezTo>
                    <a:pt x="4525" y="7340"/>
                    <a:pt x="3545" y="8426"/>
                    <a:pt x="3205" y="9770"/>
                  </a:cubicBezTo>
                  <a:cubicBezTo>
                    <a:pt x="0" y="22431"/>
                    <a:pt x="7335" y="47554"/>
                    <a:pt x="10421" y="57163"/>
                  </a:cubicBezTo>
                  <a:cubicBezTo>
                    <a:pt x="11022" y="59035"/>
                    <a:pt x="12756" y="60273"/>
                    <a:pt x="14661" y="60273"/>
                  </a:cubicBezTo>
                  <a:cubicBezTo>
                    <a:pt x="14919" y="60273"/>
                    <a:pt x="15181" y="60250"/>
                    <a:pt x="15443" y="60203"/>
                  </a:cubicBezTo>
                  <a:cubicBezTo>
                    <a:pt x="34414" y="56809"/>
                    <a:pt x="83633" y="56630"/>
                    <a:pt x="87531" y="56132"/>
                  </a:cubicBezTo>
                  <a:cubicBezTo>
                    <a:pt x="91041" y="55684"/>
                    <a:pt x="95192" y="21161"/>
                    <a:pt x="96450" y="9944"/>
                  </a:cubicBezTo>
                  <a:cubicBezTo>
                    <a:pt x="96688" y="7830"/>
                    <a:pt x="95406" y="5843"/>
                    <a:pt x="93379" y="5193"/>
                  </a:cubicBezTo>
                  <a:cubicBezTo>
                    <a:pt x="87501" y="3307"/>
                    <a:pt x="73854" y="0"/>
                    <a:pt x="5046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49"/>
            <p:cNvSpPr/>
            <p:nvPr/>
          </p:nvSpPr>
          <p:spPr>
            <a:xfrm>
              <a:off x="2494475" y="2533500"/>
              <a:ext cx="760675" cy="582200"/>
            </a:xfrm>
            <a:custGeom>
              <a:avLst/>
              <a:gdLst/>
              <a:ahLst/>
              <a:cxnLst/>
              <a:rect l="l" t="t" r="r" b="b"/>
              <a:pathLst>
                <a:path w="30427" h="23288" extrusionOk="0">
                  <a:moveTo>
                    <a:pt x="9471" y="1"/>
                  </a:moveTo>
                  <a:cubicBezTo>
                    <a:pt x="8567" y="1"/>
                    <a:pt x="7927" y="660"/>
                    <a:pt x="7920" y="1684"/>
                  </a:cubicBezTo>
                  <a:cubicBezTo>
                    <a:pt x="7913" y="2639"/>
                    <a:pt x="7976" y="3610"/>
                    <a:pt x="8154" y="4546"/>
                  </a:cubicBezTo>
                  <a:cubicBezTo>
                    <a:pt x="8471" y="6224"/>
                    <a:pt x="8902" y="7878"/>
                    <a:pt x="9273" y="9545"/>
                  </a:cubicBezTo>
                  <a:cubicBezTo>
                    <a:pt x="9355" y="9909"/>
                    <a:pt x="9417" y="10261"/>
                    <a:pt x="8905" y="10447"/>
                  </a:cubicBezTo>
                  <a:cubicBezTo>
                    <a:pt x="7041" y="11123"/>
                    <a:pt x="5444" y="12257"/>
                    <a:pt x="3993" y="13571"/>
                  </a:cubicBezTo>
                  <a:cubicBezTo>
                    <a:pt x="2832" y="14621"/>
                    <a:pt x="1699" y="15733"/>
                    <a:pt x="725" y="16952"/>
                  </a:cubicBezTo>
                  <a:cubicBezTo>
                    <a:pt x="0" y="17857"/>
                    <a:pt x="163" y="18471"/>
                    <a:pt x="1056" y="19253"/>
                  </a:cubicBezTo>
                  <a:cubicBezTo>
                    <a:pt x="1858" y="19957"/>
                    <a:pt x="2696" y="20638"/>
                    <a:pt x="3593" y="21213"/>
                  </a:cubicBezTo>
                  <a:cubicBezTo>
                    <a:pt x="5774" y="22611"/>
                    <a:pt x="8380" y="22538"/>
                    <a:pt x="10752" y="23288"/>
                  </a:cubicBezTo>
                  <a:cubicBezTo>
                    <a:pt x="11031" y="22626"/>
                    <a:pt x="11268" y="22063"/>
                    <a:pt x="11507" y="21502"/>
                  </a:cubicBezTo>
                  <a:cubicBezTo>
                    <a:pt x="12877" y="18285"/>
                    <a:pt x="14053" y="14964"/>
                    <a:pt x="16479" y="12317"/>
                  </a:cubicBezTo>
                  <a:cubicBezTo>
                    <a:pt x="16559" y="12230"/>
                    <a:pt x="16548" y="12064"/>
                    <a:pt x="16617" y="11960"/>
                  </a:cubicBezTo>
                  <a:cubicBezTo>
                    <a:pt x="16847" y="11617"/>
                    <a:pt x="17021" y="11159"/>
                    <a:pt x="17347" y="10971"/>
                  </a:cubicBezTo>
                  <a:cubicBezTo>
                    <a:pt x="18549" y="10279"/>
                    <a:pt x="19753" y="9538"/>
                    <a:pt x="21047" y="9074"/>
                  </a:cubicBezTo>
                  <a:cubicBezTo>
                    <a:pt x="23102" y="8340"/>
                    <a:pt x="25236" y="7832"/>
                    <a:pt x="27324" y="7189"/>
                  </a:cubicBezTo>
                  <a:cubicBezTo>
                    <a:pt x="28355" y="6873"/>
                    <a:pt x="29360" y="6469"/>
                    <a:pt x="30379" y="6106"/>
                  </a:cubicBezTo>
                  <a:lnTo>
                    <a:pt x="30426" y="5764"/>
                  </a:lnTo>
                  <a:cubicBezTo>
                    <a:pt x="29788" y="5424"/>
                    <a:pt x="29185" y="4952"/>
                    <a:pt x="28505" y="4765"/>
                  </a:cubicBezTo>
                  <a:cubicBezTo>
                    <a:pt x="24934" y="3791"/>
                    <a:pt x="21344" y="2882"/>
                    <a:pt x="17757" y="1967"/>
                  </a:cubicBezTo>
                  <a:cubicBezTo>
                    <a:pt x="16727" y="1705"/>
                    <a:pt x="15678" y="1521"/>
                    <a:pt x="14645" y="1265"/>
                  </a:cubicBezTo>
                  <a:cubicBezTo>
                    <a:pt x="13072" y="875"/>
                    <a:pt x="11513" y="413"/>
                    <a:pt x="9932" y="54"/>
                  </a:cubicBezTo>
                  <a:cubicBezTo>
                    <a:pt x="9773" y="18"/>
                    <a:pt x="9619" y="1"/>
                    <a:pt x="947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49"/>
            <p:cNvSpPr/>
            <p:nvPr/>
          </p:nvSpPr>
          <p:spPr>
            <a:xfrm>
              <a:off x="6007400" y="2998525"/>
              <a:ext cx="922975" cy="234150"/>
            </a:xfrm>
            <a:custGeom>
              <a:avLst/>
              <a:gdLst/>
              <a:ahLst/>
              <a:cxnLst/>
              <a:rect l="l" t="t" r="r" b="b"/>
              <a:pathLst>
                <a:path w="36919" h="9366" extrusionOk="0">
                  <a:moveTo>
                    <a:pt x="32621" y="0"/>
                  </a:moveTo>
                  <a:cubicBezTo>
                    <a:pt x="31612" y="0"/>
                    <a:pt x="30599" y="22"/>
                    <a:pt x="29610" y="176"/>
                  </a:cubicBezTo>
                  <a:cubicBezTo>
                    <a:pt x="25720" y="779"/>
                    <a:pt x="21821" y="1372"/>
                    <a:pt x="17968" y="2173"/>
                  </a:cubicBezTo>
                  <a:cubicBezTo>
                    <a:pt x="12542" y="3301"/>
                    <a:pt x="7152" y="4606"/>
                    <a:pt x="1749" y="5851"/>
                  </a:cubicBezTo>
                  <a:cubicBezTo>
                    <a:pt x="814" y="6067"/>
                    <a:pt x="397" y="6840"/>
                    <a:pt x="67" y="7642"/>
                  </a:cubicBezTo>
                  <a:cubicBezTo>
                    <a:pt x="1" y="7803"/>
                    <a:pt x="65" y="8096"/>
                    <a:pt x="178" y="8241"/>
                  </a:cubicBezTo>
                  <a:cubicBezTo>
                    <a:pt x="664" y="8861"/>
                    <a:pt x="1225" y="9366"/>
                    <a:pt x="2074" y="9366"/>
                  </a:cubicBezTo>
                  <a:cubicBezTo>
                    <a:pt x="2112" y="9366"/>
                    <a:pt x="2151" y="9365"/>
                    <a:pt x="2191" y="9363"/>
                  </a:cubicBezTo>
                  <a:cubicBezTo>
                    <a:pt x="2403" y="9352"/>
                    <a:pt x="2615" y="9348"/>
                    <a:pt x="2827" y="9348"/>
                  </a:cubicBezTo>
                  <a:cubicBezTo>
                    <a:pt x="3177" y="9348"/>
                    <a:pt x="3528" y="9358"/>
                    <a:pt x="3878" y="9358"/>
                  </a:cubicBezTo>
                  <a:lnTo>
                    <a:pt x="3877" y="9264"/>
                  </a:lnTo>
                  <a:cubicBezTo>
                    <a:pt x="7571" y="9102"/>
                    <a:pt x="11267" y="8967"/>
                    <a:pt x="14959" y="8770"/>
                  </a:cubicBezTo>
                  <a:cubicBezTo>
                    <a:pt x="21196" y="8438"/>
                    <a:pt x="27425" y="8054"/>
                    <a:pt x="33494" y="6386"/>
                  </a:cubicBezTo>
                  <a:cubicBezTo>
                    <a:pt x="35184" y="5921"/>
                    <a:pt x="36172" y="4788"/>
                    <a:pt x="36809" y="3267"/>
                  </a:cubicBezTo>
                  <a:cubicBezTo>
                    <a:pt x="36919" y="3004"/>
                    <a:pt x="36919" y="2577"/>
                    <a:pt x="36774" y="2348"/>
                  </a:cubicBezTo>
                  <a:cubicBezTo>
                    <a:pt x="36002" y="1116"/>
                    <a:pt x="35081" y="11"/>
                    <a:pt x="33460" y="3"/>
                  </a:cubicBezTo>
                  <a:cubicBezTo>
                    <a:pt x="33181" y="2"/>
                    <a:pt x="32901" y="0"/>
                    <a:pt x="3262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49"/>
            <p:cNvSpPr/>
            <p:nvPr/>
          </p:nvSpPr>
          <p:spPr>
            <a:xfrm>
              <a:off x="688925" y="2819250"/>
              <a:ext cx="758075" cy="148175"/>
            </a:xfrm>
            <a:custGeom>
              <a:avLst/>
              <a:gdLst/>
              <a:ahLst/>
              <a:cxnLst/>
              <a:rect l="l" t="t" r="r" b="b"/>
              <a:pathLst>
                <a:path w="30323" h="5927" extrusionOk="0">
                  <a:moveTo>
                    <a:pt x="9883" y="1"/>
                  </a:moveTo>
                  <a:cubicBezTo>
                    <a:pt x="7494" y="1"/>
                    <a:pt x="5102" y="151"/>
                    <a:pt x="2714" y="263"/>
                  </a:cubicBezTo>
                  <a:cubicBezTo>
                    <a:pt x="1657" y="313"/>
                    <a:pt x="141" y="1763"/>
                    <a:pt x="32" y="2805"/>
                  </a:cubicBezTo>
                  <a:cubicBezTo>
                    <a:pt x="0" y="3114"/>
                    <a:pt x="118" y="3516"/>
                    <a:pt x="314" y="3757"/>
                  </a:cubicBezTo>
                  <a:cubicBezTo>
                    <a:pt x="1010" y="4608"/>
                    <a:pt x="1877" y="5188"/>
                    <a:pt x="3021" y="5316"/>
                  </a:cubicBezTo>
                  <a:cubicBezTo>
                    <a:pt x="5962" y="5646"/>
                    <a:pt x="8904" y="5927"/>
                    <a:pt x="11858" y="5927"/>
                  </a:cubicBezTo>
                  <a:cubicBezTo>
                    <a:pt x="12997" y="5927"/>
                    <a:pt x="14138" y="5885"/>
                    <a:pt x="15281" y="5788"/>
                  </a:cubicBezTo>
                  <a:cubicBezTo>
                    <a:pt x="16358" y="5788"/>
                    <a:pt x="17437" y="5829"/>
                    <a:pt x="18514" y="5829"/>
                  </a:cubicBezTo>
                  <a:cubicBezTo>
                    <a:pt x="19177" y="5829"/>
                    <a:pt x="19840" y="5813"/>
                    <a:pt x="20499" y="5764"/>
                  </a:cubicBezTo>
                  <a:cubicBezTo>
                    <a:pt x="23218" y="5559"/>
                    <a:pt x="25928" y="5213"/>
                    <a:pt x="28636" y="4888"/>
                  </a:cubicBezTo>
                  <a:cubicBezTo>
                    <a:pt x="29369" y="4801"/>
                    <a:pt x="30247" y="3780"/>
                    <a:pt x="30290" y="3114"/>
                  </a:cubicBezTo>
                  <a:cubicBezTo>
                    <a:pt x="30322" y="2598"/>
                    <a:pt x="29473" y="1614"/>
                    <a:pt x="28788" y="1506"/>
                  </a:cubicBezTo>
                  <a:cubicBezTo>
                    <a:pt x="26253" y="1111"/>
                    <a:pt x="23721" y="616"/>
                    <a:pt x="21167" y="421"/>
                  </a:cubicBezTo>
                  <a:cubicBezTo>
                    <a:pt x="17621" y="150"/>
                    <a:pt x="14055" y="47"/>
                    <a:pt x="10497" y="4"/>
                  </a:cubicBezTo>
                  <a:cubicBezTo>
                    <a:pt x="10292" y="2"/>
                    <a:pt x="10088" y="1"/>
                    <a:pt x="988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49"/>
            <p:cNvSpPr/>
            <p:nvPr/>
          </p:nvSpPr>
          <p:spPr>
            <a:xfrm>
              <a:off x="5955000" y="2233875"/>
              <a:ext cx="704125" cy="742300"/>
            </a:xfrm>
            <a:custGeom>
              <a:avLst/>
              <a:gdLst/>
              <a:ahLst/>
              <a:cxnLst/>
              <a:rect l="l" t="t" r="r" b="b"/>
              <a:pathLst>
                <a:path w="28165" h="29692" extrusionOk="0">
                  <a:moveTo>
                    <a:pt x="25638" y="1"/>
                  </a:moveTo>
                  <a:cubicBezTo>
                    <a:pt x="25207" y="240"/>
                    <a:pt x="24713" y="410"/>
                    <a:pt x="24357" y="733"/>
                  </a:cubicBezTo>
                  <a:cubicBezTo>
                    <a:pt x="22846" y="2096"/>
                    <a:pt x="21247" y="3392"/>
                    <a:pt x="19918" y="4920"/>
                  </a:cubicBezTo>
                  <a:cubicBezTo>
                    <a:pt x="16280" y="9103"/>
                    <a:pt x="12731" y="13365"/>
                    <a:pt x="9206" y="17646"/>
                  </a:cubicBezTo>
                  <a:cubicBezTo>
                    <a:pt x="6379" y="21078"/>
                    <a:pt x="3634" y="24578"/>
                    <a:pt x="872" y="28063"/>
                  </a:cubicBezTo>
                  <a:cubicBezTo>
                    <a:pt x="572" y="28442"/>
                    <a:pt x="1" y="28840"/>
                    <a:pt x="597" y="29432"/>
                  </a:cubicBezTo>
                  <a:cubicBezTo>
                    <a:pt x="786" y="29620"/>
                    <a:pt x="955" y="29691"/>
                    <a:pt x="1111" y="29691"/>
                  </a:cubicBezTo>
                  <a:cubicBezTo>
                    <a:pt x="1432" y="29691"/>
                    <a:pt x="1695" y="29387"/>
                    <a:pt x="1961" y="29171"/>
                  </a:cubicBezTo>
                  <a:cubicBezTo>
                    <a:pt x="2772" y="28512"/>
                    <a:pt x="3599" y="27868"/>
                    <a:pt x="4351" y="27144"/>
                  </a:cubicBezTo>
                  <a:cubicBezTo>
                    <a:pt x="8575" y="23073"/>
                    <a:pt x="12752" y="18952"/>
                    <a:pt x="16999" y="14904"/>
                  </a:cubicBezTo>
                  <a:cubicBezTo>
                    <a:pt x="20399" y="11662"/>
                    <a:pt x="23669" y="8311"/>
                    <a:pt x="26509" y="4562"/>
                  </a:cubicBezTo>
                  <a:cubicBezTo>
                    <a:pt x="26880" y="4073"/>
                    <a:pt x="27254" y="3573"/>
                    <a:pt x="27533" y="3029"/>
                  </a:cubicBezTo>
                  <a:cubicBezTo>
                    <a:pt x="28165" y="1797"/>
                    <a:pt x="27095" y="129"/>
                    <a:pt x="2563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49"/>
            <p:cNvSpPr/>
            <p:nvPr/>
          </p:nvSpPr>
          <p:spPr>
            <a:xfrm>
              <a:off x="5840800" y="3738175"/>
              <a:ext cx="284325" cy="764425"/>
            </a:xfrm>
            <a:custGeom>
              <a:avLst/>
              <a:gdLst/>
              <a:ahLst/>
              <a:cxnLst/>
              <a:rect l="l" t="t" r="r" b="b"/>
              <a:pathLst>
                <a:path w="11373" h="30577" extrusionOk="0">
                  <a:moveTo>
                    <a:pt x="1310" y="1"/>
                  </a:moveTo>
                  <a:cubicBezTo>
                    <a:pt x="1192" y="1"/>
                    <a:pt x="1083" y="23"/>
                    <a:pt x="1020" y="72"/>
                  </a:cubicBezTo>
                  <a:cubicBezTo>
                    <a:pt x="440" y="529"/>
                    <a:pt x="0" y="1082"/>
                    <a:pt x="137" y="1921"/>
                  </a:cubicBezTo>
                  <a:cubicBezTo>
                    <a:pt x="1200" y="8452"/>
                    <a:pt x="2310" y="14976"/>
                    <a:pt x="4472" y="21259"/>
                  </a:cubicBezTo>
                  <a:cubicBezTo>
                    <a:pt x="5331" y="23761"/>
                    <a:pt x="6207" y="26262"/>
                    <a:pt x="7213" y="28707"/>
                  </a:cubicBezTo>
                  <a:cubicBezTo>
                    <a:pt x="7505" y="29413"/>
                    <a:pt x="8224" y="29992"/>
                    <a:pt x="8861" y="30479"/>
                  </a:cubicBezTo>
                  <a:cubicBezTo>
                    <a:pt x="8950" y="30546"/>
                    <a:pt x="9099" y="30577"/>
                    <a:pt x="9266" y="30577"/>
                  </a:cubicBezTo>
                  <a:cubicBezTo>
                    <a:pt x="9551" y="30577"/>
                    <a:pt x="9887" y="30488"/>
                    <a:pt x="10057" y="30347"/>
                  </a:cubicBezTo>
                  <a:cubicBezTo>
                    <a:pt x="10894" y="29654"/>
                    <a:pt x="11373" y="28738"/>
                    <a:pt x="11201" y="27585"/>
                  </a:cubicBezTo>
                  <a:cubicBezTo>
                    <a:pt x="11140" y="27163"/>
                    <a:pt x="11115" y="26734"/>
                    <a:pt x="11076" y="26308"/>
                  </a:cubicBezTo>
                  <a:lnTo>
                    <a:pt x="11145" y="26301"/>
                  </a:lnTo>
                  <a:cubicBezTo>
                    <a:pt x="11087" y="25825"/>
                    <a:pt x="11054" y="25342"/>
                    <a:pt x="10966" y="24872"/>
                  </a:cubicBezTo>
                  <a:cubicBezTo>
                    <a:pt x="10206" y="20776"/>
                    <a:pt x="9001" y="16797"/>
                    <a:pt x="7517" y="12920"/>
                  </a:cubicBezTo>
                  <a:cubicBezTo>
                    <a:pt x="5986" y="8920"/>
                    <a:pt x="4256" y="4997"/>
                    <a:pt x="2581" y="1054"/>
                  </a:cubicBezTo>
                  <a:cubicBezTo>
                    <a:pt x="2423" y="684"/>
                    <a:pt x="2070" y="367"/>
                    <a:pt x="1740" y="115"/>
                  </a:cubicBezTo>
                  <a:cubicBezTo>
                    <a:pt x="1645" y="42"/>
                    <a:pt x="1470" y="1"/>
                    <a:pt x="131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49"/>
            <p:cNvSpPr/>
            <p:nvPr/>
          </p:nvSpPr>
          <p:spPr>
            <a:xfrm>
              <a:off x="925575" y="1972500"/>
              <a:ext cx="511525" cy="590700"/>
            </a:xfrm>
            <a:custGeom>
              <a:avLst/>
              <a:gdLst/>
              <a:ahLst/>
              <a:cxnLst/>
              <a:rect l="l" t="t" r="r" b="b"/>
              <a:pathLst>
                <a:path w="20461" h="23628" extrusionOk="0">
                  <a:moveTo>
                    <a:pt x="2223" y="1"/>
                  </a:moveTo>
                  <a:cubicBezTo>
                    <a:pt x="2108" y="1"/>
                    <a:pt x="1996" y="10"/>
                    <a:pt x="1892" y="30"/>
                  </a:cubicBezTo>
                  <a:cubicBezTo>
                    <a:pt x="1192" y="166"/>
                    <a:pt x="0" y="2044"/>
                    <a:pt x="5" y="3005"/>
                  </a:cubicBezTo>
                  <a:cubicBezTo>
                    <a:pt x="94" y="3218"/>
                    <a:pt x="206" y="3673"/>
                    <a:pt x="445" y="4042"/>
                  </a:cubicBezTo>
                  <a:cubicBezTo>
                    <a:pt x="1262" y="5300"/>
                    <a:pt x="2068" y="6570"/>
                    <a:pt x="2977" y="7758"/>
                  </a:cubicBezTo>
                  <a:cubicBezTo>
                    <a:pt x="6516" y="12379"/>
                    <a:pt x="10798" y="16274"/>
                    <a:pt x="15159" y="20085"/>
                  </a:cubicBezTo>
                  <a:cubicBezTo>
                    <a:pt x="16468" y="21230"/>
                    <a:pt x="17820" y="22329"/>
                    <a:pt x="19187" y="23408"/>
                  </a:cubicBezTo>
                  <a:cubicBezTo>
                    <a:pt x="19378" y="23559"/>
                    <a:pt x="19582" y="23627"/>
                    <a:pt x="19768" y="23627"/>
                  </a:cubicBezTo>
                  <a:cubicBezTo>
                    <a:pt x="20150" y="23627"/>
                    <a:pt x="20460" y="23341"/>
                    <a:pt x="20440" y="22892"/>
                  </a:cubicBezTo>
                  <a:cubicBezTo>
                    <a:pt x="20430" y="22630"/>
                    <a:pt x="20234" y="22352"/>
                    <a:pt x="20067" y="22123"/>
                  </a:cubicBezTo>
                  <a:cubicBezTo>
                    <a:pt x="19077" y="20757"/>
                    <a:pt x="18017" y="19439"/>
                    <a:pt x="17077" y="18040"/>
                  </a:cubicBezTo>
                  <a:cubicBezTo>
                    <a:pt x="13354" y="12499"/>
                    <a:pt x="9412" y="7122"/>
                    <a:pt x="5102" y="2021"/>
                  </a:cubicBezTo>
                  <a:cubicBezTo>
                    <a:pt x="4570" y="1391"/>
                    <a:pt x="3980" y="782"/>
                    <a:pt x="3314" y="308"/>
                  </a:cubicBezTo>
                  <a:cubicBezTo>
                    <a:pt x="3032" y="108"/>
                    <a:pt x="2608" y="1"/>
                    <a:pt x="222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49"/>
            <p:cNvSpPr/>
            <p:nvPr/>
          </p:nvSpPr>
          <p:spPr>
            <a:xfrm>
              <a:off x="819850" y="3157050"/>
              <a:ext cx="553200" cy="475475"/>
            </a:xfrm>
            <a:custGeom>
              <a:avLst/>
              <a:gdLst/>
              <a:ahLst/>
              <a:cxnLst/>
              <a:rect l="l" t="t" r="r" b="b"/>
              <a:pathLst>
                <a:path w="22128" h="19019" extrusionOk="0">
                  <a:moveTo>
                    <a:pt x="21099" y="1"/>
                  </a:moveTo>
                  <a:cubicBezTo>
                    <a:pt x="20889" y="1"/>
                    <a:pt x="20679" y="103"/>
                    <a:pt x="20453" y="252"/>
                  </a:cubicBezTo>
                  <a:cubicBezTo>
                    <a:pt x="14602" y="4090"/>
                    <a:pt x="8924" y="8163"/>
                    <a:pt x="3623" y="12740"/>
                  </a:cubicBezTo>
                  <a:cubicBezTo>
                    <a:pt x="2475" y="13731"/>
                    <a:pt x="1420" y="14843"/>
                    <a:pt x="428" y="15991"/>
                  </a:cubicBezTo>
                  <a:cubicBezTo>
                    <a:pt x="145" y="16316"/>
                    <a:pt x="1" y="17128"/>
                    <a:pt x="208" y="17432"/>
                  </a:cubicBezTo>
                  <a:cubicBezTo>
                    <a:pt x="634" y="18053"/>
                    <a:pt x="1342" y="18480"/>
                    <a:pt x="1967" y="19019"/>
                  </a:cubicBezTo>
                  <a:cubicBezTo>
                    <a:pt x="2616" y="18625"/>
                    <a:pt x="3121" y="18379"/>
                    <a:pt x="3556" y="18043"/>
                  </a:cubicBezTo>
                  <a:cubicBezTo>
                    <a:pt x="8839" y="13963"/>
                    <a:pt x="14030" y="9781"/>
                    <a:pt x="18498" y="4778"/>
                  </a:cubicBezTo>
                  <a:cubicBezTo>
                    <a:pt x="19496" y="3661"/>
                    <a:pt x="20590" y="2631"/>
                    <a:pt x="21618" y="1541"/>
                  </a:cubicBezTo>
                  <a:cubicBezTo>
                    <a:pt x="21976" y="1160"/>
                    <a:pt x="22127" y="738"/>
                    <a:pt x="21664" y="276"/>
                  </a:cubicBezTo>
                  <a:cubicBezTo>
                    <a:pt x="21467" y="80"/>
                    <a:pt x="21283" y="1"/>
                    <a:pt x="2109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49"/>
            <p:cNvSpPr/>
            <p:nvPr/>
          </p:nvSpPr>
          <p:spPr>
            <a:xfrm>
              <a:off x="6128950" y="3520650"/>
              <a:ext cx="524875" cy="357575"/>
            </a:xfrm>
            <a:custGeom>
              <a:avLst/>
              <a:gdLst/>
              <a:ahLst/>
              <a:cxnLst/>
              <a:rect l="l" t="t" r="r" b="b"/>
              <a:pathLst>
                <a:path w="20995" h="14303" extrusionOk="0">
                  <a:moveTo>
                    <a:pt x="1292" y="0"/>
                  </a:moveTo>
                  <a:cubicBezTo>
                    <a:pt x="943" y="0"/>
                    <a:pt x="627" y="165"/>
                    <a:pt x="383" y="630"/>
                  </a:cubicBezTo>
                  <a:cubicBezTo>
                    <a:pt x="0" y="1361"/>
                    <a:pt x="621" y="1640"/>
                    <a:pt x="979" y="2022"/>
                  </a:cubicBezTo>
                  <a:cubicBezTo>
                    <a:pt x="1232" y="2292"/>
                    <a:pt x="1544" y="2515"/>
                    <a:pt x="1848" y="2732"/>
                  </a:cubicBezTo>
                  <a:cubicBezTo>
                    <a:pt x="4967" y="4955"/>
                    <a:pt x="8082" y="7181"/>
                    <a:pt x="11214" y="9384"/>
                  </a:cubicBezTo>
                  <a:cubicBezTo>
                    <a:pt x="13404" y="10925"/>
                    <a:pt x="15594" y="12467"/>
                    <a:pt x="17831" y="13939"/>
                  </a:cubicBezTo>
                  <a:cubicBezTo>
                    <a:pt x="18207" y="14187"/>
                    <a:pt x="18606" y="14302"/>
                    <a:pt x="18989" y="14302"/>
                  </a:cubicBezTo>
                  <a:cubicBezTo>
                    <a:pt x="20038" y="14302"/>
                    <a:pt x="20968" y="13437"/>
                    <a:pt x="20994" y="12072"/>
                  </a:cubicBezTo>
                  <a:cubicBezTo>
                    <a:pt x="20840" y="11813"/>
                    <a:pt x="20660" y="11307"/>
                    <a:pt x="20314" y="10975"/>
                  </a:cubicBezTo>
                  <a:cubicBezTo>
                    <a:pt x="19347" y="10055"/>
                    <a:pt x="18406" y="9050"/>
                    <a:pt x="17282" y="8363"/>
                  </a:cubicBezTo>
                  <a:cubicBezTo>
                    <a:pt x="14033" y="6387"/>
                    <a:pt x="10744" y="4489"/>
                    <a:pt x="7411" y="2666"/>
                  </a:cubicBezTo>
                  <a:cubicBezTo>
                    <a:pt x="5702" y="1729"/>
                    <a:pt x="3877" y="1003"/>
                    <a:pt x="2092" y="209"/>
                  </a:cubicBezTo>
                  <a:cubicBezTo>
                    <a:pt x="1819" y="88"/>
                    <a:pt x="1547" y="0"/>
                    <a:pt x="129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49"/>
            <p:cNvSpPr/>
            <p:nvPr/>
          </p:nvSpPr>
          <p:spPr>
            <a:xfrm>
              <a:off x="5862475" y="2223975"/>
              <a:ext cx="182625" cy="451025"/>
            </a:xfrm>
            <a:custGeom>
              <a:avLst/>
              <a:gdLst/>
              <a:ahLst/>
              <a:cxnLst/>
              <a:rect l="l" t="t" r="r" b="b"/>
              <a:pathLst>
                <a:path w="7305" h="18041" extrusionOk="0">
                  <a:moveTo>
                    <a:pt x="5345" y="0"/>
                  </a:moveTo>
                  <a:cubicBezTo>
                    <a:pt x="5084" y="0"/>
                    <a:pt x="4837" y="125"/>
                    <a:pt x="4619" y="415"/>
                  </a:cubicBezTo>
                  <a:cubicBezTo>
                    <a:pt x="4129" y="1070"/>
                    <a:pt x="3647" y="1762"/>
                    <a:pt x="3327" y="2508"/>
                  </a:cubicBezTo>
                  <a:cubicBezTo>
                    <a:pt x="2918" y="3463"/>
                    <a:pt x="2667" y="4488"/>
                    <a:pt x="2357" y="5485"/>
                  </a:cubicBezTo>
                  <a:cubicBezTo>
                    <a:pt x="1194" y="9232"/>
                    <a:pt x="486" y="13071"/>
                    <a:pt x="1" y="17248"/>
                  </a:cubicBezTo>
                  <a:cubicBezTo>
                    <a:pt x="175" y="17434"/>
                    <a:pt x="424" y="17883"/>
                    <a:pt x="793" y="18025"/>
                  </a:cubicBezTo>
                  <a:cubicBezTo>
                    <a:pt x="819" y="18035"/>
                    <a:pt x="851" y="18040"/>
                    <a:pt x="886" y="18040"/>
                  </a:cubicBezTo>
                  <a:cubicBezTo>
                    <a:pt x="1146" y="18040"/>
                    <a:pt x="1603" y="17775"/>
                    <a:pt x="1719" y="17539"/>
                  </a:cubicBezTo>
                  <a:cubicBezTo>
                    <a:pt x="2224" y="16506"/>
                    <a:pt x="2666" y="15445"/>
                    <a:pt x="3043" y="14358"/>
                  </a:cubicBezTo>
                  <a:cubicBezTo>
                    <a:pt x="4357" y="10593"/>
                    <a:pt x="5629" y="6814"/>
                    <a:pt x="6929" y="3044"/>
                  </a:cubicBezTo>
                  <a:cubicBezTo>
                    <a:pt x="7305" y="1954"/>
                    <a:pt x="7110" y="1056"/>
                    <a:pt x="6167" y="339"/>
                  </a:cubicBezTo>
                  <a:cubicBezTo>
                    <a:pt x="5889" y="127"/>
                    <a:pt x="5610" y="0"/>
                    <a:pt x="534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49"/>
            <p:cNvSpPr/>
            <p:nvPr/>
          </p:nvSpPr>
          <p:spPr>
            <a:xfrm>
              <a:off x="4357700" y="3168800"/>
              <a:ext cx="300375" cy="326700"/>
            </a:xfrm>
            <a:custGeom>
              <a:avLst/>
              <a:gdLst/>
              <a:ahLst/>
              <a:cxnLst/>
              <a:rect l="l" t="t" r="r" b="b"/>
              <a:pathLst>
                <a:path w="12015" h="13068" extrusionOk="0">
                  <a:moveTo>
                    <a:pt x="11688" y="0"/>
                  </a:moveTo>
                  <a:cubicBezTo>
                    <a:pt x="11503" y="0"/>
                    <a:pt x="11338" y="35"/>
                    <a:pt x="11171" y="54"/>
                  </a:cubicBezTo>
                  <a:cubicBezTo>
                    <a:pt x="7344" y="507"/>
                    <a:pt x="3903" y="2112"/>
                    <a:pt x="442" y="3652"/>
                  </a:cubicBezTo>
                  <a:cubicBezTo>
                    <a:pt x="241" y="3741"/>
                    <a:pt x="1" y="4110"/>
                    <a:pt x="36" y="4302"/>
                  </a:cubicBezTo>
                  <a:cubicBezTo>
                    <a:pt x="395" y="6234"/>
                    <a:pt x="671" y="8197"/>
                    <a:pt x="1243" y="10068"/>
                  </a:cubicBezTo>
                  <a:cubicBezTo>
                    <a:pt x="1726" y="11650"/>
                    <a:pt x="3017" y="12592"/>
                    <a:pt x="4675" y="13068"/>
                  </a:cubicBezTo>
                  <a:cubicBezTo>
                    <a:pt x="3983" y="11035"/>
                    <a:pt x="4257" y="10022"/>
                    <a:pt x="4839" y="8251"/>
                  </a:cubicBezTo>
                  <a:cubicBezTo>
                    <a:pt x="5820" y="5269"/>
                    <a:pt x="7789" y="3028"/>
                    <a:pt x="10312" y="1233"/>
                  </a:cubicBezTo>
                  <a:cubicBezTo>
                    <a:pt x="10876" y="831"/>
                    <a:pt x="11447" y="437"/>
                    <a:pt x="12015" y="39"/>
                  </a:cubicBezTo>
                  <a:cubicBezTo>
                    <a:pt x="11897" y="11"/>
                    <a:pt x="11790" y="0"/>
                    <a:pt x="1168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49"/>
            <p:cNvSpPr/>
            <p:nvPr/>
          </p:nvSpPr>
          <p:spPr>
            <a:xfrm>
              <a:off x="1466375" y="1868025"/>
              <a:ext cx="180350" cy="340350"/>
            </a:xfrm>
            <a:custGeom>
              <a:avLst/>
              <a:gdLst/>
              <a:ahLst/>
              <a:cxnLst/>
              <a:rect l="l" t="t" r="r" b="b"/>
              <a:pathLst>
                <a:path w="7214" h="13614" extrusionOk="0">
                  <a:moveTo>
                    <a:pt x="1990" y="1"/>
                  </a:moveTo>
                  <a:cubicBezTo>
                    <a:pt x="1814" y="1"/>
                    <a:pt x="1645" y="29"/>
                    <a:pt x="1521" y="90"/>
                  </a:cubicBezTo>
                  <a:cubicBezTo>
                    <a:pt x="530" y="569"/>
                    <a:pt x="1" y="1996"/>
                    <a:pt x="188" y="3112"/>
                  </a:cubicBezTo>
                  <a:cubicBezTo>
                    <a:pt x="756" y="6484"/>
                    <a:pt x="2364" y="9410"/>
                    <a:pt x="4108" y="12272"/>
                  </a:cubicBezTo>
                  <a:cubicBezTo>
                    <a:pt x="4363" y="12691"/>
                    <a:pt x="4780" y="13028"/>
                    <a:pt x="5169" y="13348"/>
                  </a:cubicBezTo>
                  <a:cubicBezTo>
                    <a:pt x="5380" y="13520"/>
                    <a:pt x="5598" y="13613"/>
                    <a:pt x="5806" y="13613"/>
                  </a:cubicBezTo>
                  <a:cubicBezTo>
                    <a:pt x="6055" y="13613"/>
                    <a:pt x="6290" y="13480"/>
                    <a:pt x="6482" y="13190"/>
                  </a:cubicBezTo>
                  <a:cubicBezTo>
                    <a:pt x="6766" y="12762"/>
                    <a:pt x="6973" y="12282"/>
                    <a:pt x="7214" y="11825"/>
                  </a:cubicBezTo>
                  <a:lnTo>
                    <a:pt x="7086" y="11747"/>
                  </a:lnTo>
                  <a:cubicBezTo>
                    <a:pt x="7051" y="11509"/>
                    <a:pt x="7030" y="11269"/>
                    <a:pt x="6981" y="11033"/>
                  </a:cubicBezTo>
                  <a:cubicBezTo>
                    <a:pt x="6348" y="7877"/>
                    <a:pt x="5380" y="4819"/>
                    <a:pt x="4102" y="1869"/>
                  </a:cubicBezTo>
                  <a:cubicBezTo>
                    <a:pt x="3830" y="1237"/>
                    <a:pt x="3300" y="667"/>
                    <a:pt x="2763" y="220"/>
                  </a:cubicBezTo>
                  <a:cubicBezTo>
                    <a:pt x="2592" y="78"/>
                    <a:pt x="2280" y="1"/>
                    <a:pt x="199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49"/>
            <p:cNvSpPr/>
            <p:nvPr/>
          </p:nvSpPr>
          <p:spPr>
            <a:xfrm>
              <a:off x="1203600" y="3612250"/>
              <a:ext cx="217875" cy="371550"/>
            </a:xfrm>
            <a:custGeom>
              <a:avLst/>
              <a:gdLst/>
              <a:ahLst/>
              <a:cxnLst/>
              <a:rect l="l" t="t" r="r" b="b"/>
              <a:pathLst>
                <a:path w="8715" h="14862" extrusionOk="0">
                  <a:moveTo>
                    <a:pt x="7358" y="1"/>
                  </a:moveTo>
                  <a:cubicBezTo>
                    <a:pt x="7027" y="1"/>
                    <a:pt x="6800" y="330"/>
                    <a:pt x="6578" y="589"/>
                  </a:cubicBezTo>
                  <a:cubicBezTo>
                    <a:pt x="6386" y="813"/>
                    <a:pt x="6218" y="1056"/>
                    <a:pt x="6078" y="1315"/>
                  </a:cubicBezTo>
                  <a:cubicBezTo>
                    <a:pt x="4656" y="3955"/>
                    <a:pt x="3222" y="6588"/>
                    <a:pt x="1842" y="9249"/>
                  </a:cubicBezTo>
                  <a:cubicBezTo>
                    <a:pt x="1276" y="10341"/>
                    <a:pt x="785" y="11477"/>
                    <a:pt x="354" y="12628"/>
                  </a:cubicBezTo>
                  <a:cubicBezTo>
                    <a:pt x="0" y="13568"/>
                    <a:pt x="990" y="14862"/>
                    <a:pt x="2126" y="14862"/>
                  </a:cubicBezTo>
                  <a:cubicBezTo>
                    <a:pt x="2145" y="14862"/>
                    <a:pt x="2164" y="14861"/>
                    <a:pt x="2183" y="14861"/>
                  </a:cubicBezTo>
                  <a:cubicBezTo>
                    <a:pt x="2324" y="14771"/>
                    <a:pt x="2645" y="14651"/>
                    <a:pt x="2836" y="14422"/>
                  </a:cubicBezTo>
                  <a:cubicBezTo>
                    <a:pt x="3278" y="13890"/>
                    <a:pt x="3715" y="13337"/>
                    <a:pt x="4055" y="12737"/>
                  </a:cubicBezTo>
                  <a:cubicBezTo>
                    <a:pt x="6037" y="9239"/>
                    <a:pt x="7031" y="5349"/>
                    <a:pt x="8435" y="1619"/>
                  </a:cubicBezTo>
                  <a:cubicBezTo>
                    <a:pt x="8714" y="877"/>
                    <a:pt x="8242" y="437"/>
                    <a:pt x="7701" y="110"/>
                  </a:cubicBezTo>
                  <a:cubicBezTo>
                    <a:pt x="7574" y="33"/>
                    <a:pt x="7461" y="1"/>
                    <a:pt x="735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49"/>
            <p:cNvSpPr/>
            <p:nvPr/>
          </p:nvSpPr>
          <p:spPr>
            <a:xfrm>
              <a:off x="2941100" y="2711050"/>
              <a:ext cx="317025" cy="170300"/>
            </a:xfrm>
            <a:custGeom>
              <a:avLst/>
              <a:gdLst/>
              <a:ahLst/>
              <a:cxnLst/>
              <a:rect l="l" t="t" r="r" b="b"/>
              <a:pathLst>
                <a:path w="12681" h="6812" extrusionOk="0">
                  <a:moveTo>
                    <a:pt x="12680" y="0"/>
                  </a:moveTo>
                  <a:lnTo>
                    <a:pt x="12680" y="0"/>
                  </a:lnTo>
                  <a:cubicBezTo>
                    <a:pt x="10468" y="671"/>
                    <a:pt x="8339" y="1331"/>
                    <a:pt x="6200" y="1960"/>
                  </a:cubicBezTo>
                  <a:cubicBezTo>
                    <a:pt x="4056" y="2590"/>
                    <a:pt x="1945" y="3281"/>
                    <a:pt x="0" y="4702"/>
                  </a:cubicBezTo>
                  <a:cubicBezTo>
                    <a:pt x="3566" y="6186"/>
                    <a:pt x="7253" y="6263"/>
                    <a:pt x="10922" y="6812"/>
                  </a:cubicBezTo>
                  <a:cubicBezTo>
                    <a:pt x="11346" y="4437"/>
                    <a:pt x="12629" y="2348"/>
                    <a:pt x="1268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49"/>
            <p:cNvSpPr/>
            <p:nvPr/>
          </p:nvSpPr>
          <p:spPr>
            <a:xfrm>
              <a:off x="3985850" y="3103225"/>
              <a:ext cx="108100" cy="151225"/>
            </a:xfrm>
            <a:custGeom>
              <a:avLst/>
              <a:gdLst/>
              <a:ahLst/>
              <a:cxnLst/>
              <a:rect l="l" t="t" r="r" b="b"/>
              <a:pathLst>
                <a:path w="4324" h="6049" extrusionOk="0">
                  <a:moveTo>
                    <a:pt x="3064" y="1"/>
                  </a:moveTo>
                  <a:cubicBezTo>
                    <a:pt x="2859" y="1"/>
                    <a:pt x="2636" y="41"/>
                    <a:pt x="2399" y="126"/>
                  </a:cubicBezTo>
                  <a:cubicBezTo>
                    <a:pt x="1688" y="381"/>
                    <a:pt x="1006" y="781"/>
                    <a:pt x="399" y="1233"/>
                  </a:cubicBezTo>
                  <a:cubicBezTo>
                    <a:pt x="153" y="1415"/>
                    <a:pt x="1" y="1929"/>
                    <a:pt x="45" y="2259"/>
                  </a:cubicBezTo>
                  <a:cubicBezTo>
                    <a:pt x="209" y="3471"/>
                    <a:pt x="474" y="4669"/>
                    <a:pt x="735" y="6048"/>
                  </a:cubicBezTo>
                  <a:cubicBezTo>
                    <a:pt x="1057" y="5963"/>
                    <a:pt x="1388" y="5906"/>
                    <a:pt x="1696" y="5790"/>
                  </a:cubicBezTo>
                  <a:cubicBezTo>
                    <a:pt x="3273" y="5194"/>
                    <a:pt x="4297" y="2895"/>
                    <a:pt x="4313" y="1493"/>
                  </a:cubicBezTo>
                  <a:cubicBezTo>
                    <a:pt x="4324" y="562"/>
                    <a:pt x="3823" y="1"/>
                    <a:pt x="306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1166;p49"/>
            <p:cNvSpPr/>
            <p:nvPr/>
          </p:nvSpPr>
          <p:spPr>
            <a:xfrm>
              <a:off x="3939000" y="2980825"/>
              <a:ext cx="82000" cy="122500"/>
            </a:xfrm>
            <a:custGeom>
              <a:avLst/>
              <a:gdLst/>
              <a:ahLst/>
              <a:cxnLst/>
              <a:rect l="l" t="t" r="r" b="b"/>
              <a:pathLst>
                <a:path w="3280" h="4900" extrusionOk="0">
                  <a:moveTo>
                    <a:pt x="799" y="0"/>
                  </a:moveTo>
                  <a:cubicBezTo>
                    <a:pt x="540" y="0"/>
                    <a:pt x="272" y="65"/>
                    <a:pt x="0" y="197"/>
                  </a:cubicBezTo>
                  <a:cubicBezTo>
                    <a:pt x="475" y="1750"/>
                    <a:pt x="946" y="3295"/>
                    <a:pt x="1436" y="4900"/>
                  </a:cubicBezTo>
                  <a:cubicBezTo>
                    <a:pt x="2889" y="4013"/>
                    <a:pt x="3279" y="2684"/>
                    <a:pt x="2539" y="1294"/>
                  </a:cubicBezTo>
                  <a:cubicBezTo>
                    <a:pt x="2082" y="438"/>
                    <a:pt x="1471" y="0"/>
                    <a:pt x="79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49"/>
            <p:cNvSpPr/>
            <p:nvPr/>
          </p:nvSpPr>
          <p:spPr>
            <a:xfrm>
              <a:off x="3481800" y="3124800"/>
              <a:ext cx="110525" cy="243575"/>
            </a:xfrm>
            <a:custGeom>
              <a:avLst/>
              <a:gdLst/>
              <a:ahLst/>
              <a:cxnLst/>
              <a:rect l="l" t="t" r="r" b="b"/>
              <a:pathLst>
                <a:path w="4421" h="9743" extrusionOk="0">
                  <a:moveTo>
                    <a:pt x="1883" y="1"/>
                  </a:moveTo>
                  <a:cubicBezTo>
                    <a:pt x="1775" y="1"/>
                    <a:pt x="1661" y="13"/>
                    <a:pt x="1539" y="37"/>
                  </a:cubicBezTo>
                  <a:cubicBezTo>
                    <a:pt x="828" y="179"/>
                    <a:pt x="462" y="640"/>
                    <a:pt x="368" y="1290"/>
                  </a:cubicBezTo>
                  <a:cubicBezTo>
                    <a:pt x="218" y="2344"/>
                    <a:pt x="142" y="3408"/>
                    <a:pt x="0" y="4816"/>
                  </a:cubicBezTo>
                  <a:cubicBezTo>
                    <a:pt x="170" y="5838"/>
                    <a:pt x="342" y="7185"/>
                    <a:pt x="637" y="8503"/>
                  </a:cubicBezTo>
                  <a:cubicBezTo>
                    <a:pt x="791" y="9187"/>
                    <a:pt x="1319" y="9631"/>
                    <a:pt x="2067" y="9728"/>
                  </a:cubicBezTo>
                  <a:cubicBezTo>
                    <a:pt x="2141" y="9738"/>
                    <a:pt x="2212" y="9743"/>
                    <a:pt x="2281" y="9743"/>
                  </a:cubicBezTo>
                  <a:cubicBezTo>
                    <a:pt x="2933" y="9743"/>
                    <a:pt x="3343" y="9322"/>
                    <a:pt x="3548" y="8755"/>
                  </a:cubicBezTo>
                  <a:cubicBezTo>
                    <a:pt x="3879" y="7836"/>
                    <a:pt x="4240" y="6883"/>
                    <a:pt x="4302" y="5926"/>
                  </a:cubicBezTo>
                  <a:cubicBezTo>
                    <a:pt x="4420" y="4104"/>
                    <a:pt x="4201" y="2302"/>
                    <a:pt x="3101" y="733"/>
                  </a:cubicBezTo>
                  <a:cubicBezTo>
                    <a:pt x="2782" y="278"/>
                    <a:pt x="2406" y="1"/>
                    <a:pt x="188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68" name="Google Shape;1168;p49"/>
          <p:cNvGrpSpPr/>
          <p:nvPr/>
        </p:nvGrpSpPr>
        <p:grpSpPr>
          <a:xfrm>
            <a:off x="5945648" y="1750652"/>
            <a:ext cx="2642470" cy="2644489"/>
            <a:chOff x="1193100" y="238125"/>
            <a:chExt cx="5233650" cy="5237650"/>
          </a:xfrm>
        </p:grpSpPr>
        <p:sp>
          <p:nvSpPr>
            <p:cNvPr id="1169" name="Google Shape;1169;p49"/>
            <p:cNvSpPr/>
            <p:nvPr/>
          </p:nvSpPr>
          <p:spPr>
            <a:xfrm>
              <a:off x="4318000" y="2153050"/>
              <a:ext cx="672200" cy="1215850"/>
            </a:xfrm>
            <a:custGeom>
              <a:avLst/>
              <a:gdLst/>
              <a:ahLst/>
              <a:cxnLst/>
              <a:rect l="l" t="t" r="r" b="b"/>
              <a:pathLst>
                <a:path w="26888" h="48634" extrusionOk="0">
                  <a:moveTo>
                    <a:pt x="11701" y="2050"/>
                  </a:moveTo>
                  <a:cubicBezTo>
                    <a:pt x="11914" y="2050"/>
                    <a:pt x="12133" y="2085"/>
                    <a:pt x="12352" y="2147"/>
                  </a:cubicBezTo>
                  <a:cubicBezTo>
                    <a:pt x="14516" y="2759"/>
                    <a:pt x="16277" y="3995"/>
                    <a:pt x="17897" y="5807"/>
                  </a:cubicBezTo>
                  <a:cubicBezTo>
                    <a:pt x="16638" y="6334"/>
                    <a:pt x="15495" y="6645"/>
                    <a:pt x="14340" y="6645"/>
                  </a:cubicBezTo>
                  <a:cubicBezTo>
                    <a:pt x="14060" y="6645"/>
                    <a:pt x="13781" y="6627"/>
                    <a:pt x="13498" y="6589"/>
                  </a:cubicBezTo>
                  <a:cubicBezTo>
                    <a:pt x="12269" y="6426"/>
                    <a:pt x="11225" y="5866"/>
                    <a:pt x="10523" y="4796"/>
                  </a:cubicBezTo>
                  <a:cubicBezTo>
                    <a:pt x="10023" y="4034"/>
                    <a:pt x="9963" y="3199"/>
                    <a:pt x="10393" y="2673"/>
                  </a:cubicBezTo>
                  <a:cubicBezTo>
                    <a:pt x="10752" y="2232"/>
                    <a:pt x="11211" y="2050"/>
                    <a:pt x="11701" y="2050"/>
                  </a:cubicBezTo>
                  <a:close/>
                  <a:moveTo>
                    <a:pt x="9330" y="6878"/>
                  </a:moveTo>
                  <a:cubicBezTo>
                    <a:pt x="9458" y="6878"/>
                    <a:pt x="9591" y="6933"/>
                    <a:pt x="9731" y="7052"/>
                  </a:cubicBezTo>
                  <a:cubicBezTo>
                    <a:pt x="11149" y="8257"/>
                    <a:pt x="12669" y="8724"/>
                    <a:pt x="14253" y="8724"/>
                  </a:cubicBezTo>
                  <a:cubicBezTo>
                    <a:pt x="15359" y="8724"/>
                    <a:pt x="16497" y="8497"/>
                    <a:pt x="17653" y="8133"/>
                  </a:cubicBezTo>
                  <a:cubicBezTo>
                    <a:pt x="18246" y="7948"/>
                    <a:pt x="18623" y="7831"/>
                    <a:pt x="18901" y="7831"/>
                  </a:cubicBezTo>
                  <a:cubicBezTo>
                    <a:pt x="19385" y="7831"/>
                    <a:pt x="19564" y="8187"/>
                    <a:pt x="20052" y="9155"/>
                  </a:cubicBezTo>
                  <a:cubicBezTo>
                    <a:pt x="21824" y="12672"/>
                    <a:pt x="22640" y="16448"/>
                    <a:pt x="23052" y="20328"/>
                  </a:cubicBezTo>
                  <a:cubicBezTo>
                    <a:pt x="23174" y="21481"/>
                    <a:pt x="23227" y="22640"/>
                    <a:pt x="23279" y="23349"/>
                  </a:cubicBezTo>
                  <a:lnTo>
                    <a:pt x="23280" y="23349"/>
                  </a:lnTo>
                  <a:cubicBezTo>
                    <a:pt x="23335" y="28993"/>
                    <a:pt x="22353" y="33973"/>
                    <a:pt x="20174" y="38701"/>
                  </a:cubicBezTo>
                  <a:cubicBezTo>
                    <a:pt x="19315" y="40565"/>
                    <a:pt x="18255" y="42298"/>
                    <a:pt x="16831" y="43791"/>
                  </a:cubicBezTo>
                  <a:cubicBezTo>
                    <a:pt x="16024" y="44636"/>
                    <a:pt x="15126" y="45364"/>
                    <a:pt x="14069" y="45875"/>
                  </a:cubicBezTo>
                  <a:cubicBezTo>
                    <a:pt x="13142" y="46324"/>
                    <a:pt x="12236" y="46548"/>
                    <a:pt x="11354" y="46548"/>
                  </a:cubicBezTo>
                  <a:cubicBezTo>
                    <a:pt x="10111" y="46548"/>
                    <a:pt x="8914" y="46103"/>
                    <a:pt x="7771" y="45212"/>
                  </a:cubicBezTo>
                  <a:cubicBezTo>
                    <a:pt x="6352" y="44108"/>
                    <a:pt x="5357" y="42667"/>
                    <a:pt x="4566" y="41073"/>
                  </a:cubicBezTo>
                  <a:cubicBezTo>
                    <a:pt x="3471" y="38866"/>
                    <a:pt x="2818" y="36516"/>
                    <a:pt x="2504" y="34086"/>
                  </a:cubicBezTo>
                  <a:cubicBezTo>
                    <a:pt x="1573" y="26892"/>
                    <a:pt x="2305" y="19888"/>
                    <a:pt x="5062" y="13137"/>
                  </a:cubicBezTo>
                  <a:cubicBezTo>
                    <a:pt x="5824" y="11276"/>
                    <a:pt x="6789" y="9534"/>
                    <a:pt x="8074" y="7978"/>
                  </a:cubicBezTo>
                  <a:cubicBezTo>
                    <a:pt x="8328" y="7671"/>
                    <a:pt x="8611" y="7387"/>
                    <a:pt x="8891" y="7102"/>
                  </a:cubicBezTo>
                  <a:cubicBezTo>
                    <a:pt x="9032" y="6957"/>
                    <a:pt x="9177" y="6878"/>
                    <a:pt x="9330" y="6878"/>
                  </a:cubicBezTo>
                  <a:close/>
                  <a:moveTo>
                    <a:pt x="11700" y="0"/>
                  </a:moveTo>
                  <a:cubicBezTo>
                    <a:pt x="9102" y="0"/>
                    <a:pt x="7528" y="2151"/>
                    <a:pt x="8129" y="4432"/>
                  </a:cubicBezTo>
                  <a:cubicBezTo>
                    <a:pt x="8221" y="4781"/>
                    <a:pt x="8098" y="5029"/>
                    <a:pt x="7828" y="5271"/>
                  </a:cubicBezTo>
                  <a:cubicBezTo>
                    <a:pt x="5600" y="7270"/>
                    <a:pt x="4187" y="9807"/>
                    <a:pt x="3070" y="12534"/>
                  </a:cubicBezTo>
                  <a:cubicBezTo>
                    <a:pt x="1076" y="17409"/>
                    <a:pt x="137" y="22494"/>
                    <a:pt x="56" y="27749"/>
                  </a:cubicBezTo>
                  <a:lnTo>
                    <a:pt x="57" y="27749"/>
                  </a:lnTo>
                  <a:cubicBezTo>
                    <a:pt x="1" y="29552"/>
                    <a:pt x="84" y="31350"/>
                    <a:pt x="286" y="33141"/>
                  </a:cubicBezTo>
                  <a:cubicBezTo>
                    <a:pt x="605" y="35979"/>
                    <a:pt x="1229" y="38742"/>
                    <a:pt x="2409" y="41357"/>
                  </a:cubicBezTo>
                  <a:cubicBezTo>
                    <a:pt x="3358" y="43464"/>
                    <a:pt x="4603" y="45363"/>
                    <a:pt x="6442" y="46802"/>
                  </a:cubicBezTo>
                  <a:cubicBezTo>
                    <a:pt x="7999" y="48020"/>
                    <a:pt x="9631" y="48634"/>
                    <a:pt x="11329" y="48634"/>
                  </a:cubicBezTo>
                  <a:cubicBezTo>
                    <a:pt x="12518" y="48634"/>
                    <a:pt x="13740" y="48333"/>
                    <a:pt x="14991" y="47728"/>
                  </a:cubicBezTo>
                  <a:cubicBezTo>
                    <a:pt x="16567" y="46968"/>
                    <a:pt x="17848" y="45830"/>
                    <a:pt x="18973" y="44505"/>
                  </a:cubicBezTo>
                  <a:cubicBezTo>
                    <a:pt x="20543" y="42654"/>
                    <a:pt x="21683" y="40550"/>
                    <a:pt x="22602" y="38319"/>
                  </a:cubicBezTo>
                  <a:cubicBezTo>
                    <a:pt x="26638" y="28530"/>
                    <a:pt x="26212" y="17027"/>
                    <a:pt x="21429" y="7380"/>
                  </a:cubicBezTo>
                  <a:cubicBezTo>
                    <a:pt x="21144" y="6804"/>
                    <a:pt x="21240" y="6542"/>
                    <a:pt x="21758" y="6243"/>
                  </a:cubicBezTo>
                  <a:cubicBezTo>
                    <a:pt x="23180" y="5425"/>
                    <a:pt x="24542" y="4508"/>
                    <a:pt x="25866" y="3539"/>
                  </a:cubicBezTo>
                  <a:cubicBezTo>
                    <a:pt x="26671" y="2948"/>
                    <a:pt x="26887" y="2374"/>
                    <a:pt x="26554" y="1846"/>
                  </a:cubicBezTo>
                  <a:cubicBezTo>
                    <a:pt x="26378" y="1566"/>
                    <a:pt x="26126" y="1425"/>
                    <a:pt x="25809" y="1425"/>
                  </a:cubicBezTo>
                  <a:cubicBezTo>
                    <a:pt x="25487" y="1425"/>
                    <a:pt x="25097" y="1571"/>
                    <a:pt x="24652" y="1866"/>
                  </a:cubicBezTo>
                  <a:cubicBezTo>
                    <a:pt x="23584" y="2573"/>
                    <a:pt x="22537" y="3309"/>
                    <a:pt x="21458" y="3999"/>
                  </a:cubicBezTo>
                  <a:cubicBezTo>
                    <a:pt x="20770" y="4439"/>
                    <a:pt x="20399" y="4672"/>
                    <a:pt x="20080" y="4672"/>
                  </a:cubicBezTo>
                  <a:cubicBezTo>
                    <a:pt x="19714" y="4672"/>
                    <a:pt x="19415" y="4365"/>
                    <a:pt x="18777" y="3712"/>
                  </a:cubicBezTo>
                  <a:cubicBezTo>
                    <a:pt x="17297" y="2199"/>
                    <a:pt x="15573" y="1051"/>
                    <a:pt x="13583" y="345"/>
                  </a:cubicBezTo>
                  <a:cubicBezTo>
                    <a:pt x="12913" y="108"/>
                    <a:pt x="12281" y="0"/>
                    <a:pt x="1170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49"/>
            <p:cNvSpPr/>
            <p:nvPr/>
          </p:nvSpPr>
          <p:spPr>
            <a:xfrm>
              <a:off x="5154450" y="2124025"/>
              <a:ext cx="722075" cy="1272575"/>
            </a:xfrm>
            <a:custGeom>
              <a:avLst/>
              <a:gdLst/>
              <a:ahLst/>
              <a:cxnLst/>
              <a:rect l="l" t="t" r="r" b="b"/>
              <a:pathLst>
                <a:path w="28883" h="50903" extrusionOk="0">
                  <a:moveTo>
                    <a:pt x="1150" y="0"/>
                  </a:moveTo>
                  <a:cubicBezTo>
                    <a:pt x="1044" y="0"/>
                    <a:pt x="932" y="18"/>
                    <a:pt x="816" y="57"/>
                  </a:cubicBezTo>
                  <a:cubicBezTo>
                    <a:pt x="334" y="214"/>
                    <a:pt x="143" y="605"/>
                    <a:pt x="169" y="1089"/>
                  </a:cubicBezTo>
                  <a:cubicBezTo>
                    <a:pt x="184" y="1325"/>
                    <a:pt x="261" y="1557"/>
                    <a:pt x="318" y="1789"/>
                  </a:cubicBezTo>
                  <a:cubicBezTo>
                    <a:pt x="511" y="2564"/>
                    <a:pt x="733" y="3334"/>
                    <a:pt x="901" y="4115"/>
                  </a:cubicBezTo>
                  <a:cubicBezTo>
                    <a:pt x="2586" y="11926"/>
                    <a:pt x="2852" y="19818"/>
                    <a:pt x="2216" y="27755"/>
                  </a:cubicBezTo>
                  <a:cubicBezTo>
                    <a:pt x="1682" y="34415"/>
                    <a:pt x="843" y="41044"/>
                    <a:pt x="92" y="47682"/>
                  </a:cubicBezTo>
                  <a:cubicBezTo>
                    <a:pt x="55" y="47999"/>
                    <a:pt x="1" y="48321"/>
                    <a:pt x="25" y="48635"/>
                  </a:cubicBezTo>
                  <a:cubicBezTo>
                    <a:pt x="62" y="49112"/>
                    <a:pt x="295" y="49486"/>
                    <a:pt x="801" y="49576"/>
                  </a:cubicBezTo>
                  <a:cubicBezTo>
                    <a:pt x="875" y="49589"/>
                    <a:pt x="946" y="49595"/>
                    <a:pt x="1014" y="49595"/>
                  </a:cubicBezTo>
                  <a:cubicBezTo>
                    <a:pt x="1454" y="49595"/>
                    <a:pt x="1760" y="49328"/>
                    <a:pt x="1923" y="48893"/>
                  </a:cubicBezTo>
                  <a:cubicBezTo>
                    <a:pt x="2034" y="48598"/>
                    <a:pt x="2090" y="48276"/>
                    <a:pt x="2127" y="47961"/>
                  </a:cubicBezTo>
                  <a:cubicBezTo>
                    <a:pt x="2946" y="41009"/>
                    <a:pt x="3800" y="34061"/>
                    <a:pt x="4336" y="27078"/>
                  </a:cubicBezTo>
                  <a:cubicBezTo>
                    <a:pt x="4399" y="26254"/>
                    <a:pt x="4471" y="25432"/>
                    <a:pt x="4541" y="24578"/>
                  </a:cubicBezTo>
                  <a:cubicBezTo>
                    <a:pt x="5299" y="24915"/>
                    <a:pt x="5486" y="25023"/>
                    <a:pt x="5875" y="25023"/>
                  </a:cubicBezTo>
                  <a:cubicBezTo>
                    <a:pt x="6000" y="25023"/>
                    <a:pt x="6146" y="25012"/>
                    <a:pt x="6338" y="24994"/>
                  </a:cubicBezTo>
                  <a:cubicBezTo>
                    <a:pt x="6536" y="24975"/>
                    <a:pt x="6729" y="24966"/>
                    <a:pt x="6917" y="24966"/>
                  </a:cubicBezTo>
                  <a:cubicBezTo>
                    <a:pt x="9579" y="24966"/>
                    <a:pt x="11198" y="26784"/>
                    <a:pt x="11895" y="28807"/>
                  </a:cubicBezTo>
                  <a:cubicBezTo>
                    <a:pt x="12288" y="29947"/>
                    <a:pt x="12506" y="31126"/>
                    <a:pt x="12673" y="32316"/>
                  </a:cubicBezTo>
                  <a:cubicBezTo>
                    <a:pt x="13082" y="35213"/>
                    <a:pt x="13133" y="38138"/>
                    <a:pt x="13380" y="41046"/>
                  </a:cubicBezTo>
                  <a:cubicBezTo>
                    <a:pt x="13576" y="43366"/>
                    <a:pt x="13865" y="45675"/>
                    <a:pt x="15084" y="47731"/>
                  </a:cubicBezTo>
                  <a:cubicBezTo>
                    <a:pt x="16320" y="49816"/>
                    <a:pt x="18045" y="50902"/>
                    <a:pt x="20004" y="50902"/>
                  </a:cubicBezTo>
                  <a:cubicBezTo>
                    <a:pt x="21018" y="50902"/>
                    <a:pt x="22096" y="50611"/>
                    <a:pt x="23201" y="50017"/>
                  </a:cubicBezTo>
                  <a:cubicBezTo>
                    <a:pt x="25918" y="48554"/>
                    <a:pt x="27645" y="46285"/>
                    <a:pt x="28317" y="43256"/>
                  </a:cubicBezTo>
                  <a:cubicBezTo>
                    <a:pt x="28604" y="41966"/>
                    <a:pt x="28733" y="40650"/>
                    <a:pt x="28859" y="39335"/>
                  </a:cubicBezTo>
                  <a:cubicBezTo>
                    <a:pt x="28883" y="39099"/>
                    <a:pt x="28883" y="38853"/>
                    <a:pt x="28844" y="38619"/>
                  </a:cubicBezTo>
                  <a:cubicBezTo>
                    <a:pt x="28745" y="38007"/>
                    <a:pt x="28372" y="37620"/>
                    <a:pt x="27884" y="37620"/>
                  </a:cubicBezTo>
                  <a:cubicBezTo>
                    <a:pt x="27869" y="37620"/>
                    <a:pt x="27853" y="37620"/>
                    <a:pt x="27838" y="37621"/>
                  </a:cubicBezTo>
                  <a:cubicBezTo>
                    <a:pt x="27272" y="37648"/>
                    <a:pt x="26983" y="38010"/>
                    <a:pt x="26868" y="38525"/>
                  </a:cubicBezTo>
                  <a:cubicBezTo>
                    <a:pt x="26817" y="38758"/>
                    <a:pt x="26822" y="39002"/>
                    <a:pt x="26791" y="39240"/>
                  </a:cubicBezTo>
                  <a:cubicBezTo>
                    <a:pt x="26650" y="40311"/>
                    <a:pt x="26528" y="41384"/>
                    <a:pt x="26356" y="42450"/>
                  </a:cubicBezTo>
                  <a:cubicBezTo>
                    <a:pt x="26009" y="44613"/>
                    <a:pt x="24898" y="46325"/>
                    <a:pt x="23150" y="47614"/>
                  </a:cubicBezTo>
                  <a:cubicBezTo>
                    <a:pt x="22068" y="48412"/>
                    <a:pt x="21022" y="48802"/>
                    <a:pt x="20070" y="48802"/>
                  </a:cubicBezTo>
                  <a:cubicBezTo>
                    <a:pt x="18465" y="48802"/>
                    <a:pt x="17127" y="47693"/>
                    <a:pt x="16331" y="45562"/>
                  </a:cubicBezTo>
                  <a:cubicBezTo>
                    <a:pt x="15879" y="44356"/>
                    <a:pt x="15639" y="43095"/>
                    <a:pt x="15537" y="41815"/>
                  </a:cubicBezTo>
                  <a:cubicBezTo>
                    <a:pt x="15360" y="39623"/>
                    <a:pt x="15237" y="37425"/>
                    <a:pt x="15059" y="35233"/>
                  </a:cubicBezTo>
                  <a:cubicBezTo>
                    <a:pt x="14868" y="32880"/>
                    <a:pt x="14644" y="30528"/>
                    <a:pt x="13889" y="28269"/>
                  </a:cubicBezTo>
                  <a:cubicBezTo>
                    <a:pt x="13173" y="26122"/>
                    <a:pt x="11872" y="24473"/>
                    <a:pt x="9803" y="23476"/>
                  </a:cubicBezTo>
                  <a:cubicBezTo>
                    <a:pt x="9604" y="23381"/>
                    <a:pt x="9315" y="23354"/>
                    <a:pt x="9326" y="23014"/>
                  </a:cubicBezTo>
                  <a:cubicBezTo>
                    <a:pt x="9632" y="22640"/>
                    <a:pt x="10075" y="22431"/>
                    <a:pt x="10471" y="22169"/>
                  </a:cubicBezTo>
                  <a:cubicBezTo>
                    <a:pt x="12897" y="20557"/>
                    <a:pt x="14979" y="18577"/>
                    <a:pt x="16691" y="16232"/>
                  </a:cubicBezTo>
                  <a:cubicBezTo>
                    <a:pt x="19132" y="12890"/>
                    <a:pt x="20369" y="9158"/>
                    <a:pt x="20089" y="4985"/>
                  </a:cubicBezTo>
                  <a:cubicBezTo>
                    <a:pt x="20057" y="4510"/>
                    <a:pt x="19997" y="4023"/>
                    <a:pt x="19855" y="3570"/>
                  </a:cubicBezTo>
                  <a:cubicBezTo>
                    <a:pt x="19674" y="2998"/>
                    <a:pt x="19242" y="2678"/>
                    <a:pt x="18768" y="2678"/>
                  </a:cubicBezTo>
                  <a:cubicBezTo>
                    <a:pt x="18672" y="2678"/>
                    <a:pt x="18575" y="2691"/>
                    <a:pt x="18477" y="2718"/>
                  </a:cubicBezTo>
                  <a:cubicBezTo>
                    <a:pt x="17891" y="2879"/>
                    <a:pt x="17564" y="3449"/>
                    <a:pt x="17791" y="4157"/>
                  </a:cubicBezTo>
                  <a:cubicBezTo>
                    <a:pt x="18120" y="5180"/>
                    <a:pt x="18063" y="6209"/>
                    <a:pt x="18001" y="7245"/>
                  </a:cubicBezTo>
                  <a:cubicBezTo>
                    <a:pt x="17910" y="8780"/>
                    <a:pt x="17515" y="10242"/>
                    <a:pt x="16920" y="11654"/>
                  </a:cubicBezTo>
                  <a:cubicBezTo>
                    <a:pt x="15478" y="15075"/>
                    <a:pt x="13051" y="17690"/>
                    <a:pt x="10118" y="19874"/>
                  </a:cubicBezTo>
                  <a:cubicBezTo>
                    <a:pt x="8417" y="21140"/>
                    <a:pt x="6596" y="22224"/>
                    <a:pt x="4653" y="23303"/>
                  </a:cubicBezTo>
                  <a:lnTo>
                    <a:pt x="4653" y="23301"/>
                  </a:lnTo>
                  <a:cubicBezTo>
                    <a:pt x="4471" y="22797"/>
                    <a:pt x="4564" y="22357"/>
                    <a:pt x="4568" y="21928"/>
                  </a:cubicBezTo>
                  <a:cubicBezTo>
                    <a:pt x="4604" y="18004"/>
                    <a:pt x="4530" y="14087"/>
                    <a:pt x="4021" y="10189"/>
                  </a:cubicBezTo>
                  <a:cubicBezTo>
                    <a:pt x="3669" y="7490"/>
                    <a:pt x="3219" y="4809"/>
                    <a:pt x="2588" y="2159"/>
                  </a:cubicBezTo>
                  <a:cubicBezTo>
                    <a:pt x="2450" y="1575"/>
                    <a:pt x="2303" y="989"/>
                    <a:pt x="1961" y="483"/>
                  </a:cubicBezTo>
                  <a:cubicBezTo>
                    <a:pt x="1755" y="176"/>
                    <a:pt x="1478" y="0"/>
                    <a:pt x="115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49"/>
            <p:cNvSpPr/>
            <p:nvPr/>
          </p:nvSpPr>
          <p:spPr>
            <a:xfrm>
              <a:off x="4375550" y="2081075"/>
              <a:ext cx="672200" cy="1215875"/>
            </a:xfrm>
            <a:custGeom>
              <a:avLst/>
              <a:gdLst/>
              <a:ahLst/>
              <a:cxnLst/>
              <a:rect l="l" t="t" r="r" b="b"/>
              <a:pathLst>
                <a:path w="26888" h="48635" extrusionOk="0">
                  <a:moveTo>
                    <a:pt x="11702" y="2051"/>
                  </a:moveTo>
                  <a:cubicBezTo>
                    <a:pt x="11915" y="2051"/>
                    <a:pt x="12134" y="2085"/>
                    <a:pt x="12353" y="2147"/>
                  </a:cubicBezTo>
                  <a:cubicBezTo>
                    <a:pt x="14517" y="2760"/>
                    <a:pt x="16278" y="3995"/>
                    <a:pt x="17898" y="5807"/>
                  </a:cubicBezTo>
                  <a:cubicBezTo>
                    <a:pt x="16639" y="6335"/>
                    <a:pt x="15495" y="6646"/>
                    <a:pt x="14340" y="6646"/>
                  </a:cubicBezTo>
                  <a:cubicBezTo>
                    <a:pt x="14061" y="6646"/>
                    <a:pt x="13781" y="6627"/>
                    <a:pt x="13499" y="6590"/>
                  </a:cubicBezTo>
                  <a:cubicBezTo>
                    <a:pt x="12270" y="6426"/>
                    <a:pt x="11226" y="5866"/>
                    <a:pt x="10523" y="4797"/>
                  </a:cubicBezTo>
                  <a:cubicBezTo>
                    <a:pt x="10023" y="4035"/>
                    <a:pt x="9964" y="3199"/>
                    <a:pt x="10393" y="2672"/>
                  </a:cubicBezTo>
                  <a:cubicBezTo>
                    <a:pt x="10753" y="2232"/>
                    <a:pt x="11212" y="2051"/>
                    <a:pt x="11702" y="2051"/>
                  </a:cubicBezTo>
                  <a:close/>
                  <a:moveTo>
                    <a:pt x="9331" y="6878"/>
                  </a:moveTo>
                  <a:cubicBezTo>
                    <a:pt x="9458" y="6878"/>
                    <a:pt x="9591" y="6933"/>
                    <a:pt x="9731" y="7052"/>
                  </a:cubicBezTo>
                  <a:cubicBezTo>
                    <a:pt x="11149" y="8258"/>
                    <a:pt x="12669" y="8725"/>
                    <a:pt x="14253" y="8725"/>
                  </a:cubicBezTo>
                  <a:cubicBezTo>
                    <a:pt x="15359" y="8725"/>
                    <a:pt x="16497" y="8497"/>
                    <a:pt x="17654" y="8134"/>
                  </a:cubicBezTo>
                  <a:cubicBezTo>
                    <a:pt x="18247" y="7948"/>
                    <a:pt x="18624" y="7831"/>
                    <a:pt x="18901" y="7831"/>
                  </a:cubicBezTo>
                  <a:cubicBezTo>
                    <a:pt x="19385" y="7831"/>
                    <a:pt x="19564" y="8187"/>
                    <a:pt x="20052" y="9156"/>
                  </a:cubicBezTo>
                  <a:cubicBezTo>
                    <a:pt x="21825" y="12672"/>
                    <a:pt x="22640" y="16448"/>
                    <a:pt x="23052" y="20329"/>
                  </a:cubicBezTo>
                  <a:cubicBezTo>
                    <a:pt x="23175" y="21481"/>
                    <a:pt x="23228" y="22640"/>
                    <a:pt x="23279" y="23349"/>
                  </a:cubicBezTo>
                  <a:lnTo>
                    <a:pt x="23280" y="23349"/>
                  </a:lnTo>
                  <a:cubicBezTo>
                    <a:pt x="23335" y="28993"/>
                    <a:pt x="22353" y="33973"/>
                    <a:pt x="20174" y="38701"/>
                  </a:cubicBezTo>
                  <a:cubicBezTo>
                    <a:pt x="19315" y="40565"/>
                    <a:pt x="18256" y="42299"/>
                    <a:pt x="16831" y="43791"/>
                  </a:cubicBezTo>
                  <a:cubicBezTo>
                    <a:pt x="16023" y="44636"/>
                    <a:pt x="15126" y="45364"/>
                    <a:pt x="14069" y="45876"/>
                  </a:cubicBezTo>
                  <a:cubicBezTo>
                    <a:pt x="13142" y="46324"/>
                    <a:pt x="12236" y="46549"/>
                    <a:pt x="11354" y="46549"/>
                  </a:cubicBezTo>
                  <a:cubicBezTo>
                    <a:pt x="10110" y="46549"/>
                    <a:pt x="8914" y="46103"/>
                    <a:pt x="7771" y="45212"/>
                  </a:cubicBezTo>
                  <a:cubicBezTo>
                    <a:pt x="6354" y="44109"/>
                    <a:pt x="5357" y="42668"/>
                    <a:pt x="4566" y="41074"/>
                  </a:cubicBezTo>
                  <a:cubicBezTo>
                    <a:pt x="3471" y="38866"/>
                    <a:pt x="2818" y="36516"/>
                    <a:pt x="2504" y="34087"/>
                  </a:cubicBezTo>
                  <a:cubicBezTo>
                    <a:pt x="1573" y="26892"/>
                    <a:pt x="2305" y="19888"/>
                    <a:pt x="5063" y="13138"/>
                  </a:cubicBezTo>
                  <a:cubicBezTo>
                    <a:pt x="5824" y="11275"/>
                    <a:pt x="6791" y="9533"/>
                    <a:pt x="8075" y="7978"/>
                  </a:cubicBezTo>
                  <a:cubicBezTo>
                    <a:pt x="8328" y="7672"/>
                    <a:pt x="8611" y="7387"/>
                    <a:pt x="8891" y="7102"/>
                  </a:cubicBezTo>
                  <a:cubicBezTo>
                    <a:pt x="9032" y="6957"/>
                    <a:pt x="9178" y="6878"/>
                    <a:pt x="9331" y="6878"/>
                  </a:cubicBezTo>
                  <a:close/>
                  <a:moveTo>
                    <a:pt x="11701" y="0"/>
                  </a:moveTo>
                  <a:cubicBezTo>
                    <a:pt x="9102" y="0"/>
                    <a:pt x="7529" y="2152"/>
                    <a:pt x="8130" y="4432"/>
                  </a:cubicBezTo>
                  <a:cubicBezTo>
                    <a:pt x="8222" y="4781"/>
                    <a:pt x="8099" y="5029"/>
                    <a:pt x="7829" y="5272"/>
                  </a:cubicBezTo>
                  <a:cubicBezTo>
                    <a:pt x="5601" y="7269"/>
                    <a:pt x="4188" y="9808"/>
                    <a:pt x="3071" y="12535"/>
                  </a:cubicBezTo>
                  <a:cubicBezTo>
                    <a:pt x="1078" y="17409"/>
                    <a:pt x="138" y="22495"/>
                    <a:pt x="57" y="27749"/>
                  </a:cubicBezTo>
                  <a:cubicBezTo>
                    <a:pt x="1" y="29552"/>
                    <a:pt x="85" y="31350"/>
                    <a:pt x="286" y="33141"/>
                  </a:cubicBezTo>
                  <a:cubicBezTo>
                    <a:pt x="605" y="35979"/>
                    <a:pt x="1229" y="38741"/>
                    <a:pt x="2409" y="41358"/>
                  </a:cubicBezTo>
                  <a:cubicBezTo>
                    <a:pt x="3358" y="43464"/>
                    <a:pt x="4603" y="45364"/>
                    <a:pt x="6442" y="46802"/>
                  </a:cubicBezTo>
                  <a:cubicBezTo>
                    <a:pt x="7999" y="48020"/>
                    <a:pt x="9631" y="48634"/>
                    <a:pt x="11330" y="48634"/>
                  </a:cubicBezTo>
                  <a:cubicBezTo>
                    <a:pt x="12518" y="48634"/>
                    <a:pt x="13740" y="48333"/>
                    <a:pt x="14991" y="47729"/>
                  </a:cubicBezTo>
                  <a:cubicBezTo>
                    <a:pt x="16567" y="46967"/>
                    <a:pt x="17849" y="45829"/>
                    <a:pt x="18973" y="44505"/>
                  </a:cubicBezTo>
                  <a:cubicBezTo>
                    <a:pt x="20543" y="42654"/>
                    <a:pt x="21683" y="40551"/>
                    <a:pt x="22602" y="38319"/>
                  </a:cubicBezTo>
                  <a:cubicBezTo>
                    <a:pt x="26638" y="28530"/>
                    <a:pt x="26213" y="17027"/>
                    <a:pt x="21429" y="7380"/>
                  </a:cubicBezTo>
                  <a:cubicBezTo>
                    <a:pt x="21144" y="6805"/>
                    <a:pt x="21240" y="6542"/>
                    <a:pt x="21758" y="6244"/>
                  </a:cubicBezTo>
                  <a:cubicBezTo>
                    <a:pt x="23180" y="5425"/>
                    <a:pt x="24542" y="4509"/>
                    <a:pt x="25866" y="3539"/>
                  </a:cubicBezTo>
                  <a:cubicBezTo>
                    <a:pt x="26672" y="2948"/>
                    <a:pt x="26887" y="2374"/>
                    <a:pt x="26555" y="1846"/>
                  </a:cubicBezTo>
                  <a:cubicBezTo>
                    <a:pt x="26379" y="1566"/>
                    <a:pt x="26126" y="1425"/>
                    <a:pt x="25810" y="1425"/>
                  </a:cubicBezTo>
                  <a:cubicBezTo>
                    <a:pt x="25487" y="1425"/>
                    <a:pt x="25097" y="1571"/>
                    <a:pt x="24652" y="1867"/>
                  </a:cubicBezTo>
                  <a:cubicBezTo>
                    <a:pt x="23585" y="2573"/>
                    <a:pt x="22536" y="3309"/>
                    <a:pt x="21460" y="3999"/>
                  </a:cubicBezTo>
                  <a:cubicBezTo>
                    <a:pt x="20771" y="4439"/>
                    <a:pt x="20400" y="4672"/>
                    <a:pt x="20081" y="4672"/>
                  </a:cubicBezTo>
                  <a:cubicBezTo>
                    <a:pt x="19714" y="4672"/>
                    <a:pt x="19415" y="4364"/>
                    <a:pt x="18777" y="3711"/>
                  </a:cubicBezTo>
                  <a:cubicBezTo>
                    <a:pt x="17299" y="2200"/>
                    <a:pt x="15575" y="1050"/>
                    <a:pt x="13584" y="345"/>
                  </a:cubicBezTo>
                  <a:cubicBezTo>
                    <a:pt x="12914" y="108"/>
                    <a:pt x="12282" y="0"/>
                    <a:pt x="1170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49"/>
            <p:cNvSpPr/>
            <p:nvPr/>
          </p:nvSpPr>
          <p:spPr>
            <a:xfrm>
              <a:off x="5212000" y="2052075"/>
              <a:ext cx="722075" cy="1272575"/>
            </a:xfrm>
            <a:custGeom>
              <a:avLst/>
              <a:gdLst/>
              <a:ahLst/>
              <a:cxnLst/>
              <a:rect l="l" t="t" r="r" b="b"/>
              <a:pathLst>
                <a:path w="28883" h="50903" extrusionOk="0">
                  <a:moveTo>
                    <a:pt x="1149" y="1"/>
                  </a:moveTo>
                  <a:cubicBezTo>
                    <a:pt x="1044" y="1"/>
                    <a:pt x="932" y="19"/>
                    <a:pt x="816" y="57"/>
                  </a:cubicBezTo>
                  <a:cubicBezTo>
                    <a:pt x="334" y="215"/>
                    <a:pt x="143" y="605"/>
                    <a:pt x="170" y="1090"/>
                  </a:cubicBezTo>
                  <a:cubicBezTo>
                    <a:pt x="183" y="1325"/>
                    <a:pt x="261" y="1558"/>
                    <a:pt x="320" y="1790"/>
                  </a:cubicBezTo>
                  <a:cubicBezTo>
                    <a:pt x="512" y="2566"/>
                    <a:pt x="733" y="3335"/>
                    <a:pt x="901" y="4115"/>
                  </a:cubicBezTo>
                  <a:cubicBezTo>
                    <a:pt x="2587" y="11926"/>
                    <a:pt x="2852" y="19820"/>
                    <a:pt x="2216" y="27756"/>
                  </a:cubicBezTo>
                  <a:cubicBezTo>
                    <a:pt x="1682" y="34417"/>
                    <a:pt x="844" y="41046"/>
                    <a:pt x="92" y="47683"/>
                  </a:cubicBezTo>
                  <a:cubicBezTo>
                    <a:pt x="56" y="47999"/>
                    <a:pt x="1" y="48322"/>
                    <a:pt x="26" y="48637"/>
                  </a:cubicBezTo>
                  <a:cubicBezTo>
                    <a:pt x="62" y="49111"/>
                    <a:pt x="296" y="49486"/>
                    <a:pt x="802" y="49575"/>
                  </a:cubicBezTo>
                  <a:cubicBezTo>
                    <a:pt x="877" y="49589"/>
                    <a:pt x="949" y="49595"/>
                    <a:pt x="1017" y="49595"/>
                  </a:cubicBezTo>
                  <a:cubicBezTo>
                    <a:pt x="1457" y="49595"/>
                    <a:pt x="1761" y="49328"/>
                    <a:pt x="1924" y="48894"/>
                  </a:cubicBezTo>
                  <a:cubicBezTo>
                    <a:pt x="2035" y="48599"/>
                    <a:pt x="2091" y="48276"/>
                    <a:pt x="2128" y="47961"/>
                  </a:cubicBezTo>
                  <a:cubicBezTo>
                    <a:pt x="2946" y="41009"/>
                    <a:pt x="3801" y="34061"/>
                    <a:pt x="4337" y="27079"/>
                  </a:cubicBezTo>
                  <a:cubicBezTo>
                    <a:pt x="4401" y="26255"/>
                    <a:pt x="4472" y="25432"/>
                    <a:pt x="4543" y="24579"/>
                  </a:cubicBezTo>
                  <a:cubicBezTo>
                    <a:pt x="5301" y="24916"/>
                    <a:pt x="5487" y="25024"/>
                    <a:pt x="5875" y="25024"/>
                  </a:cubicBezTo>
                  <a:cubicBezTo>
                    <a:pt x="6000" y="25024"/>
                    <a:pt x="6146" y="25012"/>
                    <a:pt x="6338" y="24994"/>
                  </a:cubicBezTo>
                  <a:cubicBezTo>
                    <a:pt x="6536" y="24976"/>
                    <a:pt x="6729" y="24966"/>
                    <a:pt x="6917" y="24966"/>
                  </a:cubicBezTo>
                  <a:cubicBezTo>
                    <a:pt x="9580" y="24966"/>
                    <a:pt x="11198" y="26784"/>
                    <a:pt x="11895" y="28808"/>
                  </a:cubicBezTo>
                  <a:cubicBezTo>
                    <a:pt x="12289" y="29947"/>
                    <a:pt x="12506" y="31125"/>
                    <a:pt x="12675" y="32316"/>
                  </a:cubicBezTo>
                  <a:cubicBezTo>
                    <a:pt x="13083" y="35212"/>
                    <a:pt x="13134" y="38137"/>
                    <a:pt x="13380" y="41046"/>
                  </a:cubicBezTo>
                  <a:cubicBezTo>
                    <a:pt x="13577" y="43366"/>
                    <a:pt x="13865" y="45675"/>
                    <a:pt x="15085" y="47731"/>
                  </a:cubicBezTo>
                  <a:cubicBezTo>
                    <a:pt x="16321" y="49816"/>
                    <a:pt x="18046" y="50902"/>
                    <a:pt x="20006" y="50902"/>
                  </a:cubicBezTo>
                  <a:cubicBezTo>
                    <a:pt x="21020" y="50902"/>
                    <a:pt x="22097" y="50611"/>
                    <a:pt x="23202" y="50017"/>
                  </a:cubicBezTo>
                  <a:cubicBezTo>
                    <a:pt x="25919" y="48554"/>
                    <a:pt x="27646" y="46286"/>
                    <a:pt x="28318" y="43256"/>
                  </a:cubicBezTo>
                  <a:cubicBezTo>
                    <a:pt x="28604" y="41965"/>
                    <a:pt x="28733" y="40649"/>
                    <a:pt x="28860" y="39335"/>
                  </a:cubicBezTo>
                  <a:cubicBezTo>
                    <a:pt x="28883" y="39098"/>
                    <a:pt x="28883" y="38852"/>
                    <a:pt x="28846" y="38618"/>
                  </a:cubicBezTo>
                  <a:cubicBezTo>
                    <a:pt x="28745" y="38005"/>
                    <a:pt x="28373" y="37619"/>
                    <a:pt x="27882" y="37619"/>
                  </a:cubicBezTo>
                  <a:cubicBezTo>
                    <a:pt x="27867" y="37619"/>
                    <a:pt x="27853" y="37620"/>
                    <a:pt x="27838" y="37620"/>
                  </a:cubicBezTo>
                  <a:cubicBezTo>
                    <a:pt x="27273" y="37648"/>
                    <a:pt x="26984" y="38009"/>
                    <a:pt x="26870" y="38524"/>
                  </a:cubicBezTo>
                  <a:cubicBezTo>
                    <a:pt x="26818" y="38757"/>
                    <a:pt x="26823" y="39002"/>
                    <a:pt x="26792" y="39239"/>
                  </a:cubicBezTo>
                  <a:cubicBezTo>
                    <a:pt x="26650" y="40310"/>
                    <a:pt x="26528" y="41384"/>
                    <a:pt x="26357" y="42450"/>
                  </a:cubicBezTo>
                  <a:cubicBezTo>
                    <a:pt x="26010" y="44612"/>
                    <a:pt x="24900" y="46324"/>
                    <a:pt x="23152" y="47614"/>
                  </a:cubicBezTo>
                  <a:cubicBezTo>
                    <a:pt x="22069" y="48412"/>
                    <a:pt x="21023" y="48802"/>
                    <a:pt x="20071" y="48802"/>
                  </a:cubicBezTo>
                  <a:cubicBezTo>
                    <a:pt x="18466" y="48802"/>
                    <a:pt x="17127" y="47693"/>
                    <a:pt x="16331" y="45561"/>
                  </a:cubicBezTo>
                  <a:cubicBezTo>
                    <a:pt x="15880" y="44355"/>
                    <a:pt x="15640" y="43095"/>
                    <a:pt x="15538" y="41815"/>
                  </a:cubicBezTo>
                  <a:cubicBezTo>
                    <a:pt x="15360" y="39623"/>
                    <a:pt x="15238" y="37424"/>
                    <a:pt x="15060" y="35232"/>
                  </a:cubicBezTo>
                  <a:cubicBezTo>
                    <a:pt x="14868" y="32879"/>
                    <a:pt x="14645" y="30528"/>
                    <a:pt x="13890" y="28268"/>
                  </a:cubicBezTo>
                  <a:cubicBezTo>
                    <a:pt x="13173" y="26121"/>
                    <a:pt x="11873" y="24472"/>
                    <a:pt x="9804" y="23475"/>
                  </a:cubicBezTo>
                  <a:cubicBezTo>
                    <a:pt x="9605" y="23380"/>
                    <a:pt x="9316" y="23354"/>
                    <a:pt x="9327" y="23013"/>
                  </a:cubicBezTo>
                  <a:cubicBezTo>
                    <a:pt x="9634" y="22640"/>
                    <a:pt x="10075" y="22431"/>
                    <a:pt x="10472" y="22168"/>
                  </a:cubicBezTo>
                  <a:cubicBezTo>
                    <a:pt x="12898" y="20556"/>
                    <a:pt x="14980" y="18577"/>
                    <a:pt x="16692" y="16232"/>
                  </a:cubicBezTo>
                  <a:cubicBezTo>
                    <a:pt x="19133" y="12890"/>
                    <a:pt x="20368" y="9158"/>
                    <a:pt x="20089" y="4985"/>
                  </a:cubicBezTo>
                  <a:cubicBezTo>
                    <a:pt x="20058" y="4509"/>
                    <a:pt x="19998" y="4022"/>
                    <a:pt x="19856" y="3570"/>
                  </a:cubicBezTo>
                  <a:cubicBezTo>
                    <a:pt x="19675" y="2998"/>
                    <a:pt x="19242" y="2678"/>
                    <a:pt x="18769" y="2678"/>
                  </a:cubicBezTo>
                  <a:cubicBezTo>
                    <a:pt x="18673" y="2678"/>
                    <a:pt x="18576" y="2691"/>
                    <a:pt x="18478" y="2717"/>
                  </a:cubicBezTo>
                  <a:cubicBezTo>
                    <a:pt x="17892" y="2879"/>
                    <a:pt x="17565" y="3448"/>
                    <a:pt x="17792" y="4156"/>
                  </a:cubicBezTo>
                  <a:cubicBezTo>
                    <a:pt x="18121" y="5179"/>
                    <a:pt x="18064" y="6208"/>
                    <a:pt x="18002" y="7245"/>
                  </a:cubicBezTo>
                  <a:cubicBezTo>
                    <a:pt x="17911" y="8779"/>
                    <a:pt x="17516" y="10242"/>
                    <a:pt x="16920" y="11653"/>
                  </a:cubicBezTo>
                  <a:cubicBezTo>
                    <a:pt x="15478" y="15075"/>
                    <a:pt x="13052" y="17690"/>
                    <a:pt x="10120" y="19873"/>
                  </a:cubicBezTo>
                  <a:cubicBezTo>
                    <a:pt x="8418" y="21139"/>
                    <a:pt x="6597" y="22223"/>
                    <a:pt x="4654" y="23302"/>
                  </a:cubicBezTo>
                  <a:lnTo>
                    <a:pt x="4652" y="23302"/>
                  </a:lnTo>
                  <a:cubicBezTo>
                    <a:pt x="4471" y="22797"/>
                    <a:pt x="4564" y="22359"/>
                    <a:pt x="4568" y="21928"/>
                  </a:cubicBezTo>
                  <a:cubicBezTo>
                    <a:pt x="4603" y="18005"/>
                    <a:pt x="4531" y="14087"/>
                    <a:pt x="4021" y="10189"/>
                  </a:cubicBezTo>
                  <a:cubicBezTo>
                    <a:pt x="3670" y="7491"/>
                    <a:pt x="3219" y="4809"/>
                    <a:pt x="2588" y="2160"/>
                  </a:cubicBezTo>
                  <a:cubicBezTo>
                    <a:pt x="2451" y="1577"/>
                    <a:pt x="2303" y="990"/>
                    <a:pt x="1961" y="483"/>
                  </a:cubicBezTo>
                  <a:cubicBezTo>
                    <a:pt x="1755" y="177"/>
                    <a:pt x="1478" y="1"/>
                    <a:pt x="114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49"/>
            <p:cNvSpPr/>
            <p:nvPr/>
          </p:nvSpPr>
          <p:spPr>
            <a:xfrm>
              <a:off x="6133800" y="2146400"/>
              <a:ext cx="292950" cy="873950"/>
            </a:xfrm>
            <a:custGeom>
              <a:avLst/>
              <a:gdLst/>
              <a:ahLst/>
              <a:cxnLst/>
              <a:rect l="l" t="t" r="r" b="b"/>
              <a:pathLst>
                <a:path w="11718" h="34958" extrusionOk="0">
                  <a:moveTo>
                    <a:pt x="9520" y="1"/>
                  </a:moveTo>
                  <a:cubicBezTo>
                    <a:pt x="8920" y="1"/>
                    <a:pt x="8233" y="344"/>
                    <a:pt x="7521" y="1053"/>
                  </a:cubicBezTo>
                  <a:cubicBezTo>
                    <a:pt x="7031" y="1542"/>
                    <a:pt x="6620" y="2121"/>
                    <a:pt x="6246" y="2741"/>
                  </a:cubicBezTo>
                  <a:cubicBezTo>
                    <a:pt x="5612" y="3789"/>
                    <a:pt x="5090" y="4909"/>
                    <a:pt x="4651" y="6076"/>
                  </a:cubicBezTo>
                  <a:cubicBezTo>
                    <a:pt x="2274" y="12382"/>
                    <a:pt x="758" y="18888"/>
                    <a:pt x="204" y="25604"/>
                  </a:cubicBezTo>
                  <a:cubicBezTo>
                    <a:pt x="21" y="27806"/>
                    <a:pt x="1" y="29998"/>
                    <a:pt x="381" y="32118"/>
                  </a:cubicBezTo>
                  <a:cubicBezTo>
                    <a:pt x="507" y="32819"/>
                    <a:pt x="648" y="33517"/>
                    <a:pt x="975" y="34105"/>
                  </a:cubicBezTo>
                  <a:cubicBezTo>
                    <a:pt x="1296" y="34684"/>
                    <a:pt x="1653" y="34957"/>
                    <a:pt x="2062" y="34957"/>
                  </a:cubicBezTo>
                  <a:cubicBezTo>
                    <a:pt x="2401" y="34957"/>
                    <a:pt x="2776" y="34769"/>
                    <a:pt x="3196" y="34410"/>
                  </a:cubicBezTo>
                  <a:cubicBezTo>
                    <a:pt x="4219" y="33536"/>
                    <a:pt x="4706" y="32315"/>
                    <a:pt x="5120" y="31001"/>
                  </a:cubicBezTo>
                  <a:cubicBezTo>
                    <a:pt x="6638" y="26182"/>
                    <a:pt x="8141" y="21357"/>
                    <a:pt x="9444" y="16466"/>
                  </a:cubicBezTo>
                  <a:cubicBezTo>
                    <a:pt x="10265" y="13678"/>
                    <a:pt x="10826" y="10833"/>
                    <a:pt x="11260" y="7967"/>
                  </a:cubicBezTo>
                  <a:cubicBezTo>
                    <a:pt x="11539" y="6110"/>
                    <a:pt x="11718" y="4244"/>
                    <a:pt x="11428" y="2428"/>
                  </a:cubicBezTo>
                  <a:cubicBezTo>
                    <a:pt x="11173" y="837"/>
                    <a:pt x="10454" y="1"/>
                    <a:pt x="952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49"/>
            <p:cNvSpPr/>
            <p:nvPr/>
          </p:nvSpPr>
          <p:spPr>
            <a:xfrm>
              <a:off x="5543775" y="2113475"/>
              <a:ext cx="294400" cy="1133300"/>
            </a:xfrm>
            <a:custGeom>
              <a:avLst/>
              <a:gdLst/>
              <a:ahLst/>
              <a:cxnLst/>
              <a:rect l="l" t="t" r="r" b="b"/>
              <a:pathLst>
                <a:path w="11776" h="45332" extrusionOk="0">
                  <a:moveTo>
                    <a:pt x="10676" y="1"/>
                  </a:moveTo>
                  <a:cubicBezTo>
                    <a:pt x="10665" y="1"/>
                    <a:pt x="10655" y="1"/>
                    <a:pt x="10645" y="1"/>
                  </a:cubicBezTo>
                  <a:cubicBezTo>
                    <a:pt x="10062" y="17"/>
                    <a:pt x="9845" y="477"/>
                    <a:pt x="9866" y="1491"/>
                  </a:cubicBezTo>
                  <a:cubicBezTo>
                    <a:pt x="10017" y="9134"/>
                    <a:pt x="7099" y="15327"/>
                    <a:pt x="1109" y="20073"/>
                  </a:cubicBezTo>
                  <a:cubicBezTo>
                    <a:pt x="108" y="20865"/>
                    <a:pt x="1" y="21755"/>
                    <a:pt x="944" y="22667"/>
                  </a:cubicBezTo>
                  <a:cubicBezTo>
                    <a:pt x="1655" y="23355"/>
                    <a:pt x="2134" y="24163"/>
                    <a:pt x="2539" y="25038"/>
                  </a:cubicBezTo>
                  <a:cubicBezTo>
                    <a:pt x="3403" y="26907"/>
                    <a:pt x="3896" y="28880"/>
                    <a:pt x="4187" y="30909"/>
                  </a:cubicBezTo>
                  <a:cubicBezTo>
                    <a:pt x="4628" y="34003"/>
                    <a:pt x="4760" y="37122"/>
                    <a:pt x="4942" y="40237"/>
                  </a:cubicBezTo>
                  <a:cubicBezTo>
                    <a:pt x="5014" y="41478"/>
                    <a:pt x="5101" y="42716"/>
                    <a:pt x="5649" y="43863"/>
                  </a:cubicBezTo>
                  <a:cubicBezTo>
                    <a:pt x="5913" y="44416"/>
                    <a:pt x="6243" y="44906"/>
                    <a:pt x="6820" y="45180"/>
                  </a:cubicBezTo>
                  <a:cubicBezTo>
                    <a:pt x="7017" y="45273"/>
                    <a:pt x="7212" y="45332"/>
                    <a:pt x="7397" y="45332"/>
                  </a:cubicBezTo>
                  <a:cubicBezTo>
                    <a:pt x="7626" y="45332"/>
                    <a:pt x="7839" y="45243"/>
                    <a:pt x="8020" y="45019"/>
                  </a:cubicBezTo>
                  <a:cubicBezTo>
                    <a:pt x="8362" y="44598"/>
                    <a:pt x="8232" y="44165"/>
                    <a:pt x="7841" y="43861"/>
                  </a:cubicBezTo>
                  <a:cubicBezTo>
                    <a:pt x="7072" y="43262"/>
                    <a:pt x="6884" y="42418"/>
                    <a:pt x="6785" y="41530"/>
                  </a:cubicBezTo>
                  <a:cubicBezTo>
                    <a:pt x="6714" y="40895"/>
                    <a:pt x="6669" y="40256"/>
                    <a:pt x="6628" y="39618"/>
                  </a:cubicBezTo>
                  <a:cubicBezTo>
                    <a:pt x="6441" y="36584"/>
                    <a:pt x="6335" y="33540"/>
                    <a:pt x="5862" y="30532"/>
                  </a:cubicBezTo>
                  <a:cubicBezTo>
                    <a:pt x="5350" y="27264"/>
                    <a:pt x="4500" y="24115"/>
                    <a:pt x="2310" y="21493"/>
                  </a:cubicBezTo>
                  <a:lnTo>
                    <a:pt x="2310" y="21493"/>
                  </a:lnTo>
                  <a:cubicBezTo>
                    <a:pt x="2593" y="20971"/>
                    <a:pt x="3072" y="20658"/>
                    <a:pt x="3487" y="20294"/>
                  </a:cubicBezTo>
                  <a:cubicBezTo>
                    <a:pt x="6656" y="17519"/>
                    <a:pt x="9008" y="14198"/>
                    <a:pt x="10302" y="10165"/>
                  </a:cubicBezTo>
                  <a:cubicBezTo>
                    <a:pt x="11213" y="7325"/>
                    <a:pt x="11775" y="4431"/>
                    <a:pt x="11587" y="1431"/>
                  </a:cubicBezTo>
                  <a:cubicBezTo>
                    <a:pt x="11525" y="441"/>
                    <a:pt x="11221" y="1"/>
                    <a:pt x="1067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49"/>
            <p:cNvSpPr/>
            <p:nvPr/>
          </p:nvSpPr>
          <p:spPr>
            <a:xfrm>
              <a:off x="5316275" y="2720425"/>
              <a:ext cx="85425" cy="556600"/>
            </a:xfrm>
            <a:custGeom>
              <a:avLst/>
              <a:gdLst/>
              <a:ahLst/>
              <a:cxnLst/>
              <a:rect l="l" t="t" r="r" b="b"/>
              <a:pathLst>
                <a:path w="3417" h="22264" extrusionOk="0">
                  <a:moveTo>
                    <a:pt x="2468" y="0"/>
                  </a:moveTo>
                  <a:cubicBezTo>
                    <a:pt x="2444" y="0"/>
                    <a:pt x="2421" y="1"/>
                    <a:pt x="2397" y="3"/>
                  </a:cubicBezTo>
                  <a:cubicBezTo>
                    <a:pt x="1864" y="49"/>
                    <a:pt x="1624" y="494"/>
                    <a:pt x="1671" y="1423"/>
                  </a:cubicBezTo>
                  <a:cubicBezTo>
                    <a:pt x="1759" y="3180"/>
                    <a:pt x="1735" y="4936"/>
                    <a:pt x="1624" y="6693"/>
                  </a:cubicBezTo>
                  <a:cubicBezTo>
                    <a:pt x="1415" y="10004"/>
                    <a:pt x="1049" y="13299"/>
                    <a:pt x="639" y="16590"/>
                  </a:cubicBezTo>
                  <a:cubicBezTo>
                    <a:pt x="452" y="18097"/>
                    <a:pt x="244" y="19600"/>
                    <a:pt x="62" y="21107"/>
                  </a:cubicBezTo>
                  <a:cubicBezTo>
                    <a:pt x="0" y="21622"/>
                    <a:pt x="127" y="22083"/>
                    <a:pt x="702" y="22240"/>
                  </a:cubicBezTo>
                  <a:cubicBezTo>
                    <a:pt x="761" y="22256"/>
                    <a:pt x="819" y="22263"/>
                    <a:pt x="876" y="22263"/>
                  </a:cubicBezTo>
                  <a:cubicBezTo>
                    <a:pt x="1262" y="22263"/>
                    <a:pt x="1586" y="21900"/>
                    <a:pt x="1734" y="21311"/>
                  </a:cubicBezTo>
                  <a:cubicBezTo>
                    <a:pt x="1754" y="21233"/>
                    <a:pt x="1760" y="21153"/>
                    <a:pt x="1772" y="21074"/>
                  </a:cubicBezTo>
                  <a:cubicBezTo>
                    <a:pt x="2526" y="15893"/>
                    <a:pt x="3120" y="10695"/>
                    <a:pt x="3380" y="5466"/>
                  </a:cubicBezTo>
                  <a:cubicBezTo>
                    <a:pt x="3380" y="4068"/>
                    <a:pt x="3416" y="2668"/>
                    <a:pt x="3367" y="1273"/>
                  </a:cubicBezTo>
                  <a:cubicBezTo>
                    <a:pt x="3339" y="446"/>
                    <a:pt x="2966" y="0"/>
                    <a:pt x="246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49"/>
            <p:cNvSpPr/>
            <p:nvPr/>
          </p:nvSpPr>
          <p:spPr>
            <a:xfrm>
              <a:off x="5336650" y="2061350"/>
              <a:ext cx="67525" cy="472925"/>
            </a:xfrm>
            <a:custGeom>
              <a:avLst/>
              <a:gdLst/>
              <a:ahLst/>
              <a:cxnLst/>
              <a:rect l="l" t="t" r="r" b="b"/>
              <a:pathLst>
                <a:path w="2701" h="18917" extrusionOk="0">
                  <a:moveTo>
                    <a:pt x="886" y="0"/>
                  </a:moveTo>
                  <a:cubicBezTo>
                    <a:pt x="830" y="0"/>
                    <a:pt x="772" y="7"/>
                    <a:pt x="714" y="19"/>
                  </a:cubicBezTo>
                  <a:cubicBezTo>
                    <a:pt x="177" y="134"/>
                    <a:pt x="1" y="592"/>
                    <a:pt x="173" y="1507"/>
                  </a:cubicBezTo>
                  <a:cubicBezTo>
                    <a:pt x="610" y="3827"/>
                    <a:pt x="868" y="6168"/>
                    <a:pt x="974" y="8526"/>
                  </a:cubicBezTo>
                  <a:cubicBezTo>
                    <a:pt x="1106" y="11482"/>
                    <a:pt x="1045" y="14438"/>
                    <a:pt x="968" y="17394"/>
                  </a:cubicBezTo>
                  <a:cubicBezTo>
                    <a:pt x="940" y="18424"/>
                    <a:pt x="1184" y="18869"/>
                    <a:pt x="1743" y="18914"/>
                  </a:cubicBezTo>
                  <a:cubicBezTo>
                    <a:pt x="1770" y="18916"/>
                    <a:pt x="1797" y="18917"/>
                    <a:pt x="1824" y="18917"/>
                  </a:cubicBezTo>
                  <a:cubicBezTo>
                    <a:pt x="2370" y="18917"/>
                    <a:pt x="2656" y="18442"/>
                    <a:pt x="2668" y="17399"/>
                  </a:cubicBezTo>
                  <a:cubicBezTo>
                    <a:pt x="2688" y="15641"/>
                    <a:pt x="2674" y="13884"/>
                    <a:pt x="2674" y="12126"/>
                  </a:cubicBezTo>
                  <a:lnTo>
                    <a:pt x="2644" y="12126"/>
                  </a:lnTo>
                  <a:cubicBezTo>
                    <a:pt x="2644" y="10609"/>
                    <a:pt x="2700" y="9089"/>
                    <a:pt x="2630" y="7575"/>
                  </a:cubicBezTo>
                  <a:cubicBezTo>
                    <a:pt x="2532" y="5418"/>
                    <a:pt x="2284" y="3273"/>
                    <a:pt x="1842" y="1157"/>
                  </a:cubicBezTo>
                  <a:cubicBezTo>
                    <a:pt x="1682" y="390"/>
                    <a:pt x="1328" y="0"/>
                    <a:pt x="88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49"/>
            <p:cNvSpPr/>
            <p:nvPr/>
          </p:nvSpPr>
          <p:spPr>
            <a:xfrm>
              <a:off x="6108050" y="3175425"/>
              <a:ext cx="81025" cy="111000"/>
            </a:xfrm>
            <a:custGeom>
              <a:avLst/>
              <a:gdLst/>
              <a:ahLst/>
              <a:cxnLst/>
              <a:rect l="l" t="t" r="r" b="b"/>
              <a:pathLst>
                <a:path w="3241" h="4440" extrusionOk="0">
                  <a:moveTo>
                    <a:pt x="1810" y="0"/>
                  </a:moveTo>
                  <a:cubicBezTo>
                    <a:pt x="1383" y="0"/>
                    <a:pt x="1017" y="213"/>
                    <a:pt x="722" y="581"/>
                  </a:cubicBezTo>
                  <a:cubicBezTo>
                    <a:pt x="192" y="1245"/>
                    <a:pt x="0" y="2034"/>
                    <a:pt x="54" y="2862"/>
                  </a:cubicBezTo>
                  <a:cubicBezTo>
                    <a:pt x="112" y="3766"/>
                    <a:pt x="770" y="4398"/>
                    <a:pt x="1606" y="4437"/>
                  </a:cubicBezTo>
                  <a:cubicBezTo>
                    <a:pt x="1634" y="4438"/>
                    <a:pt x="1661" y="4439"/>
                    <a:pt x="1688" y="4439"/>
                  </a:cubicBezTo>
                  <a:cubicBezTo>
                    <a:pt x="2496" y="4439"/>
                    <a:pt x="3076" y="3875"/>
                    <a:pt x="3239" y="2828"/>
                  </a:cubicBezTo>
                  <a:lnTo>
                    <a:pt x="3241" y="2828"/>
                  </a:lnTo>
                  <a:cubicBezTo>
                    <a:pt x="3227" y="2376"/>
                    <a:pt x="3236" y="1796"/>
                    <a:pt x="3187" y="1221"/>
                  </a:cubicBezTo>
                  <a:cubicBezTo>
                    <a:pt x="3139" y="650"/>
                    <a:pt x="2810" y="251"/>
                    <a:pt x="2265" y="76"/>
                  </a:cubicBezTo>
                  <a:cubicBezTo>
                    <a:pt x="2107" y="25"/>
                    <a:pt x="1955" y="0"/>
                    <a:pt x="181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49"/>
            <p:cNvSpPr/>
            <p:nvPr/>
          </p:nvSpPr>
          <p:spPr>
            <a:xfrm>
              <a:off x="4495450" y="2349775"/>
              <a:ext cx="168550" cy="852225"/>
            </a:xfrm>
            <a:custGeom>
              <a:avLst/>
              <a:gdLst/>
              <a:ahLst/>
              <a:cxnLst/>
              <a:rect l="l" t="t" r="r" b="b"/>
              <a:pathLst>
                <a:path w="6742" h="34089" extrusionOk="0">
                  <a:moveTo>
                    <a:pt x="5541" y="0"/>
                  </a:moveTo>
                  <a:cubicBezTo>
                    <a:pt x="5415" y="0"/>
                    <a:pt x="5284" y="33"/>
                    <a:pt x="5150" y="95"/>
                  </a:cubicBezTo>
                  <a:cubicBezTo>
                    <a:pt x="4848" y="236"/>
                    <a:pt x="4645" y="480"/>
                    <a:pt x="4461" y="744"/>
                  </a:cubicBezTo>
                  <a:cubicBezTo>
                    <a:pt x="3980" y="1433"/>
                    <a:pt x="3574" y="2171"/>
                    <a:pt x="3251" y="2946"/>
                  </a:cubicBezTo>
                  <a:cubicBezTo>
                    <a:pt x="1258" y="7709"/>
                    <a:pt x="52" y="12644"/>
                    <a:pt x="19" y="17832"/>
                  </a:cubicBezTo>
                  <a:cubicBezTo>
                    <a:pt x="19" y="18312"/>
                    <a:pt x="1" y="18792"/>
                    <a:pt x="21" y="19271"/>
                  </a:cubicBezTo>
                  <a:cubicBezTo>
                    <a:pt x="241" y="24343"/>
                    <a:pt x="1623" y="29023"/>
                    <a:pt x="4700" y="33131"/>
                  </a:cubicBezTo>
                  <a:cubicBezTo>
                    <a:pt x="4867" y="33355"/>
                    <a:pt x="5026" y="33589"/>
                    <a:pt x="5222" y="33785"/>
                  </a:cubicBezTo>
                  <a:cubicBezTo>
                    <a:pt x="5412" y="33976"/>
                    <a:pt x="5630" y="34089"/>
                    <a:pt x="5858" y="34089"/>
                  </a:cubicBezTo>
                  <a:cubicBezTo>
                    <a:pt x="6004" y="34089"/>
                    <a:pt x="6155" y="34042"/>
                    <a:pt x="6306" y="33940"/>
                  </a:cubicBezTo>
                  <a:cubicBezTo>
                    <a:pt x="6696" y="33675"/>
                    <a:pt x="6742" y="33264"/>
                    <a:pt x="6533" y="32876"/>
                  </a:cubicBezTo>
                  <a:cubicBezTo>
                    <a:pt x="6288" y="32421"/>
                    <a:pt x="5994" y="31990"/>
                    <a:pt x="5691" y="31570"/>
                  </a:cubicBezTo>
                  <a:cubicBezTo>
                    <a:pt x="4027" y="29267"/>
                    <a:pt x="2961" y="26702"/>
                    <a:pt x="2348" y="23940"/>
                  </a:cubicBezTo>
                  <a:cubicBezTo>
                    <a:pt x="1295" y="19198"/>
                    <a:pt x="1553" y="14494"/>
                    <a:pt x="2777" y="9822"/>
                  </a:cubicBezTo>
                  <a:cubicBezTo>
                    <a:pt x="3546" y="6882"/>
                    <a:pt x="4317" y="3940"/>
                    <a:pt x="6093" y="1395"/>
                  </a:cubicBezTo>
                  <a:cubicBezTo>
                    <a:pt x="6163" y="1297"/>
                    <a:pt x="6215" y="1190"/>
                    <a:pt x="6251" y="1075"/>
                  </a:cubicBezTo>
                  <a:cubicBezTo>
                    <a:pt x="6351" y="747"/>
                    <a:pt x="6317" y="441"/>
                    <a:pt x="6042" y="201"/>
                  </a:cubicBezTo>
                  <a:cubicBezTo>
                    <a:pt x="5885" y="64"/>
                    <a:pt x="5717" y="0"/>
                    <a:pt x="554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49"/>
            <p:cNvSpPr/>
            <p:nvPr/>
          </p:nvSpPr>
          <p:spPr>
            <a:xfrm>
              <a:off x="4005875" y="3988850"/>
              <a:ext cx="734425" cy="950950"/>
            </a:xfrm>
            <a:custGeom>
              <a:avLst/>
              <a:gdLst/>
              <a:ahLst/>
              <a:cxnLst/>
              <a:rect l="l" t="t" r="r" b="b"/>
              <a:pathLst>
                <a:path w="29377" h="38038" extrusionOk="0">
                  <a:moveTo>
                    <a:pt x="11524" y="1780"/>
                  </a:moveTo>
                  <a:cubicBezTo>
                    <a:pt x="11560" y="2459"/>
                    <a:pt x="11454" y="3108"/>
                    <a:pt x="11248" y="3726"/>
                  </a:cubicBezTo>
                  <a:cubicBezTo>
                    <a:pt x="11016" y="3566"/>
                    <a:pt x="10725" y="3480"/>
                    <a:pt x="10407" y="3444"/>
                  </a:cubicBezTo>
                  <a:cubicBezTo>
                    <a:pt x="10764" y="2880"/>
                    <a:pt x="11138" y="2325"/>
                    <a:pt x="11524" y="1780"/>
                  </a:cubicBezTo>
                  <a:close/>
                  <a:moveTo>
                    <a:pt x="11811" y="1"/>
                  </a:moveTo>
                  <a:cubicBezTo>
                    <a:pt x="11781" y="1"/>
                    <a:pt x="11751" y="3"/>
                    <a:pt x="11719" y="8"/>
                  </a:cubicBezTo>
                  <a:cubicBezTo>
                    <a:pt x="9060" y="446"/>
                    <a:pt x="6879" y="2073"/>
                    <a:pt x="5107" y="4028"/>
                  </a:cubicBezTo>
                  <a:cubicBezTo>
                    <a:pt x="4185" y="5048"/>
                    <a:pt x="3345" y="6140"/>
                    <a:pt x="2517" y="7238"/>
                  </a:cubicBezTo>
                  <a:cubicBezTo>
                    <a:pt x="1725" y="8288"/>
                    <a:pt x="985" y="9435"/>
                    <a:pt x="842" y="10772"/>
                  </a:cubicBezTo>
                  <a:cubicBezTo>
                    <a:pt x="837" y="10822"/>
                    <a:pt x="842" y="10872"/>
                    <a:pt x="858" y="10920"/>
                  </a:cubicBezTo>
                  <a:cubicBezTo>
                    <a:pt x="0" y="15310"/>
                    <a:pt x="2499" y="18542"/>
                    <a:pt x="5994" y="21468"/>
                  </a:cubicBezTo>
                  <a:cubicBezTo>
                    <a:pt x="7290" y="22551"/>
                    <a:pt x="8701" y="23495"/>
                    <a:pt x="9896" y="24698"/>
                  </a:cubicBezTo>
                  <a:cubicBezTo>
                    <a:pt x="15339" y="30176"/>
                    <a:pt x="11123" y="31804"/>
                    <a:pt x="8402" y="31804"/>
                  </a:cubicBezTo>
                  <a:cubicBezTo>
                    <a:pt x="8089" y="31804"/>
                    <a:pt x="7797" y="31782"/>
                    <a:pt x="7540" y="31742"/>
                  </a:cubicBezTo>
                  <a:cubicBezTo>
                    <a:pt x="7706" y="31450"/>
                    <a:pt x="7871" y="31156"/>
                    <a:pt x="8042" y="30865"/>
                  </a:cubicBezTo>
                  <a:cubicBezTo>
                    <a:pt x="8392" y="30266"/>
                    <a:pt x="8749" y="29671"/>
                    <a:pt x="9114" y="29080"/>
                  </a:cubicBezTo>
                  <a:cubicBezTo>
                    <a:pt x="9240" y="28876"/>
                    <a:pt x="9368" y="28578"/>
                    <a:pt x="9558" y="28424"/>
                  </a:cubicBezTo>
                  <a:cubicBezTo>
                    <a:pt x="9619" y="28375"/>
                    <a:pt x="9697" y="28353"/>
                    <a:pt x="9774" y="28344"/>
                  </a:cubicBezTo>
                  <a:cubicBezTo>
                    <a:pt x="9923" y="28328"/>
                    <a:pt x="10040" y="28336"/>
                    <a:pt x="10194" y="28273"/>
                  </a:cubicBezTo>
                  <a:cubicBezTo>
                    <a:pt x="10384" y="28194"/>
                    <a:pt x="10462" y="27975"/>
                    <a:pt x="10438" y="27788"/>
                  </a:cubicBezTo>
                  <a:cubicBezTo>
                    <a:pt x="10380" y="27334"/>
                    <a:pt x="10062" y="27166"/>
                    <a:pt x="9697" y="27166"/>
                  </a:cubicBezTo>
                  <a:cubicBezTo>
                    <a:pt x="9305" y="27166"/>
                    <a:pt x="8857" y="27360"/>
                    <a:pt x="8616" y="27604"/>
                  </a:cubicBezTo>
                  <a:cubicBezTo>
                    <a:pt x="8067" y="28161"/>
                    <a:pt x="7673" y="28920"/>
                    <a:pt x="7253" y="29573"/>
                  </a:cubicBezTo>
                  <a:cubicBezTo>
                    <a:pt x="6839" y="30213"/>
                    <a:pt x="6431" y="30857"/>
                    <a:pt x="6042" y="31513"/>
                  </a:cubicBezTo>
                  <a:cubicBezTo>
                    <a:pt x="5891" y="31692"/>
                    <a:pt x="5761" y="31959"/>
                    <a:pt x="5644" y="32206"/>
                  </a:cubicBezTo>
                  <a:cubicBezTo>
                    <a:pt x="5549" y="32375"/>
                    <a:pt x="5450" y="32544"/>
                    <a:pt x="5355" y="32714"/>
                  </a:cubicBezTo>
                  <a:cubicBezTo>
                    <a:pt x="5330" y="32760"/>
                    <a:pt x="5305" y="32806"/>
                    <a:pt x="5279" y="32853"/>
                  </a:cubicBezTo>
                  <a:cubicBezTo>
                    <a:pt x="3121" y="36147"/>
                    <a:pt x="3266" y="35901"/>
                    <a:pt x="3834" y="36508"/>
                  </a:cubicBezTo>
                  <a:cubicBezTo>
                    <a:pt x="4262" y="36964"/>
                    <a:pt x="4837" y="37310"/>
                    <a:pt x="5460" y="37570"/>
                  </a:cubicBezTo>
                  <a:cubicBezTo>
                    <a:pt x="6223" y="37889"/>
                    <a:pt x="7045" y="38037"/>
                    <a:pt x="7871" y="38037"/>
                  </a:cubicBezTo>
                  <a:cubicBezTo>
                    <a:pt x="8186" y="38037"/>
                    <a:pt x="8502" y="38016"/>
                    <a:pt x="8814" y="37974"/>
                  </a:cubicBezTo>
                  <a:cubicBezTo>
                    <a:pt x="21205" y="36316"/>
                    <a:pt x="29377" y="25631"/>
                    <a:pt x="15059" y="14035"/>
                  </a:cubicBezTo>
                  <a:cubicBezTo>
                    <a:pt x="14911" y="13915"/>
                    <a:pt x="14634" y="13868"/>
                    <a:pt x="14270" y="13868"/>
                  </a:cubicBezTo>
                  <a:cubicBezTo>
                    <a:pt x="12834" y="13868"/>
                    <a:pt x="10047" y="14608"/>
                    <a:pt x="8523" y="14608"/>
                  </a:cubicBezTo>
                  <a:cubicBezTo>
                    <a:pt x="7961" y="14608"/>
                    <a:pt x="7571" y="14507"/>
                    <a:pt x="7484" y="14232"/>
                  </a:cubicBezTo>
                  <a:cubicBezTo>
                    <a:pt x="7041" y="12834"/>
                    <a:pt x="8141" y="10609"/>
                    <a:pt x="8931" y="9526"/>
                  </a:cubicBezTo>
                  <a:cubicBezTo>
                    <a:pt x="9940" y="8146"/>
                    <a:pt x="11472" y="6962"/>
                    <a:pt x="11733" y="5306"/>
                  </a:cubicBezTo>
                  <a:cubicBezTo>
                    <a:pt x="12510" y="3815"/>
                    <a:pt x="12844" y="2168"/>
                    <a:pt x="12301" y="401"/>
                  </a:cubicBezTo>
                  <a:cubicBezTo>
                    <a:pt x="12229" y="168"/>
                    <a:pt x="12054" y="1"/>
                    <a:pt x="1181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49"/>
            <p:cNvSpPr/>
            <p:nvPr/>
          </p:nvSpPr>
          <p:spPr>
            <a:xfrm>
              <a:off x="4467100" y="3985175"/>
              <a:ext cx="553750" cy="574600"/>
            </a:xfrm>
            <a:custGeom>
              <a:avLst/>
              <a:gdLst/>
              <a:ahLst/>
              <a:cxnLst/>
              <a:rect l="l" t="t" r="r" b="b"/>
              <a:pathLst>
                <a:path w="22150" h="22984" extrusionOk="0">
                  <a:moveTo>
                    <a:pt x="17688" y="0"/>
                  </a:moveTo>
                  <a:cubicBezTo>
                    <a:pt x="17509" y="136"/>
                    <a:pt x="16943" y="139"/>
                    <a:pt x="16703" y="228"/>
                  </a:cubicBezTo>
                  <a:cubicBezTo>
                    <a:pt x="16699" y="228"/>
                    <a:pt x="16695" y="228"/>
                    <a:pt x="16691" y="228"/>
                  </a:cubicBezTo>
                  <a:cubicBezTo>
                    <a:pt x="16073" y="228"/>
                    <a:pt x="15367" y="1103"/>
                    <a:pt x="14969" y="1469"/>
                  </a:cubicBezTo>
                  <a:cubicBezTo>
                    <a:pt x="14157" y="2212"/>
                    <a:pt x="13314" y="2991"/>
                    <a:pt x="12825" y="3995"/>
                  </a:cubicBezTo>
                  <a:cubicBezTo>
                    <a:pt x="12326" y="5021"/>
                    <a:pt x="12675" y="6304"/>
                    <a:pt x="12665" y="7404"/>
                  </a:cubicBezTo>
                  <a:cubicBezTo>
                    <a:pt x="12652" y="8729"/>
                    <a:pt x="12615" y="10056"/>
                    <a:pt x="12613" y="11382"/>
                  </a:cubicBezTo>
                  <a:cubicBezTo>
                    <a:pt x="12612" y="12994"/>
                    <a:pt x="11801" y="15428"/>
                    <a:pt x="10736" y="16464"/>
                  </a:cubicBezTo>
                  <a:cubicBezTo>
                    <a:pt x="10488" y="16705"/>
                    <a:pt x="10257" y="16809"/>
                    <a:pt x="10034" y="16809"/>
                  </a:cubicBezTo>
                  <a:cubicBezTo>
                    <a:pt x="9569" y="16809"/>
                    <a:pt x="9138" y="16356"/>
                    <a:pt x="8654" y="15746"/>
                  </a:cubicBezTo>
                  <a:cubicBezTo>
                    <a:pt x="7183" y="13889"/>
                    <a:pt x="6768" y="11284"/>
                    <a:pt x="6752" y="8801"/>
                  </a:cubicBezTo>
                  <a:cubicBezTo>
                    <a:pt x="6872" y="8720"/>
                    <a:pt x="6968" y="8593"/>
                    <a:pt x="7017" y="8414"/>
                  </a:cubicBezTo>
                  <a:cubicBezTo>
                    <a:pt x="7270" y="7485"/>
                    <a:pt x="7483" y="6547"/>
                    <a:pt x="7656" y="5599"/>
                  </a:cubicBezTo>
                  <a:cubicBezTo>
                    <a:pt x="7828" y="4641"/>
                    <a:pt x="8020" y="3648"/>
                    <a:pt x="8068" y="2675"/>
                  </a:cubicBezTo>
                  <a:cubicBezTo>
                    <a:pt x="8093" y="2164"/>
                    <a:pt x="7799" y="1698"/>
                    <a:pt x="7282" y="1629"/>
                  </a:cubicBezTo>
                  <a:cubicBezTo>
                    <a:pt x="7243" y="1619"/>
                    <a:pt x="7206" y="1602"/>
                    <a:pt x="7164" y="1599"/>
                  </a:cubicBezTo>
                  <a:cubicBezTo>
                    <a:pt x="7062" y="1592"/>
                    <a:pt x="6961" y="1588"/>
                    <a:pt x="6859" y="1588"/>
                  </a:cubicBezTo>
                  <a:cubicBezTo>
                    <a:pt x="6771" y="1588"/>
                    <a:pt x="6683" y="1591"/>
                    <a:pt x="6595" y="1596"/>
                  </a:cubicBezTo>
                  <a:cubicBezTo>
                    <a:pt x="6284" y="1577"/>
                    <a:pt x="5974" y="1539"/>
                    <a:pt x="5663" y="1539"/>
                  </a:cubicBezTo>
                  <a:cubicBezTo>
                    <a:pt x="5578" y="1539"/>
                    <a:pt x="5494" y="1542"/>
                    <a:pt x="5409" y="1549"/>
                  </a:cubicBezTo>
                  <a:cubicBezTo>
                    <a:pt x="4358" y="1630"/>
                    <a:pt x="2897" y="2796"/>
                    <a:pt x="2152" y="3527"/>
                  </a:cubicBezTo>
                  <a:cubicBezTo>
                    <a:pt x="1323" y="4340"/>
                    <a:pt x="794" y="5382"/>
                    <a:pt x="532" y="6507"/>
                  </a:cubicBezTo>
                  <a:cubicBezTo>
                    <a:pt x="0" y="8779"/>
                    <a:pt x="466" y="11220"/>
                    <a:pt x="1086" y="13425"/>
                  </a:cubicBezTo>
                  <a:cubicBezTo>
                    <a:pt x="2314" y="17797"/>
                    <a:pt x="4616" y="22984"/>
                    <a:pt x="9390" y="22984"/>
                  </a:cubicBezTo>
                  <a:cubicBezTo>
                    <a:pt x="10777" y="22984"/>
                    <a:pt x="12373" y="22546"/>
                    <a:pt x="14212" y="21524"/>
                  </a:cubicBezTo>
                  <a:cubicBezTo>
                    <a:pt x="17848" y="19501"/>
                    <a:pt x="22150" y="13499"/>
                    <a:pt x="22050" y="9240"/>
                  </a:cubicBezTo>
                  <a:cubicBezTo>
                    <a:pt x="22016" y="7779"/>
                    <a:pt x="18995" y="6507"/>
                    <a:pt x="18673" y="4488"/>
                  </a:cubicBezTo>
                  <a:cubicBezTo>
                    <a:pt x="18562" y="3791"/>
                    <a:pt x="18368" y="3532"/>
                    <a:pt x="17943" y="3496"/>
                  </a:cubicBezTo>
                  <a:cubicBezTo>
                    <a:pt x="18051" y="3272"/>
                    <a:pt x="18158" y="3047"/>
                    <a:pt x="18266" y="2824"/>
                  </a:cubicBezTo>
                  <a:cubicBezTo>
                    <a:pt x="18438" y="2466"/>
                    <a:pt x="18300" y="2142"/>
                    <a:pt x="18058" y="1977"/>
                  </a:cubicBezTo>
                  <a:cubicBezTo>
                    <a:pt x="18067" y="1962"/>
                    <a:pt x="18077" y="1945"/>
                    <a:pt x="18086" y="1929"/>
                  </a:cubicBezTo>
                  <a:cubicBezTo>
                    <a:pt x="18384" y="1466"/>
                    <a:pt x="17767" y="793"/>
                    <a:pt x="17468" y="630"/>
                  </a:cubicBezTo>
                  <a:cubicBezTo>
                    <a:pt x="17332" y="556"/>
                    <a:pt x="17181" y="517"/>
                    <a:pt x="17027" y="517"/>
                  </a:cubicBezTo>
                  <a:cubicBezTo>
                    <a:pt x="17022" y="517"/>
                    <a:pt x="17018" y="517"/>
                    <a:pt x="17013" y="517"/>
                  </a:cubicBezTo>
                  <a:lnTo>
                    <a:pt x="1768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49"/>
            <p:cNvSpPr/>
            <p:nvPr/>
          </p:nvSpPr>
          <p:spPr>
            <a:xfrm>
              <a:off x="5036025" y="3942275"/>
              <a:ext cx="486375" cy="936700"/>
            </a:xfrm>
            <a:custGeom>
              <a:avLst/>
              <a:gdLst/>
              <a:ahLst/>
              <a:cxnLst/>
              <a:rect l="l" t="t" r="r" b="b"/>
              <a:pathLst>
                <a:path w="19455" h="37468" extrusionOk="0">
                  <a:moveTo>
                    <a:pt x="8982" y="8432"/>
                  </a:moveTo>
                  <a:cubicBezTo>
                    <a:pt x="9576" y="8432"/>
                    <a:pt x="10188" y="8663"/>
                    <a:pt x="10554" y="8960"/>
                  </a:cubicBezTo>
                  <a:cubicBezTo>
                    <a:pt x="12524" y="10557"/>
                    <a:pt x="13950" y="12626"/>
                    <a:pt x="13031" y="14989"/>
                  </a:cubicBezTo>
                  <a:cubicBezTo>
                    <a:pt x="12058" y="17482"/>
                    <a:pt x="9535" y="18631"/>
                    <a:pt x="6889" y="19027"/>
                  </a:cubicBezTo>
                  <a:cubicBezTo>
                    <a:pt x="6906" y="18076"/>
                    <a:pt x="6897" y="17157"/>
                    <a:pt x="6944" y="16242"/>
                  </a:cubicBezTo>
                  <a:cubicBezTo>
                    <a:pt x="7052" y="14202"/>
                    <a:pt x="7176" y="12163"/>
                    <a:pt x="7317" y="10124"/>
                  </a:cubicBezTo>
                  <a:cubicBezTo>
                    <a:pt x="7401" y="8858"/>
                    <a:pt x="8176" y="8432"/>
                    <a:pt x="8982" y="8432"/>
                  </a:cubicBezTo>
                  <a:close/>
                  <a:moveTo>
                    <a:pt x="8009" y="1"/>
                  </a:moveTo>
                  <a:cubicBezTo>
                    <a:pt x="7949" y="1"/>
                    <a:pt x="7885" y="13"/>
                    <a:pt x="7818" y="40"/>
                  </a:cubicBezTo>
                  <a:cubicBezTo>
                    <a:pt x="7773" y="58"/>
                    <a:pt x="7729" y="79"/>
                    <a:pt x="7683" y="99"/>
                  </a:cubicBezTo>
                  <a:lnTo>
                    <a:pt x="7681" y="95"/>
                  </a:lnTo>
                  <a:cubicBezTo>
                    <a:pt x="7671" y="101"/>
                    <a:pt x="7661" y="108"/>
                    <a:pt x="7650" y="114"/>
                  </a:cubicBezTo>
                  <a:cubicBezTo>
                    <a:pt x="6211" y="724"/>
                    <a:pt x="4998" y="1669"/>
                    <a:pt x="3903" y="2779"/>
                  </a:cubicBezTo>
                  <a:cubicBezTo>
                    <a:pt x="3752" y="2918"/>
                    <a:pt x="3608" y="3065"/>
                    <a:pt x="3472" y="3220"/>
                  </a:cubicBezTo>
                  <a:cubicBezTo>
                    <a:pt x="2633" y="4097"/>
                    <a:pt x="1693" y="5182"/>
                    <a:pt x="1626" y="6392"/>
                  </a:cubicBezTo>
                  <a:cubicBezTo>
                    <a:pt x="1581" y="6524"/>
                    <a:pt x="1549" y="6660"/>
                    <a:pt x="1528" y="6799"/>
                  </a:cubicBezTo>
                  <a:cubicBezTo>
                    <a:pt x="1077" y="10114"/>
                    <a:pt x="375" y="23539"/>
                    <a:pt x="221" y="28883"/>
                  </a:cubicBezTo>
                  <a:cubicBezTo>
                    <a:pt x="0" y="36531"/>
                    <a:pt x="54" y="31910"/>
                    <a:pt x="140" y="35904"/>
                  </a:cubicBezTo>
                  <a:cubicBezTo>
                    <a:pt x="158" y="36746"/>
                    <a:pt x="425" y="37467"/>
                    <a:pt x="1189" y="37467"/>
                  </a:cubicBezTo>
                  <a:cubicBezTo>
                    <a:pt x="1244" y="37467"/>
                    <a:pt x="1301" y="37463"/>
                    <a:pt x="1360" y="37456"/>
                  </a:cubicBezTo>
                  <a:cubicBezTo>
                    <a:pt x="3931" y="37131"/>
                    <a:pt x="5196" y="36999"/>
                    <a:pt x="5811" y="36869"/>
                  </a:cubicBezTo>
                  <a:cubicBezTo>
                    <a:pt x="5829" y="36870"/>
                    <a:pt x="5847" y="36871"/>
                    <a:pt x="5865" y="36871"/>
                  </a:cubicBezTo>
                  <a:cubicBezTo>
                    <a:pt x="6097" y="36871"/>
                    <a:pt x="6314" y="36749"/>
                    <a:pt x="6458" y="36544"/>
                  </a:cubicBezTo>
                  <a:cubicBezTo>
                    <a:pt x="7089" y="35649"/>
                    <a:pt x="7788" y="34838"/>
                    <a:pt x="8570" y="34072"/>
                  </a:cubicBezTo>
                  <a:cubicBezTo>
                    <a:pt x="8943" y="33708"/>
                    <a:pt x="9370" y="33375"/>
                    <a:pt x="9711" y="32982"/>
                  </a:cubicBezTo>
                  <a:cubicBezTo>
                    <a:pt x="9920" y="32741"/>
                    <a:pt x="10062" y="32441"/>
                    <a:pt x="10007" y="32114"/>
                  </a:cubicBezTo>
                  <a:cubicBezTo>
                    <a:pt x="9966" y="31880"/>
                    <a:pt x="9837" y="31657"/>
                    <a:pt x="9639" y="31523"/>
                  </a:cubicBezTo>
                  <a:cubicBezTo>
                    <a:pt x="9609" y="31458"/>
                    <a:pt x="9569" y="31399"/>
                    <a:pt x="9520" y="31346"/>
                  </a:cubicBezTo>
                  <a:cubicBezTo>
                    <a:pt x="9394" y="31216"/>
                    <a:pt x="9217" y="31152"/>
                    <a:pt x="9039" y="31152"/>
                  </a:cubicBezTo>
                  <a:cubicBezTo>
                    <a:pt x="8979" y="31152"/>
                    <a:pt x="8918" y="31160"/>
                    <a:pt x="8859" y="31175"/>
                  </a:cubicBezTo>
                  <a:cubicBezTo>
                    <a:pt x="8827" y="31169"/>
                    <a:pt x="8795" y="31167"/>
                    <a:pt x="8763" y="31167"/>
                  </a:cubicBezTo>
                  <a:cubicBezTo>
                    <a:pt x="8615" y="31167"/>
                    <a:pt x="8467" y="31223"/>
                    <a:pt x="8342" y="31356"/>
                  </a:cubicBezTo>
                  <a:cubicBezTo>
                    <a:pt x="8266" y="31437"/>
                    <a:pt x="8197" y="31524"/>
                    <a:pt x="8123" y="31607"/>
                  </a:cubicBezTo>
                  <a:cubicBezTo>
                    <a:pt x="8069" y="31593"/>
                    <a:pt x="8015" y="31586"/>
                    <a:pt x="7962" y="31586"/>
                  </a:cubicBezTo>
                  <a:cubicBezTo>
                    <a:pt x="7802" y="31586"/>
                    <a:pt x="7643" y="31646"/>
                    <a:pt x="7505" y="31761"/>
                  </a:cubicBezTo>
                  <a:cubicBezTo>
                    <a:pt x="7441" y="31814"/>
                    <a:pt x="7381" y="31875"/>
                    <a:pt x="7322" y="31935"/>
                  </a:cubicBezTo>
                  <a:cubicBezTo>
                    <a:pt x="7250" y="31912"/>
                    <a:pt x="7178" y="31900"/>
                    <a:pt x="7107" y="31900"/>
                  </a:cubicBezTo>
                  <a:cubicBezTo>
                    <a:pt x="6891" y="31900"/>
                    <a:pt x="6691" y="32008"/>
                    <a:pt x="6555" y="32203"/>
                  </a:cubicBezTo>
                  <a:cubicBezTo>
                    <a:pt x="6464" y="32333"/>
                    <a:pt x="6380" y="32465"/>
                    <a:pt x="6298" y="32601"/>
                  </a:cubicBezTo>
                  <a:cubicBezTo>
                    <a:pt x="6338" y="30538"/>
                    <a:pt x="6448" y="28301"/>
                    <a:pt x="6524" y="27096"/>
                  </a:cubicBezTo>
                  <a:cubicBezTo>
                    <a:pt x="6541" y="26835"/>
                    <a:pt x="6596" y="26725"/>
                    <a:pt x="6687" y="26725"/>
                  </a:cubicBezTo>
                  <a:cubicBezTo>
                    <a:pt x="6822" y="26725"/>
                    <a:pt x="7036" y="26972"/>
                    <a:pt x="7316" y="27330"/>
                  </a:cubicBezTo>
                  <a:cubicBezTo>
                    <a:pt x="13062" y="34669"/>
                    <a:pt x="14404" y="36383"/>
                    <a:pt x="15157" y="36383"/>
                  </a:cubicBezTo>
                  <a:cubicBezTo>
                    <a:pt x="15447" y="36383"/>
                    <a:pt x="15649" y="36129"/>
                    <a:pt x="15981" y="35844"/>
                  </a:cubicBezTo>
                  <a:cubicBezTo>
                    <a:pt x="17000" y="34973"/>
                    <a:pt x="18011" y="34091"/>
                    <a:pt x="19026" y="33216"/>
                  </a:cubicBezTo>
                  <a:cubicBezTo>
                    <a:pt x="19429" y="32866"/>
                    <a:pt x="19455" y="32761"/>
                    <a:pt x="19131" y="32359"/>
                  </a:cubicBezTo>
                  <a:cubicBezTo>
                    <a:pt x="12045" y="23511"/>
                    <a:pt x="14857" y="27089"/>
                    <a:pt x="12278" y="23725"/>
                  </a:cubicBezTo>
                  <a:cubicBezTo>
                    <a:pt x="15731" y="19455"/>
                    <a:pt x="19155" y="7171"/>
                    <a:pt x="15380" y="4213"/>
                  </a:cubicBezTo>
                  <a:cubicBezTo>
                    <a:pt x="13610" y="2826"/>
                    <a:pt x="11939" y="2338"/>
                    <a:pt x="10215" y="2338"/>
                  </a:cubicBezTo>
                  <a:cubicBezTo>
                    <a:pt x="9475" y="2338"/>
                    <a:pt x="8726" y="2427"/>
                    <a:pt x="7956" y="2575"/>
                  </a:cubicBezTo>
                  <a:cubicBezTo>
                    <a:pt x="8077" y="2379"/>
                    <a:pt x="8197" y="2179"/>
                    <a:pt x="8309" y="1978"/>
                  </a:cubicBezTo>
                  <a:cubicBezTo>
                    <a:pt x="8444" y="1736"/>
                    <a:pt x="8359" y="1527"/>
                    <a:pt x="8200" y="1412"/>
                  </a:cubicBezTo>
                  <a:cubicBezTo>
                    <a:pt x="8181" y="1324"/>
                    <a:pt x="8143" y="1243"/>
                    <a:pt x="8089" y="1173"/>
                  </a:cubicBezTo>
                  <a:cubicBezTo>
                    <a:pt x="8138" y="1143"/>
                    <a:pt x="8186" y="1111"/>
                    <a:pt x="8236" y="1083"/>
                  </a:cubicBezTo>
                  <a:cubicBezTo>
                    <a:pt x="8715" y="812"/>
                    <a:pt x="8496" y="1"/>
                    <a:pt x="800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49"/>
            <p:cNvSpPr/>
            <p:nvPr/>
          </p:nvSpPr>
          <p:spPr>
            <a:xfrm>
              <a:off x="5531100" y="4026225"/>
              <a:ext cx="613250" cy="705750"/>
            </a:xfrm>
            <a:custGeom>
              <a:avLst/>
              <a:gdLst/>
              <a:ahLst/>
              <a:cxnLst/>
              <a:rect l="l" t="t" r="r" b="b"/>
              <a:pathLst>
                <a:path w="24530" h="28230" extrusionOk="0">
                  <a:moveTo>
                    <a:pt x="10513" y="1"/>
                  </a:moveTo>
                  <a:cubicBezTo>
                    <a:pt x="10424" y="1"/>
                    <a:pt x="10328" y="35"/>
                    <a:pt x="10212" y="92"/>
                  </a:cubicBezTo>
                  <a:cubicBezTo>
                    <a:pt x="9656" y="366"/>
                    <a:pt x="9085" y="615"/>
                    <a:pt x="8526" y="886"/>
                  </a:cubicBezTo>
                  <a:cubicBezTo>
                    <a:pt x="8154" y="1066"/>
                    <a:pt x="7917" y="1133"/>
                    <a:pt x="7763" y="1133"/>
                  </a:cubicBezTo>
                  <a:cubicBezTo>
                    <a:pt x="7295" y="1133"/>
                    <a:pt x="7607" y="501"/>
                    <a:pt x="7243" y="501"/>
                  </a:cubicBezTo>
                  <a:cubicBezTo>
                    <a:pt x="7106" y="501"/>
                    <a:pt x="6872" y="592"/>
                    <a:pt x="6463" y="840"/>
                  </a:cubicBezTo>
                  <a:cubicBezTo>
                    <a:pt x="3304" y="2764"/>
                    <a:pt x="1484" y="6385"/>
                    <a:pt x="914" y="7560"/>
                  </a:cubicBezTo>
                  <a:cubicBezTo>
                    <a:pt x="78" y="9280"/>
                    <a:pt x="0" y="11001"/>
                    <a:pt x="1058" y="12680"/>
                  </a:cubicBezTo>
                  <a:cubicBezTo>
                    <a:pt x="1927" y="14057"/>
                    <a:pt x="3865" y="14742"/>
                    <a:pt x="4252" y="14933"/>
                  </a:cubicBezTo>
                  <a:cubicBezTo>
                    <a:pt x="2855" y="16636"/>
                    <a:pt x="1342" y="18260"/>
                    <a:pt x="1482" y="21437"/>
                  </a:cubicBezTo>
                  <a:cubicBezTo>
                    <a:pt x="1499" y="21834"/>
                    <a:pt x="1440" y="22236"/>
                    <a:pt x="1580" y="22624"/>
                  </a:cubicBezTo>
                  <a:cubicBezTo>
                    <a:pt x="2207" y="24355"/>
                    <a:pt x="3040" y="25918"/>
                    <a:pt x="4653" y="26980"/>
                  </a:cubicBezTo>
                  <a:cubicBezTo>
                    <a:pt x="5835" y="27759"/>
                    <a:pt x="7060" y="28229"/>
                    <a:pt x="8384" y="28229"/>
                  </a:cubicBezTo>
                  <a:cubicBezTo>
                    <a:pt x="8848" y="28229"/>
                    <a:pt x="9325" y="28172"/>
                    <a:pt x="9816" y="28049"/>
                  </a:cubicBezTo>
                  <a:cubicBezTo>
                    <a:pt x="10563" y="27863"/>
                    <a:pt x="11303" y="27665"/>
                    <a:pt x="12025" y="27381"/>
                  </a:cubicBezTo>
                  <a:cubicBezTo>
                    <a:pt x="14752" y="26306"/>
                    <a:pt x="17707" y="24641"/>
                    <a:pt x="19619" y="22432"/>
                  </a:cubicBezTo>
                  <a:cubicBezTo>
                    <a:pt x="20922" y="20929"/>
                    <a:pt x="23291" y="17410"/>
                    <a:pt x="24530" y="15853"/>
                  </a:cubicBezTo>
                  <a:cubicBezTo>
                    <a:pt x="24515" y="15851"/>
                    <a:pt x="24499" y="15850"/>
                    <a:pt x="24482" y="15850"/>
                  </a:cubicBezTo>
                  <a:cubicBezTo>
                    <a:pt x="23776" y="15850"/>
                    <a:pt x="21732" y="17436"/>
                    <a:pt x="21027" y="17436"/>
                  </a:cubicBezTo>
                  <a:cubicBezTo>
                    <a:pt x="21011" y="17436"/>
                    <a:pt x="20995" y="17436"/>
                    <a:pt x="20980" y="17434"/>
                  </a:cubicBezTo>
                  <a:cubicBezTo>
                    <a:pt x="20733" y="17406"/>
                    <a:pt x="20487" y="17377"/>
                    <a:pt x="20240" y="17352"/>
                  </a:cubicBezTo>
                  <a:cubicBezTo>
                    <a:pt x="19868" y="17315"/>
                    <a:pt x="19496" y="17288"/>
                    <a:pt x="19124" y="17288"/>
                  </a:cubicBezTo>
                  <a:cubicBezTo>
                    <a:pt x="18917" y="17288"/>
                    <a:pt x="18710" y="17296"/>
                    <a:pt x="18503" y="17316"/>
                  </a:cubicBezTo>
                  <a:cubicBezTo>
                    <a:pt x="15945" y="17552"/>
                    <a:pt x="14443" y="20116"/>
                    <a:pt x="12416" y="21437"/>
                  </a:cubicBezTo>
                  <a:cubicBezTo>
                    <a:pt x="11479" y="22047"/>
                    <a:pt x="10511" y="22601"/>
                    <a:pt x="9367" y="22742"/>
                  </a:cubicBezTo>
                  <a:cubicBezTo>
                    <a:pt x="9145" y="22770"/>
                    <a:pt x="8924" y="22793"/>
                    <a:pt x="8704" y="22793"/>
                  </a:cubicBezTo>
                  <a:cubicBezTo>
                    <a:pt x="8455" y="22793"/>
                    <a:pt x="8207" y="22763"/>
                    <a:pt x="7964" y="22674"/>
                  </a:cubicBezTo>
                  <a:cubicBezTo>
                    <a:pt x="7495" y="22502"/>
                    <a:pt x="7415" y="22349"/>
                    <a:pt x="7376" y="21843"/>
                  </a:cubicBezTo>
                  <a:cubicBezTo>
                    <a:pt x="7327" y="21213"/>
                    <a:pt x="7612" y="20689"/>
                    <a:pt x="7844" y="20138"/>
                  </a:cubicBezTo>
                  <a:cubicBezTo>
                    <a:pt x="9259" y="16795"/>
                    <a:pt x="14809" y="13314"/>
                    <a:pt x="15364" y="12825"/>
                  </a:cubicBezTo>
                  <a:cubicBezTo>
                    <a:pt x="16282" y="12016"/>
                    <a:pt x="18682" y="8220"/>
                    <a:pt x="15880" y="7260"/>
                  </a:cubicBezTo>
                  <a:cubicBezTo>
                    <a:pt x="15755" y="7218"/>
                    <a:pt x="15618" y="7198"/>
                    <a:pt x="15471" y="7198"/>
                  </a:cubicBezTo>
                  <a:cubicBezTo>
                    <a:pt x="13636" y="7198"/>
                    <a:pt x="10136" y="10234"/>
                    <a:pt x="8330" y="10234"/>
                  </a:cubicBezTo>
                  <a:cubicBezTo>
                    <a:pt x="8211" y="10234"/>
                    <a:pt x="8099" y="10221"/>
                    <a:pt x="7995" y="10193"/>
                  </a:cubicBezTo>
                  <a:cubicBezTo>
                    <a:pt x="7515" y="10061"/>
                    <a:pt x="7476" y="9973"/>
                    <a:pt x="7812" y="9641"/>
                  </a:cubicBezTo>
                  <a:cubicBezTo>
                    <a:pt x="8341" y="9122"/>
                    <a:pt x="8880" y="8609"/>
                    <a:pt x="9432" y="8114"/>
                  </a:cubicBezTo>
                  <a:cubicBezTo>
                    <a:pt x="10382" y="7263"/>
                    <a:pt x="11381" y="6489"/>
                    <a:pt x="12405" y="5732"/>
                  </a:cubicBezTo>
                  <a:cubicBezTo>
                    <a:pt x="13211" y="5136"/>
                    <a:pt x="14157" y="4729"/>
                    <a:pt x="14827" y="3961"/>
                  </a:cubicBezTo>
                  <a:cubicBezTo>
                    <a:pt x="15556" y="3128"/>
                    <a:pt x="16696" y="1689"/>
                    <a:pt x="17402" y="828"/>
                  </a:cubicBezTo>
                  <a:cubicBezTo>
                    <a:pt x="17497" y="713"/>
                    <a:pt x="17754" y="26"/>
                    <a:pt x="17206" y="26"/>
                  </a:cubicBezTo>
                  <a:cubicBezTo>
                    <a:pt x="17109" y="26"/>
                    <a:pt x="16987" y="48"/>
                    <a:pt x="16835" y="98"/>
                  </a:cubicBezTo>
                  <a:cubicBezTo>
                    <a:pt x="16674" y="149"/>
                    <a:pt x="16526" y="235"/>
                    <a:pt x="16384" y="330"/>
                  </a:cubicBezTo>
                  <a:cubicBezTo>
                    <a:pt x="16322" y="302"/>
                    <a:pt x="16256" y="288"/>
                    <a:pt x="16189" y="288"/>
                  </a:cubicBezTo>
                  <a:cubicBezTo>
                    <a:pt x="16149" y="288"/>
                    <a:pt x="16110" y="293"/>
                    <a:pt x="16071" y="303"/>
                  </a:cubicBezTo>
                  <a:cubicBezTo>
                    <a:pt x="15875" y="352"/>
                    <a:pt x="15688" y="422"/>
                    <a:pt x="15508" y="514"/>
                  </a:cubicBezTo>
                  <a:cubicBezTo>
                    <a:pt x="15503" y="508"/>
                    <a:pt x="15499" y="501"/>
                    <a:pt x="15493" y="496"/>
                  </a:cubicBezTo>
                  <a:cubicBezTo>
                    <a:pt x="15414" y="435"/>
                    <a:pt x="15303" y="397"/>
                    <a:pt x="15194" y="397"/>
                  </a:cubicBezTo>
                  <a:cubicBezTo>
                    <a:pt x="15086" y="397"/>
                    <a:pt x="14979" y="434"/>
                    <a:pt x="14908" y="520"/>
                  </a:cubicBezTo>
                  <a:lnTo>
                    <a:pt x="14365" y="1183"/>
                  </a:lnTo>
                  <a:cubicBezTo>
                    <a:pt x="14163" y="1428"/>
                    <a:pt x="13966" y="1639"/>
                    <a:pt x="13872" y="1948"/>
                  </a:cubicBezTo>
                  <a:cubicBezTo>
                    <a:pt x="13868" y="1966"/>
                    <a:pt x="13866" y="1984"/>
                    <a:pt x="13864" y="2002"/>
                  </a:cubicBezTo>
                  <a:cubicBezTo>
                    <a:pt x="13573" y="2401"/>
                    <a:pt x="13281" y="2800"/>
                    <a:pt x="12993" y="3202"/>
                  </a:cubicBezTo>
                  <a:cubicBezTo>
                    <a:pt x="12260" y="2243"/>
                    <a:pt x="11574" y="1247"/>
                    <a:pt x="10883" y="259"/>
                  </a:cubicBezTo>
                  <a:cubicBezTo>
                    <a:pt x="10756" y="75"/>
                    <a:pt x="10643" y="1"/>
                    <a:pt x="105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49"/>
            <p:cNvSpPr/>
            <p:nvPr/>
          </p:nvSpPr>
          <p:spPr>
            <a:xfrm>
              <a:off x="5423025" y="4649325"/>
              <a:ext cx="192375" cy="147700"/>
            </a:xfrm>
            <a:custGeom>
              <a:avLst/>
              <a:gdLst/>
              <a:ahLst/>
              <a:cxnLst/>
              <a:rect l="l" t="t" r="r" b="b"/>
              <a:pathLst>
                <a:path w="7695" h="5908" extrusionOk="0">
                  <a:moveTo>
                    <a:pt x="6982" y="1"/>
                  </a:moveTo>
                  <a:cubicBezTo>
                    <a:pt x="6900" y="1"/>
                    <a:pt x="6818" y="16"/>
                    <a:pt x="6742" y="46"/>
                  </a:cubicBezTo>
                  <a:cubicBezTo>
                    <a:pt x="6420" y="176"/>
                    <a:pt x="6177" y="417"/>
                    <a:pt x="5924" y="648"/>
                  </a:cubicBezTo>
                  <a:cubicBezTo>
                    <a:pt x="5684" y="865"/>
                    <a:pt x="5440" y="1079"/>
                    <a:pt x="5198" y="1295"/>
                  </a:cubicBezTo>
                  <a:cubicBezTo>
                    <a:pt x="4700" y="1740"/>
                    <a:pt x="4186" y="2164"/>
                    <a:pt x="3656" y="2570"/>
                  </a:cubicBezTo>
                  <a:cubicBezTo>
                    <a:pt x="3160" y="2949"/>
                    <a:pt x="2653" y="3309"/>
                    <a:pt x="2133" y="3652"/>
                  </a:cubicBezTo>
                  <a:cubicBezTo>
                    <a:pt x="1559" y="4028"/>
                    <a:pt x="929" y="4336"/>
                    <a:pt x="425" y="4803"/>
                  </a:cubicBezTo>
                  <a:cubicBezTo>
                    <a:pt x="1" y="5197"/>
                    <a:pt x="338" y="5907"/>
                    <a:pt x="865" y="5907"/>
                  </a:cubicBezTo>
                  <a:cubicBezTo>
                    <a:pt x="918" y="5907"/>
                    <a:pt x="973" y="5900"/>
                    <a:pt x="1029" y="5885"/>
                  </a:cubicBezTo>
                  <a:cubicBezTo>
                    <a:pt x="1710" y="5697"/>
                    <a:pt x="2303" y="5277"/>
                    <a:pt x="2890" y="4891"/>
                  </a:cubicBezTo>
                  <a:cubicBezTo>
                    <a:pt x="3484" y="4502"/>
                    <a:pt x="4064" y="4089"/>
                    <a:pt x="4625" y="3653"/>
                  </a:cubicBezTo>
                  <a:cubicBezTo>
                    <a:pt x="5152" y="3245"/>
                    <a:pt x="5660" y="2813"/>
                    <a:pt x="6152" y="2364"/>
                  </a:cubicBezTo>
                  <a:cubicBezTo>
                    <a:pt x="6669" y="1891"/>
                    <a:pt x="7306" y="1362"/>
                    <a:pt x="7547" y="688"/>
                  </a:cubicBezTo>
                  <a:cubicBezTo>
                    <a:pt x="7694" y="274"/>
                    <a:pt x="7339" y="1"/>
                    <a:pt x="698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49"/>
            <p:cNvSpPr/>
            <p:nvPr/>
          </p:nvSpPr>
          <p:spPr>
            <a:xfrm>
              <a:off x="5408100" y="4665125"/>
              <a:ext cx="197800" cy="175675"/>
            </a:xfrm>
            <a:custGeom>
              <a:avLst/>
              <a:gdLst/>
              <a:ahLst/>
              <a:cxnLst/>
              <a:rect l="l" t="t" r="r" b="b"/>
              <a:pathLst>
                <a:path w="7912" h="7027" extrusionOk="0">
                  <a:moveTo>
                    <a:pt x="7269" y="0"/>
                  </a:moveTo>
                  <a:cubicBezTo>
                    <a:pt x="7190" y="0"/>
                    <a:pt x="7109" y="16"/>
                    <a:pt x="7031" y="48"/>
                  </a:cubicBezTo>
                  <a:cubicBezTo>
                    <a:pt x="6678" y="197"/>
                    <a:pt x="6390" y="536"/>
                    <a:pt x="6113" y="794"/>
                  </a:cubicBezTo>
                  <a:cubicBezTo>
                    <a:pt x="5828" y="1058"/>
                    <a:pt x="5547" y="1324"/>
                    <a:pt x="5260" y="1586"/>
                  </a:cubicBezTo>
                  <a:cubicBezTo>
                    <a:pt x="4703" y="2097"/>
                    <a:pt x="4126" y="2590"/>
                    <a:pt x="3539" y="3065"/>
                  </a:cubicBezTo>
                  <a:cubicBezTo>
                    <a:pt x="2974" y="3521"/>
                    <a:pt x="2382" y="3939"/>
                    <a:pt x="1809" y="4383"/>
                  </a:cubicBezTo>
                  <a:cubicBezTo>
                    <a:pt x="1256" y="4811"/>
                    <a:pt x="593" y="5328"/>
                    <a:pt x="264" y="5957"/>
                  </a:cubicBezTo>
                  <a:cubicBezTo>
                    <a:pt x="1" y="6461"/>
                    <a:pt x="412" y="7026"/>
                    <a:pt x="879" y="7026"/>
                  </a:cubicBezTo>
                  <a:cubicBezTo>
                    <a:pt x="1033" y="7026"/>
                    <a:pt x="1194" y="6964"/>
                    <a:pt x="1338" y="6818"/>
                  </a:cubicBezTo>
                  <a:cubicBezTo>
                    <a:pt x="1588" y="6565"/>
                    <a:pt x="1797" y="6278"/>
                    <a:pt x="2059" y="6033"/>
                  </a:cubicBezTo>
                  <a:cubicBezTo>
                    <a:pt x="2321" y="5789"/>
                    <a:pt x="2602" y="5564"/>
                    <a:pt x="2888" y="5348"/>
                  </a:cubicBezTo>
                  <a:cubicBezTo>
                    <a:pt x="3470" y="4910"/>
                    <a:pt x="4064" y="4490"/>
                    <a:pt x="4632" y="4032"/>
                  </a:cubicBezTo>
                  <a:cubicBezTo>
                    <a:pt x="5221" y="3557"/>
                    <a:pt x="5785" y="3051"/>
                    <a:pt x="6319" y="2517"/>
                  </a:cubicBezTo>
                  <a:cubicBezTo>
                    <a:pt x="6596" y="2244"/>
                    <a:pt x="6860" y="1961"/>
                    <a:pt x="7115" y="1667"/>
                  </a:cubicBezTo>
                  <a:cubicBezTo>
                    <a:pt x="7376" y="1364"/>
                    <a:pt x="7678" y="1049"/>
                    <a:pt x="7795" y="658"/>
                  </a:cubicBezTo>
                  <a:cubicBezTo>
                    <a:pt x="7912" y="270"/>
                    <a:pt x="7605" y="0"/>
                    <a:pt x="726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5" name="Google Shape;1185;p49"/>
            <p:cNvSpPr/>
            <p:nvPr/>
          </p:nvSpPr>
          <p:spPr>
            <a:xfrm>
              <a:off x="5692675" y="4557150"/>
              <a:ext cx="82425" cy="64600"/>
            </a:xfrm>
            <a:custGeom>
              <a:avLst/>
              <a:gdLst/>
              <a:ahLst/>
              <a:cxnLst/>
              <a:rect l="l" t="t" r="r" b="b"/>
              <a:pathLst>
                <a:path w="3297" h="2584" extrusionOk="0">
                  <a:moveTo>
                    <a:pt x="712" y="1"/>
                  </a:moveTo>
                  <a:cubicBezTo>
                    <a:pt x="665" y="1"/>
                    <a:pt x="617" y="6"/>
                    <a:pt x="572" y="18"/>
                  </a:cubicBezTo>
                  <a:cubicBezTo>
                    <a:pt x="235" y="104"/>
                    <a:pt x="0" y="521"/>
                    <a:pt x="195" y="840"/>
                  </a:cubicBezTo>
                  <a:cubicBezTo>
                    <a:pt x="213" y="870"/>
                    <a:pt x="233" y="895"/>
                    <a:pt x="254" y="923"/>
                  </a:cubicBezTo>
                  <a:cubicBezTo>
                    <a:pt x="273" y="954"/>
                    <a:pt x="299" y="979"/>
                    <a:pt x="328" y="1000"/>
                  </a:cubicBezTo>
                  <a:cubicBezTo>
                    <a:pt x="336" y="1011"/>
                    <a:pt x="343" y="1023"/>
                    <a:pt x="345" y="1026"/>
                  </a:cubicBezTo>
                  <a:cubicBezTo>
                    <a:pt x="424" y="1154"/>
                    <a:pt x="516" y="1274"/>
                    <a:pt x="620" y="1382"/>
                  </a:cubicBezTo>
                  <a:cubicBezTo>
                    <a:pt x="765" y="1539"/>
                    <a:pt x="922" y="1686"/>
                    <a:pt x="1087" y="1823"/>
                  </a:cubicBezTo>
                  <a:cubicBezTo>
                    <a:pt x="1284" y="1986"/>
                    <a:pt x="1495" y="2132"/>
                    <a:pt x="1717" y="2261"/>
                  </a:cubicBezTo>
                  <a:cubicBezTo>
                    <a:pt x="1810" y="2315"/>
                    <a:pt x="1904" y="2365"/>
                    <a:pt x="2001" y="2413"/>
                  </a:cubicBezTo>
                  <a:cubicBezTo>
                    <a:pt x="2093" y="2458"/>
                    <a:pt x="2190" y="2517"/>
                    <a:pt x="2288" y="2544"/>
                  </a:cubicBezTo>
                  <a:cubicBezTo>
                    <a:pt x="2386" y="2570"/>
                    <a:pt x="2495" y="2575"/>
                    <a:pt x="2597" y="2582"/>
                  </a:cubicBezTo>
                  <a:cubicBezTo>
                    <a:pt x="2609" y="2583"/>
                    <a:pt x="2621" y="2584"/>
                    <a:pt x="2633" y="2584"/>
                  </a:cubicBezTo>
                  <a:cubicBezTo>
                    <a:pt x="2876" y="2584"/>
                    <a:pt x="3104" y="2406"/>
                    <a:pt x="3197" y="2194"/>
                  </a:cubicBezTo>
                  <a:cubicBezTo>
                    <a:pt x="3297" y="1972"/>
                    <a:pt x="3268" y="1656"/>
                    <a:pt x="3076" y="1483"/>
                  </a:cubicBezTo>
                  <a:cubicBezTo>
                    <a:pt x="2992" y="1407"/>
                    <a:pt x="2913" y="1324"/>
                    <a:pt x="2814" y="1271"/>
                  </a:cubicBezTo>
                  <a:cubicBezTo>
                    <a:pt x="2755" y="1240"/>
                    <a:pt x="2691" y="1214"/>
                    <a:pt x="2632" y="1183"/>
                  </a:cubicBezTo>
                  <a:cubicBezTo>
                    <a:pt x="2505" y="1118"/>
                    <a:pt x="2382" y="1049"/>
                    <a:pt x="2263" y="974"/>
                  </a:cubicBezTo>
                  <a:cubicBezTo>
                    <a:pt x="2043" y="837"/>
                    <a:pt x="1833" y="687"/>
                    <a:pt x="1630" y="527"/>
                  </a:cubicBezTo>
                  <a:cubicBezTo>
                    <a:pt x="1477" y="398"/>
                    <a:pt x="1329" y="265"/>
                    <a:pt x="1164" y="150"/>
                  </a:cubicBezTo>
                  <a:cubicBezTo>
                    <a:pt x="1037" y="61"/>
                    <a:pt x="872" y="1"/>
                    <a:pt x="7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6" name="Google Shape;1186;p49"/>
            <p:cNvSpPr/>
            <p:nvPr/>
          </p:nvSpPr>
          <p:spPr>
            <a:xfrm>
              <a:off x="5126425" y="3902575"/>
              <a:ext cx="551500" cy="873800"/>
            </a:xfrm>
            <a:custGeom>
              <a:avLst/>
              <a:gdLst/>
              <a:ahLst/>
              <a:cxnLst/>
              <a:rect l="l" t="t" r="r" b="b"/>
              <a:pathLst>
                <a:path w="22060" h="34952" extrusionOk="0">
                  <a:moveTo>
                    <a:pt x="8982" y="5918"/>
                  </a:moveTo>
                  <a:cubicBezTo>
                    <a:pt x="9576" y="5918"/>
                    <a:pt x="10188" y="6149"/>
                    <a:pt x="10553" y="6445"/>
                  </a:cubicBezTo>
                  <a:cubicBezTo>
                    <a:pt x="12523" y="8042"/>
                    <a:pt x="13951" y="10111"/>
                    <a:pt x="13030" y="12475"/>
                  </a:cubicBezTo>
                  <a:cubicBezTo>
                    <a:pt x="12057" y="14968"/>
                    <a:pt x="9536" y="16116"/>
                    <a:pt x="6890" y="16514"/>
                  </a:cubicBezTo>
                  <a:lnTo>
                    <a:pt x="6890" y="16513"/>
                  </a:lnTo>
                  <a:cubicBezTo>
                    <a:pt x="6907" y="15560"/>
                    <a:pt x="6897" y="14642"/>
                    <a:pt x="6945" y="13726"/>
                  </a:cubicBezTo>
                  <a:cubicBezTo>
                    <a:pt x="7052" y="11687"/>
                    <a:pt x="7180" y="9648"/>
                    <a:pt x="7316" y="7609"/>
                  </a:cubicBezTo>
                  <a:cubicBezTo>
                    <a:pt x="7401" y="6343"/>
                    <a:pt x="8176" y="5918"/>
                    <a:pt x="8982" y="5918"/>
                  </a:cubicBezTo>
                  <a:close/>
                  <a:moveTo>
                    <a:pt x="9359" y="1"/>
                  </a:moveTo>
                  <a:cubicBezTo>
                    <a:pt x="8387" y="1"/>
                    <a:pt x="7386" y="159"/>
                    <a:pt x="6347" y="431"/>
                  </a:cubicBezTo>
                  <a:cubicBezTo>
                    <a:pt x="4349" y="954"/>
                    <a:pt x="1781" y="2434"/>
                    <a:pt x="1529" y="4283"/>
                  </a:cubicBezTo>
                  <a:cubicBezTo>
                    <a:pt x="1078" y="7599"/>
                    <a:pt x="377" y="21024"/>
                    <a:pt x="222" y="26368"/>
                  </a:cubicBezTo>
                  <a:cubicBezTo>
                    <a:pt x="1" y="34015"/>
                    <a:pt x="54" y="29394"/>
                    <a:pt x="140" y="33388"/>
                  </a:cubicBezTo>
                  <a:cubicBezTo>
                    <a:pt x="158" y="34230"/>
                    <a:pt x="426" y="34952"/>
                    <a:pt x="1190" y="34952"/>
                  </a:cubicBezTo>
                  <a:cubicBezTo>
                    <a:pt x="1244" y="34952"/>
                    <a:pt x="1301" y="34948"/>
                    <a:pt x="1361" y="34940"/>
                  </a:cubicBezTo>
                  <a:cubicBezTo>
                    <a:pt x="6534" y="34286"/>
                    <a:pt x="6422" y="34413"/>
                    <a:pt x="6361" y="33767"/>
                  </a:cubicBezTo>
                  <a:cubicBezTo>
                    <a:pt x="6165" y="31702"/>
                    <a:pt x="6393" y="26635"/>
                    <a:pt x="6525" y="24579"/>
                  </a:cubicBezTo>
                  <a:cubicBezTo>
                    <a:pt x="6541" y="24319"/>
                    <a:pt x="6597" y="24209"/>
                    <a:pt x="6687" y="24209"/>
                  </a:cubicBezTo>
                  <a:cubicBezTo>
                    <a:pt x="6823" y="24209"/>
                    <a:pt x="7037" y="24455"/>
                    <a:pt x="7317" y="24813"/>
                  </a:cubicBezTo>
                  <a:cubicBezTo>
                    <a:pt x="13063" y="32153"/>
                    <a:pt x="14405" y="33866"/>
                    <a:pt x="15158" y="33866"/>
                  </a:cubicBezTo>
                  <a:cubicBezTo>
                    <a:pt x="15447" y="33866"/>
                    <a:pt x="15649" y="33613"/>
                    <a:pt x="15982" y="33328"/>
                  </a:cubicBezTo>
                  <a:cubicBezTo>
                    <a:pt x="17000" y="32457"/>
                    <a:pt x="18012" y="31576"/>
                    <a:pt x="19026" y="30699"/>
                  </a:cubicBezTo>
                  <a:cubicBezTo>
                    <a:pt x="19429" y="30352"/>
                    <a:pt x="19454" y="30247"/>
                    <a:pt x="19130" y="29845"/>
                  </a:cubicBezTo>
                  <a:cubicBezTo>
                    <a:pt x="12045" y="20996"/>
                    <a:pt x="14856" y="24574"/>
                    <a:pt x="12278" y="21211"/>
                  </a:cubicBezTo>
                  <a:cubicBezTo>
                    <a:pt x="20655" y="16510"/>
                    <a:pt x="22059" y="9030"/>
                    <a:pt x="15242" y="2518"/>
                  </a:cubicBezTo>
                  <a:cubicBezTo>
                    <a:pt x="13343" y="705"/>
                    <a:pt x="11415" y="1"/>
                    <a:pt x="935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7" name="Google Shape;1187;p49"/>
            <p:cNvSpPr/>
            <p:nvPr/>
          </p:nvSpPr>
          <p:spPr>
            <a:xfrm>
              <a:off x="4098625" y="3977325"/>
              <a:ext cx="639850" cy="867700"/>
            </a:xfrm>
            <a:custGeom>
              <a:avLst/>
              <a:gdLst/>
              <a:ahLst/>
              <a:cxnLst/>
              <a:rect l="l" t="t" r="r" b="b"/>
              <a:pathLst>
                <a:path w="25594" h="34708" extrusionOk="0">
                  <a:moveTo>
                    <a:pt x="10262" y="1"/>
                  </a:moveTo>
                  <a:cubicBezTo>
                    <a:pt x="9747" y="1"/>
                    <a:pt x="9189" y="103"/>
                    <a:pt x="8883" y="174"/>
                  </a:cubicBezTo>
                  <a:cubicBezTo>
                    <a:pt x="5620" y="934"/>
                    <a:pt x="1906" y="3589"/>
                    <a:pt x="1073" y="7143"/>
                  </a:cubicBezTo>
                  <a:cubicBezTo>
                    <a:pt x="0" y="11720"/>
                    <a:pt x="2550" y="15046"/>
                    <a:pt x="6142" y="18054"/>
                  </a:cubicBezTo>
                  <a:cubicBezTo>
                    <a:pt x="7436" y="19137"/>
                    <a:pt x="8848" y="20080"/>
                    <a:pt x="10044" y="21284"/>
                  </a:cubicBezTo>
                  <a:cubicBezTo>
                    <a:pt x="15486" y="26762"/>
                    <a:pt x="11267" y="28391"/>
                    <a:pt x="8546" y="28391"/>
                  </a:cubicBezTo>
                  <a:cubicBezTo>
                    <a:pt x="7743" y="28391"/>
                    <a:pt x="7070" y="28249"/>
                    <a:pt x="6815" y="28022"/>
                  </a:cubicBezTo>
                  <a:cubicBezTo>
                    <a:pt x="6714" y="27932"/>
                    <a:pt x="6619" y="27893"/>
                    <a:pt x="6531" y="27893"/>
                  </a:cubicBezTo>
                  <a:cubicBezTo>
                    <a:pt x="6096" y="27893"/>
                    <a:pt x="5813" y="28848"/>
                    <a:pt x="5562" y="29232"/>
                  </a:cubicBezTo>
                  <a:cubicBezTo>
                    <a:pt x="3256" y="32753"/>
                    <a:pt x="3402" y="32472"/>
                    <a:pt x="3982" y="33092"/>
                  </a:cubicBezTo>
                  <a:cubicBezTo>
                    <a:pt x="4837" y="34005"/>
                    <a:pt x="6281" y="34474"/>
                    <a:pt x="7521" y="34707"/>
                  </a:cubicBezTo>
                  <a:lnTo>
                    <a:pt x="7520" y="34707"/>
                  </a:lnTo>
                  <a:cubicBezTo>
                    <a:pt x="7532" y="34707"/>
                    <a:pt x="7544" y="34707"/>
                    <a:pt x="7556" y="34707"/>
                  </a:cubicBezTo>
                  <a:cubicBezTo>
                    <a:pt x="17280" y="34707"/>
                    <a:pt x="25593" y="26017"/>
                    <a:pt x="10747" y="13992"/>
                  </a:cubicBezTo>
                  <a:cubicBezTo>
                    <a:pt x="9608" y="13069"/>
                    <a:pt x="8489" y="12119"/>
                    <a:pt x="7678" y="10873"/>
                  </a:cubicBezTo>
                  <a:cubicBezTo>
                    <a:pt x="6013" y="8317"/>
                    <a:pt x="8410" y="6262"/>
                    <a:pt x="10748" y="5947"/>
                  </a:cubicBezTo>
                  <a:cubicBezTo>
                    <a:pt x="12965" y="5649"/>
                    <a:pt x="12390" y="6006"/>
                    <a:pt x="11415" y="544"/>
                  </a:cubicBezTo>
                  <a:cubicBezTo>
                    <a:pt x="11341" y="124"/>
                    <a:pt x="10827" y="1"/>
                    <a:pt x="1026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8" name="Google Shape;1188;p49"/>
            <p:cNvSpPr/>
            <p:nvPr/>
          </p:nvSpPr>
          <p:spPr>
            <a:xfrm>
              <a:off x="5625450" y="3919850"/>
              <a:ext cx="547575" cy="705750"/>
            </a:xfrm>
            <a:custGeom>
              <a:avLst/>
              <a:gdLst/>
              <a:ahLst/>
              <a:cxnLst/>
              <a:rect l="l" t="t" r="r" b="b"/>
              <a:pathLst>
                <a:path w="21903" h="28230" extrusionOk="0">
                  <a:moveTo>
                    <a:pt x="10513" y="1"/>
                  </a:moveTo>
                  <a:cubicBezTo>
                    <a:pt x="10424" y="1"/>
                    <a:pt x="10327" y="35"/>
                    <a:pt x="10212" y="91"/>
                  </a:cubicBezTo>
                  <a:cubicBezTo>
                    <a:pt x="9656" y="366"/>
                    <a:pt x="9086" y="613"/>
                    <a:pt x="8528" y="884"/>
                  </a:cubicBezTo>
                  <a:cubicBezTo>
                    <a:pt x="6589" y="1823"/>
                    <a:pt x="4812" y="2996"/>
                    <a:pt x="3288" y="4528"/>
                  </a:cubicBezTo>
                  <a:cubicBezTo>
                    <a:pt x="2377" y="5444"/>
                    <a:pt x="1484" y="6385"/>
                    <a:pt x="914" y="7560"/>
                  </a:cubicBezTo>
                  <a:cubicBezTo>
                    <a:pt x="78" y="9280"/>
                    <a:pt x="0" y="11001"/>
                    <a:pt x="1058" y="12678"/>
                  </a:cubicBezTo>
                  <a:cubicBezTo>
                    <a:pt x="1926" y="14057"/>
                    <a:pt x="3864" y="14741"/>
                    <a:pt x="4252" y="14932"/>
                  </a:cubicBezTo>
                  <a:cubicBezTo>
                    <a:pt x="2855" y="16636"/>
                    <a:pt x="1342" y="18260"/>
                    <a:pt x="1482" y="21437"/>
                  </a:cubicBezTo>
                  <a:cubicBezTo>
                    <a:pt x="1499" y="21833"/>
                    <a:pt x="1440" y="22236"/>
                    <a:pt x="1580" y="22624"/>
                  </a:cubicBezTo>
                  <a:cubicBezTo>
                    <a:pt x="2208" y="24355"/>
                    <a:pt x="3041" y="25918"/>
                    <a:pt x="4653" y="26979"/>
                  </a:cubicBezTo>
                  <a:cubicBezTo>
                    <a:pt x="5836" y="27759"/>
                    <a:pt x="7060" y="28229"/>
                    <a:pt x="8384" y="28229"/>
                  </a:cubicBezTo>
                  <a:cubicBezTo>
                    <a:pt x="8848" y="28229"/>
                    <a:pt x="9325" y="28171"/>
                    <a:pt x="9816" y="28049"/>
                  </a:cubicBezTo>
                  <a:cubicBezTo>
                    <a:pt x="10563" y="27863"/>
                    <a:pt x="11303" y="27665"/>
                    <a:pt x="12026" y="27380"/>
                  </a:cubicBezTo>
                  <a:cubicBezTo>
                    <a:pt x="13749" y="26702"/>
                    <a:pt x="15392" y="25907"/>
                    <a:pt x="16694" y="24538"/>
                  </a:cubicBezTo>
                  <a:cubicBezTo>
                    <a:pt x="17122" y="24089"/>
                    <a:pt x="17582" y="23671"/>
                    <a:pt x="18027" y="23237"/>
                  </a:cubicBezTo>
                  <a:cubicBezTo>
                    <a:pt x="21902" y="19457"/>
                    <a:pt x="21351" y="19642"/>
                    <a:pt x="20090" y="18820"/>
                  </a:cubicBezTo>
                  <a:cubicBezTo>
                    <a:pt x="18209" y="17593"/>
                    <a:pt x="17610" y="17151"/>
                    <a:pt x="17263" y="17151"/>
                  </a:cubicBezTo>
                  <a:cubicBezTo>
                    <a:pt x="16992" y="17151"/>
                    <a:pt x="16874" y="17419"/>
                    <a:pt x="16421" y="17794"/>
                  </a:cubicBezTo>
                  <a:cubicBezTo>
                    <a:pt x="16257" y="17929"/>
                    <a:pt x="14972" y="19770"/>
                    <a:pt x="12417" y="21436"/>
                  </a:cubicBezTo>
                  <a:cubicBezTo>
                    <a:pt x="11480" y="22047"/>
                    <a:pt x="10512" y="22601"/>
                    <a:pt x="9368" y="22742"/>
                  </a:cubicBezTo>
                  <a:cubicBezTo>
                    <a:pt x="9147" y="22769"/>
                    <a:pt x="8926" y="22793"/>
                    <a:pt x="8707" y="22793"/>
                  </a:cubicBezTo>
                  <a:cubicBezTo>
                    <a:pt x="8457" y="22793"/>
                    <a:pt x="8209" y="22762"/>
                    <a:pt x="7965" y="22673"/>
                  </a:cubicBezTo>
                  <a:cubicBezTo>
                    <a:pt x="7496" y="22501"/>
                    <a:pt x="7416" y="22348"/>
                    <a:pt x="7377" y="21843"/>
                  </a:cubicBezTo>
                  <a:cubicBezTo>
                    <a:pt x="7329" y="21211"/>
                    <a:pt x="7612" y="20687"/>
                    <a:pt x="7845" y="20137"/>
                  </a:cubicBezTo>
                  <a:cubicBezTo>
                    <a:pt x="9259" y="16795"/>
                    <a:pt x="12371" y="15205"/>
                    <a:pt x="12926" y="14716"/>
                  </a:cubicBezTo>
                  <a:cubicBezTo>
                    <a:pt x="13844" y="13908"/>
                    <a:pt x="14359" y="11658"/>
                    <a:pt x="11557" y="10699"/>
                  </a:cubicBezTo>
                  <a:cubicBezTo>
                    <a:pt x="10803" y="10441"/>
                    <a:pt x="10371" y="10399"/>
                    <a:pt x="9986" y="10399"/>
                  </a:cubicBezTo>
                  <a:cubicBezTo>
                    <a:pt x="9805" y="10399"/>
                    <a:pt x="9635" y="10408"/>
                    <a:pt x="9446" y="10408"/>
                  </a:cubicBezTo>
                  <a:cubicBezTo>
                    <a:pt x="9090" y="10408"/>
                    <a:pt x="8670" y="10376"/>
                    <a:pt x="7995" y="10191"/>
                  </a:cubicBezTo>
                  <a:cubicBezTo>
                    <a:pt x="7516" y="10060"/>
                    <a:pt x="7476" y="9971"/>
                    <a:pt x="7814" y="9641"/>
                  </a:cubicBezTo>
                  <a:cubicBezTo>
                    <a:pt x="8342" y="9120"/>
                    <a:pt x="8881" y="8608"/>
                    <a:pt x="9433" y="8112"/>
                  </a:cubicBezTo>
                  <a:cubicBezTo>
                    <a:pt x="10730" y="6951"/>
                    <a:pt x="12097" y="5877"/>
                    <a:pt x="13574" y="4951"/>
                  </a:cubicBezTo>
                  <a:cubicBezTo>
                    <a:pt x="14113" y="4613"/>
                    <a:pt x="14133" y="4613"/>
                    <a:pt x="13753" y="4157"/>
                  </a:cubicBezTo>
                  <a:cubicBezTo>
                    <a:pt x="12719" y="2914"/>
                    <a:pt x="11808" y="1580"/>
                    <a:pt x="10884" y="257"/>
                  </a:cubicBezTo>
                  <a:cubicBezTo>
                    <a:pt x="10756" y="74"/>
                    <a:pt x="10643" y="1"/>
                    <a:pt x="1051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9" name="Google Shape;1189;p49"/>
            <p:cNvSpPr/>
            <p:nvPr/>
          </p:nvSpPr>
          <p:spPr>
            <a:xfrm>
              <a:off x="4518525" y="3945175"/>
              <a:ext cx="514075" cy="506250"/>
            </a:xfrm>
            <a:custGeom>
              <a:avLst/>
              <a:gdLst/>
              <a:ahLst/>
              <a:cxnLst/>
              <a:rect l="l" t="t" r="r" b="b"/>
              <a:pathLst>
                <a:path w="20563" h="20250" extrusionOk="0">
                  <a:moveTo>
                    <a:pt x="19402" y="478"/>
                  </a:moveTo>
                  <a:cubicBezTo>
                    <a:pt x="19265" y="478"/>
                    <a:pt x="19106" y="496"/>
                    <a:pt x="18921" y="527"/>
                  </a:cubicBezTo>
                  <a:cubicBezTo>
                    <a:pt x="13365" y="1458"/>
                    <a:pt x="14071" y="0"/>
                    <a:pt x="14235" y="5176"/>
                  </a:cubicBezTo>
                  <a:cubicBezTo>
                    <a:pt x="14216" y="6278"/>
                    <a:pt x="14182" y="7324"/>
                    <a:pt x="14182" y="8371"/>
                  </a:cubicBezTo>
                  <a:cubicBezTo>
                    <a:pt x="14180" y="9983"/>
                    <a:pt x="13369" y="12417"/>
                    <a:pt x="12304" y="13452"/>
                  </a:cubicBezTo>
                  <a:cubicBezTo>
                    <a:pt x="12056" y="13694"/>
                    <a:pt x="11825" y="13798"/>
                    <a:pt x="11602" y="13798"/>
                  </a:cubicBezTo>
                  <a:cubicBezTo>
                    <a:pt x="11136" y="13798"/>
                    <a:pt x="10706" y="13345"/>
                    <a:pt x="10223" y="12735"/>
                  </a:cubicBezTo>
                  <a:cubicBezTo>
                    <a:pt x="8379" y="10408"/>
                    <a:pt x="8192" y="6905"/>
                    <a:pt x="8374" y="3943"/>
                  </a:cubicBezTo>
                  <a:cubicBezTo>
                    <a:pt x="8438" y="2880"/>
                    <a:pt x="8647" y="2425"/>
                    <a:pt x="8062" y="2425"/>
                  </a:cubicBezTo>
                  <a:cubicBezTo>
                    <a:pt x="8038" y="2425"/>
                    <a:pt x="8013" y="2426"/>
                    <a:pt x="7987" y="2427"/>
                  </a:cubicBezTo>
                  <a:cubicBezTo>
                    <a:pt x="7449" y="2459"/>
                    <a:pt x="6824" y="2545"/>
                    <a:pt x="4692" y="2545"/>
                  </a:cubicBezTo>
                  <a:cubicBezTo>
                    <a:pt x="4188" y="2545"/>
                    <a:pt x="3601" y="2540"/>
                    <a:pt x="2910" y="2529"/>
                  </a:cubicBezTo>
                  <a:cubicBezTo>
                    <a:pt x="2906" y="2529"/>
                    <a:pt x="2902" y="2529"/>
                    <a:pt x="2898" y="2529"/>
                  </a:cubicBezTo>
                  <a:cubicBezTo>
                    <a:pt x="1" y="2529"/>
                    <a:pt x="3122" y="20249"/>
                    <a:pt x="11322" y="20249"/>
                  </a:cubicBezTo>
                  <a:cubicBezTo>
                    <a:pt x="12554" y="20249"/>
                    <a:pt x="13901" y="19849"/>
                    <a:pt x="15360" y="18928"/>
                  </a:cubicBezTo>
                  <a:cubicBezTo>
                    <a:pt x="18876" y="16707"/>
                    <a:pt x="20510" y="11553"/>
                    <a:pt x="20411" y="7295"/>
                  </a:cubicBezTo>
                  <a:cubicBezTo>
                    <a:pt x="20377" y="5834"/>
                    <a:pt x="20563" y="3497"/>
                    <a:pt x="20241" y="1478"/>
                  </a:cubicBezTo>
                  <a:cubicBezTo>
                    <a:pt x="20120" y="723"/>
                    <a:pt x="19907" y="478"/>
                    <a:pt x="19402" y="47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49"/>
            <p:cNvSpPr/>
            <p:nvPr/>
          </p:nvSpPr>
          <p:spPr>
            <a:xfrm>
              <a:off x="4143250" y="3626450"/>
              <a:ext cx="1985500" cy="256525"/>
            </a:xfrm>
            <a:custGeom>
              <a:avLst/>
              <a:gdLst/>
              <a:ahLst/>
              <a:cxnLst/>
              <a:rect l="l" t="t" r="r" b="b"/>
              <a:pathLst>
                <a:path w="79420" h="10261" extrusionOk="0">
                  <a:moveTo>
                    <a:pt x="42315" y="1"/>
                  </a:moveTo>
                  <a:cubicBezTo>
                    <a:pt x="41891" y="1"/>
                    <a:pt x="41487" y="169"/>
                    <a:pt x="41065" y="519"/>
                  </a:cubicBezTo>
                  <a:cubicBezTo>
                    <a:pt x="39033" y="2208"/>
                    <a:pt x="36954" y="3841"/>
                    <a:pt x="34901" y="5503"/>
                  </a:cubicBezTo>
                  <a:cubicBezTo>
                    <a:pt x="34203" y="6067"/>
                    <a:pt x="33517" y="6646"/>
                    <a:pt x="32836" y="7230"/>
                  </a:cubicBezTo>
                  <a:cubicBezTo>
                    <a:pt x="32625" y="7410"/>
                    <a:pt x="32426" y="7501"/>
                    <a:pt x="32217" y="7501"/>
                  </a:cubicBezTo>
                  <a:cubicBezTo>
                    <a:pt x="32034" y="7501"/>
                    <a:pt x="31844" y="7431"/>
                    <a:pt x="31631" y="7290"/>
                  </a:cubicBezTo>
                  <a:cubicBezTo>
                    <a:pt x="30281" y="6395"/>
                    <a:pt x="28900" y="5547"/>
                    <a:pt x="27537" y="4672"/>
                  </a:cubicBezTo>
                  <a:cubicBezTo>
                    <a:pt x="25943" y="3648"/>
                    <a:pt x="24353" y="2616"/>
                    <a:pt x="22682" y="1723"/>
                  </a:cubicBezTo>
                  <a:cubicBezTo>
                    <a:pt x="22229" y="1482"/>
                    <a:pt x="21907" y="1355"/>
                    <a:pt x="21620" y="1355"/>
                  </a:cubicBezTo>
                  <a:cubicBezTo>
                    <a:pt x="21238" y="1355"/>
                    <a:pt x="20917" y="1578"/>
                    <a:pt x="20435" y="2051"/>
                  </a:cubicBezTo>
                  <a:cubicBezTo>
                    <a:pt x="18870" y="3587"/>
                    <a:pt x="17315" y="5135"/>
                    <a:pt x="15751" y="6673"/>
                  </a:cubicBezTo>
                  <a:cubicBezTo>
                    <a:pt x="15093" y="7318"/>
                    <a:pt x="14406" y="7934"/>
                    <a:pt x="13691" y="8519"/>
                  </a:cubicBezTo>
                  <a:cubicBezTo>
                    <a:pt x="13399" y="8758"/>
                    <a:pt x="13118" y="8890"/>
                    <a:pt x="12816" y="8890"/>
                  </a:cubicBezTo>
                  <a:cubicBezTo>
                    <a:pt x="12602" y="8890"/>
                    <a:pt x="12378" y="8824"/>
                    <a:pt x="12132" y="8683"/>
                  </a:cubicBezTo>
                  <a:cubicBezTo>
                    <a:pt x="11398" y="8262"/>
                    <a:pt x="10614" y="7930"/>
                    <a:pt x="9857" y="7549"/>
                  </a:cubicBezTo>
                  <a:cubicBezTo>
                    <a:pt x="7564" y="6400"/>
                    <a:pt x="5228" y="5329"/>
                    <a:pt x="3063" y="3934"/>
                  </a:cubicBezTo>
                  <a:cubicBezTo>
                    <a:pt x="2500" y="3571"/>
                    <a:pt x="1876" y="3300"/>
                    <a:pt x="1264" y="3022"/>
                  </a:cubicBezTo>
                  <a:cubicBezTo>
                    <a:pt x="1053" y="2926"/>
                    <a:pt x="867" y="2881"/>
                    <a:pt x="707" y="2881"/>
                  </a:cubicBezTo>
                  <a:cubicBezTo>
                    <a:pt x="446" y="2881"/>
                    <a:pt x="259" y="3003"/>
                    <a:pt x="159" y="3231"/>
                  </a:cubicBezTo>
                  <a:cubicBezTo>
                    <a:pt x="0" y="3593"/>
                    <a:pt x="189" y="3922"/>
                    <a:pt x="747" y="4192"/>
                  </a:cubicBezTo>
                  <a:cubicBezTo>
                    <a:pt x="1377" y="4495"/>
                    <a:pt x="2017" y="4777"/>
                    <a:pt x="2606" y="5153"/>
                  </a:cubicBezTo>
                  <a:cubicBezTo>
                    <a:pt x="5560" y="7033"/>
                    <a:pt x="8778" y="8401"/>
                    <a:pt x="11888" y="9978"/>
                  </a:cubicBezTo>
                  <a:cubicBezTo>
                    <a:pt x="12178" y="10126"/>
                    <a:pt x="12484" y="10233"/>
                    <a:pt x="12824" y="10261"/>
                  </a:cubicBezTo>
                  <a:lnTo>
                    <a:pt x="12825" y="10260"/>
                  </a:lnTo>
                  <a:cubicBezTo>
                    <a:pt x="13394" y="10256"/>
                    <a:pt x="13867" y="9982"/>
                    <a:pt x="14311" y="9651"/>
                  </a:cubicBezTo>
                  <a:cubicBezTo>
                    <a:pt x="15474" y="8784"/>
                    <a:pt x="16492" y="7756"/>
                    <a:pt x="17520" y="6739"/>
                  </a:cubicBezTo>
                  <a:cubicBezTo>
                    <a:pt x="18756" y="5508"/>
                    <a:pt x="19998" y="4282"/>
                    <a:pt x="21243" y="3060"/>
                  </a:cubicBezTo>
                  <a:cubicBezTo>
                    <a:pt x="21478" y="2831"/>
                    <a:pt x="21589" y="2725"/>
                    <a:pt x="21729" y="2725"/>
                  </a:cubicBezTo>
                  <a:cubicBezTo>
                    <a:pt x="21842" y="2725"/>
                    <a:pt x="21974" y="2795"/>
                    <a:pt x="22206" y="2925"/>
                  </a:cubicBezTo>
                  <a:cubicBezTo>
                    <a:pt x="23010" y="3377"/>
                    <a:pt x="23809" y="3840"/>
                    <a:pt x="24590" y="4331"/>
                  </a:cubicBezTo>
                  <a:cubicBezTo>
                    <a:pt x="26809" y="5717"/>
                    <a:pt x="29018" y="7120"/>
                    <a:pt x="31217" y="8539"/>
                  </a:cubicBezTo>
                  <a:cubicBezTo>
                    <a:pt x="31558" y="8759"/>
                    <a:pt x="31885" y="8866"/>
                    <a:pt x="32209" y="8866"/>
                  </a:cubicBezTo>
                  <a:cubicBezTo>
                    <a:pt x="32550" y="8866"/>
                    <a:pt x="32887" y="8747"/>
                    <a:pt x="33233" y="8517"/>
                  </a:cubicBezTo>
                  <a:cubicBezTo>
                    <a:pt x="33710" y="8197"/>
                    <a:pt x="34150" y="7830"/>
                    <a:pt x="34585" y="7458"/>
                  </a:cubicBezTo>
                  <a:cubicBezTo>
                    <a:pt x="36954" y="5431"/>
                    <a:pt x="39416" y="3521"/>
                    <a:pt x="41835" y="1558"/>
                  </a:cubicBezTo>
                  <a:cubicBezTo>
                    <a:pt x="42019" y="1409"/>
                    <a:pt x="42186" y="1335"/>
                    <a:pt x="42365" y="1335"/>
                  </a:cubicBezTo>
                  <a:cubicBezTo>
                    <a:pt x="42493" y="1335"/>
                    <a:pt x="42627" y="1373"/>
                    <a:pt x="42779" y="1448"/>
                  </a:cubicBezTo>
                  <a:cubicBezTo>
                    <a:pt x="43745" y="1926"/>
                    <a:pt x="44640" y="2510"/>
                    <a:pt x="45490" y="3168"/>
                  </a:cubicBezTo>
                  <a:cubicBezTo>
                    <a:pt x="47896" y="5031"/>
                    <a:pt x="50415" y="6734"/>
                    <a:pt x="52933" y="8440"/>
                  </a:cubicBezTo>
                  <a:cubicBezTo>
                    <a:pt x="53301" y="8690"/>
                    <a:pt x="53660" y="8817"/>
                    <a:pt x="54027" y="8817"/>
                  </a:cubicBezTo>
                  <a:cubicBezTo>
                    <a:pt x="54309" y="8817"/>
                    <a:pt x="54596" y="8742"/>
                    <a:pt x="54895" y="8589"/>
                  </a:cubicBezTo>
                  <a:cubicBezTo>
                    <a:pt x="55404" y="8329"/>
                    <a:pt x="55930" y="8095"/>
                    <a:pt x="56435" y="7824"/>
                  </a:cubicBezTo>
                  <a:cubicBezTo>
                    <a:pt x="60263" y="5772"/>
                    <a:pt x="64258" y="4086"/>
                    <a:pt x="68266" y="2429"/>
                  </a:cubicBezTo>
                  <a:cubicBezTo>
                    <a:pt x="68447" y="2353"/>
                    <a:pt x="68604" y="2316"/>
                    <a:pt x="68749" y="2316"/>
                  </a:cubicBezTo>
                  <a:cubicBezTo>
                    <a:pt x="68994" y="2316"/>
                    <a:pt x="69207" y="2422"/>
                    <a:pt x="69457" y="2624"/>
                  </a:cubicBezTo>
                  <a:cubicBezTo>
                    <a:pt x="72252" y="4881"/>
                    <a:pt x="75214" y="6910"/>
                    <a:pt x="78192" y="8913"/>
                  </a:cubicBezTo>
                  <a:cubicBezTo>
                    <a:pt x="78314" y="8995"/>
                    <a:pt x="78451" y="9068"/>
                    <a:pt x="78592" y="9108"/>
                  </a:cubicBezTo>
                  <a:cubicBezTo>
                    <a:pt x="78662" y="9127"/>
                    <a:pt x="78730" y="9137"/>
                    <a:pt x="78795" y="9137"/>
                  </a:cubicBezTo>
                  <a:cubicBezTo>
                    <a:pt x="78974" y="9137"/>
                    <a:pt x="79134" y="9062"/>
                    <a:pt x="79255" y="8891"/>
                  </a:cubicBezTo>
                  <a:cubicBezTo>
                    <a:pt x="79420" y="8659"/>
                    <a:pt x="79392" y="8422"/>
                    <a:pt x="79244" y="8193"/>
                  </a:cubicBezTo>
                  <a:cubicBezTo>
                    <a:pt x="79106" y="7978"/>
                    <a:pt x="78897" y="7838"/>
                    <a:pt x="78690" y="7699"/>
                  </a:cubicBezTo>
                  <a:cubicBezTo>
                    <a:pt x="77742" y="7054"/>
                    <a:pt x="76787" y="6420"/>
                    <a:pt x="75844" y="5767"/>
                  </a:cubicBezTo>
                  <a:cubicBezTo>
                    <a:pt x="73814" y="4363"/>
                    <a:pt x="71806" y="2926"/>
                    <a:pt x="69925" y="1328"/>
                  </a:cubicBezTo>
                  <a:cubicBezTo>
                    <a:pt x="69581" y="1036"/>
                    <a:pt x="69267" y="891"/>
                    <a:pt x="68921" y="891"/>
                  </a:cubicBezTo>
                  <a:cubicBezTo>
                    <a:pt x="68709" y="891"/>
                    <a:pt x="68484" y="945"/>
                    <a:pt x="68235" y="1054"/>
                  </a:cubicBezTo>
                  <a:cubicBezTo>
                    <a:pt x="66522" y="1803"/>
                    <a:pt x="64791" y="2510"/>
                    <a:pt x="63064" y="3223"/>
                  </a:cubicBezTo>
                  <a:cubicBezTo>
                    <a:pt x="60203" y="4405"/>
                    <a:pt x="57476" y="5862"/>
                    <a:pt x="54720" y="7262"/>
                  </a:cubicBezTo>
                  <a:cubicBezTo>
                    <a:pt x="54488" y="7379"/>
                    <a:pt x="54283" y="7441"/>
                    <a:pt x="54083" y="7441"/>
                  </a:cubicBezTo>
                  <a:cubicBezTo>
                    <a:pt x="53847" y="7441"/>
                    <a:pt x="53618" y="7356"/>
                    <a:pt x="53357" y="7181"/>
                  </a:cubicBezTo>
                  <a:cubicBezTo>
                    <a:pt x="50919" y="5535"/>
                    <a:pt x="48494" y="3871"/>
                    <a:pt x="46166" y="2070"/>
                  </a:cubicBezTo>
                  <a:cubicBezTo>
                    <a:pt x="45276" y="1383"/>
                    <a:pt x="44323" y="801"/>
                    <a:pt x="43323" y="282"/>
                  </a:cubicBezTo>
                  <a:cubicBezTo>
                    <a:pt x="42965" y="97"/>
                    <a:pt x="42635" y="1"/>
                    <a:pt x="4231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1" name="Google Shape;1191;p49"/>
            <p:cNvSpPr/>
            <p:nvPr/>
          </p:nvSpPr>
          <p:spPr>
            <a:xfrm>
              <a:off x="5188525" y="3957600"/>
              <a:ext cx="364500" cy="758400"/>
            </a:xfrm>
            <a:custGeom>
              <a:avLst/>
              <a:gdLst/>
              <a:ahLst/>
              <a:cxnLst/>
              <a:rect l="l" t="t" r="r" b="b"/>
              <a:pathLst>
                <a:path w="14580" h="30336" extrusionOk="0">
                  <a:moveTo>
                    <a:pt x="6825" y="1591"/>
                  </a:moveTo>
                  <a:cubicBezTo>
                    <a:pt x="7294" y="1591"/>
                    <a:pt x="7773" y="1648"/>
                    <a:pt x="8255" y="1748"/>
                  </a:cubicBezTo>
                  <a:cubicBezTo>
                    <a:pt x="9163" y="1936"/>
                    <a:pt x="10001" y="2330"/>
                    <a:pt x="10723" y="2933"/>
                  </a:cubicBezTo>
                  <a:cubicBezTo>
                    <a:pt x="11546" y="3620"/>
                    <a:pt x="12104" y="4446"/>
                    <a:pt x="12387" y="5516"/>
                  </a:cubicBezTo>
                  <a:cubicBezTo>
                    <a:pt x="13365" y="9218"/>
                    <a:pt x="12007" y="12097"/>
                    <a:pt x="9289" y="14491"/>
                  </a:cubicBezTo>
                  <a:cubicBezTo>
                    <a:pt x="8429" y="15249"/>
                    <a:pt x="7409" y="15792"/>
                    <a:pt x="6334" y="16216"/>
                  </a:cubicBezTo>
                  <a:cubicBezTo>
                    <a:pt x="5319" y="16616"/>
                    <a:pt x="4370" y="17194"/>
                    <a:pt x="3267" y="17361"/>
                  </a:cubicBezTo>
                  <a:cubicBezTo>
                    <a:pt x="3243" y="17365"/>
                    <a:pt x="3220" y="17378"/>
                    <a:pt x="3196" y="17384"/>
                  </a:cubicBezTo>
                  <a:cubicBezTo>
                    <a:pt x="2779" y="17490"/>
                    <a:pt x="2501" y="17560"/>
                    <a:pt x="2316" y="17560"/>
                  </a:cubicBezTo>
                  <a:cubicBezTo>
                    <a:pt x="1947" y="17560"/>
                    <a:pt x="1944" y="17282"/>
                    <a:pt x="1934" y="16457"/>
                  </a:cubicBezTo>
                  <a:cubicBezTo>
                    <a:pt x="1914" y="14663"/>
                    <a:pt x="2010" y="12871"/>
                    <a:pt x="2093" y="11080"/>
                  </a:cubicBezTo>
                  <a:lnTo>
                    <a:pt x="2092" y="11080"/>
                  </a:lnTo>
                  <a:cubicBezTo>
                    <a:pt x="2124" y="9313"/>
                    <a:pt x="2186" y="7543"/>
                    <a:pt x="2178" y="5775"/>
                  </a:cubicBezTo>
                  <a:cubicBezTo>
                    <a:pt x="2171" y="4330"/>
                    <a:pt x="2912" y="3329"/>
                    <a:pt x="3982" y="2516"/>
                  </a:cubicBezTo>
                  <a:cubicBezTo>
                    <a:pt x="4857" y="1852"/>
                    <a:pt x="5820" y="1591"/>
                    <a:pt x="6825" y="1591"/>
                  </a:cubicBezTo>
                  <a:close/>
                  <a:moveTo>
                    <a:pt x="7007" y="1"/>
                  </a:moveTo>
                  <a:cubicBezTo>
                    <a:pt x="5290" y="1"/>
                    <a:pt x="3538" y="627"/>
                    <a:pt x="2111" y="2102"/>
                  </a:cubicBezTo>
                  <a:cubicBezTo>
                    <a:pt x="598" y="3665"/>
                    <a:pt x="761" y="3147"/>
                    <a:pt x="691" y="5263"/>
                  </a:cubicBezTo>
                  <a:cubicBezTo>
                    <a:pt x="690" y="5313"/>
                    <a:pt x="684" y="5363"/>
                    <a:pt x="683" y="5412"/>
                  </a:cubicBezTo>
                  <a:cubicBezTo>
                    <a:pt x="592" y="9074"/>
                    <a:pt x="320" y="12731"/>
                    <a:pt x="330" y="16394"/>
                  </a:cubicBezTo>
                  <a:cubicBezTo>
                    <a:pt x="336" y="18686"/>
                    <a:pt x="416" y="20980"/>
                    <a:pt x="268" y="23270"/>
                  </a:cubicBezTo>
                  <a:cubicBezTo>
                    <a:pt x="137" y="25284"/>
                    <a:pt x="67" y="27301"/>
                    <a:pt x="20" y="29319"/>
                  </a:cubicBezTo>
                  <a:cubicBezTo>
                    <a:pt x="0" y="30162"/>
                    <a:pt x="8" y="30335"/>
                    <a:pt x="535" y="30335"/>
                  </a:cubicBezTo>
                  <a:cubicBezTo>
                    <a:pt x="666" y="30335"/>
                    <a:pt x="829" y="30325"/>
                    <a:pt x="1031" y="30311"/>
                  </a:cubicBezTo>
                  <a:cubicBezTo>
                    <a:pt x="1545" y="30275"/>
                    <a:pt x="1545" y="30275"/>
                    <a:pt x="1589" y="29747"/>
                  </a:cubicBezTo>
                  <a:cubicBezTo>
                    <a:pt x="1599" y="29648"/>
                    <a:pt x="1602" y="29548"/>
                    <a:pt x="1605" y="29449"/>
                  </a:cubicBezTo>
                  <a:cubicBezTo>
                    <a:pt x="1679" y="26211"/>
                    <a:pt x="1961" y="22981"/>
                    <a:pt x="1983" y="19741"/>
                  </a:cubicBezTo>
                  <a:cubicBezTo>
                    <a:pt x="1987" y="19215"/>
                    <a:pt x="2013" y="19172"/>
                    <a:pt x="2511" y="19134"/>
                  </a:cubicBezTo>
                  <a:cubicBezTo>
                    <a:pt x="2961" y="19101"/>
                    <a:pt x="3399" y="19027"/>
                    <a:pt x="3828" y="18889"/>
                  </a:cubicBezTo>
                  <a:cubicBezTo>
                    <a:pt x="3951" y="18850"/>
                    <a:pt x="4062" y="18829"/>
                    <a:pt x="4166" y="18829"/>
                  </a:cubicBezTo>
                  <a:cubicBezTo>
                    <a:pt x="4393" y="18829"/>
                    <a:pt x="4584" y="18932"/>
                    <a:pt x="4789" y="19181"/>
                  </a:cubicBezTo>
                  <a:cubicBezTo>
                    <a:pt x="6849" y="21681"/>
                    <a:pt x="8944" y="24152"/>
                    <a:pt x="11028" y="26632"/>
                  </a:cubicBezTo>
                  <a:cubicBezTo>
                    <a:pt x="11653" y="27377"/>
                    <a:pt x="12285" y="28115"/>
                    <a:pt x="12906" y="28863"/>
                  </a:cubicBezTo>
                  <a:cubicBezTo>
                    <a:pt x="13038" y="29022"/>
                    <a:pt x="13160" y="29129"/>
                    <a:pt x="13303" y="29129"/>
                  </a:cubicBezTo>
                  <a:cubicBezTo>
                    <a:pt x="13401" y="29129"/>
                    <a:pt x="13509" y="29080"/>
                    <a:pt x="13636" y="28964"/>
                  </a:cubicBezTo>
                  <a:cubicBezTo>
                    <a:pt x="14496" y="28184"/>
                    <a:pt x="14580" y="28437"/>
                    <a:pt x="13808" y="27426"/>
                  </a:cubicBezTo>
                  <a:cubicBezTo>
                    <a:pt x="13763" y="27367"/>
                    <a:pt x="13713" y="27312"/>
                    <a:pt x="13664" y="27254"/>
                  </a:cubicBezTo>
                  <a:cubicBezTo>
                    <a:pt x="11309" y="24448"/>
                    <a:pt x="8956" y="21641"/>
                    <a:pt x="6604" y="18833"/>
                  </a:cubicBezTo>
                  <a:cubicBezTo>
                    <a:pt x="6430" y="18626"/>
                    <a:pt x="6222" y="18439"/>
                    <a:pt x="6105" y="18147"/>
                  </a:cubicBezTo>
                  <a:lnTo>
                    <a:pt x="6104" y="18147"/>
                  </a:lnTo>
                  <a:cubicBezTo>
                    <a:pt x="6356" y="17910"/>
                    <a:pt x="6628" y="17846"/>
                    <a:pt x="6877" y="17746"/>
                  </a:cubicBezTo>
                  <a:cubicBezTo>
                    <a:pt x="7944" y="17321"/>
                    <a:pt x="8950" y="16761"/>
                    <a:pt x="9874" y="16080"/>
                  </a:cubicBezTo>
                  <a:cubicBezTo>
                    <a:pt x="12368" y="14246"/>
                    <a:pt x="13857" y="11784"/>
                    <a:pt x="14270" y="8723"/>
                  </a:cubicBezTo>
                  <a:cubicBezTo>
                    <a:pt x="14527" y="6821"/>
                    <a:pt x="14196" y="4952"/>
                    <a:pt x="13186" y="3326"/>
                  </a:cubicBezTo>
                  <a:cubicBezTo>
                    <a:pt x="11953" y="1340"/>
                    <a:pt x="9517" y="1"/>
                    <a:pt x="70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2" name="Google Shape;1192;p49"/>
            <p:cNvSpPr/>
            <p:nvPr/>
          </p:nvSpPr>
          <p:spPr>
            <a:xfrm>
              <a:off x="4232475" y="4883800"/>
              <a:ext cx="1919925" cy="251000"/>
            </a:xfrm>
            <a:custGeom>
              <a:avLst/>
              <a:gdLst/>
              <a:ahLst/>
              <a:cxnLst/>
              <a:rect l="l" t="t" r="r" b="b"/>
              <a:pathLst>
                <a:path w="76797" h="10040" extrusionOk="0">
                  <a:moveTo>
                    <a:pt x="67085" y="1"/>
                  </a:moveTo>
                  <a:cubicBezTo>
                    <a:pt x="66856" y="1"/>
                    <a:pt x="66629" y="62"/>
                    <a:pt x="66393" y="195"/>
                  </a:cubicBezTo>
                  <a:cubicBezTo>
                    <a:pt x="63548" y="1795"/>
                    <a:pt x="60616" y="3242"/>
                    <a:pt x="57866" y="5008"/>
                  </a:cubicBezTo>
                  <a:cubicBezTo>
                    <a:pt x="57493" y="5247"/>
                    <a:pt x="57148" y="5357"/>
                    <a:pt x="56779" y="5357"/>
                  </a:cubicBezTo>
                  <a:cubicBezTo>
                    <a:pt x="56549" y="5357"/>
                    <a:pt x="56310" y="5314"/>
                    <a:pt x="56049" y="5232"/>
                  </a:cubicBezTo>
                  <a:cubicBezTo>
                    <a:pt x="52836" y="4222"/>
                    <a:pt x="49679" y="3069"/>
                    <a:pt x="46600" y="1705"/>
                  </a:cubicBezTo>
                  <a:cubicBezTo>
                    <a:pt x="46217" y="1536"/>
                    <a:pt x="45839" y="1442"/>
                    <a:pt x="45454" y="1442"/>
                  </a:cubicBezTo>
                  <a:cubicBezTo>
                    <a:pt x="45211" y="1442"/>
                    <a:pt x="44965" y="1479"/>
                    <a:pt x="44713" y="1558"/>
                  </a:cubicBezTo>
                  <a:cubicBezTo>
                    <a:pt x="44356" y="1671"/>
                    <a:pt x="43990" y="1749"/>
                    <a:pt x="43628" y="1843"/>
                  </a:cubicBezTo>
                  <a:cubicBezTo>
                    <a:pt x="39208" y="2974"/>
                    <a:pt x="34862" y="4350"/>
                    <a:pt x="30563" y="5873"/>
                  </a:cubicBezTo>
                  <a:cubicBezTo>
                    <a:pt x="30421" y="5924"/>
                    <a:pt x="30288" y="5947"/>
                    <a:pt x="30157" y="5947"/>
                  </a:cubicBezTo>
                  <a:cubicBezTo>
                    <a:pt x="30004" y="5947"/>
                    <a:pt x="29854" y="5916"/>
                    <a:pt x="29696" y="5865"/>
                  </a:cubicBezTo>
                  <a:cubicBezTo>
                    <a:pt x="28557" y="5500"/>
                    <a:pt x="27408" y="5165"/>
                    <a:pt x="26275" y="4784"/>
                  </a:cubicBezTo>
                  <a:cubicBezTo>
                    <a:pt x="23465" y="3839"/>
                    <a:pt x="20662" y="2871"/>
                    <a:pt x="17855" y="1917"/>
                  </a:cubicBezTo>
                  <a:cubicBezTo>
                    <a:pt x="17455" y="1780"/>
                    <a:pt x="17054" y="1638"/>
                    <a:pt x="16646" y="1616"/>
                  </a:cubicBezTo>
                  <a:lnTo>
                    <a:pt x="16646" y="1618"/>
                  </a:lnTo>
                  <a:cubicBezTo>
                    <a:pt x="16264" y="1623"/>
                    <a:pt x="15949" y="1771"/>
                    <a:pt x="15639" y="1937"/>
                  </a:cubicBezTo>
                  <a:cubicBezTo>
                    <a:pt x="14870" y="2349"/>
                    <a:pt x="14102" y="2760"/>
                    <a:pt x="13288" y="3081"/>
                  </a:cubicBezTo>
                  <a:cubicBezTo>
                    <a:pt x="9088" y="4736"/>
                    <a:pt x="5029" y="6706"/>
                    <a:pt x="939" y="8606"/>
                  </a:cubicBezTo>
                  <a:cubicBezTo>
                    <a:pt x="738" y="8701"/>
                    <a:pt x="533" y="8805"/>
                    <a:pt x="358" y="8938"/>
                  </a:cubicBezTo>
                  <a:cubicBezTo>
                    <a:pt x="90" y="9142"/>
                    <a:pt x="1" y="9430"/>
                    <a:pt x="165" y="9735"/>
                  </a:cubicBezTo>
                  <a:cubicBezTo>
                    <a:pt x="276" y="9941"/>
                    <a:pt x="456" y="10039"/>
                    <a:pt x="663" y="10039"/>
                  </a:cubicBezTo>
                  <a:cubicBezTo>
                    <a:pt x="731" y="10039"/>
                    <a:pt x="801" y="10029"/>
                    <a:pt x="873" y="10008"/>
                  </a:cubicBezTo>
                  <a:cubicBezTo>
                    <a:pt x="1110" y="9941"/>
                    <a:pt x="1339" y="9837"/>
                    <a:pt x="1565" y="9733"/>
                  </a:cubicBezTo>
                  <a:cubicBezTo>
                    <a:pt x="5233" y="8050"/>
                    <a:pt x="8857" y="6265"/>
                    <a:pt x="12603" y="4755"/>
                  </a:cubicBezTo>
                  <a:cubicBezTo>
                    <a:pt x="13690" y="4316"/>
                    <a:pt x="14798" y="3915"/>
                    <a:pt x="15797" y="3298"/>
                  </a:cubicBezTo>
                  <a:cubicBezTo>
                    <a:pt x="16125" y="3096"/>
                    <a:pt x="16436" y="3008"/>
                    <a:pt x="16757" y="3008"/>
                  </a:cubicBezTo>
                  <a:cubicBezTo>
                    <a:pt x="17012" y="3008"/>
                    <a:pt x="17274" y="3064"/>
                    <a:pt x="17556" y="3162"/>
                  </a:cubicBezTo>
                  <a:cubicBezTo>
                    <a:pt x="21296" y="4467"/>
                    <a:pt x="25038" y="5766"/>
                    <a:pt x="28819" y="6953"/>
                  </a:cubicBezTo>
                  <a:cubicBezTo>
                    <a:pt x="29312" y="7107"/>
                    <a:pt x="29783" y="7220"/>
                    <a:pt x="30246" y="7220"/>
                  </a:cubicBezTo>
                  <a:cubicBezTo>
                    <a:pt x="30679" y="7220"/>
                    <a:pt x="31106" y="7122"/>
                    <a:pt x="31538" y="6866"/>
                  </a:cubicBezTo>
                  <a:cubicBezTo>
                    <a:pt x="31685" y="6778"/>
                    <a:pt x="31862" y="6735"/>
                    <a:pt x="32026" y="6682"/>
                  </a:cubicBezTo>
                  <a:cubicBezTo>
                    <a:pt x="36248" y="5321"/>
                    <a:pt x="40461" y="3934"/>
                    <a:pt x="44768" y="2860"/>
                  </a:cubicBezTo>
                  <a:cubicBezTo>
                    <a:pt x="44989" y="2805"/>
                    <a:pt x="45198" y="2776"/>
                    <a:pt x="45402" y="2776"/>
                  </a:cubicBezTo>
                  <a:cubicBezTo>
                    <a:pt x="45721" y="2776"/>
                    <a:pt x="46027" y="2845"/>
                    <a:pt x="46350" y="2990"/>
                  </a:cubicBezTo>
                  <a:cubicBezTo>
                    <a:pt x="49494" y="4395"/>
                    <a:pt x="52736" y="5535"/>
                    <a:pt x="56019" y="6568"/>
                  </a:cubicBezTo>
                  <a:cubicBezTo>
                    <a:pt x="56315" y="6662"/>
                    <a:pt x="56598" y="6709"/>
                    <a:pt x="56871" y="6709"/>
                  </a:cubicBezTo>
                  <a:cubicBezTo>
                    <a:pt x="57341" y="6709"/>
                    <a:pt x="57784" y="6569"/>
                    <a:pt x="58223" y="6286"/>
                  </a:cubicBezTo>
                  <a:cubicBezTo>
                    <a:pt x="60909" y="4559"/>
                    <a:pt x="63774" y="3145"/>
                    <a:pt x="66545" y="1567"/>
                  </a:cubicBezTo>
                  <a:cubicBezTo>
                    <a:pt x="66742" y="1454"/>
                    <a:pt x="66919" y="1401"/>
                    <a:pt x="67098" y="1401"/>
                  </a:cubicBezTo>
                  <a:cubicBezTo>
                    <a:pt x="67273" y="1401"/>
                    <a:pt x="67450" y="1452"/>
                    <a:pt x="67649" y="1549"/>
                  </a:cubicBezTo>
                  <a:cubicBezTo>
                    <a:pt x="70184" y="2774"/>
                    <a:pt x="72733" y="3971"/>
                    <a:pt x="75279" y="5175"/>
                  </a:cubicBezTo>
                  <a:cubicBezTo>
                    <a:pt x="75503" y="5280"/>
                    <a:pt x="75734" y="5386"/>
                    <a:pt x="75972" y="5444"/>
                  </a:cubicBezTo>
                  <a:cubicBezTo>
                    <a:pt x="76031" y="5457"/>
                    <a:pt x="76089" y="5465"/>
                    <a:pt x="76145" y="5465"/>
                  </a:cubicBezTo>
                  <a:cubicBezTo>
                    <a:pt x="76365" y="5465"/>
                    <a:pt x="76553" y="5354"/>
                    <a:pt x="76661" y="5128"/>
                  </a:cubicBezTo>
                  <a:cubicBezTo>
                    <a:pt x="76796" y="4844"/>
                    <a:pt x="76725" y="4574"/>
                    <a:pt x="76481" y="4394"/>
                  </a:cubicBezTo>
                  <a:cubicBezTo>
                    <a:pt x="76264" y="4232"/>
                    <a:pt x="76013" y="4111"/>
                    <a:pt x="75767" y="3993"/>
                  </a:cubicBezTo>
                  <a:cubicBezTo>
                    <a:pt x="73115" y="2725"/>
                    <a:pt x="70456" y="1468"/>
                    <a:pt x="67810" y="188"/>
                  </a:cubicBezTo>
                  <a:cubicBezTo>
                    <a:pt x="67559" y="66"/>
                    <a:pt x="67321" y="1"/>
                    <a:pt x="6708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49"/>
            <p:cNvSpPr/>
            <p:nvPr/>
          </p:nvSpPr>
          <p:spPr>
            <a:xfrm>
              <a:off x="4169175" y="4043525"/>
              <a:ext cx="341675" cy="745000"/>
            </a:xfrm>
            <a:custGeom>
              <a:avLst/>
              <a:gdLst/>
              <a:ahLst/>
              <a:cxnLst/>
              <a:rect l="l" t="t" r="r" b="b"/>
              <a:pathLst>
                <a:path w="13667" h="29800" extrusionOk="0">
                  <a:moveTo>
                    <a:pt x="4516" y="0"/>
                  </a:moveTo>
                  <a:cubicBezTo>
                    <a:pt x="4436" y="0"/>
                    <a:pt x="4331" y="56"/>
                    <a:pt x="4163" y="158"/>
                  </a:cubicBezTo>
                  <a:cubicBezTo>
                    <a:pt x="3067" y="817"/>
                    <a:pt x="2049" y="1582"/>
                    <a:pt x="1280" y="2615"/>
                  </a:cubicBezTo>
                  <a:cubicBezTo>
                    <a:pt x="452" y="3728"/>
                    <a:pt x="1" y="4986"/>
                    <a:pt x="133" y="6388"/>
                  </a:cubicBezTo>
                  <a:cubicBezTo>
                    <a:pt x="340" y="8574"/>
                    <a:pt x="1217" y="10462"/>
                    <a:pt x="2808" y="11994"/>
                  </a:cubicBezTo>
                  <a:cubicBezTo>
                    <a:pt x="3705" y="12858"/>
                    <a:pt x="4683" y="13629"/>
                    <a:pt x="5693" y="14360"/>
                  </a:cubicBezTo>
                  <a:cubicBezTo>
                    <a:pt x="6782" y="15148"/>
                    <a:pt x="7872" y="15940"/>
                    <a:pt x="8872" y="16840"/>
                  </a:cubicBezTo>
                  <a:cubicBezTo>
                    <a:pt x="10708" y="18492"/>
                    <a:pt x="11769" y="20552"/>
                    <a:pt x="12011" y="23015"/>
                  </a:cubicBezTo>
                  <a:cubicBezTo>
                    <a:pt x="12237" y="25329"/>
                    <a:pt x="10984" y="27158"/>
                    <a:pt x="8753" y="27829"/>
                  </a:cubicBezTo>
                  <a:cubicBezTo>
                    <a:pt x="7958" y="28069"/>
                    <a:pt x="7146" y="28170"/>
                    <a:pt x="6324" y="28190"/>
                  </a:cubicBezTo>
                  <a:cubicBezTo>
                    <a:pt x="5554" y="28209"/>
                    <a:pt x="5552" y="28193"/>
                    <a:pt x="5304" y="28912"/>
                  </a:cubicBezTo>
                  <a:cubicBezTo>
                    <a:pt x="5272" y="29006"/>
                    <a:pt x="5242" y="29102"/>
                    <a:pt x="5212" y="29196"/>
                  </a:cubicBezTo>
                  <a:cubicBezTo>
                    <a:pt x="5052" y="29703"/>
                    <a:pt x="5057" y="29738"/>
                    <a:pt x="5604" y="29773"/>
                  </a:cubicBezTo>
                  <a:cubicBezTo>
                    <a:pt x="5876" y="29790"/>
                    <a:pt x="6147" y="29799"/>
                    <a:pt x="6417" y="29799"/>
                  </a:cubicBezTo>
                  <a:cubicBezTo>
                    <a:pt x="7850" y="29799"/>
                    <a:pt x="9241" y="29539"/>
                    <a:pt x="10526" y="28834"/>
                  </a:cubicBezTo>
                  <a:cubicBezTo>
                    <a:pt x="12382" y="27818"/>
                    <a:pt x="13413" y="26222"/>
                    <a:pt x="13634" y="24218"/>
                  </a:cubicBezTo>
                  <a:lnTo>
                    <a:pt x="13634" y="24217"/>
                  </a:lnTo>
                  <a:cubicBezTo>
                    <a:pt x="13642" y="23835"/>
                    <a:pt x="13667" y="23559"/>
                    <a:pt x="13650" y="23287"/>
                  </a:cubicBezTo>
                  <a:cubicBezTo>
                    <a:pt x="13462" y="20287"/>
                    <a:pt x="12252" y="17766"/>
                    <a:pt x="10050" y="15728"/>
                  </a:cubicBezTo>
                  <a:cubicBezTo>
                    <a:pt x="9044" y="14797"/>
                    <a:pt x="7933" y="13990"/>
                    <a:pt x="6820" y="13191"/>
                  </a:cubicBezTo>
                  <a:cubicBezTo>
                    <a:pt x="5930" y="12552"/>
                    <a:pt x="5077" y="11865"/>
                    <a:pt x="4249" y="11147"/>
                  </a:cubicBezTo>
                  <a:cubicBezTo>
                    <a:pt x="3021" y="10083"/>
                    <a:pt x="2258" y="8748"/>
                    <a:pt x="1857" y="7182"/>
                  </a:cubicBezTo>
                  <a:cubicBezTo>
                    <a:pt x="1466" y="5651"/>
                    <a:pt x="1839" y="4326"/>
                    <a:pt x="2859" y="3159"/>
                  </a:cubicBezTo>
                  <a:cubicBezTo>
                    <a:pt x="3336" y="2613"/>
                    <a:pt x="3908" y="2168"/>
                    <a:pt x="4491" y="1739"/>
                  </a:cubicBezTo>
                  <a:cubicBezTo>
                    <a:pt x="5190" y="1223"/>
                    <a:pt x="5192" y="1225"/>
                    <a:pt x="4844" y="452"/>
                  </a:cubicBezTo>
                  <a:cubicBezTo>
                    <a:pt x="4835" y="429"/>
                    <a:pt x="4828" y="405"/>
                    <a:pt x="4817" y="382"/>
                  </a:cubicBezTo>
                  <a:cubicBezTo>
                    <a:pt x="4693" y="118"/>
                    <a:pt x="4631" y="0"/>
                    <a:pt x="451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49"/>
            <p:cNvSpPr/>
            <p:nvPr/>
          </p:nvSpPr>
          <p:spPr>
            <a:xfrm>
              <a:off x="5693900" y="4008050"/>
              <a:ext cx="363150" cy="545525"/>
            </a:xfrm>
            <a:custGeom>
              <a:avLst/>
              <a:gdLst/>
              <a:ahLst/>
              <a:cxnLst/>
              <a:rect l="l" t="t" r="r" b="b"/>
              <a:pathLst>
                <a:path w="14526" h="21821" extrusionOk="0">
                  <a:moveTo>
                    <a:pt x="5275" y="1"/>
                  </a:moveTo>
                  <a:cubicBezTo>
                    <a:pt x="5140" y="1"/>
                    <a:pt x="4994" y="37"/>
                    <a:pt x="4844" y="112"/>
                  </a:cubicBezTo>
                  <a:cubicBezTo>
                    <a:pt x="4709" y="179"/>
                    <a:pt x="4580" y="254"/>
                    <a:pt x="4457" y="339"/>
                  </a:cubicBezTo>
                  <a:cubicBezTo>
                    <a:pt x="2680" y="1555"/>
                    <a:pt x="1386" y="3172"/>
                    <a:pt x="562" y="5152"/>
                  </a:cubicBezTo>
                  <a:cubicBezTo>
                    <a:pt x="6" y="6492"/>
                    <a:pt x="0" y="7871"/>
                    <a:pt x="475" y="9244"/>
                  </a:cubicBezTo>
                  <a:cubicBezTo>
                    <a:pt x="770" y="10098"/>
                    <a:pt x="1344" y="10674"/>
                    <a:pt x="2200" y="10983"/>
                  </a:cubicBezTo>
                  <a:cubicBezTo>
                    <a:pt x="2622" y="11136"/>
                    <a:pt x="3063" y="11197"/>
                    <a:pt x="3477" y="11303"/>
                  </a:cubicBezTo>
                  <a:lnTo>
                    <a:pt x="3478" y="11302"/>
                  </a:lnTo>
                  <a:lnTo>
                    <a:pt x="3478" y="11302"/>
                  </a:lnTo>
                  <a:cubicBezTo>
                    <a:pt x="3517" y="11437"/>
                    <a:pt x="3454" y="11519"/>
                    <a:pt x="3392" y="11594"/>
                  </a:cubicBezTo>
                  <a:cubicBezTo>
                    <a:pt x="2585" y="12577"/>
                    <a:pt x="2136" y="13747"/>
                    <a:pt x="1746" y="14926"/>
                  </a:cubicBezTo>
                  <a:cubicBezTo>
                    <a:pt x="1249" y="16427"/>
                    <a:pt x="1175" y="17954"/>
                    <a:pt x="1778" y="19464"/>
                  </a:cubicBezTo>
                  <a:cubicBezTo>
                    <a:pt x="2215" y="20558"/>
                    <a:pt x="2994" y="21268"/>
                    <a:pt x="4131" y="21574"/>
                  </a:cubicBezTo>
                  <a:cubicBezTo>
                    <a:pt x="4762" y="21744"/>
                    <a:pt x="5398" y="21821"/>
                    <a:pt x="6038" y="21821"/>
                  </a:cubicBezTo>
                  <a:cubicBezTo>
                    <a:pt x="6464" y="21821"/>
                    <a:pt x="6891" y="21786"/>
                    <a:pt x="7319" y="21722"/>
                  </a:cubicBezTo>
                  <a:cubicBezTo>
                    <a:pt x="8742" y="21509"/>
                    <a:pt x="9950" y="20823"/>
                    <a:pt x="11050" y="19939"/>
                  </a:cubicBezTo>
                  <a:cubicBezTo>
                    <a:pt x="11943" y="19219"/>
                    <a:pt x="12811" y="18469"/>
                    <a:pt x="13683" y="17724"/>
                  </a:cubicBezTo>
                  <a:cubicBezTo>
                    <a:pt x="14526" y="17002"/>
                    <a:pt x="14508" y="16982"/>
                    <a:pt x="13726" y="16194"/>
                  </a:cubicBezTo>
                  <a:cubicBezTo>
                    <a:pt x="13595" y="16063"/>
                    <a:pt x="13485" y="16003"/>
                    <a:pt x="13377" y="16003"/>
                  </a:cubicBezTo>
                  <a:cubicBezTo>
                    <a:pt x="13269" y="16003"/>
                    <a:pt x="13163" y="16063"/>
                    <a:pt x="13039" y="16171"/>
                  </a:cubicBezTo>
                  <a:cubicBezTo>
                    <a:pt x="12491" y="16642"/>
                    <a:pt x="11931" y="17099"/>
                    <a:pt x="11380" y="17565"/>
                  </a:cubicBezTo>
                  <a:cubicBezTo>
                    <a:pt x="10655" y="18175"/>
                    <a:pt x="9940" y="18796"/>
                    <a:pt x="9139" y="19308"/>
                  </a:cubicBezTo>
                  <a:cubicBezTo>
                    <a:pt x="8177" y="19924"/>
                    <a:pt x="7151" y="20192"/>
                    <a:pt x="6073" y="20192"/>
                  </a:cubicBezTo>
                  <a:cubicBezTo>
                    <a:pt x="5714" y="20192"/>
                    <a:pt x="5349" y="20163"/>
                    <a:pt x="4979" y="20106"/>
                  </a:cubicBezTo>
                  <a:cubicBezTo>
                    <a:pt x="3976" y="19953"/>
                    <a:pt x="3375" y="19380"/>
                    <a:pt x="3131" y="18404"/>
                  </a:cubicBezTo>
                  <a:cubicBezTo>
                    <a:pt x="2953" y="17701"/>
                    <a:pt x="2937" y="16966"/>
                    <a:pt x="3084" y="16254"/>
                  </a:cubicBezTo>
                  <a:cubicBezTo>
                    <a:pt x="3575" y="13851"/>
                    <a:pt x="4789" y="11914"/>
                    <a:pt x="6857" y="10555"/>
                  </a:cubicBezTo>
                  <a:cubicBezTo>
                    <a:pt x="7423" y="10183"/>
                    <a:pt x="7484" y="10122"/>
                    <a:pt x="7116" y="9504"/>
                  </a:cubicBezTo>
                  <a:cubicBezTo>
                    <a:pt x="6872" y="9092"/>
                    <a:pt x="6780" y="8917"/>
                    <a:pt x="6591" y="8917"/>
                  </a:cubicBezTo>
                  <a:cubicBezTo>
                    <a:pt x="6462" y="8917"/>
                    <a:pt x="6288" y="8999"/>
                    <a:pt x="5990" y="9142"/>
                  </a:cubicBezTo>
                  <a:cubicBezTo>
                    <a:pt x="5315" y="9470"/>
                    <a:pt x="4575" y="9641"/>
                    <a:pt x="3828" y="9641"/>
                  </a:cubicBezTo>
                  <a:cubicBezTo>
                    <a:pt x="3727" y="9641"/>
                    <a:pt x="3626" y="9638"/>
                    <a:pt x="3525" y="9631"/>
                  </a:cubicBezTo>
                  <a:cubicBezTo>
                    <a:pt x="2498" y="9574"/>
                    <a:pt x="2044" y="9170"/>
                    <a:pt x="1828" y="8173"/>
                  </a:cubicBezTo>
                  <a:cubicBezTo>
                    <a:pt x="1577" y="7014"/>
                    <a:pt x="1842" y="5943"/>
                    <a:pt x="2396" y="4934"/>
                  </a:cubicBezTo>
                  <a:cubicBezTo>
                    <a:pt x="3138" y="3585"/>
                    <a:pt x="4111" y="2427"/>
                    <a:pt x="5349" y="1502"/>
                  </a:cubicBezTo>
                  <a:cubicBezTo>
                    <a:pt x="5528" y="1367"/>
                    <a:pt x="5706" y="1231"/>
                    <a:pt x="5878" y="1086"/>
                  </a:cubicBezTo>
                  <a:cubicBezTo>
                    <a:pt x="6027" y="962"/>
                    <a:pt x="6063" y="802"/>
                    <a:pt x="6003" y="615"/>
                  </a:cubicBezTo>
                  <a:cubicBezTo>
                    <a:pt x="5877" y="218"/>
                    <a:pt x="5607" y="1"/>
                    <a:pt x="527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49"/>
            <p:cNvSpPr/>
            <p:nvPr/>
          </p:nvSpPr>
          <p:spPr>
            <a:xfrm>
              <a:off x="4621000" y="4040450"/>
              <a:ext cx="375550" cy="350950"/>
            </a:xfrm>
            <a:custGeom>
              <a:avLst/>
              <a:gdLst/>
              <a:ahLst/>
              <a:cxnLst/>
              <a:rect l="l" t="t" r="r" b="b"/>
              <a:pathLst>
                <a:path w="15022" h="14038" extrusionOk="0">
                  <a:moveTo>
                    <a:pt x="14411" y="0"/>
                  </a:moveTo>
                  <a:cubicBezTo>
                    <a:pt x="14283" y="0"/>
                    <a:pt x="14115" y="18"/>
                    <a:pt x="13895" y="41"/>
                  </a:cubicBezTo>
                  <a:cubicBezTo>
                    <a:pt x="13848" y="45"/>
                    <a:pt x="13803" y="58"/>
                    <a:pt x="13757" y="58"/>
                  </a:cubicBezTo>
                  <a:cubicBezTo>
                    <a:pt x="13753" y="58"/>
                    <a:pt x="13749" y="58"/>
                    <a:pt x="13745" y="58"/>
                  </a:cubicBezTo>
                  <a:cubicBezTo>
                    <a:pt x="13732" y="57"/>
                    <a:pt x="13719" y="57"/>
                    <a:pt x="13707" y="57"/>
                  </a:cubicBezTo>
                  <a:cubicBezTo>
                    <a:pt x="13374" y="57"/>
                    <a:pt x="13277" y="253"/>
                    <a:pt x="13283" y="572"/>
                  </a:cubicBezTo>
                  <a:cubicBezTo>
                    <a:pt x="13290" y="995"/>
                    <a:pt x="13271" y="1419"/>
                    <a:pt x="13265" y="1771"/>
                  </a:cubicBezTo>
                  <a:lnTo>
                    <a:pt x="13267" y="1772"/>
                  </a:lnTo>
                  <a:cubicBezTo>
                    <a:pt x="13312" y="2670"/>
                    <a:pt x="13209" y="3487"/>
                    <a:pt x="13098" y="4301"/>
                  </a:cubicBezTo>
                  <a:cubicBezTo>
                    <a:pt x="12855" y="6066"/>
                    <a:pt x="12382" y="7762"/>
                    <a:pt x="11516" y="9331"/>
                  </a:cubicBezTo>
                  <a:cubicBezTo>
                    <a:pt x="11030" y="10211"/>
                    <a:pt x="10438" y="11009"/>
                    <a:pt x="9629" y="11622"/>
                  </a:cubicBezTo>
                  <a:cubicBezTo>
                    <a:pt x="8931" y="12150"/>
                    <a:pt x="8214" y="12414"/>
                    <a:pt x="7496" y="12414"/>
                  </a:cubicBezTo>
                  <a:cubicBezTo>
                    <a:pt x="6777" y="12414"/>
                    <a:pt x="6059" y="12150"/>
                    <a:pt x="5361" y="11622"/>
                  </a:cubicBezTo>
                  <a:cubicBezTo>
                    <a:pt x="4615" y="11056"/>
                    <a:pt x="4053" y="10330"/>
                    <a:pt x="3586" y="9527"/>
                  </a:cubicBezTo>
                  <a:cubicBezTo>
                    <a:pt x="2646" y="7907"/>
                    <a:pt x="2159" y="6140"/>
                    <a:pt x="1891" y="4302"/>
                  </a:cubicBezTo>
                  <a:cubicBezTo>
                    <a:pt x="1735" y="3238"/>
                    <a:pt x="1731" y="2167"/>
                    <a:pt x="1707" y="1096"/>
                  </a:cubicBezTo>
                  <a:cubicBezTo>
                    <a:pt x="1694" y="514"/>
                    <a:pt x="1634" y="473"/>
                    <a:pt x="1051" y="443"/>
                  </a:cubicBezTo>
                  <a:cubicBezTo>
                    <a:pt x="974" y="439"/>
                    <a:pt x="897" y="437"/>
                    <a:pt x="820" y="437"/>
                  </a:cubicBezTo>
                  <a:cubicBezTo>
                    <a:pt x="797" y="437"/>
                    <a:pt x="775" y="437"/>
                    <a:pt x="753" y="437"/>
                  </a:cubicBezTo>
                  <a:cubicBezTo>
                    <a:pt x="176" y="441"/>
                    <a:pt x="151" y="450"/>
                    <a:pt x="126" y="1004"/>
                  </a:cubicBezTo>
                  <a:cubicBezTo>
                    <a:pt x="0" y="3807"/>
                    <a:pt x="428" y="6516"/>
                    <a:pt x="1549" y="9098"/>
                  </a:cubicBezTo>
                  <a:cubicBezTo>
                    <a:pt x="2110" y="10389"/>
                    <a:pt x="2858" y="11560"/>
                    <a:pt x="3902" y="12522"/>
                  </a:cubicBezTo>
                  <a:cubicBezTo>
                    <a:pt x="4999" y="13532"/>
                    <a:pt x="6246" y="14037"/>
                    <a:pt x="7494" y="14037"/>
                  </a:cubicBezTo>
                  <a:cubicBezTo>
                    <a:pt x="8723" y="14037"/>
                    <a:pt x="9952" y="13547"/>
                    <a:pt x="11037" y="12565"/>
                  </a:cubicBezTo>
                  <a:cubicBezTo>
                    <a:pt x="11760" y="11912"/>
                    <a:pt x="12367" y="11142"/>
                    <a:pt x="12835" y="10289"/>
                  </a:cubicBezTo>
                  <a:cubicBezTo>
                    <a:pt x="14458" y="7347"/>
                    <a:pt x="15022" y="4173"/>
                    <a:pt x="14864" y="849"/>
                  </a:cubicBezTo>
                  <a:cubicBezTo>
                    <a:pt x="14832" y="167"/>
                    <a:pt x="14808" y="0"/>
                    <a:pt x="1441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49"/>
            <p:cNvSpPr/>
            <p:nvPr/>
          </p:nvSpPr>
          <p:spPr>
            <a:xfrm>
              <a:off x="4645375" y="4627775"/>
              <a:ext cx="280825" cy="50100"/>
            </a:xfrm>
            <a:custGeom>
              <a:avLst/>
              <a:gdLst/>
              <a:ahLst/>
              <a:cxnLst/>
              <a:rect l="l" t="t" r="r" b="b"/>
              <a:pathLst>
                <a:path w="11233" h="2004" extrusionOk="0">
                  <a:moveTo>
                    <a:pt x="10457" y="0"/>
                  </a:moveTo>
                  <a:cubicBezTo>
                    <a:pt x="10335" y="0"/>
                    <a:pt x="10212" y="14"/>
                    <a:pt x="10090" y="23"/>
                  </a:cubicBezTo>
                  <a:cubicBezTo>
                    <a:pt x="7012" y="263"/>
                    <a:pt x="3947" y="665"/>
                    <a:pt x="855" y="703"/>
                  </a:cubicBezTo>
                  <a:cubicBezTo>
                    <a:pt x="730" y="703"/>
                    <a:pt x="607" y="720"/>
                    <a:pt x="487" y="751"/>
                  </a:cubicBezTo>
                  <a:cubicBezTo>
                    <a:pt x="225" y="825"/>
                    <a:pt x="50" y="989"/>
                    <a:pt x="26" y="1272"/>
                  </a:cubicBezTo>
                  <a:cubicBezTo>
                    <a:pt x="1" y="1553"/>
                    <a:pt x="137" y="1747"/>
                    <a:pt x="379" y="1875"/>
                  </a:cubicBezTo>
                  <a:cubicBezTo>
                    <a:pt x="566" y="1974"/>
                    <a:pt x="767" y="2004"/>
                    <a:pt x="972" y="2004"/>
                  </a:cubicBezTo>
                  <a:cubicBezTo>
                    <a:pt x="992" y="2004"/>
                    <a:pt x="1012" y="2004"/>
                    <a:pt x="1033" y="2003"/>
                  </a:cubicBezTo>
                  <a:cubicBezTo>
                    <a:pt x="1455" y="1990"/>
                    <a:pt x="1878" y="1967"/>
                    <a:pt x="2300" y="1949"/>
                  </a:cubicBezTo>
                  <a:lnTo>
                    <a:pt x="2302" y="1949"/>
                  </a:lnTo>
                  <a:cubicBezTo>
                    <a:pt x="4965" y="1847"/>
                    <a:pt x="7610" y="1510"/>
                    <a:pt x="10267" y="1302"/>
                  </a:cubicBezTo>
                  <a:cubicBezTo>
                    <a:pt x="10440" y="1289"/>
                    <a:pt x="10610" y="1252"/>
                    <a:pt x="10774" y="1194"/>
                  </a:cubicBezTo>
                  <a:cubicBezTo>
                    <a:pt x="11059" y="1092"/>
                    <a:pt x="11232" y="881"/>
                    <a:pt x="11207" y="570"/>
                  </a:cubicBezTo>
                  <a:cubicBezTo>
                    <a:pt x="11178" y="218"/>
                    <a:pt x="10939" y="47"/>
                    <a:pt x="10610" y="9"/>
                  </a:cubicBezTo>
                  <a:cubicBezTo>
                    <a:pt x="10560" y="3"/>
                    <a:pt x="10509" y="0"/>
                    <a:pt x="104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49"/>
            <p:cNvSpPr/>
            <p:nvPr/>
          </p:nvSpPr>
          <p:spPr>
            <a:xfrm>
              <a:off x="4652300" y="4725300"/>
              <a:ext cx="281000" cy="51100"/>
            </a:xfrm>
            <a:custGeom>
              <a:avLst/>
              <a:gdLst/>
              <a:ahLst/>
              <a:cxnLst/>
              <a:rect l="l" t="t" r="r" b="b"/>
              <a:pathLst>
                <a:path w="11240" h="2044" extrusionOk="0">
                  <a:moveTo>
                    <a:pt x="10475" y="1"/>
                  </a:moveTo>
                  <a:cubicBezTo>
                    <a:pt x="10320" y="1"/>
                    <a:pt x="10162" y="23"/>
                    <a:pt x="10006" y="34"/>
                  </a:cubicBezTo>
                  <a:cubicBezTo>
                    <a:pt x="7025" y="267"/>
                    <a:pt x="4045" y="499"/>
                    <a:pt x="1065" y="733"/>
                  </a:cubicBezTo>
                  <a:cubicBezTo>
                    <a:pt x="890" y="747"/>
                    <a:pt x="715" y="754"/>
                    <a:pt x="545" y="791"/>
                  </a:cubicBezTo>
                  <a:cubicBezTo>
                    <a:pt x="219" y="864"/>
                    <a:pt x="1" y="1061"/>
                    <a:pt x="14" y="1412"/>
                  </a:cubicBezTo>
                  <a:cubicBezTo>
                    <a:pt x="28" y="1764"/>
                    <a:pt x="268" y="1947"/>
                    <a:pt x="591" y="1999"/>
                  </a:cubicBezTo>
                  <a:cubicBezTo>
                    <a:pt x="694" y="2015"/>
                    <a:pt x="799" y="2019"/>
                    <a:pt x="905" y="2019"/>
                  </a:cubicBezTo>
                  <a:cubicBezTo>
                    <a:pt x="998" y="2019"/>
                    <a:pt x="1093" y="2016"/>
                    <a:pt x="1187" y="2016"/>
                  </a:cubicBezTo>
                  <a:cubicBezTo>
                    <a:pt x="1211" y="2016"/>
                    <a:pt x="1236" y="2016"/>
                    <a:pt x="1261" y="2017"/>
                  </a:cubicBezTo>
                  <a:lnTo>
                    <a:pt x="1261" y="2016"/>
                  </a:lnTo>
                  <a:cubicBezTo>
                    <a:pt x="1262" y="2025"/>
                    <a:pt x="1262" y="2035"/>
                    <a:pt x="1262" y="2043"/>
                  </a:cubicBezTo>
                  <a:cubicBezTo>
                    <a:pt x="4291" y="1796"/>
                    <a:pt x="7320" y="1547"/>
                    <a:pt x="10349" y="1293"/>
                  </a:cubicBezTo>
                  <a:cubicBezTo>
                    <a:pt x="10498" y="1280"/>
                    <a:pt x="10644" y="1244"/>
                    <a:pt x="10782" y="1188"/>
                  </a:cubicBezTo>
                  <a:cubicBezTo>
                    <a:pt x="11061" y="1076"/>
                    <a:pt x="11240" y="871"/>
                    <a:pt x="11207" y="557"/>
                  </a:cubicBezTo>
                  <a:cubicBezTo>
                    <a:pt x="11172" y="207"/>
                    <a:pt x="10929" y="36"/>
                    <a:pt x="10601" y="6"/>
                  </a:cubicBezTo>
                  <a:cubicBezTo>
                    <a:pt x="10559" y="3"/>
                    <a:pt x="10517" y="1"/>
                    <a:pt x="1047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1198;p49"/>
            <p:cNvSpPr/>
            <p:nvPr/>
          </p:nvSpPr>
          <p:spPr>
            <a:xfrm>
              <a:off x="1620400" y="703325"/>
              <a:ext cx="1306200" cy="1035000"/>
            </a:xfrm>
            <a:custGeom>
              <a:avLst/>
              <a:gdLst/>
              <a:ahLst/>
              <a:cxnLst/>
              <a:rect l="l" t="t" r="r" b="b"/>
              <a:pathLst>
                <a:path w="52248" h="41400" extrusionOk="0">
                  <a:moveTo>
                    <a:pt x="9396" y="5232"/>
                  </a:moveTo>
                  <a:cubicBezTo>
                    <a:pt x="9528" y="5232"/>
                    <a:pt x="9668" y="5250"/>
                    <a:pt x="9815" y="5284"/>
                  </a:cubicBezTo>
                  <a:cubicBezTo>
                    <a:pt x="10741" y="5503"/>
                    <a:pt x="11517" y="5985"/>
                    <a:pt x="12217" y="6596"/>
                  </a:cubicBezTo>
                  <a:cubicBezTo>
                    <a:pt x="13476" y="7694"/>
                    <a:pt x="14300" y="9082"/>
                    <a:pt x="14860" y="10639"/>
                  </a:cubicBezTo>
                  <a:cubicBezTo>
                    <a:pt x="15284" y="11819"/>
                    <a:pt x="15237" y="12032"/>
                    <a:pt x="14210" y="12032"/>
                  </a:cubicBezTo>
                  <a:cubicBezTo>
                    <a:pt x="14119" y="12032"/>
                    <a:pt x="14021" y="12031"/>
                    <a:pt x="13914" y="12028"/>
                  </a:cubicBezTo>
                  <a:lnTo>
                    <a:pt x="13913" y="12028"/>
                  </a:lnTo>
                  <a:cubicBezTo>
                    <a:pt x="11937" y="11973"/>
                    <a:pt x="10197" y="11293"/>
                    <a:pt x="8719" y="9993"/>
                  </a:cubicBezTo>
                  <a:cubicBezTo>
                    <a:pt x="7444" y="8871"/>
                    <a:pt x="7325" y="7073"/>
                    <a:pt x="8374" y="5756"/>
                  </a:cubicBezTo>
                  <a:cubicBezTo>
                    <a:pt x="8664" y="5393"/>
                    <a:pt x="8999" y="5232"/>
                    <a:pt x="9396" y="5232"/>
                  </a:cubicBezTo>
                  <a:close/>
                  <a:moveTo>
                    <a:pt x="6026" y="14667"/>
                  </a:moveTo>
                  <a:cubicBezTo>
                    <a:pt x="6361" y="14764"/>
                    <a:pt x="6479" y="14771"/>
                    <a:pt x="6565" y="14826"/>
                  </a:cubicBezTo>
                  <a:cubicBezTo>
                    <a:pt x="8873" y="16320"/>
                    <a:pt x="11358" y="17174"/>
                    <a:pt x="14066" y="17174"/>
                  </a:cubicBezTo>
                  <a:cubicBezTo>
                    <a:pt x="14397" y="17174"/>
                    <a:pt x="14731" y="17161"/>
                    <a:pt x="15069" y="17135"/>
                  </a:cubicBezTo>
                  <a:cubicBezTo>
                    <a:pt x="15142" y="17130"/>
                    <a:pt x="15211" y="17127"/>
                    <a:pt x="15276" y="17127"/>
                  </a:cubicBezTo>
                  <a:cubicBezTo>
                    <a:pt x="15915" y="17127"/>
                    <a:pt x="16137" y="17407"/>
                    <a:pt x="16095" y="18124"/>
                  </a:cubicBezTo>
                  <a:cubicBezTo>
                    <a:pt x="15812" y="23048"/>
                    <a:pt x="14970" y="27846"/>
                    <a:pt x="12977" y="32392"/>
                  </a:cubicBezTo>
                  <a:cubicBezTo>
                    <a:pt x="12605" y="33241"/>
                    <a:pt x="12099" y="34022"/>
                    <a:pt x="11518" y="34746"/>
                  </a:cubicBezTo>
                  <a:cubicBezTo>
                    <a:pt x="11075" y="35298"/>
                    <a:pt x="10786" y="35577"/>
                    <a:pt x="10499" y="35577"/>
                  </a:cubicBezTo>
                  <a:cubicBezTo>
                    <a:pt x="10203" y="35577"/>
                    <a:pt x="9908" y="35279"/>
                    <a:pt x="9449" y="34678"/>
                  </a:cubicBezTo>
                  <a:cubicBezTo>
                    <a:pt x="8784" y="33809"/>
                    <a:pt x="8293" y="32838"/>
                    <a:pt x="7842" y="31845"/>
                  </a:cubicBezTo>
                  <a:cubicBezTo>
                    <a:pt x="5734" y="27212"/>
                    <a:pt x="5117" y="22363"/>
                    <a:pt x="5714" y="17334"/>
                  </a:cubicBezTo>
                  <a:cubicBezTo>
                    <a:pt x="5815" y="16482"/>
                    <a:pt x="5912" y="15631"/>
                    <a:pt x="6026" y="14667"/>
                  </a:cubicBezTo>
                  <a:close/>
                  <a:moveTo>
                    <a:pt x="9178" y="1"/>
                  </a:moveTo>
                  <a:cubicBezTo>
                    <a:pt x="6960" y="1"/>
                    <a:pt x="5051" y="1156"/>
                    <a:pt x="3782" y="3315"/>
                  </a:cubicBezTo>
                  <a:cubicBezTo>
                    <a:pt x="3222" y="4268"/>
                    <a:pt x="2940" y="5320"/>
                    <a:pt x="2637" y="6367"/>
                  </a:cubicBezTo>
                  <a:cubicBezTo>
                    <a:pt x="1664" y="9732"/>
                    <a:pt x="1183" y="13180"/>
                    <a:pt x="771" y="16648"/>
                  </a:cubicBezTo>
                  <a:cubicBezTo>
                    <a:pt x="1" y="23153"/>
                    <a:pt x="889" y="29365"/>
                    <a:pt x="3867" y="35237"/>
                  </a:cubicBezTo>
                  <a:cubicBezTo>
                    <a:pt x="4611" y="36706"/>
                    <a:pt x="5490" y="38081"/>
                    <a:pt x="6670" y="39239"/>
                  </a:cubicBezTo>
                  <a:cubicBezTo>
                    <a:pt x="7867" y="40412"/>
                    <a:pt x="9161" y="41002"/>
                    <a:pt x="10468" y="41002"/>
                  </a:cubicBezTo>
                  <a:cubicBezTo>
                    <a:pt x="11692" y="41002"/>
                    <a:pt x="12928" y="40485"/>
                    <a:pt x="14107" y="39446"/>
                  </a:cubicBezTo>
                  <a:cubicBezTo>
                    <a:pt x="14635" y="38980"/>
                    <a:pt x="15106" y="38436"/>
                    <a:pt x="15539" y="37879"/>
                  </a:cubicBezTo>
                  <a:cubicBezTo>
                    <a:pt x="16688" y="36408"/>
                    <a:pt x="17619" y="34796"/>
                    <a:pt x="18243" y="33043"/>
                  </a:cubicBezTo>
                  <a:cubicBezTo>
                    <a:pt x="20197" y="27555"/>
                    <a:pt x="21239" y="21901"/>
                    <a:pt x="21147" y="16063"/>
                  </a:cubicBezTo>
                  <a:cubicBezTo>
                    <a:pt x="21137" y="15493"/>
                    <a:pt x="21245" y="15149"/>
                    <a:pt x="21739" y="14869"/>
                  </a:cubicBezTo>
                  <a:cubicBezTo>
                    <a:pt x="22442" y="14473"/>
                    <a:pt x="23113" y="14020"/>
                    <a:pt x="23775" y="13607"/>
                  </a:cubicBezTo>
                  <a:cubicBezTo>
                    <a:pt x="24220" y="13923"/>
                    <a:pt x="24143" y="14330"/>
                    <a:pt x="24163" y="14700"/>
                  </a:cubicBezTo>
                  <a:cubicBezTo>
                    <a:pt x="24512" y="21230"/>
                    <a:pt x="24866" y="27758"/>
                    <a:pt x="25452" y="34272"/>
                  </a:cubicBezTo>
                  <a:cubicBezTo>
                    <a:pt x="25486" y="34651"/>
                    <a:pt x="25458" y="35035"/>
                    <a:pt x="25469" y="35417"/>
                  </a:cubicBezTo>
                  <a:cubicBezTo>
                    <a:pt x="25482" y="35877"/>
                    <a:pt x="25282" y="36115"/>
                    <a:pt x="24807" y="36159"/>
                  </a:cubicBezTo>
                  <a:cubicBezTo>
                    <a:pt x="24484" y="36189"/>
                    <a:pt x="24173" y="36329"/>
                    <a:pt x="23851" y="36362"/>
                  </a:cubicBezTo>
                  <a:cubicBezTo>
                    <a:pt x="23019" y="36444"/>
                    <a:pt x="22717" y="36910"/>
                    <a:pt x="22821" y="37697"/>
                  </a:cubicBezTo>
                  <a:cubicBezTo>
                    <a:pt x="22944" y="38615"/>
                    <a:pt x="23128" y="39529"/>
                    <a:pt x="23179" y="40451"/>
                  </a:cubicBezTo>
                  <a:cubicBezTo>
                    <a:pt x="23226" y="41286"/>
                    <a:pt x="23675" y="41394"/>
                    <a:pt x="24365" y="41399"/>
                  </a:cubicBezTo>
                  <a:cubicBezTo>
                    <a:pt x="24389" y="41399"/>
                    <a:pt x="24414" y="41399"/>
                    <a:pt x="24438" y="41399"/>
                  </a:cubicBezTo>
                  <a:cubicBezTo>
                    <a:pt x="25622" y="41399"/>
                    <a:pt x="26777" y="41176"/>
                    <a:pt x="27938" y="41017"/>
                  </a:cubicBezTo>
                  <a:cubicBezTo>
                    <a:pt x="29718" y="40772"/>
                    <a:pt x="31490" y="40463"/>
                    <a:pt x="33268" y="40199"/>
                  </a:cubicBezTo>
                  <a:cubicBezTo>
                    <a:pt x="34008" y="40088"/>
                    <a:pt x="34295" y="39669"/>
                    <a:pt x="34199" y="38957"/>
                  </a:cubicBezTo>
                  <a:cubicBezTo>
                    <a:pt x="34068" y="37986"/>
                    <a:pt x="33887" y="37020"/>
                    <a:pt x="33795" y="36044"/>
                  </a:cubicBezTo>
                  <a:cubicBezTo>
                    <a:pt x="33735" y="35412"/>
                    <a:pt x="33441" y="35174"/>
                    <a:pt x="32934" y="35174"/>
                  </a:cubicBezTo>
                  <a:cubicBezTo>
                    <a:pt x="32861" y="35174"/>
                    <a:pt x="32784" y="35179"/>
                    <a:pt x="32703" y="35188"/>
                  </a:cubicBezTo>
                  <a:cubicBezTo>
                    <a:pt x="32432" y="35218"/>
                    <a:pt x="32160" y="35231"/>
                    <a:pt x="31888" y="35241"/>
                  </a:cubicBezTo>
                  <a:cubicBezTo>
                    <a:pt x="31672" y="35248"/>
                    <a:pt x="31490" y="35255"/>
                    <a:pt x="31336" y="35255"/>
                  </a:cubicBezTo>
                  <a:cubicBezTo>
                    <a:pt x="30544" y="35255"/>
                    <a:pt x="30512" y="35082"/>
                    <a:pt x="30437" y="34013"/>
                  </a:cubicBezTo>
                  <a:cubicBezTo>
                    <a:pt x="29964" y="27160"/>
                    <a:pt x="29494" y="20305"/>
                    <a:pt x="29025" y="13452"/>
                  </a:cubicBezTo>
                  <a:cubicBezTo>
                    <a:pt x="29014" y="13297"/>
                    <a:pt x="28996" y="13136"/>
                    <a:pt x="29256" y="12996"/>
                  </a:cubicBezTo>
                  <a:cubicBezTo>
                    <a:pt x="30275" y="14448"/>
                    <a:pt x="31078" y="16036"/>
                    <a:pt x="31889" y="17617"/>
                  </a:cubicBezTo>
                  <a:cubicBezTo>
                    <a:pt x="32886" y="19558"/>
                    <a:pt x="34015" y="21421"/>
                    <a:pt x="35187" y="23262"/>
                  </a:cubicBezTo>
                  <a:cubicBezTo>
                    <a:pt x="35636" y="23970"/>
                    <a:pt x="36240" y="24243"/>
                    <a:pt x="37073" y="24339"/>
                  </a:cubicBezTo>
                  <a:cubicBezTo>
                    <a:pt x="37208" y="24354"/>
                    <a:pt x="37338" y="24362"/>
                    <a:pt x="37463" y="24362"/>
                  </a:cubicBezTo>
                  <a:cubicBezTo>
                    <a:pt x="38592" y="24362"/>
                    <a:pt x="39337" y="23747"/>
                    <a:pt x="39898" y="22809"/>
                  </a:cubicBezTo>
                  <a:cubicBezTo>
                    <a:pt x="41074" y="20845"/>
                    <a:pt x="42194" y="18848"/>
                    <a:pt x="43352" y="16873"/>
                  </a:cubicBezTo>
                  <a:cubicBezTo>
                    <a:pt x="43553" y="16529"/>
                    <a:pt x="43627" y="16062"/>
                    <a:pt x="44087" y="15885"/>
                  </a:cubicBezTo>
                  <a:cubicBezTo>
                    <a:pt x="44143" y="16004"/>
                    <a:pt x="44181" y="16049"/>
                    <a:pt x="44183" y="16096"/>
                  </a:cubicBezTo>
                  <a:cubicBezTo>
                    <a:pt x="44364" y="22306"/>
                    <a:pt x="43971" y="28528"/>
                    <a:pt x="44532" y="34732"/>
                  </a:cubicBezTo>
                  <a:cubicBezTo>
                    <a:pt x="44583" y="35297"/>
                    <a:pt x="44315" y="35458"/>
                    <a:pt x="43769" y="35498"/>
                  </a:cubicBezTo>
                  <a:cubicBezTo>
                    <a:pt x="42200" y="35614"/>
                    <a:pt x="42175" y="35653"/>
                    <a:pt x="42015" y="37145"/>
                  </a:cubicBezTo>
                  <a:cubicBezTo>
                    <a:pt x="41941" y="37848"/>
                    <a:pt x="41990" y="38569"/>
                    <a:pt x="41874" y="39264"/>
                  </a:cubicBezTo>
                  <a:cubicBezTo>
                    <a:pt x="41731" y="40132"/>
                    <a:pt x="42146" y="40447"/>
                    <a:pt x="42903" y="40550"/>
                  </a:cubicBezTo>
                  <a:cubicBezTo>
                    <a:pt x="45554" y="40913"/>
                    <a:pt x="48219" y="41078"/>
                    <a:pt x="50888" y="41198"/>
                  </a:cubicBezTo>
                  <a:cubicBezTo>
                    <a:pt x="50917" y="41200"/>
                    <a:pt x="50945" y="41200"/>
                    <a:pt x="50973" y="41200"/>
                  </a:cubicBezTo>
                  <a:cubicBezTo>
                    <a:pt x="51598" y="41200"/>
                    <a:pt x="51917" y="40864"/>
                    <a:pt x="51976" y="40258"/>
                  </a:cubicBezTo>
                  <a:cubicBezTo>
                    <a:pt x="52060" y="39390"/>
                    <a:pt x="52104" y="38519"/>
                    <a:pt x="52164" y="37649"/>
                  </a:cubicBezTo>
                  <a:cubicBezTo>
                    <a:pt x="52247" y="36411"/>
                    <a:pt x="52228" y="36386"/>
                    <a:pt x="51051" y="36155"/>
                  </a:cubicBezTo>
                  <a:cubicBezTo>
                    <a:pt x="49714" y="35893"/>
                    <a:pt x="49708" y="35893"/>
                    <a:pt x="49609" y="34546"/>
                  </a:cubicBezTo>
                  <a:cubicBezTo>
                    <a:pt x="49382" y="31443"/>
                    <a:pt x="49281" y="28338"/>
                    <a:pt x="49284" y="25227"/>
                  </a:cubicBezTo>
                  <a:cubicBezTo>
                    <a:pt x="49289" y="20262"/>
                    <a:pt x="49292" y="15298"/>
                    <a:pt x="49221" y="10335"/>
                  </a:cubicBezTo>
                  <a:cubicBezTo>
                    <a:pt x="49184" y="7775"/>
                    <a:pt x="49253" y="5202"/>
                    <a:pt x="48887" y="2656"/>
                  </a:cubicBezTo>
                  <a:cubicBezTo>
                    <a:pt x="48709" y="1417"/>
                    <a:pt x="47874" y="694"/>
                    <a:pt x="46841" y="694"/>
                  </a:cubicBezTo>
                  <a:cubicBezTo>
                    <a:pt x="46456" y="694"/>
                    <a:pt x="46044" y="794"/>
                    <a:pt x="45628" y="1005"/>
                  </a:cubicBezTo>
                  <a:cubicBezTo>
                    <a:pt x="45026" y="1312"/>
                    <a:pt x="44600" y="1799"/>
                    <a:pt x="44233" y="2354"/>
                  </a:cubicBezTo>
                  <a:cubicBezTo>
                    <a:pt x="43778" y="3046"/>
                    <a:pt x="43522" y="3823"/>
                    <a:pt x="43263" y="4598"/>
                  </a:cubicBezTo>
                  <a:cubicBezTo>
                    <a:pt x="41925" y="8595"/>
                    <a:pt x="40070" y="12356"/>
                    <a:pt x="38045" y="16039"/>
                  </a:cubicBezTo>
                  <a:cubicBezTo>
                    <a:pt x="37873" y="16353"/>
                    <a:pt x="37791" y="16759"/>
                    <a:pt x="37302" y="16915"/>
                  </a:cubicBezTo>
                  <a:lnTo>
                    <a:pt x="37302" y="16915"/>
                  </a:lnTo>
                  <a:cubicBezTo>
                    <a:pt x="36763" y="16387"/>
                    <a:pt x="36511" y="15657"/>
                    <a:pt x="36151" y="15004"/>
                  </a:cubicBezTo>
                  <a:cubicBezTo>
                    <a:pt x="34044" y="11182"/>
                    <a:pt x="31920" y="7370"/>
                    <a:pt x="29262" y="3891"/>
                  </a:cubicBezTo>
                  <a:cubicBezTo>
                    <a:pt x="28768" y="3244"/>
                    <a:pt x="28256" y="2582"/>
                    <a:pt x="27640" y="2061"/>
                  </a:cubicBezTo>
                  <a:cubicBezTo>
                    <a:pt x="27047" y="1558"/>
                    <a:pt x="26402" y="1325"/>
                    <a:pt x="25794" y="1325"/>
                  </a:cubicBezTo>
                  <a:cubicBezTo>
                    <a:pt x="24623" y="1325"/>
                    <a:pt x="23592" y="2190"/>
                    <a:pt x="23346" y="3664"/>
                  </a:cubicBezTo>
                  <a:cubicBezTo>
                    <a:pt x="23220" y="4423"/>
                    <a:pt x="23310" y="5188"/>
                    <a:pt x="23383" y="5948"/>
                  </a:cubicBezTo>
                  <a:cubicBezTo>
                    <a:pt x="23425" y="6377"/>
                    <a:pt x="23579" y="6845"/>
                    <a:pt x="23184" y="7179"/>
                  </a:cubicBezTo>
                  <a:cubicBezTo>
                    <a:pt x="22171" y="8040"/>
                    <a:pt x="21332" y="9123"/>
                    <a:pt x="20057" y="9778"/>
                  </a:cubicBezTo>
                  <a:cubicBezTo>
                    <a:pt x="19647" y="8827"/>
                    <a:pt x="19323" y="7959"/>
                    <a:pt x="18910" y="7135"/>
                  </a:cubicBezTo>
                  <a:cubicBezTo>
                    <a:pt x="17306" y="3939"/>
                    <a:pt x="14954" y="1539"/>
                    <a:pt x="11490" y="393"/>
                  </a:cubicBezTo>
                  <a:cubicBezTo>
                    <a:pt x="10693" y="129"/>
                    <a:pt x="9919" y="1"/>
                    <a:pt x="917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1199;p49"/>
            <p:cNvSpPr/>
            <p:nvPr/>
          </p:nvSpPr>
          <p:spPr>
            <a:xfrm>
              <a:off x="2925900" y="702500"/>
              <a:ext cx="640675" cy="1052550"/>
            </a:xfrm>
            <a:custGeom>
              <a:avLst/>
              <a:gdLst/>
              <a:ahLst/>
              <a:cxnLst/>
              <a:rect l="l" t="t" r="r" b="b"/>
              <a:pathLst>
                <a:path w="25627" h="42102" extrusionOk="0">
                  <a:moveTo>
                    <a:pt x="12737" y="1"/>
                  </a:moveTo>
                  <a:cubicBezTo>
                    <a:pt x="11172" y="1"/>
                    <a:pt x="9582" y="517"/>
                    <a:pt x="8096" y="1561"/>
                  </a:cubicBezTo>
                  <a:cubicBezTo>
                    <a:pt x="6035" y="3009"/>
                    <a:pt x="4595" y="4988"/>
                    <a:pt x="3473" y="7201"/>
                  </a:cubicBezTo>
                  <a:cubicBezTo>
                    <a:pt x="1030" y="12020"/>
                    <a:pt x="94" y="17182"/>
                    <a:pt x="52" y="23606"/>
                  </a:cubicBezTo>
                  <a:cubicBezTo>
                    <a:pt x="1" y="25118"/>
                    <a:pt x="264" y="27662"/>
                    <a:pt x="818" y="30174"/>
                  </a:cubicBezTo>
                  <a:cubicBezTo>
                    <a:pt x="1520" y="33350"/>
                    <a:pt x="2617" y="36359"/>
                    <a:pt x="4758" y="38879"/>
                  </a:cubicBezTo>
                  <a:cubicBezTo>
                    <a:pt x="6576" y="41021"/>
                    <a:pt x="8792" y="42101"/>
                    <a:pt x="11054" y="42101"/>
                  </a:cubicBezTo>
                  <a:cubicBezTo>
                    <a:pt x="13025" y="42101"/>
                    <a:pt x="15030" y="41282"/>
                    <a:pt x="16839" y="39632"/>
                  </a:cubicBezTo>
                  <a:cubicBezTo>
                    <a:pt x="18225" y="38367"/>
                    <a:pt x="19402" y="36901"/>
                    <a:pt x="20138" y="35194"/>
                  </a:cubicBezTo>
                  <a:cubicBezTo>
                    <a:pt x="20694" y="33905"/>
                    <a:pt x="21267" y="32892"/>
                    <a:pt x="22472" y="32892"/>
                  </a:cubicBezTo>
                  <a:cubicBezTo>
                    <a:pt x="22819" y="32892"/>
                    <a:pt x="23217" y="32975"/>
                    <a:pt x="23683" y="33160"/>
                  </a:cubicBezTo>
                  <a:cubicBezTo>
                    <a:pt x="23826" y="33217"/>
                    <a:pt x="23956" y="33243"/>
                    <a:pt x="24075" y="33243"/>
                  </a:cubicBezTo>
                  <a:cubicBezTo>
                    <a:pt x="24553" y="33243"/>
                    <a:pt x="24836" y="32820"/>
                    <a:pt x="24951" y="32282"/>
                  </a:cubicBezTo>
                  <a:cubicBezTo>
                    <a:pt x="25133" y="31430"/>
                    <a:pt x="25283" y="30571"/>
                    <a:pt x="25432" y="29712"/>
                  </a:cubicBezTo>
                  <a:cubicBezTo>
                    <a:pt x="25627" y="28590"/>
                    <a:pt x="25624" y="28577"/>
                    <a:pt x="24551" y="28258"/>
                  </a:cubicBezTo>
                  <a:cubicBezTo>
                    <a:pt x="22038" y="27512"/>
                    <a:pt x="19444" y="27131"/>
                    <a:pt x="16880" y="26629"/>
                  </a:cubicBezTo>
                  <a:cubicBezTo>
                    <a:pt x="15975" y="26453"/>
                    <a:pt x="15387" y="26332"/>
                    <a:pt x="14989" y="26332"/>
                  </a:cubicBezTo>
                  <a:cubicBezTo>
                    <a:pt x="14141" y="26332"/>
                    <a:pt x="14155" y="26880"/>
                    <a:pt x="13819" y="28609"/>
                  </a:cubicBezTo>
                  <a:cubicBezTo>
                    <a:pt x="13684" y="29303"/>
                    <a:pt x="13330" y="30068"/>
                    <a:pt x="13502" y="30679"/>
                  </a:cubicBezTo>
                  <a:cubicBezTo>
                    <a:pt x="13731" y="31500"/>
                    <a:pt x="14759" y="31368"/>
                    <a:pt x="15457" y="31590"/>
                  </a:cubicBezTo>
                  <a:cubicBezTo>
                    <a:pt x="16097" y="31794"/>
                    <a:pt x="16025" y="32135"/>
                    <a:pt x="15791" y="32574"/>
                  </a:cubicBezTo>
                  <a:cubicBezTo>
                    <a:pt x="15147" y="33785"/>
                    <a:pt x="14416" y="34932"/>
                    <a:pt x="13377" y="35849"/>
                  </a:cubicBezTo>
                  <a:cubicBezTo>
                    <a:pt x="12580" y="36552"/>
                    <a:pt x="11817" y="36904"/>
                    <a:pt x="11078" y="36904"/>
                  </a:cubicBezTo>
                  <a:cubicBezTo>
                    <a:pt x="10255" y="36904"/>
                    <a:pt x="9462" y="36469"/>
                    <a:pt x="8682" y="35595"/>
                  </a:cubicBezTo>
                  <a:cubicBezTo>
                    <a:pt x="7799" y="34605"/>
                    <a:pt x="7204" y="33438"/>
                    <a:pt x="6726" y="32212"/>
                  </a:cubicBezTo>
                  <a:cubicBezTo>
                    <a:pt x="5746" y="29693"/>
                    <a:pt x="5314" y="27059"/>
                    <a:pt x="5177" y="24380"/>
                  </a:cubicBezTo>
                  <a:cubicBezTo>
                    <a:pt x="4940" y="19745"/>
                    <a:pt x="5576" y="15237"/>
                    <a:pt x="7354" y="10926"/>
                  </a:cubicBezTo>
                  <a:cubicBezTo>
                    <a:pt x="8089" y="9149"/>
                    <a:pt x="9021" y="7481"/>
                    <a:pt x="10495" y="6195"/>
                  </a:cubicBezTo>
                  <a:cubicBezTo>
                    <a:pt x="11277" y="5512"/>
                    <a:pt x="11923" y="5179"/>
                    <a:pt x="12600" y="5179"/>
                  </a:cubicBezTo>
                  <a:cubicBezTo>
                    <a:pt x="13203" y="5179"/>
                    <a:pt x="13831" y="5443"/>
                    <a:pt x="14602" y="5958"/>
                  </a:cubicBezTo>
                  <a:cubicBezTo>
                    <a:pt x="14829" y="6110"/>
                    <a:pt x="15072" y="6241"/>
                    <a:pt x="15279" y="6416"/>
                  </a:cubicBezTo>
                  <a:cubicBezTo>
                    <a:pt x="15505" y="6606"/>
                    <a:pt x="15719" y="6692"/>
                    <a:pt x="15921" y="6692"/>
                  </a:cubicBezTo>
                  <a:cubicBezTo>
                    <a:pt x="16198" y="6692"/>
                    <a:pt x="16454" y="6531"/>
                    <a:pt x="16694" y="6257"/>
                  </a:cubicBezTo>
                  <a:cubicBezTo>
                    <a:pt x="17231" y="5642"/>
                    <a:pt x="17759" y="5019"/>
                    <a:pt x="18276" y="4387"/>
                  </a:cubicBezTo>
                  <a:cubicBezTo>
                    <a:pt x="19156" y="3309"/>
                    <a:pt x="19145" y="3248"/>
                    <a:pt x="18114" y="2276"/>
                  </a:cubicBezTo>
                  <a:cubicBezTo>
                    <a:pt x="16513" y="766"/>
                    <a:pt x="14643" y="1"/>
                    <a:pt x="1273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49"/>
            <p:cNvSpPr/>
            <p:nvPr/>
          </p:nvSpPr>
          <p:spPr>
            <a:xfrm>
              <a:off x="1709275" y="605575"/>
              <a:ext cx="1306200" cy="1035000"/>
            </a:xfrm>
            <a:custGeom>
              <a:avLst/>
              <a:gdLst/>
              <a:ahLst/>
              <a:cxnLst/>
              <a:rect l="l" t="t" r="r" b="b"/>
              <a:pathLst>
                <a:path w="52248" h="41400" extrusionOk="0">
                  <a:moveTo>
                    <a:pt x="9396" y="5231"/>
                  </a:moveTo>
                  <a:cubicBezTo>
                    <a:pt x="9528" y="5231"/>
                    <a:pt x="9668" y="5249"/>
                    <a:pt x="9816" y="5284"/>
                  </a:cubicBezTo>
                  <a:cubicBezTo>
                    <a:pt x="10741" y="5503"/>
                    <a:pt x="11517" y="5985"/>
                    <a:pt x="12218" y="6596"/>
                  </a:cubicBezTo>
                  <a:cubicBezTo>
                    <a:pt x="13476" y="7693"/>
                    <a:pt x="14300" y="9082"/>
                    <a:pt x="14860" y="10638"/>
                  </a:cubicBezTo>
                  <a:cubicBezTo>
                    <a:pt x="15285" y="11819"/>
                    <a:pt x="15238" y="12032"/>
                    <a:pt x="14211" y="12032"/>
                  </a:cubicBezTo>
                  <a:cubicBezTo>
                    <a:pt x="14120" y="12032"/>
                    <a:pt x="14021" y="12030"/>
                    <a:pt x="13915" y="12028"/>
                  </a:cubicBezTo>
                  <a:lnTo>
                    <a:pt x="13913" y="12028"/>
                  </a:lnTo>
                  <a:cubicBezTo>
                    <a:pt x="11937" y="11973"/>
                    <a:pt x="10198" y="11292"/>
                    <a:pt x="8720" y="9992"/>
                  </a:cubicBezTo>
                  <a:cubicBezTo>
                    <a:pt x="7445" y="8869"/>
                    <a:pt x="7325" y="7073"/>
                    <a:pt x="8375" y="5756"/>
                  </a:cubicBezTo>
                  <a:cubicBezTo>
                    <a:pt x="8664" y="5393"/>
                    <a:pt x="8999" y="5231"/>
                    <a:pt x="9396" y="5231"/>
                  </a:cubicBezTo>
                  <a:close/>
                  <a:moveTo>
                    <a:pt x="6026" y="14666"/>
                  </a:moveTo>
                  <a:cubicBezTo>
                    <a:pt x="6362" y="14764"/>
                    <a:pt x="6480" y="14770"/>
                    <a:pt x="6566" y="14826"/>
                  </a:cubicBezTo>
                  <a:cubicBezTo>
                    <a:pt x="8874" y="16320"/>
                    <a:pt x="11359" y="17174"/>
                    <a:pt x="14067" y="17174"/>
                  </a:cubicBezTo>
                  <a:cubicBezTo>
                    <a:pt x="14398" y="17174"/>
                    <a:pt x="14732" y="17161"/>
                    <a:pt x="15069" y="17135"/>
                  </a:cubicBezTo>
                  <a:cubicBezTo>
                    <a:pt x="15143" y="17130"/>
                    <a:pt x="15212" y="17127"/>
                    <a:pt x="15277" y="17127"/>
                  </a:cubicBezTo>
                  <a:cubicBezTo>
                    <a:pt x="15916" y="17127"/>
                    <a:pt x="16137" y="17407"/>
                    <a:pt x="16096" y="18124"/>
                  </a:cubicBezTo>
                  <a:cubicBezTo>
                    <a:pt x="15813" y="23048"/>
                    <a:pt x="14970" y="27846"/>
                    <a:pt x="12977" y="32392"/>
                  </a:cubicBezTo>
                  <a:cubicBezTo>
                    <a:pt x="12605" y="33241"/>
                    <a:pt x="12100" y="34021"/>
                    <a:pt x="11518" y="34746"/>
                  </a:cubicBezTo>
                  <a:cubicBezTo>
                    <a:pt x="11075" y="35298"/>
                    <a:pt x="10786" y="35576"/>
                    <a:pt x="10499" y="35576"/>
                  </a:cubicBezTo>
                  <a:cubicBezTo>
                    <a:pt x="10203" y="35576"/>
                    <a:pt x="9908" y="35279"/>
                    <a:pt x="9449" y="34678"/>
                  </a:cubicBezTo>
                  <a:cubicBezTo>
                    <a:pt x="8784" y="33809"/>
                    <a:pt x="8294" y="32838"/>
                    <a:pt x="7842" y="31845"/>
                  </a:cubicBezTo>
                  <a:cubicBezTo>
                    <a:pt x="5735" y="27212"/>
                    <a:pt x="5118" y="22362"/>
                    <a:pt x="5715" y="17333"/>
                  </a:cubicBezTo>
                  <a:cubicBezTo>
                    <a:pt x="5815" y="16482"/>
                    <a:pt x="5913" y="15631"/>
                    <a:pt x="6026" y="14666"/>
                  </a:cubicBezTo>
                  <a:close/>
                  <a:moveTo>
                    <a:pt x="9178" y="0"/>
                  </a:moveTo>
                  <a:cubicBezTo>
                    <a:pt x="6960" y="0"/>
                    <a:pt x="5050" y="1156"/>
                    <a:pt x="3783" y="3315"/>
                  </a:cubicBezTo>
                  <a:cubicBezTo>
                    <a:pt x="3223" y="4268"/>
                    <a:pt x="2940" y="5320"/>
                    <a:pt x="2637" y="6367"/>
                  </a:cubicBezTo>
                  <a:cubicBezTo>
                    <a:pt x="1663" y="9732"/>
                    <a:pt x="1182" y="13180"/>
                    <a:pt x="772" y="16648"/>
                  </a:cubicBezTo>
                  <a:cubicBezTo>
                    <a:pt x="0" y="23154"/>
                    <a:pt x="889" y="29365"/>
                    <a:pt x="3866" y="35238"/>
                  </a:cubicBezTo>
                  <a:cubicBezTo>
                    <a:pt x="4610" y="36705"/>
                    <a:pt x="5489" y="38081"/>
                    <a:pt x="6670" y="39239"/>
                  </a:cubicBezTo>
                  <a:cubicBezTo>
                    <a:pt x="7867" y="40412"/>
                    <a:pt x="9161" y="41002"/>
                    <a:pt x="10468" y="41002"/>
                  </a:cubicBezTo>
                  <a:cubicBezTo>
                    <a:pt x="11692" y="41002"/>
                    <a:pt x="12928" y="40485"/>
                    <a:pt x="14107" y="39446"/>
                  </a:cubicBezTo>
                  <a:cubicBezTo>
                    <a:pt x="14635" y="38980"/>
                    <a:pt x="15105" y="38435"/>
                    <a:pt x="15538" y="37879"/>
                  </a:cubicBezTo>
                  <a:cubicBezTo>
                    <a:pt x="16687" y="36408"/>
                    <a:pt x="17618" y="34796"/>
                    <a:pt x="18243" y="33042"/>
                  </a:cubicBezTo>
                  <a:cubicBezTo>
                    <a:pt x="20196" y="27555"/>
                    <a:pt x="21238" y="21900"/>
                    <a:pt x="21146" y="16063"/>
                  </a:cubicBezTo>
                  <a:cubicBezTo>
                    <a:pt x="21138" y="15492"/>
                    <a:pt x="21244" y="15149"/>
                    <a:pt x="21739" y="14869"/>
                  </a:cubicBezTo>
                  <a:cubicBezTo>
                    <a:pt x="22442" y="14474"/>
                    <a:pt x="23113" y="14020"/>
                    <a:pt x="23774" y="13608"/>
                  </a:cubicBezTo>
                  <a:cubicBezTo>
                    <a:pt x="24221" y="13924"/>
                    <a:pt x="24142" y="14329"/>
                    <a:pt x="24162" y="14700"/>
                  </a:cubicBezTo>
                  <a:cubicBezTo>
                    <a:pt x="24511" y="21229"/>
                    <a:pt x="24867" y="27758"/>
                    <a:pt x="25452" y="34272"/>
                  </a:cubicBezTo>
                  <a:cubicBezTo>
                    <a:pt x="25486" y="34651"/>
                    <a:pt x="25458" y="35035"/>
                    <a:pt x="25469" y="35417"/>
                  </a:cubicBezTo>
                  <a:cubicBezTo>
                    <a:pt x="25482" y="35878"/>
                    <a:pt x="25281" y="36114"/>
                    <a:pt x="24807" y="36159"/>
                  </a:cubicBezTo>
                  <a:cubicBezTo>
                    <a:pt x="24485" y="36190"/>
                    <a:pt x="24173" y="36329"/>
                    <a:pt x="23851" y="36362"/>
                  </a:cubicBezTo>
                  <a:cubicBezTo>
                    <a:pt x="23019" y="36445"/>
                    <a:pt x="22716" y="36910"/>
                    <a:pt x="22820" y="37696"/>
                  </a:cubicBezTo>
                  <a:cubicBezTo>
                    <a:pt x="22943" y="38615"/>
                    <a:pt x="23127" y="39529"/>
                    <a:pt x="23179" y="40451"/>
                  </a:cubicBezTo>
                  <a:cubicBezTo>
                    <a:pt x="23225" y="41285"/>
                    <a:pt x="23675" y="41394"/>
                    <a:pt x="24364" y="41399"/>
                  </a:cubicBezTo>
                  <a:cubicBezTo>
                    <a:pt x="24389" y="41399"/>
                    <a:pt x="24413" y="41399"/>
                    <a:pt x="24438" y="41399"/>
                  </a:cubicBezTo>
                  <a:cubicBezTo>
                    <a:pt x="25621" y="41399"/>
                    <a:pt x="26776" y="41176"/>
                    <a:pt x="27939" y="41017"/>
                  </a:cubicBezTo>
                  <a:cubicBezTo>
                    <a:pt x="29719" y="40772"/>
                    <a:pt x="31490" y="40463"/>
                    <a:pt x="33267" y="40199"/>
                  </a:cubicBezTo>
                  <a:cubicBezTo>
                    <a:pt x="34009" y="40088"/>
                    <a:pt x="34295" y="39669"/>
                    <a:pt x="34199" y="38958"/>
                  </a:cubicBezTo>
                  <a:cubicBezTo>
                    <a:pt x="34069" y="37986"/>
                    <a:pt x="33886" y="37019"/>
                    <a:pt x="33794" y="36045"/>
                  </a:cubicBezTo>
                  <a:cubicBezTo>
                    <a:pt x="33734" y="35411"/>
                    <a:pt x="33441" y="35174"/>
                    <a:pt x="32932" y="35174"/>
                  </a:cubicBezTo>
                  <a:cubicBezTo>
                    <a:pt x="32860" y="35174"/>
                    <a:pt x="32783" y="35179"/>
                    <a:pt x="32703" y="35188"/>
                  </a:cubicBezTo>
                  <a:cubicBezTo>
                    <a:pt x="32433" y="35218"/>
                    <a:pt x="32159" y="35231"/>
                    <a:pt x="31887" y="35240"/>
                  </a:cubicBezTo>
                  <a:cubicBezTo>
                    <a:pt x="31671" y="35248"/>
                    <a:pt x="31489" y="35255"/>
                    <a:pt x="31336" y="35255"/>
                  </a:cubicBezTo>
                  <a:cubicBezTo>
                    <a:pt x="30543" y="35255"/>
                    <a:pt x="30512" y="35081"/>
                    <a:pt x="30437" y="34013"/>
                  </a:cubicBezTo>
                  <a:cubicBezTo>
                    <a:pt x="29964" y="27160"/>
                    <a:pt x="29493" y="20305"/>
                    <a:pt x="29024" y="13452"/>
                  </a:cubicBezTo>
                  <a:cubicBezTo>
                    <a:pt x="29013" y="13297"/>
                    <a:pt x="28996" y="13136"/>
                    <a:pt x="29256" y="12996"/>
                  </a:cubicBezTo>
                  <a:cubicBezTo>
                    <a:pt x="30275" y="14448"/>
                    <a:pt x="31078" y="16036"/>
                    <a:pt x="31890" y="17616"/>
                  </a:cubicBezTo>
                  <a:cubicBezTo>
                    <a:pt x="32885" y="19558"/>
                    <a:pt x="34016" y="21420"/>
                    <a:pt x="35186" y="23261"/>
                  </a:cubicBezTo>
                  <a:cubicBezTo>
                    <a:pt x="35636" y="23969"/>
                    <a:pt x="36239" y="24243"/>
                    <a:pt x="37073" y="24338"/>
                  </a:cubicBezTo>
                  <a:cubicBezTo>
                    <a:pt x="37207" y="24354"/>
                    <a:pt x="37337" y="24361"/>
                    <a:pt x="37462" y="24361"/>
                  </a:cubicBezTo>
                  <a:cubicBezTo>
                    <a:pt x="38592" y="24361"/>
                    <a:pt x="39336" y="23746"/>
                    <a:pt x="39898" y="22809"/>
                  </a:cubicBezTo>
                  <a:cubicBezTo>
                    <a:pt x="41074" y="20845"/>
                    <a:pt x="42193" y="18847"/>
                    <a:pt x="43352" y="16873"/>
                  </a:cubicBezTo>
                  <a:cubicBezTo>
                    <a:pt x="43552" y="16529"/>
                    <a:pt x="43627" y="16062"/>
                    <a:pt x="44087" y="15885"/>
                  </a:cubicBezTo>
                  <a:cubicBezTo>
                    <a:pt x="44142" y="16003"/>
                    <a:pt x="44181" y="16049"/>
                    <a:pt x="44183" y="16095"/>
                  </a:cubicBezTo>
                  <a:cubicBezTo>
                    <a:pt x="44363" y="22306"/>
                    <a:pt x="43970" y="28528"/>
                    <a:pt x="44531" y="34732"/>
                  </a:cubicBezTo>
                  <a:cubicBezTo>
                    <a:pt x="44583" y="35297"/>
                    <a:pt x="44315" y="35458"/>
                    <a:pt x="43768" y="35498"/>
                  </a:cubicBezTo>
                  <a:cubicBezTo>
                    <a:pt x="42199" y="35614"/>
                    <a:pt x="42176" y="35651"/>
                    <a:pt x="42016" y="37145"/>
                  </a:cubicBezTo>
                  <a:cubicBezTo>
                    <a:pt x="41940" y="37848"/>
                    <a:pt x="41989" y="38569"/>
                    <a:pt x="41875" y="39264"/>
                  </a:cubicBezTo>
                  <a:cubicBezTo>
                    <a:pt x="41731" y="40132"/>
                    <a:pt x="42146" y="40446"/>
                    <a:pt x="42903" y="40550"/>
                  </a:cubicBezTo>
                  <a:cubicBezTo>
                    <a:pt x="45553" y="40913"/>
                    <a:pt x="48219" y="41078"/>
                    <a:pt x="50889" y="41198"/>
                  </a:cubicBezTo>
                  <a:cubicBezTo>
                    <a:pt x="50918" y="41200"/>
                    <a:pt x="50946" y="41200"/>
                    <a:pt x="50973" y="41200"/>
                  </a:cubicBezTo>
                  <a:cubicBezTo>
                    <a:pt x="51597" y="41200"/>
                    <a:pt x="51916" y="40864"/>
                    <a:pt x="51976" y="40257"/>
                  </a:cubicBezTo>
                  <a:cubicBezTo>
                    <a:pt x="52059" y="39389"/>
                    <a:pt x="52103" y="38519"/>
                    <a:pt x="52163" y="37649"/>
                  </a:cubicBezTo>
                  <a:cubicBezTo>
                    <a:pt x="52248" y="36410"/>
                    <a:pt x="52227" y="36385"/>
                    <a:pt x="51050" y="36155"/>
                  </a:cubicBezTo>
                  <a:cubicBezTo>
                    <a:pt x="49713" y="35892"/>
                    <a:pt x="49707" y="35892"/>
                    <a:pt x="49609" y="34546"/>
                  </a:cubicBezTo>
                  <a:cubicBezTo>
                    <a:pt x="49381" y="31442"/>
                    <a:pt x="49281" y="28338"/>
                    <a:pt x="49284" y="25227"/>
                  </a:cubicBezTo>
                  <a:cubicBezTo>
                    <a:pt x="49288" y="20262"/>
                    <a:pt x="49293" y="15298"/>
                    <a:pt x="49221" y="10334"/>
                  </a:cubicBezTo>
                  <a:cubicBezTo>
                    <a:pt x="49183" y="7775"/>
                    <a:pt x="49252" y="5202"/>
                    <a:pt x="48887" y="2656"/>
                  </a:cubicBezTo>
                  <a:cubicBezTo>
                    <a:pt x="48708" y="1417"/>
                    <a:pt x="47874" y="694"/>
                    <a:pt x="46840" y="694"/>
                  </a:cubicBezTo>
                  <a:cubicBezTo>
                    <a:pt x="46456" y="694"/>
                    <a:pt x="46044" y="794"/>
                    <a:pt x="45627" y="1005"/>
                  </a:cubicBezTo>
                  <a:cubicBezTo>
                    <a:pt x="45026" y="1312"/>
                    <a:pt x="44599" y="1799"/>
                    <a:pt x="44234" y="2354"/>
                  </a:cubicBezTo>
                  <a:cubicBezTo>
                    <a:pt x="43778" y="3045"/>
                    <a:pt x="43521" y="3823"/>
                    <a:pt x="43262" y="4596"/>
                  </a:cubicBezTo>
                  <a:cubicBezTo>
                    <a:pt x="41926" y="8595"/>
                    <a:pt x="40071" y="12356"/>
                    <a:pt x="38046" y="16039"/>
                  </a:cubicBezTo>
                  <a:cubicBezTo>
                    <a:pt x="37873" y="16353"/>
                    <a:pt x="37791" y="16759"/>
                    <a:pt x="37301" y="16914"/>
                  </a:cubicBezTo>
                  <a:lnTo>
                    <a:pt x="37302" y="16916"/>
                  </a:lnTo>
                  <a:cubicBezTo>
                    <a:pt x="36762" y="16387"/>
                    <a:pt x="36511" y="15657"/>
                    <a:pt x="36151" y="15004"/>
                  </a:cubicBezTo>
                  <a:cubicBezTo>
                    <a:pt x="34044" y="11182"/>
                    <a:pt x="31920" y="7370"/>
                    <a:pt x="29262" y="3891"/>
                  </a:cubicBezTo>
                  <a:cubicBezTo>
                    <a:pt x="28767" y="3244"/>
                    <a:pt x="28256" y="2582"/>
                    <a:pt x="27639" y="2060"/>
                  </a:cubicBezTo>
                  <a:cubicBezTo>
                    <a:pt x="27046" y="1558"/>
                    <a:pt x="26401" y="1325"/>
                    <a:pt x="25794" y="1325"/>
                  </a:cubicBezTo>
                  <a:cubicBezTo>
                    <a:pt x="24623" y="1325"/>
                    <a:pt x="23592" y="2190"/>
                    <a:pt x="23346" y="3664"/>
                  </a:cubicBezTo>
                  <a:cubicBezTo>
                    <a:pt x="23219" y="4423"/>
                    <a:pt x="23310" y="5187"/>
                    <a:pt x="23384" y="5948"/>
                  </a:cubicBezTo>
                  <a:cubicBezTo>
                    <a:pt x="23425" y="6377"/>
                    <a:pt x="23579" y="6845"/>
                    <a:pt x="23185" y="7179"/>
                  </a:cubicBezTo>
                  <a:cubicBezTo>
                    <a:pt x="22171" y="8040"/>
                    <a:pt x="21332" y="9123"/>
                    <a:pt x="20056" y="9778"/>
                  </a:cubicBezTo>
                  <a:cubicBezTo>
                    <a:pt x="19647" y="8827"/>
                    <a:pt x="19323" y="7959"/>
                    <a:pt x="18910" y="7135"/>
                  </a:cubicBezTo>
                  <a:cubicBezTo>
                    <a:pt x="17305" y="3938"/>
                    <a:pt x="14953" y="1539"/>
                    <a:pt x="11490" y="392"/>
                  </a:cubicBezTo>
                  <a:cubicBezTo>
                    <a:pt x="10693" y="129"/>
                    <a:pt x="9918" y="0"/>
                    <a:pt x="917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49"/>
            <p:cNvSpPr/>
            <p:nvPr/>
          </p:nvSpPr>
          <p:spPr>
            <a:xfrm>
              <a:off x="3014800" y="604750"/>
              <a:ext cx="640675" cy="1052550"/>
            </a:xfrm>
            <a:custGeom>
              <a:avLst/>
              <a:gdLst/>
              <a:ahLst/>
              <a:cxnLst/>
              <a:rect l="l" t="t" r="r" b="b"/>
              <a:pathLst>
                <a:path w="25627" h="42102" extrusionOk="0">
                  <a:moveTo>
                    <a:pt x="12735" y="0"/>
                  </a:moveTo>
                  <a:cubicBezTo>
                    <a:pt x="11170" y="0"/>
                    <a:pt x="9580" y="517"/>
                    <a:pt x="8094" y="1561"/>
                  </a:cubicBezTo>
                  <a:cubicBezTo>
                    <a:pt x="6034" y="3008"/>
                    <a:pt x="4594" y="4988"/>
                    <a:pt x="3471" y="7201"/>
                  </a:cubicBezTo>
                  <a:cubicBezTo>
                    <a:pt x="1029" y="12020"/>
                    <a:pt x="92" y="17181"/>
                    <a:pt x="51" y="23606"/>
                  </a:cubicBezTo>
                  <a:lnTo>
                    <a:pt x="52" y="23606"/>
                  </a:lnTo>
                  <a:cubicBezTo>
                    <a:pt x="1" y="25118"/>
                    <a:pt x="262" y="27662"/>
                    <a:pt x="817" y="30174"/>
                  </a:cubicBezTo>
                  <a:cubicBezTo>
                    <a:pt x="1518" y="33350"/>
                    <a:pt x="2616" y="36359"/>
                    <a:pt x="4756" y="38879"/>
                  </a:cubicBezTo>
                  <a:cubicBezTo>
                    <a:pt x="6575" y="41021"/>
                    <a:pt x="8791" y="42101"/>
                    <a:pt x="11054" y="42101"/>
                  </a:cubicBezTo>
                  <a:cubicBezTo>
                    <a:pt x="13024" y="42101"/>
                    <a:pt x="15030" y="41282"/>
                    <a:pt x="16839" y="39631"/>
                  </a:cubicBezTo>
                  <a:cubicBezTo>
                    <a:pt x="18225" y="38367"/>
                    <a:pt x="19401" y="36901"/>
                    <a:pt x="20137" y="35193"/>
                  </a:cubicBezTo>
                  <a:cubicBezTo>
                    <a:pt x="20692" y="33905"/>
                    <a:pt x="21265" y="32891"/>
                    <a:pt x="22471" y="32891"/>
                  </a:cubicBezTo>
                  <a:cubicBezTo>
                    <a:pt x="22818" y="32891"/>
                    <a:pt x="23217" y="32975"/>
                    <a:pt x="23683" y="33160"/>
                  </a:cubicBezTo>
                  <a:cubicBezTo>
                    <a:pt x="23825" y="33217"/>
                    <a:pt x="23956" y="33243"/>
                    <a:pt x="24074" y="33243"/>
                  </a:cubicBezTo>
                  <a:cubicBezTo>
                    <a:pt x="24552" y="33243"/>
                    <a:pt x="24836" y="32820"/>
                    <a:pt x="24951" y="32281"/>
                  </a:cubicBezTo>
                  <a:cubicBezTo>
                    <a:pt x="25132" y="31430"/>
                    <a:pt x="25283" y="30570"/>
                    <a:pt x="25432" y="29712"/>
                  </a:cubicBezTo>
                  <a:cubicBezTo>
                    <a:pt x="25626" y="28590"/>
                    <a:pt x="25623" y="28577"/>
                    <a:pt x="24549" y="28258"/>
                  </a:cubicBezTo>
                  <a:cubicBezTo>
                    <a:pt x="22037" y="27511"/>
                    <a:pt x="19444" y="27131"/>
                    <a:pt x="16878" y="26629"/>
                  </a:cubicBezTo>
                  <a:cubicBezTo>
                    <a:pt x="15974" y="26452"/>
                    <a:pt x="15385" y="26331"/>
                    <a:pt x="14987" y="26331"/>
                  </a:cubicBezTo>
                  <a:cubicBezTo>
                    <a:pt x="14139" y="26331"/>
                    <a:pt x="14153" y="26880"/>
                    <a:pt x="13817" y="28609"/>
                  </a:cubicBezTo>
                  <a:cubicBezTo>
                    <a:pt x="13682" y="29302"/>
                    <a:pt x="13329" y="30068"/>
                    <a:pt x="13501" y="30679"/>
                  </a:cubicBezTo>
                  <a:cubicBezTo>
                    <a:pt x="13730" y="31498"/>
                    <a:pt x="14758" y="31368"/>
                    <a:pt x="15455" y="31590"/>
                  </a:cubicBezTo>
                  <a:cubicBezTo>
                    <a:pt x="16095" y="31794"/>
                    <a:pt x="16023" y="32134"/>
                    <a:pt x="15789" y="32574"/>
                  </a:cubicBezTo>
                  <a:cubicBezTo>
                    <a:pt x="15146" y="33785"/>
                    <a:pt x="14414" y="34932"/>
                    <a:pt x="13375" y="35849"/>
                  </a:cubicBezTo>
                  <a:cubicBezTo>
                    <a:pt x="12579" y="36551"/>
                    <a:pt x="11816" y="36903"/>
                    <a:pt x="11077" y="36903"/>
                  </a:cubicBezTo>
                  <a:cubicBezTo>
                    <a:pt x="10254" y="36903"/>
                    <a:pt x="9460" y="36467"/>
                    <a:pt x="8681" y="35593"/>
                  </a:cubicBezTo>
                  <a:cubicBezTo>
                    <a:pt x="7797" y="34604"/>
                    <a:pt x="7204" y="33438"/>
                    <a:pt x="6726" y="32211"/>
                  </a:cubicBezTo>
                  <a:cubicBezTo>
                    <a:pt x="5745" y="29693"/>
                    <a:pt x="5312" y="27059"/>
                    <a:pt x="5176" y="24380"/>
                  </a:cubicBezTo>
                  <a:cubicBezTo>
                    <a:pt x="4939" y="19745"/>
                    <a:pt x="5575" y="15236"/>
                    <a:pt x="7354" y="10925"/>
                  </a:cubicBezTo>
                  <a:cubicBezTo>
                    <a:pt x="8087" y="9148"/>
                    <a:pt x="9020" y="7480"/>
                    <a:pt x="10493" y="6195"/>
                  </a:cubicBezTo>
                  <a:cubicBezTo>
                    <a:pt x="11276" y="5511"/>
                    <a:pt x="11922" y="5179"/>
                    <a:pt x="12599" y="5179"/>
                  </a:cubicBezTo>
                  <a:cubicBezTo>
                    <a:pt x="13202" y="5179"/>
                    <a:pt x="13830" y="5443"/>
                    <a:pt x="14601" y="5958"/>
                  </a:cubicBezTo>
                  <a:cubicBezTo>
                    <a:pt x="14828" y="6110"/>
                    <a:pt x="15071" y="6241"/>
                    <a:pt x="15278" y="6415"/>
                  </a:cubicBezTo>
                  <a:cubicBezTo>
                    <a:pt x="15504" y="6606"/>
                    <a:pt x="15718" y="6692"/>
                    <a:pt x="15920" y="6692"/>
                  </a:cubicBezTo>
                  <a:cubicBezTo>
                    <a:pt x="16197" y="6692"/>
                    <a:pt x="16453" y="6531"/>
                    <a:pt x="16692" y="6257"/>
                  </a:cubicBezTo>
                  <a:cubicBezTo>
                    <a:pt x="17231" y="5643"/>
                    <a:pt x="17758" y="5019"/>
                    <a:pt x="18274" y="4387"/>
                  </a:cubicBezTo>
                  <a:cubicBezTo>
                    <a:pt x="19154" y="3309"/>
                    <a:pt x="19144" y="3248"/>
                    <a:pt x="18114" y="2276"/>
                  </a:cubicBezTo>
                  <a:cubicBezTo>
                    <a:pt x="16512" y="766"/>
                    <a:pt x="14642" y="0"/>
                    <a:pt x="1273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49"/>
            <p:cNvSpPr/>
            <p:nvPr/>
          </p:nvSpPr>
          <p:spPr>
            <a:xfrm>
              <a:off x="1193100" y="986050"/>
              <a:ext cx="314525" cy="108675"/>
            </a:xfrm>
            <a:custGeom>
              <a:avLst/>
              <a:gdLst/>
              <a:ahLst/>
              <a:cxnLst/>
              <a:rect l="l" t="t" r="r" b="b"/>
              <a:pathLst>
                <a:path w="12581" h="4347" extrusionOk="0">
                  <a:moveTo>
                    <a:pt x="11464" y="1"/>
                  </a:moveTo>
                  <a:cubicBezTo>
                    <a:pt x="11281" y="1"/>
                    <a:pt x="11088" y="31"/>
                    <a:pt x="10914" y="43"/>
                  </a:cubicBezTo>
                  <a:cubicBezTo>
                    <a:pt x="7655" y="265"/>
                    <a:pt x="4424" y="738"/>
                    <a:pt x="1205" y="1276"/>
                  </a:cubicBezTo>
                  <a:cubicBezTo>
                    <a:pt x="85" y="1464"/>
                    <a:pt x="0" y="1730"/>
                    <a:pt x="218" y="3202"/>
                  </a:cubicBezTo>
                  <a:cubicBezTo>
                    <a:pt x="358" y="4162"/>
                    <a:pt x="398" y="4346"/>
                    <a:pt x="1331" y="4346"/>
                  </a:cubicBezTo>
                  <a:cubicBezTo>
                    <a:pt x="1537" y="4346"/>
                    <a:pt x="1787" y="4337"/>
                    <a:pt x="2091" y="4326"/>
                  </a:cubicBezTo>
                  <a:cubicBezTo>
                    <a:pt x="4989" y="3932"/>
                    <a:pt x="8274" y="3482"/>
                    <a:pt x="11561" y="3037"/>
                  </a:cubicBezTo>
                  <a:cubicBezTo>
                    <a:pt x="11836" y="2999"/>
                    <a:pt x="12161" y="2978"/>
                    <a:pt x="12271" y="2715"/>
                  </a:cubicBezTo>
                  <a:cubicBezTo>
                    <a:pt x="12581" y="1968"/>
                    <a:pt x="12376" y="1206"/>
                    <a:pt x="12165" y="482"/>
                  </a:cubicBezTo>
                  <a:cubicBezTo>
                    <a:pt x="12050" y="85"/>
                    <a:pt x="11770" y="1"/>
                    <a:pt x="1146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49"/>
            <p:cNvSpPr/>
            <p:nvPr/>
          </p:nvSpPr>
          <p:spPr>
            <a:xfrm>
              <a:off x="1280650" y="688375"/>
              <a:ext cx="200500" cy="160925"/>
            </a:xfrm>
            <a:custGeom>
              <a:avLst/>
              <a:gdLst/>
              <a:ahLst/>
              <a:cxnLst/>
              <a:rect l="l" t="t" r="r" b="b"/>
              <a:pathLst>
                <a:path w="8020" h="6437" extrusionOk="0">
                  <a:moveTo>
                    <a:pt x="1746" y="0"/>
                  </a:moveTo>
                  <a:cubicBezTo>
                    <a:pt x="1432" y="0"/>
                    <a:pt x="1159" y="187"/>
                    <a:pt x="929" y="576"/>
                  </a:cubicBezTo>
                  <a:cubicBezTo>
                    <a:pt x="736" y="902"/>
                    <a:pt x="536" y="1227"/>
                    <a:pt x="314" y="1535"/>
                  </a:cubicBezTo>
                  <a:cubicBezTo>
                    <a:pt x="12" y="1954"/>
                    <a:pt x="0" y="2315"/>
                    <a:pt x="441" y="2648"/>
                  </a:cubicBezTo>
                  <a:cubicBezTo>
                    <a:pt x="2125" y="3924"/>
                    <a:pt x="3774" y="5252"/>
                    <a:pt x="5682" y="6197"/>
                  </a:cubicBezTo>
                  <a:cubicBezTo>
                    <a:pt x="5920" y="6314"/>
                    <a:pt x="6174" y="6437"/>
                    <a:pt x="6420" y="6437"/>
                  </a:cubicBezTo>
                  <a:cubicBezTo>
                    <a:pt x="6583" y="6437"/>
                    <a:pt x="6742" y="6383"/>
                    <a:pt x="6889" y="6237"/>
                  </a:cubicBezTo>
                  <a:cubicBezTo>
                    <a:pt x="7436" y="5695"/>
                    <a:pt x="7653" y="4939"/>
                    <a:pt x="8020" y="4287"/>
                  </a:cubicBezTo>
                  <a:cubicBezTo>
                    <a:pt x="8002" y="3896"/>
                    <a:pt x="7715" y="3709"/>
                    <a:pt x="7452" y="3535"/>
                  </a:cubicBezTo>
                  <a:cubicBezTo>
                    <a:pt x="5776" y="2434"/>
                    <a:pt x="4099" y="1336"/>
                    <a:pt x="2421" y="240"/>
                  </a:cubicBezTo>
                  <a:cubicBezTo>
                    <a:pt x="2179" y="81"/>
                    <a:pt x="1954" y="0"/>
                    <a:pt x="174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49"/>
            <p:cNvSpPr/>
            <p:nvPr/>
          </p:nvSpPr>
          <p:spPr>
            <a:xfrm>
              <a:off x="1326375" y="1188550"/>
              <a:ext cx="184400" cy="169225"/>
            </a:xfrm>
            <a:custGeom>
              <a:avLst/>
              <a:gdLst/>
              <a:ahLst/>
              <a:cxnLst/>
              <a:rect l="l" t="t" r="r" b="b"/>
              <a:pathLst>
                <a:path w="7376" h="6769" extrusionOk="0">
                  <a:moveTo>
                    <a:pt x="5575" y="0"/>
                  </a:moveTo>
                  <a:cubicBezTo>
                    <a:pt x="5354" y="0"/>
                    <a:pt x="5117" y="118"/>
                    <a:pt x="4855" y="348"/>
                  </a:cubicBezTo>
                  <a:cubicBezTo>
                    <a:pt x="3471" y="1569"/>
                    <a:pt x="2075" y="2773"/>
                    <a:pt x="666" y="3965"/>
                  </a:cubicBezTo>
                  <a:cubicBezTo>
                    <a:pt x="96" y="4447"/>
                    <a:pt x="0" y="4909"/>
                    <a:pt x="555" y="5457"/>
                  </a:cubicBezTo>
                  <a:cubicBezTo>
                    <a:pt x="748" y="5647"/>
                    <a:pt x="906" y="5870"/>
                    <a:pt x="1088" y="6072"/>
                  </a:cubicBezTo>
                  <a:cubicBezTo>
                    <a:pt x="1503" y="6536"/>
                    <a:pt x="1720" y="6768"/>
                    <a:pt x="1970" y="6768"/>
                  </a:cubicBezTo>
                  <a:cubicBezTo>
                    <a:pt x="2178" y="6768"/>
                    <a:pt x="2410" y="6607"/>
                    <a:pt x="2801" y="6285"/>
                  </a:cubicBezTo>
                  <a:cubicBezTo>
                    <a:pt x="4223" y="5112"/>
                    <a:pt x="5568" y="3847"/>
                    <a:pt x="6943" y="2617"/>
                  </a:cubicBezTo>
                  <a:cubicBezTo>
                    <a:pt x="7146" y="2435"/>
                    <a:pt x="7323" y="2231"/>
                    <a:pt x="7375" y="1896"/>
                  </a:cubicBezTo>
                  <a:cubicBezTo>
                    <a:pt x="7151" y="1374"/>
                    <a:pt x="6660" y="1000"/>
                    <a:pt x="6322" y="514"/>
                  </a:cubicBezTo>
                  <a:cubicBezTo>
                    <a:pt x="6083" y="168"/>
                    <a:pt x="5840" y="0"/>
                    <a:pt x="557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49"/>
            <p:cNvSpPr/>
            <p:nvPr/>
          </p:nvSpPr>
          <p:spPr>
            <a:xfrm>
              <a:off x="3627500" y="943325"/>
              <a:ext cx="310650" cy="88900"/>
            </a:xfrm>
            <a:custGeom>
              <a:avLst/>
              <a:gdLst/>
              <a:ahLst/>
              <a:cxnLst/>
              <a:rect l="l" t="t" r="r" b="b"/>
              <a:pathLst>
                <a:path w="12426" h="3556" extrusionOk="0">
                  <a:moveTo>
                    <a:pt x="11147" y="0"/>
                  </a:moveTo>
                  <a:cubicBezTo>
                    <a:pt x="11125" y="0"/>
                    <a:pt x="11102" y="0"/>
                    <a:pt x="11080" y="0"/>
                  </a:cubicBezTo>
                  <a:cubicBezTo>
                    <a:pt x="7816" y="34"/>
                    <a:pt x="4553" y="135"/>
                    <a:pt x="1305" y="486"/>
                  </a:cubicBezTo>
                  <a:cubicBezTo>
                    <a:pt x="843" y="536"/>
                    <a:pt x="221" y="482"/>
                    <a:pt x="150" y="1138"/>
                  </a:cubicBezTo>
                  <a:cubicBezTo>
                    <a:pt x="69" y="1887"/>
                    <a:pt x="1" y="2674"/>
                    <a:pt x="438" y="3354"/>
                  </a:cubicBezTo>
                  <a:cubicBezTo>
                    <a:pt x="547" y="3525"/>
                    <a:pt x="741" y="3556"/>
                    <a:pt x="945" y="3556"/>
                  </a:cubicBezTo>
                  <a:cubicBezTo>
                    <a:pt x="1027" y="3556"/>
                    <a:pt x="1112" y="3551"/>
                    <a:pt x="1192" y="3548"/>
                  </a:cubicBezTo>
                  <a:cubicBezTo>
                    <a:pt x="4506" y="3409"/>
                    <a:pt x="7820" y="3277"/>
                    <a:pt x="10742" y="3158"/>
                  </a:cubicBezTo>
                  <a:lnTo>
                    <a:pt x="10743" y="3158"/>
                  </a:lnTo>
                  <a:cubicBezTo>
                    <a:pt x="12407" y="2927"/>
                    <a:pt x="12425" y="2906"/>
                    <a:pt x="12391" y="1724"/>
                  </a:cubicBezTo>
                  <a:cubicBezTo>
                    <a:pt x="12346" y="266"/>
                    <a:pt x="12221" y="0"/>
                    <a:pt x="1114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49"/>
            <p:cNvSpPr/>
            <p:nvPr/>
          </p:nvSpPr>
          <p:spPr>
            <a:xfrm>
              <a:off x="3610375" y="636225"/>
              <a:ext cx="190025" cy="179500"/>
            </a:xfrm>
            <a:custGeom>
              <a:avLst/>
              <a:gdLst/>
              <a:ahLst/>
              <a:cxnLst/>
              <a:rect l="l" t="t" r="r" b="b"/>
              <a:pathLst>
                <a:path w="7601" h="7180" extrusionOk="0">
                  <a:moveTo>
                    <a:pt x="5608" y="0"/>
                  </a:moveTo>
                  <a:cubicBezTo>
                    <a:pt x="5362" y="0"/>
                    <a:pt x="5111" y="125"/>
                    <a:pt x="4854" y="366"/>
                  </a:cubicBezTo>
                  <a:cubicBezTo>
                    <a:pt x="3394" y="1739"/>
                    <a:pt x="1935" y="3115"/>
                    <a:pt x="478" y="4493"/>
                  </a:cubicBezTo>
                  <a:cubicBezTo>
                    <a:pt x="248" y="4711"/>
                    <a:pt x="1" y="4945"/>
                    <a:pt x="49" y="5333"/>
                  </a:cubicBezTo>
                  <a:cubicBezTo>
                    <a:pt x="526" y="5911"/>
                    <a:pt x="872" y="6617"/>
                    <a:pt x="1505" y="7054"/>
                  </a:cubicBezTo>
                  <a:cubicBezTo>
                    <a:pt x="1634" y="7143"/>
                    <a:pt x="1761" y="7180"/>
                    <a:pt x="1885" y="7180"/>
                  </a:cubicBezTo>
                  <a:cubicBezTo>
                    <a:pt x="2170" y="7180"/>
                    <a:pt x="2440" y="6986"/>
                    <a:pt x="2687" y="6803"/>
                  </a:cubicBezTo>
                  <a:cubicBezTo>
                    <a:pt x="4399" y="5539"/>
                    <a:pt x="5790" y="3943"/>
                    <a:pt x="7225" y="2391"/>
                  </a:cubicBezTo>
                  <a:cubicBezTo>
                    <a:pt x="7600" y="1985"/>
                    <a:pt x="7525" y="1633"/>
                    <a:pt x="7155" y="1273"/>
                  </a:cubicBezTo>
                  <a:cubicBezTo>
                    <a:pt x="6882" y="1009"/>
                    <a:pt x="6629" y="725"/>
                    <a:pt x="6382" y="437"/>
                  </a:cubicBezTo>
                  <a:cubicBezTo>
                    <a:pt x="6130" y="143"/>
                    <a:pt x="5872" y="0"/>
                    <a:pt x="560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49"/>
            <p:cNvSpPr/>
            <p:nvPr/>
          </p:nvSpPr>
          <p:spPr>
            <a:xfrm>
              <a:off x="3659575" y="1153500"/>
              <a:ext cx="194750" cy="151250"/>
            </a:xfrm>
            <a:custGeom>
              <a:avLst/>
              <a:gdLst/>
              <a:ahLst/>
              <a:cxnLst/>
              <a:rect l="l" t="t" r="r" b="b"/>
              <a:pathLst>
                <a:path w="7790" h="6050" extrusionOk="0">
                  <a:moveTo>
                    <a:pt x="1556" y="1"/>
                  </a:moveTo>
                  <a:cubicBezTo>
                    <a:pt x="1242" y="1"/>
                    <a:pt x="996" y="210"/>
                    <a:pt x="795" y="647"/>
                  </a:cubicBezTo>
                  <a:cubicBezTo>
                    <a:pt x="548" y="1184"/>
                    <a:pt x="132" y="1639"/>
                    <a:pt x="0" y="2192"/>
                  </a:cubicBezTo>
                  <a:cubicBezTo>
                    <a:pt x="111" y="2513"/>
                    <a:pt x="320" y="2684"/>
                    <a:pt x="553" y="2827"/>
                  </a:cubicBezTo>
                  <a:cubicBezTo>
                    <a:pt x="2122" y="3796"/>
                    <a:pt x="3668" y="4807"/>
                    <a:pt x="5273" y="5712"/>
                  </a:cubicBezTo>
                  <a:cubicBezTo>
                    <a:pt x="5662" y="5932"/>
                    <a:pt x="5907" y="6050"/>
                    <a:pt x="6101" y="6050"/>
                  </a:cubicBezTo>
                  <a:cubicBezTo>
                    <a:pt x="6390" y="6050"/>
                    <a:pt x="6563" y="5786"/>
                    <a:pt x="6923" y="5203"/>
                  </a:cubicBezTo>
                  <a:cubicBezTo>
                    <a:pt x="7065" y="4973"/>
                    <a:pt x="7183" y="4725"/>
                    <a:pt x="7339" y="4504"/>
                  </a:cubicBezTo>
                  <a:cubicBezTo>
                    <a:pt x="7790" y="3867"/>
                    <a:pt x="7615" y="3429"/>
                    <a:pt x="6968" y="3054"/>
                  </a:cubicBezTo>
                  <a:cubicBezTo>
                    <a:pt x="5373" y="2129"/>
                    <a:pt x="3786" y="1187"/>
                    <a:pt x="2211" y="228"/>
                  </a:cubicBezTo>
                  <a:cubicBezTo>
                    <a:pt x="1964" y="78"/>
                    <a:pt x="1747" y="1"/>
                    <a:pt x="155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49"/>
            <p:cNvSpPr/>
            <p:nvPr/>
          </p:nvSpPr>
          <p:spPr>
            <a:xfrm>
              <a:off x="3182725" y="783400"/>
              <a:ext cx="168450" cy="692025"/>
            </a:xfrm>
            <a:custGeom>
              <a:avLst/>
              <a:gdLst/>
              <a:ahLst/>
              <a:cxnLst/>
              <a:rect l="l" t="t" r="r" b="b"/>
              <a:pathLst>
                <a:path w="6738" h="27681" extrusionOk="0">
                  <a:moveTo>
                    <a:pt x="5954" y="1"/>
                  </a:moveTo>
                  <a:cubicBezTo>
                    <a:pt x="5745" y="1"/>
                    <a:pt x="5527" y="107"/>
                    <a:pt x="5317" y="239"/>
                  </a:cubicBezTo>
                  <a:cubicBezTo>
                    <a:pt x="4851" y="534"/>
                    <a:pt x="4486" y="941"/>
                    <a:pt x="4156" y="1378"/>
                  </a:cubicBezTo>
                  <a:cubicBezTo>
                    <a:pt x="3264" y="2558"/>
                    <a:pt x="2532" y="3827"/>
                    <a:pt x="1985" y="5205"/>
                  </a:cubicBezTo>
                  <a:cubicBezTo>
                    <a:pt x="661" y="8538"/>
                    <a:pt x="69" y="12009"/>
                    <a:pt x="7" y="15308"/>
                  </a:cubicBezTo>
                  <a:cubicBezTo>
                    <a:pt x="1" y="17717"/>
                    <a:pt x="257" y="19827"/>
                    <a:pt x="687" y="21910"/>
                  </a:cubicBezTo>
                  <a:cubicBezTo>
                    <a:pt x="939" y="23137"/>
                    <a:pt x="1331" y="24333"/>
                    <a:pt x="1950" y="25437"/>
                  </a:cubicBezTo>
                  <a:cubicBezTo>
                    <a:pt x="2381" y="26206"/>
                    <a:pt x="2924" y="26884"/>
                    <a:pt x="3610" y="27438"/>
                  </a:cubicBezTo>
                  <a:cubicBezTo>
                    <a:pt x="3789" y="27582"/>
                    <a:pt x="3979" y="27680"/>
                    <a:pt x="4170" y="27680"/>
                  </a:cubicBezTo>
                  <a:cubicBezTo>
                    <a:pt x="4324" y="27680"/>
                    <a:pt x="4479" y="27616"/>
                    <a:pt x="4630" y="27461"/>
                  </a:cubicBezTo>
                  <a:cubicBezTo>
                    <a:pt x="4968" y="27115"/>
                    <a:pt x="4825" y="26765"/>
                    <a:pt x="4590" y="26432"/>
                  </a:cubicBezTo>
                  <a:cubicBezTo>
                    <a:pt x="4528" y="26344"/>
                    <a:pt x="4463" y="26253"/>
                    <a:pt x="4384" y="26179"/>
                  </a:cubicBezTo>
                  <a:cubicBezTo>
                    <a:pt x="2951" y="24838"/>
                    <a:pt x="2408" y="23054"/>
                    <a:pt x="2059" y="21229"/>
                  </a:cubicBezTo>
                  <a:cubicBezTo>
                    <a:pt x="1422" y="17888"/>
                    <a:pt x="1288" y="14519"/>
                    <a:pt x="1898" y="11151"/>
                  </a:cubicBezTo>
                  <a:cubicBezTo>
                    <a:pt x="2556" y="7521"/>
                    <a:pt x="3503" y="4015"/>
                    <a:pt x="6264" y="1317"/>
                  </a:cubicBezTo>
                  <a:cubicBezTo>
                    <a:pt x="6560" y="1027"/>
                    <a:pt x="6737" y="675"/>
                    <a:pt x="6468" y="300"/>
                  </a:cubicBezTo>
                  <a:cubicBezTo>
                    <a:pt x="6313" y="82"/>
                    <a:pt x="6138" y="1"/>
                    <a:pt x="595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9" name="Google Shape;1209;p49"/>
            <p:cNvSpPr/>
            <p:nvPr/>
          </p:nvSpPr>
          <p:spPr>
            <a:xfrm>
              <a:off x="1887975" y="1032950"/>
              <a:ext cx="110050" cy="423125"/>
            </a:xfrm>
            <a:custGeom>
              <a:avLst/>
              <a:gdLst/>
              <a:ahLst/>
              <a:cxnLst/>
              <a:rect l="l" t="t" r="r" b="b"/>
              <a:pathLst>
                <a:path w="4402" h="16925" extrusionOk="0">
                  <a:moveTo>
                    <a:pt x="862" y="0"/>
                  </a:moveTo>
                  <a:cubicBezTo>
                    <a:pt x="511" y="0"/>
                    <a:pt x="309" y="234"/>
                    <a:pt x="195" y="539"/>
                  </a:cubicBezTo>
                  <a:cubicBezTo>
                    <a:pt x="1" y="1060"/>
                    <a:pt x="20" y="1610"/>
                    <a:pt x="33" y="2152"/>
                  </a:cubicBezTo>
                  <a:cubicBezTo>
                    <a:pt x="141" y="6421"/>
                    <a:pt x="858" y="10584"/>
                    <a:pt x="2218" y="14633"/>
                  </a:cubicBezTo>
                  <a:cubicBezTo>
                    <a:pt x="2408" y="15199"/>
                    <a:pt x="2582" y="15775"/>
                    <a:pt x="2829" y="16317"/>
                  </a:cubicBezTo>
                  <a:cubicBezTo>
                    <a:pt x="2979" y="16648"/>
                    <a:pt x="3228" y="16924"/>
                    <a:pt x="3584" y="16924"/>
                  </a:cubicBezTo>
                  <a:cubicBezTo>
                    <a:pt x="3671" y="16924"/>
                    <a:pt x="3765" y="16908"/>
                    <a:pt x="3865" y="16871"/>
                  </a:cubicBezTo>
                  <a:cubicBezTo>
                    <a:pt x="4401" y="16677"/>
                    <a:pt x="4386" y="16246"/>
                    <a:pt x="4209" y="15792"/>
                  </a:cubicBezTo>
                  <a:cubicBezTo>
                    <a:pt x="4092" y="15489"/>
                    <a:pt x="3970" y="15186"/>
                    <a:pt x="3859" y="14879"/>
                  </a:cubicBezTo>
                  <a:cubicBezTo>
                    <a:pt x="2391" y="10803"/>
                    <a:pt x="1688" y="6582"/>
                    <a:pt x="1557" y="2266"/>
                  </a:cubicBezTo>
                  <a:cubicBezTo>
                    <a:pt x="1557" y="1723"/>
                    <a:pt x="1593" y="1177"/>
                    <a:pt x="1545" y="638"/>
                  </a:cubicBezTo>
                  <a:cubicBezTo>
                    <a:pt x="1513" y="307"/>
                    <a:pt x="1309" y="27"/>
                    <a:pt x="916" y="2"/>
                  </a:cubicBezTo>
                  <a:cubicBezTo>
                    <a:pt x="898" y="1"/>
                    <a:pt x="880" y="0"/>
                    <a:pt x="8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49"/>
            <p:cNvSpPr/>
            <p:nvPr/>
          </p:nvSpPr>
          <p:spPr>
            <a:xfrm>
              <a:off x="2439900" y="638075"/>
              <a:ext cx="219575" cy="313250"/>
            </a:xfrm>
            <a:custGeom>
              <a:avLst/>
              <a:gdLst/>
              <a:ahLst/>
              <a:cxnLst/>
              <a:rect l="l" t="t" r="r" b="b"/>
              <a:pathLst>
                <a:path w="8783" h="12530" extrusionOk="0">
                  <a:moveTo>
                    <a:pt x="1150" y="0"/>
                  </a:moveTo>
                  <a:cubicBezTo>
                    <a:pt x="1021" y="0"/>
                    <a:pt x="882" y="43"/>
                    <a:pt x="728" y="147"/>
                  </a:cubicBezTo>
                  <a:cubicBezTo>
                    <a:pt x="1" y="635"/>
                    <a:pt x="582" y="1209"/>
                    <a:pt x="929" y="1665"/>
                  </a:cubicBezTo>
                  <a:cubicBezTo>
                    <a:pt x="3043" y="4448"/>
                    <a:pt x="4756" y="7479"/>
                    <a:pt x="6476" y="10509"/>
                  </a:cubicBezTo>
                  <a:cubicBezTo>
                    <a:pt x="6771" y="11028"/>
                    <a:pt x="7075" y="11545"/>
                    <a:pt x="7395" y="12050"/>
                  </a:cubicBezTo>
                  <a:cubicBezTo>
                    <a:pt x="7568" y="12323"/>
                    <a:pt x="7803" y="12529"/>
                    <a:pt x="8230" y="12529"/>
                  </a:cubicBezTo>
                  <a:cubicBezTo>
                    <a:pt x="8247" y="12529"/>
                    <a:pt x="8265" y="12529"/>
                    <a:pt x="8283" y="12528"/>
                  </a:cubicBezTo>
                  <a:cubicBezTo>
                    <a:pt x="8556" y="12455"/>
                    <a:pt x="8759" y="12243"/>
                    <a:pt x="8772" y="11865"/>
                  </a:cubicBezTo>
                  <a:cubicBezTo>
                    <a:pt x="8782" y="11520"/>
                    <a:pt x="8603" y="11241"/>
                    <a:pt x="8441" y="10959"/>
                  </a:cubicBezTo>
                  <a:cubicBezTo>
                    <a:pt x="6941" y="8371"/>
                    <a:pt x="5534" y="5726"/>
                    <a:pt x="3856" y="3244"/>
                  </a:cubicBezTo>
                  <a:cubicBezTo>
                    <a:pt x="3309" y="2432"/>
                    <a:pt x="2745" y="1631"/>
                    <a:pt x="2155" y="849"/>
                  </a:cubicBezTo>
                  <a:cubicBezTo>
                    <a:pt x="1884" y="491"/>
                    <a:pt x="1581" y="0"/>
                    <a:pt x="115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49"/>
            <p:cNvSpPr/>
            <p:nvPr/>
          </p:nvSpPr>
          <p:spPr>
            <a:xfrm>
              <a:off x="2479550" y="1126300"/>
              <a:ext cx="46550" cy="287650"/>
            </a:xfrm>
            <a:custGeom>
              <a:avLst/>
              <a:gdLst/>
              <a:ahLst/>
              <a:cxnLst/>
              <a:rect l="l" t="t" r="r" b="b"/>
              <a:pathLst>
                <a:path w="1862" h="11506" extrusionOk="0">
                  <a:moveTo>
                    <a:pt x="726" y="1"/>
                  </a:moveTo>
                  <a:cubicBezTo>
                    <a:pt x="682" y="1"/>
                    <a:pt x="637" y="5"/>
                    <a:pt x="589" y="13"/>
                  </a:cubicBezTo>
                  <a:cubicBezTo>
                    <a:pt x="299" y="67"/>
                    <a:pt x="89" y="270"/>
                    <a:pt x="51" y="550"/>
                  </a:cubicBezTo>
                  <a:cubicBezTo>
                    <a:pt x="1" y="921"/>
                    <a:pt x="5" y="1304"/>
                    <a:pt x="21" y="1681"/>
                  </a:cubicBezTo>
                  <a:cubicBezTo>
                    <a:pt x="72" y="2929"/>
                    <a:pt x="140" y="4174"/>
                    <a:pt x="202" y="5421"/>
                  </a:cubicBezTo>
                  <a:cubicBezTo>
                    <a:pt x="229" y="5422"/>
                    <a:pt x="254" y="5422"/>
                    <a:pt x="280" y="5422"/>
                  </a:cubicBezTo>
                  <a:cubicBezTo>
                    <a:pt x="280" y="6724"/>
                    <a:pt x="264" y="8027"/>
                    <a:pt x="288" y="9329"/>
                  </a:cubicBezTo>
                  <a:cubicBezTo>
                    <a:pt x="300" y="9870"/>
                    <a:pt x="359" y="10408"/>
                    <a:pt x="465" y="10938"/>
                  </a:cubicBezTo>
                  <a:cubicBezTo>
                    <a:pt x="528" y="11263"/>
                    <a:pt x="773" y="11506"/>
                    <a:pt x="1126" y="11506"/>
                  </a:cubicBezTo>
                  <a:cubicBezTo>
                    <a:pt x="1137" y="11506"/>
                    <a:pt x="1148" y="11506"/>
                    <a:pt x="1159" y="11505"/>
                  </a:cubicBezTo>
                  <a:cubicBezTo>
                    <a:pt x="1528" y="11490"/>
                    <a:pt x="1735" y="11219"/>
                    <a:pt x="1814" y="10882"/>
                  </a:cubicBezTo>
                  <a:cubicBezTo>
                    <a:pt x="1862" y="10676"/>
                    <a:pt x="1858" y="10449"/>
                    <a:pt x="1838" y="10235"/>
                  </a:cubicBezTo>
                  <a:cubicBezTo>
                    <a:pt x="1571" y="7421"/>
                    <a:pt x="1700" y="4592"/>
                    <a:pt x="1532" y="1776"/>
                  </a:cubicBezTo>
                  <a:cubicBezTo>
                    <a:pt x="1507" y="1346"/>
                    <a:pt x="1446" y="909"/>
                    <a:pt x="1327" y="498"/>
                  </a:cubicBezTo>
                  <a:cubicBezTo>
                    <a:pt x="1244" y="215"/>
                    <a:pt x="1037" y="1"/>
                    <a:pt x="72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49"/>
            <p:cNvSpPr/>
            <p:nvPr/>
          </p:nvSpPr>
          <p:spPr>
            <a:xfrm>
              <a:off x="1924475" y="748200"/>
              <a:ext cx="45550" cy="82525"/>
            </a:xfrm>
            <a:custGeom>
              <a:avLst/>
              <a:gdLst/>
              <a:ahLst/>
              <a:cxnLst/>
              <a:rect l="l" t="t" r="r" b="b"/>
              <a:pathLst>
                <a:path w="1822" h="3301" extrusionOk="0">
                  <a:moveTo>
                    <a:pt x="1076" y="0"/>
                  </a:moveTo>
                  <a:cubicBezTo>
                    <a:pt x="687" y="0"/>
                    <a:pt x="486" y="313"/>
                    <a:pt x="392" y="655"/>
                  </a:cubicBezTo>
                  <a:cubicBezTo>
                    <a:pt x="237" y="1226"/>
                    <a:pt x="109" y="1811"/>
                    <a:pt x="44" y="2398"/>
                  </a:cubicBezTo>
                  <a:cubicBezTo>
                    <a:pt x="1" y="2781"/>
                    <a:pt x="130" y="3166"/>
                    <a:pt x="583" y="3276"/>
                  </a:cubicBezTo>
                  <a:cubicBezTo>
                    <a:pt x="654" y="3293"/>
                    <a:pt x="720" y="3301"/>
                    <a:pt x="782" y="3301"/>
                  </a:cubicBezTo>
                  <a:cubicBezTo>
                    <a:pt x="1123" y="3301"/>
                    <a:pt x="1331" y="3055"/>
                    <a:pt x="1424" y="2719"/>
                  </a:cubicBezTo>
                  <a:cubicBezTo>
                    <a:pt x="1582" y="2148"/>
                    <a:pt x="1682" y="1562"/>
                    <a:pt x="1801" y="1006"/>
                  </a:cubicBezTo>
                  <a:cubicBezTo>
                    <a:pt x="1821" y="515"/>
                    <a:pt x="1747" y="89"/>
                    <a:pt x="1192" y="9"/>
                  </a:cubicBezTo>
                  <a:cubicBezTo>
                    <a:pt x="1152" y="3"/>
                    <a:pt x="1113" y="0"/>
                    <a:pt x="107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49"/>
            <p:cNvSpPr/>
            <p:nvPr/>
          </p:nvSpPr>
          <p:spPr>
            <a:xfrm>
              <a:off x="5166500" y="692200"/>
              <a:ext cx="929500" cy="920075"/>
            </a:xfrm>
            <a:custGeom>
              <a:avLst/>
              <a:gdLst/>
              <a:ahLst/>
              <a:cxnLst/>
              <a:rect l="l" t="t" r="r" b="b"/>
              <a:pathLst>
                <a:path w="37180" h="36803" extrusionOk="0">
                  <a:moveTo>
                    <a:pt x="11111" y="0"/>
                  </a:moveTo>
                  <a:cubicBezTo>
                    <a:pt x="10199" y="0"/>
                    <a:pt x="9288" y="111"/>
                    <a:pt x="8385" y="325"/>
                  </a:cubicBezTo>
                  <a:cubicBezTo>
                    <a:pt x="4814" y="1176"/>
                    <a:pt x="2270" y="3204"/>
                    <a:pt x="1190" y="6821"/>
                  </a:cubicBezTo>
                  <a:cubicBezTo>
                    <a:pt x="623" y="8708"/>
                    <a:pt x="700" y="10636"/>
                    <a:pt x="1007" y="12559"/>
                  </a:cubicBezTo>
                  <a:cubicBezTo>
                    <a:pt x="1118" y="13248"/>
                    <a:pt x="1121" y="13909"/>
                    <a:pt x="991" y="14598"/>
                  </a:cubicBezTo>
                  <a:cubicBezTo>
                    <a:pt x="390" y="17820"/>
                    <a:pt x="0" y="21067"/>
                    <a:pt x="302" y="24354"/>
                  </a:cubicBezTo>
                  <a:cubicBezTo>
                    <a:pt x="574" y="27304"/>
                    <a:pt x="1428" y="30057"/>
                    <a:pt x="3219" y="32468"/>
                  </a:cubicBezTo>
                  <a:cubicBezTo>
                    <a:pt x="5315" y="35284"/>
                    <a:pt x="8380" y="36802"/>
                    <a:pt x="11598" y="36802"/>
                  </a:cubicBezTo>
                  <a:cubicBezTo>
                    <a:pt x="13117" y="36802"/>
                    <a:pt x="14670" y="36464"/>
                    <a:pt x="16171" y="35764"/>
                  </a:cubicBezTo>
                  <a:cubicBezTo>
                    <a:pt x="19737" y="34102"/>
                    <a:pt x="22449" y="31558"/>
                    <a:pt x="24105" y="27949"/>
                  </a:cubicBezTo>
                  <a:cubicBezTo>
                    <a:pt x="24656" y="26757"/>
                    <a:pt x="25177" y="25553"/>
                    <a:pt x="25472" y="24277"/>
                  </a:cubicBezTo>
                  <a:cubicBezTo>
                    <a:pt x="25651" y="23508"/>
                    <a:pt x="26031" y="23087"/>
                    <a:pt x="26765" y="22750"/>
                  </a:cubicBezTo>
                  <a:cubicBezTo>
                    <a:pt x="30126" y="21227"/>
                    <a:pt x="33199" y="19263"/>
                    <a:pt x="35767" y="16576"/>
                  </a:cubicBezTo>
                  <a:cubicBezTo>
                    <a:pt x="36081" y="16248"/>
                    <a:pt x="36376" y="15887"/>
                    <a:pt x="36616" y="15505"/>
                  </a:cubicBezTo>
                  <a:cubicBezTo>
                    <a:pt x="37180" y="14625"/>
                    <a:pt x="37130" y="14353"/>
                    <a:pt x="36391" y="13652"/>
                  </a:cubicBezTo>
                  <a:cubicBezTo>
                    <a:pt x="36295" y="13564"/>
                    <a:pt x="36188" y="13484"/>
                    <a:pt x="36089" y="13400"/>
                  </a:cubicBezTo>
                  <a:cubicBezTo>
                    <a:pt x="34641" y="12179"/>
                    <a:pt x="33184" y="10966"/>
                    <a:pt x="31744" y="9729"/>
                  </a:cubicBezTo>
                  <a:cubicBezTo>
                    <a:pt x="31155" y="9223"/>
                    <a:pt x="30933" y="8968"/>
                    <a:pt x="30728" y="8968"/>
                  </a:cubicBezTo>
                  <a:cubicBezTo>
                    <a:pt x="30510" y="8968"/>
                    <a:pt x="30312" y="9258"/>
                    <a:pt x="29712" y="9845"/>
                  </a:cubicBezTo>
                  <a:cubicBezTo>
                    <a:pt x="28705" y="10829"/>
                    <a:pt x="27629" y="11712"/>
                    <a:pt x="26336" y="12519"/>
                  </a:cubicBezTo>
                  <a:cubicBezTo>
                    <a:pt x="26263" y="12252"/>
                    <a:pt x="26229" y="12125"/>
                    <a:pt x="26194" y="12003"/>
                  </a:cubicBezTo>
                  <a:cubicBezTo>
                    <a:pt x="24395" y="5484"/>
                    <a:pt x="20036" y="1719"/>
                    <a:pt x="13544" y="268"/>
                  </a:cubicBezTo>
                  <a:cubicBezTo>
                    <a:pt x="12736" y="88"/>
                    <a:pt x="11923" y="0"/>
                    <a:pt x="1111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49"/>
            <p:cNvSpPr/>
            <p:nvPr/>
          </p:nvSpPr>
          <p:spPr>
            <a:xfrm>
              <a:off x="4348800" y="331825"/>
              <a:ext cx="1230400" cy="1433100"/>
            </a:xfrm>
            <a:custGeom>
              <a:avLst/>
              <a:gdLst/>
              <a:ahLst/>
              <a:cxnLst/>
              <a:rect l="l" t="t" r="r" b="b"/>
              <a:pathLst>
                <a:path w="49216" h="57324" extrusionOk="0">
                  <a:moveTo>
                    <a:pt x="30652" y="43712"/>
                  </a:moveTo>
                  <a:cubicBezTo>
                    <a:pt x="30647" y="43999"/>
                    <a:pt x="30611" y="44303"/>
                    <a:pt x="30472" y="44475"/>
                  </a:cubicBezTo>
                  <a:cubicBezTo>
                    <a:pt x="30453" y="44494"/>
                    <a:pt x="30432" y="44512"/>
                    <a:pt x="30410" y="44528"/>
                  </a:cubicBezTo>
                  <a:cubicBezTo>
                    <a:pt x="30510" y="44262"/>
                    <a:pt x="30591" y="43989"/>
                    <a:pt x="30652" y="43712"/>
                  </a:cubicBezTo>
                  <a:close/>
                  <a:moveTo>
                    <a:pt x="44214" y="1"/>
                  </a:moveTo>
                  <a:cubicBezTo>
                    <a:pt x="42535" y="1"/>
                    <a:pt x="40886" y="153"/>
                    <a:pt x="39219" y="488"/>
                  </a:cubicBezTo>
                  <a:cubicBezTo>
                    <a:pt x="35650" y="1207"/>
                    <a:pt x="32451" y="2665"/>
                    <a:pt x="29491" y="4731"/>
                  </a:cubicBezTo>
                  <a:cubicBezTo>
                    <a:pt x="24520" y="8202"/>
                    <a:pt x="21231" y="12859"/>
                    <a:pt x="19625" y="18701"/>
                  </a:cubicBezTo>
                  <a:cubicBezTo>
                    <a:pt x="18919" y="21274"/>
                    <a:pt x="18653" y="23904"/>
                    <a:pt x="18574" y="26562"/>
                  </a:cubicBezTo>
                  <a:cubicBezTo>
                    <a:pt x="18564" y="26885"/>
                    <a:pt x="18638" y="27249"/>
                    <a:pt x="18367" y="27614"/>
                  </a:cubicBezTo>
                  <a:cubicBezTo>
                    <a:pt x="17681" y="26707"/>
                    <a:pt x="17068" y="25863"/>
                    <a:pt x="16418" y="25049"/>
                  </a:cubicBezTo>
                  <a:cubicBezTo>
                    <a:pt x="15374" y="23743"/>
                    <a:pt x="14277" y="22487"/>
                    <a:pt x="12876" y="21536"/>
                  </a:cubicBezTo>
                  <a:cubicBezTo>
                    <a:pt x="11586" y="20660"/>
                    <a:pt x="10176" y="20241"/>
                    <a:pt x="8801" y="20241"/>
                  </a:cubicBezTo>
                  <a:cubicBezTo>
                    <a:pt x="6395" y="20241"/>
                    <a:pt x="4098" y="21525"/>
                    <a:pt x="2737" y="23899"/>
                  </a:cubicBezTo>
                  <a:cubicBezTo>
                    <a:pt x="1997" y="25190"/>
                    <a:pt x="1518" y="26576"/>
                    <a:pt x="1202" y="28020"/>
                  </a:cubicBezTo>
                  <a:cubicBezTo>
                    <a:pt x="1" y="33505"/>
                    <a:pt x="105" y="38994"/>
                    <a:pt x="1098" y="44496"/>
                  </a:cubicBezTo>
                  <a:cubicBezTo>
                    <a:pt x="1785" y="48299"/>
                    <a:pt x="3283" y="51746"/>
                    <a:pt x="5489" y="54902"/>
                  </a:cubicBezTo>
                  <a:cubicBezTo>
                    <a:pt x="5941" y="55546"/>
                    <a:pt x="6414" y="56173"/>
                    <a:pt x="6960" y="56739"/>
                  </a:cubicBezTo>
                  <a:cubicBezTo>
                    <a:pt x="7341" y="57133"/>
                    <a:pt x="7565" y="57324"/>
                    <a:pt x="7825" y="57324"/>
                  </a:cubicBezTo>
                  <a:cubicBezTo>
                    <a:pt x="8035" y="57324"/>
                    <a:pt x="8269" y="57199"/>
                    <a:pt x="8627" y="56957"/>
                  </a:cubicBezTo>
                  <a:cubicBezTo>
                    <a:pt x="10308" y="55826"/>
                    <a:pt x="11981" y="54676"/>
                    <a:pt x="13625" y="53489"/>
                  </a:cubicBezTo>
                  <a:cubicBezTo>
                    <a:pt x="13878" y="53305"/>
                    <a:pt x="14064" y="53149"/>
                    <a:pt x="14191" y="53000"/>
                  </a:cubicBezTo>
                  <a:cubicBezTo>
                    <a:pt x="14774" y="52615"/>
                    <a:pt x="15331" y="52192"/>
                    <a:pt x="15860" y="51735"/>
                  </a:cubicBezTo>
                  <a:cubicBezTo>
                    <a:pt x="16166" y="51472"/>
                    <a:pt x="16461" y="51199"/>
                    <a:pt x="16746" y="50914"/>
                  </a:cubicBezTo>
                  <a:cubicBezTo>
                    <a:pt x="17045" y="50616"/>
                    <a:pt x="17425" y="50289"/>
                    <a:pt x="17618" y="49910"/>
                  </a:cubicBezTo>
                  <a:cubicBezTo>
                    <a:pt x="17725" y="49698"/>
                    <a:pt x="17769" y="49455"/>
                    <a:pt x="17698" y="49223"/>
                  </a:cubicBezTo>
                  <a:cubicBezTo>
                    <a:pt x="17628" y="49003"/>
                    <a:pt x="17472" y="48857"/>
                    <a:pt x="17337" y="48679"/>
                  </a:cubicBezTo>
                  <a:cubicBezTo>
                    <a:pt x="17087" y="48354"/>
                    <a:pt x="16992" y="47962"/>
                    <a:pt x="16803" y="47606"/>
                  </a:cubicBezTo>
                  <a:cubicBezTo>
                    <a:pt x="16702" y="47415"/>
                    <a:pt x="16529" y="47332"/>
                    <a:pt x="16352" y="47332"/>
                  </a:cubicBezTo>
                  <a:cubicBezTo>
                    <a:pt x="16063" y="47332"/>
                    <a:pt x="15764" y="47556"/>
                    <a:pt x="15759" y="47889"/>
                  </a:cubicBezTo>
                  <a:cubicBezTo>
                    <a:pt x="15753" y="48276"/>
                    <a:pt x="15900" y="48632"/>
                    <a:pt x="16098" y="48960"/>
                  </a:cubicBezTo>
                  <a:cubicBezTo>
                    <a:pt x="16192" y="49113"/>
                    <a:pt x="16298" y="49259"/>
                    <a:pt x="16414" y="49397"/>
                  </a:cubicBezTo>
                  <a:cubicBezTo>
                    <a:pt x="16455" y="49448"/>
                    <a:pt x="16502" y="49494"/>
                    <a:pt x="16548" y="49542"/>
                  </a:cubicBezTo>
                  <a:cubicBezTo>
                    <a:pt x="16508" y="49586"/>
                    <a:pt x="16469" y="49635"/>
                    <a:pt x="16433" y="49674"/>
                  </a:cubicBezTo>
                  <a:cubicBezTo>
                    <a:pt x="16342" y="49773"/>
                    <a:pt x="16251" y="49871"/>
                    <a:pt x="16157" y="49968"/>
                  </a:cubicBezTo>
                  <a:cubicBezTo>
                    <a:pt x="15947" y="50185"/>
                    <a:pt x="15731" y="50397"/>
                    <a:pt x="15509" y="50602"/>
                  </a:cubicBezTo>
                  <a:cubicBezTo>
                    <a:pt x="15088" y="50995"/>
                    <a:pt x="14643" y="51361"/>
                    <a:pt x="14180" y="51703"/>
                  </a:cubicBezTo>
                  <a:cubicBezTo>
                    <a:pt x="14147" y="51727"/>
                    <a:pt x="14112" y="51749"/>
                    <a:pt x="14079" y="51773"/>
                  </a:cubicBezTo>
                  <a:cubicBezTo>
                    <a:pt x="14024" y="51689"/>
                    <a:pt x="13962" y="51600"/>
                    <a:pt x="13892" y="51504"/>
                  </a:cubicBezTo>
                  <a:cubicBezTo>
                    <a:pt x="13680" y="51212"/>
                    <a:pt x="13461" y="50927"/>
                    <a:pt x="13260" y="50628"/>
                  </a:cubicBezTo>
                  <a:cubicBezTo>
                    <a:pt x="11938" y="48662"/>
                    <a:pt x="10794" y="46604"/>
                    <a:pt x="10249" y="44276"/>
                  </a:cubicBezTo>
                  <a:cubicBezTo>
                    <a:pt x="9320" y="40319"/>
                    <a:pt x="9127" y="36316"/>
                    <a:pt x="9640" y="32282"/>
                  </a:cubicBezTo>
                  <a:cubicBezTo>
                    <a:pt x="9671" y="32036"/>
                    <a:pt x="9623" y="31750"/>
                    <a:pt x="9900" y="31575"/>
                  </a:cubicBezTo>
                  <a:cubicBezTo>
                    <a:pt x="10243" y="31745"/>
                    <a:pt x="10382" y="32095"/>
                    <a:pt x="10595" y="32375"/>
                  </a:cubicBezTo>
                  <a:cubicBezTo>
                    <a:pt x="13262" y="35897"/>
                    <a:pt x="15572" y="39674"/>
                    <a:pt x="18285" y="43166"/>
                  </a:cubicBezTo>
                  <a:cubicBezTo>
                    <a:pt x="19046" y="44148"/>
                    <a:pt x="19860" y="45214"/>
                    <a:pt x="20404" y="46317"/>
                  </a:cubicBezTo>
                  <a:cubicBezTo>
                    <a:pt x="20956" y="47435"/>
                    <a:pt x="21586" y="48242"/>
                    <a:pt x="22930" y="48445"/>
                  </a:cubicBezTo>
                  <a:cubicBezTo>
                    <a:pt x="23150" y="48478"/>
                    <a:pt x="23371" y="48493"/>
                    <a:pt x="23592" y="48493"/>
                  </a:cubicBezTo>
                  <a:cubicBezTo>
                    <a:pt x="24660" y="48493"/>
                    <a:pt x="25724" y="48140"/>
                    <a:pt x="26741" y="47774"/>
                  </a:cubicBezTo>
                  <a:cubicBezTo>
                    <a:pt x="28064" y="47297"/>
                    <a:pt x="29378" y="46791"/>
                    <a:pt x="30644" y="46181"/>
                  </a:cubicBezTo>
                  <a:cubicBezTo>
                    <a:pt x="31007" y="46005"/>
                    <a:pt x="31373" y="45815"/>
                    <a:pt x="31644" y="45518"/>
                  </a:cubicBezTo>
                  <a:cubicBezTo>
                    <a:pt x="32080" y="45041"/>
                    <a:pt x="32204" y="44365"/>
                    <a:pt x="32310" y="43727"/>
                  </a:cubicBezTo>
                  <a:cubicBezTo>
                    <a:pt x="32482" y="42704"/>
                    <a:pt x="32578" y="41468"/>
                    <a:pt x="31771" y="40818"/>
                  </a:cubicBezTo>
                  <a:cubicBezTo>
                    <a:pt x="31447" y="40556"/>
                    <a:pt x="31009" y="40517"/>
                    <a:pt x="30567" y="40517"/>
                  </a:cubicBezTo>
                  <a:cubicBezTo>
                    <a:pt x="30374" y="40517"/>
                    <a:pt x="30180" y="40524"/>
                    <a:pt x="29994" y="40524"/>
                  </a:cubicBezTo>
                  <a:cubicBezTo>
                    <a:pt x="29607" y="40524"/>
                    <a:pt x="29255" y="40491"/>
                    <a:pt x="29020" y="40290"/>
                  </a:cubicBezTo>
                  <a:cubicBezTo>
                    <a:pt x="28975" y="40250"/>
                    <a:pt x="28927" y="40213"/>
                    <a:pt x="28875" y="40182"/>
                  </a:cubicBezTo>
                  <a:cubicBezTo>
                    <a:pt x="28744" y="40105"/>
                    <a:pt x="28597" y="40058"/>
                    <a:pt x="28444" y="40045"/>
                  </a:cubicBezTo>
                  <a:cubicBezTo>
                    <a:pt x="28007" y="36153"/>
                    <a:pt x="27711" y="32249"/>
                    <a:pt x="27647" y="28329"/>
                  </a:cubicBezTo>
                  <a:cubicBezTo>
                    <a:pt x="27619" y="26692"/>
                    <a:pt x="27690" y="25059"/>
                    <a:pt x="27910" y="23432"/>
                  </a:cubicBezTo>
                  <a:cubicBezTo>
                    <a:pt x="28412" y="19707"/>
                    <a:pt x="29881" y="16444"/>
                    <a:pt x="32630" y="13851"/>
                  </a:cubicBezTo>
                  <a:cubicBezTo>
                    <a:pt x="35002" y="11612"/>
                    <a:pt x="37738" y="9988"/>
                    <a:pt x="41007" y="9408"/>
                  </a:cubicBezTo>
                  <a:cubicBezTo>
                    <a:pt x="42057" y="9222"/>
                    <a:pt x="43096" y="8959"/>
                    <a:pt x="44166" y="8959"/>
                  </a:cubicBezTo>
                  <a:cubicBezTo>
                    <a:pt x="44439" y="8959"/>
                    <a:pt x="44714" y="8976"/>
                    <a:pt x="44991" y="9015"/>
                  </a:cubicBezTo>
                  <a:cubicBezTo>
                    <a:pt x="45071" y="9027"/>
                    <a:pt x="45142" y="9033"/>
                    <a:pt x="45205" y="9033"/>
                  </a:cubicBezTo>
                  <a:cubicBezTo>
                    <a:pt x="45354" y="9033"/>
                    <a:pt x="45457" y="8999"/>
                    <a:pt x="45526" y="8927"/>
                  </a:cubicBezTo>
                  <a:cubicBezTo>
                    <a:pt x="45629" y="8896"/>
                    <a:pt x="45728" y="8852"/>
                    <a:pt x="45820" y="8796"/>
                  </a:cubicBezTo>
                  <a:cubicBezTo>
                    <a:pt x="46049" y="8654"/>
                    <a:pt x="46234" y="8458"/>
                    <a:pt x="46442" y="8289"/>
                  </a:cubicBezTo>
                  <a:cubicBezTo>
                    <a:pt x="46455" y="8281"/>
                    <a:pt x="46529" y="8225"/>
                    <a:pt x="46529" y="8225"/>
                  </a:cubicBezTo>
                  <a:cubicBezTo>
                    <a:pt x="46577" y="8192"/>
                    <a:pt x="46626" y="8159"/>
                    <a:pt x="46675" y="8128"/>
                  </a:cubicBezTo>
                  <a:cubicBezTo>
                    <a:pt x="46791" y="8055"/>
                    <a:pt x="46910" y="7989"/>
                    <a:pt x="47030" y="7923"/>
                  </a:cubicBezTo>
                  <a:cubicBezTo>
                    <a:pt x="47244" y="7805"/>
                    <a:pt x="47459" y="7689"/>
                    <a:pt x="47667" y="7559"/>
                  </a:cubicBezTo>
                  <a:cubicBezTo>
                    <a:pt x="48443" y="7068"/>
                    <a:pt x="49216" y="6171"/>
                    <a:pt x="48967" y="5231"/>
                  </a:cubicBezTo>
                  <a:cubicBezTo>
                    <a:pt x="48970" y="5040"/>
                    <a:pt x="48905" y="4843"/>
                    <a:pt x="48775" y="4722"/>
                  </a:cubicBezTo>
                  <a:cubicBezTo>
                    <a:pt x="48637" y="4595"/>
                    <a:pt x="48470" y="4534"/>
                    <a:pt x="48300" y="4534"/>
                  </a:cubicBezTo>
                  <a:cubicBezTo>
                    <a:pt x="48208" y="4534"/>
                    <a:pt x="48116" y="4551"/>
                    <a:pt x="48025" y="4586"/>
                  </a:cubicBezTo>
                  <a:cubicBezTo>
                    <a:pt x="48015" y="4571"/>
                    <a:pt x="48007" y="4555"/>
                    <a:pt x="47995" y="4539"/>
                  </a:cubicBezTo>
                  <a:cubicBezTo>
                    <a:pt x="47874" y="4382"/>
                    <a:pt x="47661" y="4275"/>
                    <a:pt x="47453" y="4275"/>
                  </a:cubicBezTo>
                  <a:cubicBezTo>
                    <a:pt x="47344" y="4275"/>
                    <a:pt x="47237" y="4304"/>
                    <a:pt x="47145" y="4370"/>
                  </a:cubicBezTo>
                  <a:cubicBezTo>
                    <a:pt x="47001" y="4472"/>
                    <a:pt x="46872" y="4597"/>
                    <a:pt x="46750" y="4728"/>
                  </a:cubicBezTo>
                  <a:cubicBezTo>
                    <a:pt x="46717" y="4505"/>
                    <a:pt x="46507" y="4285"/>
                    <a:pt x="46299" y="4238"/>
                  </a:cubicBezTo>
                  <a:cubicBezTo>
                    <a:pt x="46252" y="4227"/>
                    <a:pt x="46200" y="4222"/>
                    <a:pt x="46148" y="4222"/>
                  </a:cubicBezTo>
                  <a:cubicBezTo>
                    <a:pt x="45930" y="4222"/>
                    <a:pt x="45688" y="4317"/>
                    <a:pt x="45600" y="4521"/>
                  </a:cubicBezTo>
                  <a:cubicBezTo>
                    <a:pt x="45588" y="4551"/>
                    <a:pt x="45575" y="4580"/>
                    <a:pt x="45562" y="4608"/>
                  </a:cubicBezTo>
                  <a:cubicBezTo>
                    <a:pt x="45550" y="3403"/>
                    <a:pt x="45548" y="2196"/>
                    <a:pt x="45449" y="988"/>
                  </a:cubicBezTo>
                  <a:cubicBezTo>
                    <a:pt x="45378" y="151"/>
                    <a:pt x="45241" y="6"/>
                    <a:pt x="44367" y="1"/>
                  </a:cubicBezTo>
                  <a:cubicBezTo>
                    <a:pt x="44316" y="1"/>
                    <a:pt x="44265" y="1"/>
                    <a:pt x="4421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49"/>
            <p:cNvSpPr/>
            <p:nvPr/>
          </p:nvSpPr>
          <p:spPr>
            <a:xfrm>
              <a:off x="4431250" y="249425"/>
              <a:ext cx="1141750" cy="1433050"/>
            </a:xfrm>
            <a:custGeom>
              <a:avLst/>
              <a:gdLst/>
              <a:ahLst/>
              <a:cxnLst/>
              <a:rect l="l" t="t" r="r" b="b"/>
              <a:pathLst>
                <a:path w="45670" h="57322" extrusionOk="0">
                  <a:moveTo>
                    <a:pt x="44214" y="0"/>
                  </a:moveTo>
                  <a:cubicBezTo>
                    <a:pt x="42535" y="0"/>
                    <a:pt x="40886" y="154"/>
                    <a:pt x="39218" y="489"/>
                  </a:cubicBezTo>
                  <a:cubicBezTo>
                    <a:pt x="35650" y="1205"/>
                    <a:pt x="32452" y="2663"/>
                    <a:pt x="29491" y="4730"/>
                  </a:cubicBezTo>
                  <a:cubicBezTo>
                    <a:pt x="24516" y="8195"/>
                    <a:pt x="21227" y="12851"/>
                    <a:pt x="19624" y="18699"/>
                  </a:cubicBezTo>
                  <a:cubicBezTo>
                    <a:pt x="18919" y="21272"/>
                    <a:pt x="18651" y="23902"/>
                    <a:pt x="18574" y="26560"/>
                  </a:cubicBezTo>
                  <a:cubicBezTo>
                    <a:pt x="18564" y="26884"/>
                    <a:pt x="18638" y="27248"/>
                    <a:pt x="18367" y="27612"/>
                  </a:cubicBezTo>
                  <a:cubicBezTo>
                    <a:pt x="17681" y="26706"/>
                    <a:pt x="17067" y="25862"/>
                    <a:pt x="16417" y="25047"/>
                  </a:cubicBezTo>
                  <a:cubicBezTo>
                    <a:pt x="15374" y="23741"/>
                    <a:pt x="14277" y="22485"/>
                    <a:pt x="12876" y="21535"/>
                  </a:cubicBezTo>
                  <a:cubicBezTo>
                    <a:pt x="11585" y="20659"/>
                    <a:pt x="10175" y="20239"/>
                    <a:pt x="8800" y="20239"/>
                  </a:cubicBezTo>
                  <a:cubicBezTo>
                    <a:pt x="6395" y="20239"/>
                    <a:pt x="4098" y="21524"/>
                    <a:pt x="2737" y="23898"/>
                  </a:cubicBezTo>
                  <a:cubicBezTo>
                    <a:pt x="1997" y="25188"/>
                    <a:pt x="1518" y="26574"/>
                    <a:pt x="1202" y="28018"/>
                  </a:cubicBezTo>
                  <a:cubicBezTo>
                    <a:pt x="1" y="33503"/>
                    <a:pt x="103" y="38994"/>
                    <a:pt x="1098" y="44494"/>
                  </a:cubicBezTo>
                  <a:cubicBezTo>
                    <a:pt x="1783" y="48297"/>
                    <a:pt x="3283" y="51744"/>
                    <a:pt x="5489" y="54900"/>
                  </a:cubicBezTo>
                  <a:cubicBezTo>
                    <a:pt x="5940" y="55545"/>
                    <a:pt x="6413" y="56171"/>
                    <a:pt x="6960" y="56737"/>
                  </a:cubicBezTo>
                  <a:cubicBezTo>
                    <a:pt x="7341" y="57131"/>
                    <a:pt x="7565" y="57322"/>
                    <a:pt x="7825" y="57322"/>
                  </a:cubicBezTo>
                  <a:cubicBezTo>
                    <a:pt x="8035" y="57322"/>
                    <a:pt x="8268" y="57198"/>
                    <a:pt x="8627" y="56956"/>
                  </a:cubicBezTo>
                  <a:cubicBezTo>
                    <a:pt x="10308" y="55824"/>
                    <a:pt x="11981" y="54674"/>
                    <a:pt x="13625" y="53487"/>
                  </a:cubicBezTo>
                  <a:cubicBezTo>
                    <a:pt x="14592" y="52789"/>
                    <a:pt x="14600" y="52476"/>
                    <a:pt x="13891" y="51502"/>
                  </a:cubicBezTo>
                  <a:cubicBezTo>
                    <a:pt x="13680" y="51210"/>
                    <a:pt x="13460" y="50924"/>
                    <a:pt x="13259" y="50625"/>
                  </a:cubicBezTo>
                  <a:cubicBezTo>
                    <a:pt x="11936" y="48660"/>
                    <a:pt x="10794" y="46601"/>
                    <a:pt x="10248" y="44275"/>
                  </a:cubicBezTo>
                  <a:cubicBezTo>
                    <a:pt x="9319" y="40317"/>
                    <a:pt x="9127" y="36315"/>
                    <a:pt x="9639" y="32280"/>
                  </a:cubicBezTo>
                  <a:cubicBezTo>
                    <a:pt x="9670" y="32033"/>
                    <a:pt x="9623" y="31748"/>
                    <a:pt x="9900" y="31573"/>
                  </a:cubicBezTo>
                  <a:lnTo>
                    <a:pt x="9900" y="31575"/>
                  </a:lnTo>
                  <a:cubicBezTo>
                    <a:pt x="10242" y="31743"/>
                    <a:pt x="10382" y="32094"/>
                    <a:pt x="10594" y="32375"/>
                  </a:cubicBezTo>
                  <a:cubicBezTo>
                    <a:pt x="13262" y="35897"/>
                    <a:pt x="15572" y="39673"/>
                    <a:pt x="18284" y="43166"/>
                  </a:cubicBezTo>
                  <a:cubicBezTo>
                    <a:pt x="19104" y="44221"/>
                    <a:pt x="19819" y="45357"/>
                    <a:pt x="20562" y="46470"/>
                  </a:cubicBezTo>
                  <a:cubicBezTo>
                    <a:pt x="20835" y="46880"/>
                    <a:pt x="21154" y="47247"/>
                    <a:pt x="21462" y="47626"/>
                  </a:cubicBezTo>
                  <a:cubicBezTo>
                    <a:pt x="21745" y="47974"/>
                    <a:pt x="22046" y="48125"/>
                    <a:pt x="22409" y="48125"/>
                  </a:cubicBezTo>
                  <a:cubicBezTo>
                    <a:pt x="22570" y="48125"/>
                    <a:pt x="22744" y="48095"/>
                    <a:pt x="22934" y="48039"/>
                  </a:cubicBezTo>
                  <a:cubicBezTo>
                    <a:pt x="24660" y="47535"/>
                    <a:pt x="26400" y="47081"/>
                    <a:pt x="28138" y="46622"/>
                  </a:cubicBezTo>
                  <a:cubicBezTo>
                    <a:pt x="29134" y="46358"/>
                    <a:pt x="29343" y="46066"/>
                    <a:pt x="29176" y="45017"/>
                  </a:cubicBezTo>
                  <a:cubicBezTo>
                    <a:pt x="29012" y="43986"/>
                    <a:pt x="28794" y="42960"/>
                    <a:pt x="28666" y="41924"/>
                  </a:cubicBezTo>
                  <a:cubicBezTo>
                    <a:pt x="28107" y="37408"/>
                    <a:pt x="27722" y="32878"/>
                    <a:pt x="27647" y="28327"/>
                  </a:cubicBezTo>
                  <a:cubicBezTo>
                    <a:pt x="27619" y="26690"/>
                    <a:pt x="27690" y="25057"/>
                    <a:pt x="27909" y="23430"/>
                  </a:cubicBezTo>
                  <a:cubicBezTo>
                    <a:pt x="28412" y="19704"/>
                    <a:pt x="29880" y="16441"/>
                    <a:pt x="32630" y="13847"/>
                  </a:cubicBezTo>
                  <a:cubicBezTo>
                    <a:pt x="35001" y="11608"/>
                    <a:pt x="37738" y="9986"/>
                    <a:pt x="41007" y="9405"/>
                  </a:cubicBezTo>
                  <a:cubicBezTo>
                    <a:pt x="42057" y="9219"/>
                    <a:pt x="43096" y="8956"/>
                    <a:pt x="44166" y="8956"/>
                  </a:cubicBezTo>
                  <a:cubicBezTo>
                    <a:pt x="44439" y="8956"/>
                    <a:pt x="44714" y="8973"/>
                    <a:pt x="44991" y="9012"/>
                  </a:cubicBezTo>
                  <a:cubicBezTo>
                    <a:pt x="45071" y="9024"/>
                    <a:pt x="45142" y="9030"/>
                    <a:pt x="45205" y="9030"/>
                  </a:cubicBezTo>
                  <a:cubicBezTo>
                    <a:pt x="45574" y="9030"/>
                    <a:pt x="45669" y="8827"/>
                    <a:pt x="45619" y="8341"/>
                  </a:cubicBezTo>
                  <a:cubicBezTo>
                    <a:pt x="45521" y="7393"/>
                    <a:pt x="45593" y="6445"/>
                    <a:pt x="45574" y="5497"/>
                  </a:cubicBezTo>
                  <a:cubicBezTo>
                    <a:pt x="45543" y="3994"/>
                    <a:pt x="45573" y="2492"/>
                    <a:pt x="45448" y="988"/>
                  </a:cubicBezTo>
                  <a:cubicBezTo>
                    <a:pt x="45379" y="151"/>
                    <a:pt x="45241" y="5"/>
                    <a:pt x="44367" y="1"/>
                  </a:cubicBezTo>
                  <a:cubicBezTo>
                    <a:pt x="44316" y="0"/>
                    <a:pt x="44265" y="0"/>
                    <a:pt x="4421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49"/>
            <p:cNvSpPr/>
            <p:nvPr/>
          </p:nvSpPr>
          <p:spPr>
            <a:xfrm>
              <a:off x="5248900" y="609750"/>
              <a:ext cx="929525" cy="920100"/>
            </a:xfrm>
            <a:custGeom>
              <a:avLst/>
              <a:gdLst/>
              <a:ahLst/>
              <a:cxnLst/>
              <a:rect l="l" t="t" r="r" b="b"/>
              <a:pathLst>
                <a:path w="37181" h="36804" extrusionOk="0">
                  <a:moveTo>
                    <a:pt x="12148" y="9480"/>
                  </a:moveTo>
                  <a:cubicBezTo>
                    <a:pt x="12263" y="9480"/>
                    <a:pt x="12381" y="9491"/>
                    <a:pt x="12501" y="9513"/>
                  </a:cubicBezTo>
                  <a:cubicBezTo>
                    <a:pt x="14931" y="9965"/>
                    <a:pt x="17289" y="12572"/>
                    <a:pt x="17356" y="15016"/>
                  </a:cubicBezTo>
                  <a:cubicBezTo>
                    <a:pt x="17368" y="15463"/>
                    <a:pt x="17322" y="15564"/>
                    <a:pt x="16998" y="15564"/>
                  </a:cubicBezTo>
                  <a:cubicBezTo>
                    <a:pt x="16946" y="15564"/>
                    <a:pt x="16888" y="15561"/>
                    <a:pt x="16821" y="15557"/>
                  </a:cubicBezTo>
                  <a:lnTo>
                    <a:pt x="16821" y="15556"/>
                  </a:lnTo>
                  <a:cubicBezTo>
                    <a:pt x="15053" y="15389"/>
                    <a:pt x="13491" y="14980"/>
                    <a:pt x="12063" y="14109"/>
                  </a:cubicBezTo>
                  <a:cubicBezTo>
                    <a:pt x="11054" y="13493"/>
                    <a:pt x="10583" y="12579"/>
                    <a:pt x="10451" y="11451"/>
                  </a:cubicBezTo>
                  <a:cubicBezTo>
                    <a:pt x="10322" y="10340"/>
                    <a:pt x="11118" y="9480"/>
                    <a:pt x="12148" y="9480"/>
                  </a:cubicBezTo>
                  <a:close/>
                  <a:moveTo>
                    <a:pt x="9378" y="23084"/>
                  </a:moveTo>
                  <a:lnTo>
                    <a:pt x="9378" y="23084"/>
                  </a:lnTo>
                  <a:cubicBezTo>
                    <a:pt x="11362" y="23904"/>
                    <a:pt x="13317" y="24370"/>
                    <a:pt x="15450" y="24680"/>
                  </a:cubicBezTo>
                  <a:cubicBezTo>
                    <a:pt x="14600" y="26059"/>
                    <a:pt x="13501" y="26925"/>
                    <a:pt x="12111" y="27414"/>
                  </a:cubicBezTo>
                  <a:cubicBezTo>
                    <a:pt x="11966" y="27465"/>
                    <a:pt x="11826" y="27489"/>
                    <a:pt x="11691" y="27489"/>
                  </a:cubicBezTo>
                  <a:cubicBezTo>
                    <a:pt x="11284" y="27489"/>
                    <a:pt x="10924" y="27272"/>
                    <a:pt x="10635" y="26913"/>
                  </a:cubicBezTo>
                  <a:cubicBezTo>
                    <a:pt x="9764" y="25826"/>
                    <a:pt x="9492" y="24549"/>
                    <a:pt x="9378" y="23084"/>
                  </a:cubicBezTo>
                  <a:close/>
                  <a:moveTo>
                    <a:pt x="11108" y="0"/>
                  </a:moveTo>
                  <a:cubicBezTo>
                    <a:pt x="10197" y="0"/>
                    <a:pt x="9287" y="111"/>
                    <a:pt x="8386" y="326"/>
                  </a:cubicBezTo>
                  <a:cubicBezTo>
                    <a:pt x="4815" y="1176"/>
                    <a:pt x="2270" y="3206"/>
                    <a:pt x="1191" y="6820"/>
                  </a:cubicBezTo>
                  <a:cubicBezTo>
                    <a:pt x="626" y="8710"/>
                    <a:pt x="700" y="10638"/>
                    <a:pt x="1009" y="12559"/>
                  </a:cubicBezTo>
                  <a:cubicBezTo>
                    <a:pt x="1120" y="13248"/>
                    <a:pt x="1122" y="13908"/>
                    <a:pt x="993" y="14598"/>
                  </a:cubicBezTo>
                  <a:cubicBezTo>
                    <a:pt x="390" y="17822"/>
                    <a:pt x="1" y="21068"/>
                    <a:pt x="305" y="24355"/>
                  </a:cubicBezTo>
                  <a:cubicBezTo>
                    <a:pt x="577" y="27306"/>
                    <a:pt x="1431" y="30059"/>
                    <a:pt x="3222" y="32467"/>
                  </a:cubicBezTo>
                  <a:cubicBezTo>
                    <a:pt x="5316" y="35284"/>
                    <a:pt x="8383" y="36803"/>
                    <a:pt x="11602" y="36803"/>
                  </a:cubicBezTo>
                  <a:cubicBezTo>
                    <a:pt x="13120" y="36803"/>
                    <a:pt x="14673" y="36465"/>
                    <a:pt x="16173" y="35766"/>
                  </a:cubicBezTo>
                  <a:cubicBezTo>
                    <a:pt x="19738" y="34104"/>
                    <a:pt x="22449" y="31558"/>
                    <a:pt x="24109" y="27948"/>
                  </a:cubicBezTo>
                  <a:cubicBezTo>
                    <a:pt x="24656" y="26756"/>
                    <a:pt x="25177" y="25553"/>
                    <a:pt x="25475" y="24278"/>
                  </a:cubicBezTo>
                  <a:cubicBezTo>
                    <a:pt x="25654" y="23510"/>
                    <a:pt x="26032" y="23086"/>
                    <a:pt x="26769" y="22752"/>
                  </a:cubicBezTo>
                  <a:cubicBezTo>
                    <a:pt x="30126" y="21228"/>
                    <a:pt x="33201" y="19265"/>
                    <a:pt x="35768" y="16578"/>
                  </a:cubicBezTo>
                  <a:cubicBezTo>
                    <a:pt x="36082" y="16248"/>
                    <a:pt x="36376" y="15889"/>
                    <a:pt x="36619" y="15506"/>
                  </a:cubicBezTo>
                  <a:cubicBezTo>
                    <a:pt x="37180" y="14626"/>
                    <a:pt x="37133" y="14353"/>
                    <a:pt x="36391" y="13655"/>
                  </a:cubicBezTo>
                  <a:cubicBezTo>
                    <a:pt x="36296" y="13565"/>
                    <a:pt x="36191" y="13485"/>
                    <a:pt x="36091" y="13401"/>
                  </a:cubicBezTo>
                  <a:cubicBezTo>
                    <a:pt x="34643" y="12179"/>
                    <a:pt x="33187" y="10965"/>
                    <a:pt x="31748" y="9732"/>
                  </a:cubicBezTo>
                  <a:cubicBezTo>
                    <a:pt x="31156" y="9225"/>
                    <a:pt x="30934" y="8969"/>
                    <a:pt x="30729" y="8969"/>
                  </a:cubicBezTo>
                  <a:cubicBezTo>
                    <a:pt x="30512" y="8969"/>
                    <a:pt x="30314" y="9259"/>
                    <a:pt x="29713" y="9845"/>
                  </a:cubicBezTo>
                  <a:cubicBezTo>
                    <a:pt x="28707" y="10828"/>
                    <a:pt x="27631" y="11712"/>
                    <a:pt x="26337" y="12520"/>
                  </a:cubicBezTo>
                  <a:cubicBezTo>
                    <a:pt x="26265" y="12253"/>
                    <a:pt x="26233" y="12128"/>
                    <a:pt x="26198" y="12003"/>
                  </a:cubicBezTo>
                  <a:cubicBezTo>
                    <a:pt x="24399" y="5485"/>
                    <a:pt x="20039" y="1719"/>
                    <a:pt x="13547" y="270"/>
                  </a:cubicBezTo>
                  <a:cubicBezTo>
                    <a:pt x="12737" y="89"/>
                    <a:pt x="11922" y="0"/>
                    <a:pt x="1110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49"/>
            <p:cNvSpPr/>
            <p:nvPr/>
          </p:nvSpPr>
          <p:spPr>
            <a:xfrm>
              <a:off x="5415725" y="1346600"/>
              <a:ext cx="528850" cy="367800"/>
            </a:xfrm>
            <a:custGeom>
              <a:avLst/>
              <a:gdLst/>
              <a:ahLst/>
              <a:cxnLst/>
              <a:rect l="l" t="t" r="r" b="b"/>
              <a:pathLst>
                <a:path w="21154" h="14712" extrusionOk="0">
                  <a:moveTo>
                    <a:pt x="19471" y="1"/>
                  </a:moveTo>
                  <a:cubicBezTo>
                    <a:pt x="19230" y="1"/>
                    <a:pt x="19076" y="123"/>
                    <a:pt x="18977" y="413"/>
                  </a:cubicBezTo>
                  <a:cubicBezTo>
                    <a:pt x="18809" y="908"/>
                    <a:pt x="18627" y="1398"/>
                    <a:pt x="18451" y="1890"/>
                  </a:cubicBezTo>
                  <a:cubicBezTo>
                    <a:pt x="17408" y="4793"/>
                    <a:pt x="16014" y="7454"/>
                    <a:pt x="13493" y="9391"/>
                  </a:cubicBezTo>
                  <a:cubicBezTo>
                    <a:pt x="11591" y="10854"/>
                    <a:pt x="9442" y="11763"/>
                    <a:pt x="7157" y="12400"/>
                  </a:cubicBezTo>
                  <a:cubicBezTo>
                    <a:pt x="6367" y="12621"/>
                    <a:pt x="5564" y="12745"/>
                    <a:pt x="4748" y="12745"/>
                  </a:cubicBezTo>
                  <a:cubicBezTo>
                    <a:pt x="4581" y="12745"/>
                    <a:pt x="4415" y="12740"/>
                    <a:pt x="4247" y="12730"/>
                  </a:cubicBezTo>
                  <a:cubicBezTo>
                    <a:pt x="3204" y="12663"/>
                    <a:pt x="2152" y="12693"/>
                    <a:pt x="1119" y="12489"/>
                  </a:cubicBezTo>
                  <a:cubicBezTo>
                    <a:pt x="1043" y="12473"/>
                    <a:pt x="972" y="12466"/>
                    <a:pt x="905" y="12466"/>
                  </a:cubicBezTo>
                  <a:cubicBezTo>
                    <a:pt x="565" y="12466"/>
                    <a:pt x="354" y="12664"/>
                    <a:pt x="241" y="13043"/>
                  </a:cubicBezTo>
                  <a:cubicBezTo>
                    <a:pt x="1" y="13833"/>
                    <a:pt x="115" y="14075"/>
                    <a:pt x="929" y="14344"/>
                  </a:cubicBezTo>
                  <a:cubicBezTo>
                    <a:pt x="1209" y="14433"/>
                    <a:pt x="1495" y="14500"/>
                    <a:pt x="1786" y="14545"/>
                  </a:cubicBezTo>
                  <a:cubicBezTo>
                    <a:pt x="2463" y="14653"/>
                    <a:pt x="3147" y="14707"/>
                    <a:pt x="3833" y="14707"/>
                  </a:cubicBezTo>
                  <a:cubicBezTo>
                    <a:pt x="4031" y="14707"/>
                    <a:pt x="4229" y="14703"/>
                    <a:pt x="4427" y="14694"/>
                  </a:cubicBezTo>
                  <a:lnTo>
                    <a:pt x="4425" y="14693"/>
                  </a:lnTo>
                  <a:cubicBezTo>
                    <a:pt x="4809" y="14693"/>
                    <a:pt x="5194" y="14712"/>
                    <a:pt x="5578" y="14712"/>
                  </a:cubicBezTo>
                  <a:cubicBezTo>
                    <a:pt x="5815" y="14712"/>
                    <a:pt x="6052" y="14704"/>
                    <a:pt x="6287" y="14681"/>
                  </a:cubicBezTo>
                  <a:cubicBezTo>
                    <a:pt x="7034" y="14604"/>
                    <a:pt x="7760" y="14398"/>
                    <a:pt x="8482" y="14179"/>
                  </a:cubicBezTo>
                  <a:cubicBezTo>
                    <a:pt x="9581" y="13847"/>
                    <a:pt x="10652" y="13445"/>
                    <a:pt x="11681" y="12945"/>
                  </a:cubicBezTo>
                  <a:cubicBezTo>
                    <a:pt x="14538" y="11556"/>
                    <a:pt x="16893" y="9608"/>
                    <a:pt x="18504" y="6812"/>
                  </a:cubicBezTo>
                  <a:cubicBezTo>
                    <a:pt x="19425" y="5216"/>
                    <a:pt x="20144" y="3543"/>
                    <a:pt x="20707" y="1797"/>
                  </a:cubicBezTo>
                  <a:cubicBezTo>
                    <a:pt x="21154" y="414"/>
                    <a:pt x="21128" y="378"/>
                    <a:pt x="19731" y="37"/>
                  </a:cubicBezTo>
                  <a:cubicBezTo>
                    <a:pt x="19635" y="13"/>
                    <a:pt x="19548" y="1"/>
                    <a:pt x="1947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49"/>
            <p:cNvSpPr/>
            <p:nvPr/>
          </p:nvSpPr>
          <p:spPr>
            <a:xfrm>
              <a:off x="4248400" y="1224850"/>
              <a:ext cx="251200" cy="614700"/>
            </a:xfrm>
            <a:custGeom>
              <a:avLst/>
              <a:gdLst/>
              <a:ahLst/>
              <a:cxnLst/>
              <a:rect l="l" t="t" r="r" b="b"/>
              <a:pathLst>
                <a:path w="10048" h="24588" extrusionOk="0">
                  <a:moveTo>
                    <a:pt x="1348" y="0"/>
                  </a:moveTo>
                  <a:cubicBezTo>
                    <a:pt x="1307" y="0"/>
                    <a:pt x="1265" y="1"/>
                    <a:pt x="1222" y="3"/>
                  </a:cubicBezTo>
                  <a:cubicBezTo>
                    <a:pt x="662" y="26"/>
                    <a:pt x="532" y="137"/>
                    <a:pt x="401" y="883"/>
                  </a:cubicBezTo>
                  <a:cubicBezTo>
                    <a:pt x="0" y="3191"/>
                    <a:pt x="46" y="5510"/>
                    <a:pt x="338" y="7819"/>
                  </a:cubicBezTo>
                  <a:cubicBezTo>
                    <a:pt x="1117" y="13933"/>
                    <a:pt x="3567" y="19280"/>
                    <a:pt x="7687" y="23857"/>
                  </a:cubicBezTo>
                  <a:cubicBezTo>
                    <a:pt x="8128" y="24346"/>
                    <a:pt x="8380" y="24588"/>
                    <a:pt x="8626" y="24588"/>
                  </a:cubicBezTo>
                  <a:cubicBezTo>
                    <a:pt x="8875" y="24588"/>
                    <a:pt x="9119" y="24341"/>
                    <a:pt x="9545" y="23852"/>
                  </a:cubicBezTo>
                  <a:cubicBezTo>
                    <a:pt x="10034" y="23290"/>
                    <a:pt x="10047" y="23278"/>
                    <a:pt x="9485" y="22687"/>
                  </a:cubicBezTo>
                  <a:cubicBezTo>
                    <a:pt x="7642" y="20754"/>
                    <a:pt x="6222" y="18560"/>
                    <a:pt x="5022" y="16166"/>
                  </a:cubicBezTo>
                  <a:cubicBezTo>
                    <a:pt x="2979" y="12093"/>
                    <a:pt x="2078" y="7810"/>
                    <a:pt x="2127" y="3289"/>
                  </a:cubicBezTo>
                  <a:cubicBezTo>
                    <a:pt x="2172" y="2538"/>
                    <a:pt x="2231" y="1788"/>
                    <a:pt x="2258" y="1038"/>
                  </a:cubicBezTo>
                  <a:cubicBezTo>
                    <a:pt x="2285" y="277"/>
                    <a:pt x="2039" y="0"/>
                    <a:pt x="134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49"/>
            <p:cNvSpPr/>
            <p:nvPr/>
          </p:nvSpPr>
          <p:spPr>
            <a:xfrm>
              <a:off x="4857425" y="314950"/>
              <a:ext cx="222225" cy="258975"/>
            </a:xfrm>
            <a:custGeom>
              <a:avLst/>
              <a:gdLst/>
              <a:ahLst/>
              <a:cxnLst/>
              <a:rect l="l" t="t" r="r" b="b"/>
              <a:pathLst>
                <a:path w="8889" h="10359" extrusionOk="0">
                  <a:moveTo>
                    <a:pt x="7848" y="0"/>
                  </a:moveTo>
                  <a:cubicBezTo>
                    <a:pt x="5666" y="0"/>
                    <a:pt x="1037" y="7278"/>
                    <a:pt x="433" y="8487"/>
                  </a:cubicBezTo>
                  <a:cubicBezTo>
                    <a:pt x="346" y="8662"/>
                    <a:pt x="271" y="8844"/>
                    <a:pt x="210" y="9030"/>
                  </a:cubicBezTo>
                  <a:cubicBezTo>
                    <a:pt x="1" y="9671"/>
                    <a:pt x="83" y="9890"/>
                    <a:pt x="612" y="10144"/>
                  </a:cubicBezTo>
                  <a:cubicBezTo>
                    <a:pt x="901" y="10282"/>
                    <a:pt x="1096" y="10359"/>
                    <a:pt x="1253" y="10359"/>
                  </a:cubicBezTo>
                  <a:cubicBezTo>
                    <a:pt x="1486" y="10359"/>
                    <a:pt x="1634" y="10188"/>
                    <a:pt x="1877" y="9794"/>
                  </a:cubicBezTo>
                  <a:cubicBezTo>
                    <a:pt x="2150" y="9349"/>
                    <a:pt x="2391" y="8884"/>
                    <a:pt x="2669" y="8443"/>
                  </a:cubicBezTo>
                  <a:cubicBezTo>
                    <a:pt x="3544" y="7053"/>
                    <a:pt x="4473" y="5688"/>
                    <a:pt x="5559" y="4453"/>
                  </a:cubicBezTo>
                  <a:cubicBezTo>
                    <a:pt x="6137" y="3795"/>
                    <a:pt x="6757" y="3173"/>
                    <a:pt x="7428" y="2608"/>
                  </a:cubicBezTo>
                  <a:cubicBezTo>
                    <a:pt x="7815" y="2283"/>
                    <a:pt x="8770" y="1882"/>
                    <a:pt x="8844" y="1345"/>
                  </a:cubicBezTo>
                  <a:cubicBezTo>
                    <a:pt x="8889" y="1028"/>
                    <a:pt x="8757" y="714"/>
                    <a:pt x="8590" y="444"/>
                  </a:cubicBezTo>
                  <a:cubicBezTo>
                    <a:pt x="8400" y="137"/>
                    <a:pt x="8147" y="0"/>
                    <a:pt x="784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49"/>
            <p:cNvSpPr/>
            <p:nvPr/>
          </p:nvSpPr>
          <p:spPr>
            <a:xfrm>
              <a:off x="5824200" y="634600"/>
              <a:ext cx="146825" cy="185250"/>
            </a:xfrm>
            <a:custGeom>
              <a:avLst/>
              <a:gdLst/>
              <a:ahLst/>
              <a:cxnLst/>
              <a:rect l="l" t="t" r="r" b="b"/>
              <a:pathLst>
                <a:path w="5873" h="7410" extrusionOk="0">
                  <a:moveTo>
                    <a:pt x="1158" y="0"/>
                  </a:moveTo>
                  <a:cubicBezTo>
                    <a:pt x="704" y="34"/>
                    <a:pt x="469" y="413"/>
                    <a:pt x="224" y="750"/>
                  </a:cubicBezTo>
                  <a:cubicBezTo>
                    <a:pt x="1" y="1058"/>
                    <a:pt x="238" y="1315"/>
                    <a:pt x="423" y="1535"/>
                  </a:cubicBezTo>
                  <a:cubicBezTo>
                    <a:pt x="1694" y="3045"/>
                    <a:pt x="2730" y="4699"/>
                    <a:pt x="3586" y="6478"/>
                  </a:cubicBezTo>
                  <a:cubicBezTo>
                    <a:pt x="3902" y="7135"/>
                    <a:pt x="4067" y="7409"/>
                    <a:pt x="4359" y="7409"/>
                  </a:cubicBezTo>
                  <a:cubicBezTo>
                    <a:pt x="4576" y="7409"/>
                    <a:pt x="4865" y="7256"/>
                    <a:pt x="5340" y="6995"/>
                  </a:cubicBezTo>
                  <a:cubicBezTo>
                    <a:pt x="5792" y="6747"/>
                    <a:pt x="5873" y="6480"/>
                    <a:pt x="5660" y="6055"/>
                  </a:cubicBezTo>
                  <a:cubicBezTo>
                    <a:pt x="5162" y="5060"/>
                    <a:pt x="4682" y="4057"/>
                    <a:pt x="4081" y="3120"/>
                  </a:cubicBezTo>
                  <a:cubicBezTo>
                    <a:pt x="3460" y="2154"/>
                    <a:pt x="2770" y="1242"/>
                    <a:pt x="1934" y="450"/>
                  </a:cubicBezTo>
                  <a:cubicBezTo>
                    <a:pt x="1724" y="250"/>
                    <a:pt x="1516" y="30"/>
                    <a:pt x="115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1" name="Google Shape;1221;p49"/>
            <p:cNvSpPr/>
            <p:nvPr/>
          </p:nvSpPr>
          <p:spPr>
            <a:xfrm>
              <a:off x="4730825" y="238125"/>
              <a:ext cx="835550" cy="705525"/>
            </a:xfrm>
            <a:custGeom>
              <a:avLst/>
              <a:gdLst/>
              <a:ahLst/>
              <a:cxnLst/>
              <a:rect l="l" t="t" r="r" b="b"/>
              <a:pathLst>
                <a:path w="33422" h="28221" extrusionOk="0">
                  <a:moveTo>
                    <a:pt x="31938" y="1"/>
                  </a:moveTo>
                  <a:cubicBezTo>
                    <a:pt x="31705" y="1"/>
                    <a:pt x="31471" y="14"/>
                    <a:pt x="31236" y="36"/>
                  </a:cubicBezTo>
                  <a:cubicBezTo>
                    <a:pt x="29365" y="216"/>
                    <a:pt x="26635" y="617"/>
                    <a:pt x="24889" y="1295"/>
                  </a:cubicBezTo>
                  <a:cubicBezTo>
                    <a:pt x="21539" y="2598"/>
                    <a:pt x="18525" y="4436"/>
                    <a:pt x="15695" y="6668"/>
                  </a:cubicBezTo>
                  <a:cubicBezTo>
                    <a:pt x="12904" y="8869"/>
                    <a:pt x="10729" y="11499"/>
                    <a:pt x="9142" y="14634"/>
                  </a:cubicBezTo>
                  <a:cubicBezTo>
                    <a:pt x="7453" y="17974"/>
                    <a:pt x="6363" y="21479"/>
                    <a:pt x="6461" y="25280"/>
                  </a:cubicBezTo>
                  <a:cubicBezTo>
                    <a:pt x="6471" y="25698"/>
                    <a:pt x="6520" y="26123"/>
                    <a:pt x="6357" y="26710"/>
                  </a:cubicBezTo>
                  <a:lnTo>
                    <a:pt x="6357" y="26711"/>
                  </a:lnTo>
                  <a:cubicBezTo>
                    <a:pt x="5342" y="25565"/>
                    <a:pt x="4413" y="24520"/>
                    <a:pt x="3489" y="23471"/>
                  </a:cubicBezTo>
                  <a:cubicBezTo>
                    <a:pt x="2856" y="22752"/>
                    <a:pt x="2134" y="22144"/>
                    <a:pt x="1306" y="21661"/>
                  </a:cubicBezTo>
                  <a:cubicBezTo>
                    <a:pt x="1110" y="21544"/>
                    <a:pt x="905" y="21440"/>
                    <a:pt x="695" y="21350"/>
                  </a:cubicBezTo>
                  <a:cubicBezTo>
                    <a:pt x="622" y="21321"/>
                    <a:pt x="553" y="21306"/>
                    <a:pt x="488" y="21306"/>
                  </a:cubicBezTo>
                  <a:cubicBezTo>
                    <a:pt x="332" y="21306"/>
                    <a:pt x="201" y="21390"/>
                    <a:pt x="112" y="21557"/>
                  </a:cubicBezTo>
                  <a:cubicBezTo>
                    <a:pt x="0" y="21772"/>
                    <a:pt x="119" y="21941"/>
                    <a:pt x="278" y="22065"/>
                  </a:cubicBezTo>
                  <a:cubicBezTo>
                    <a:pt x="431" y="22186"/>
                    <a:pt x="607" y="22279"/>
                    <a:pt x="776" y="22377"/>
                  </a:cubicBezTo>
                  <a:cubicBezTo>
                    <a:pt x="1547" y="22825"/>
                    <a:pt x="2221" y="23387"/>
                    <a:pt x="2818" y="24050"/>
                  </a:cubicBezTo>
                  <a:cubicBezTo>
                    <a:pt x="3827" y="25169"/>
                    <a:pt x="4843" y="26279"/>
                    <a:pt x="5749" y="27485"/>
                  </a:cubicBezTo>
                  <a:cubicBezTo>
                    <a:pt x="5867" y="27641"/>
                    <a:pt x="5982" y="27806"/>
                    <a:pt x="6123" y="27940"/>
                  </a:cubicBezTo>
                  <a:cubicBezTo>
                    <a:pt x="6319" y="28128"/>
                    <a:pt x="6518" y="28220"/>
                    <a:pt x="6693" y="28220"/>
                  </a:cubicBezTo>
                  <a:cubicBezTo>
                    <a:pt x="6964" y="28220"/>
                    <a:pt x="7179" y="28001"/>
                    <a:pt x="7240" y="27580"/>
                  </a:cubicBezTo>
                  <a:cubicBezTo>
                    <a:pt x="7327" y="26969"/>
                    <a:pt x="7317" y="26340"/>
                    <a:pt x="7320" y="25719"/>
                  </a:cubicBezTo>
                  <a:cubicBezTo>
                    <a:pt x="7329" y="24441"/>
                    <a:pt x="7329" y="23159"/>
                    <a:pt x="7589" y="21906"/>
                  </a:cubicBezTo>
                  <a:cubicBezTo>
                    <a:pt x="8799" y="16079"/>
                    <a:pt x="11375" y="11061"/>
                    <a:pt x="16245" y="7418"/>
                  </a:cubicBezTo>
                  <a:cubicBezTo>
                    <a:pt x="16454" y="7260"/>
                    <a:pt x="16658" y="7094"/>
                    <a:pt x="16857" y="6925"/>
                  </a:cubicBezTo>
                  <a:cubicBezTo>
                    <a:pt x="19611" y="4575"/>
                    <a:pt x="22787" y="2983"/>
                    <a:pt x="26168" y="1777"/>
                  </a:cubicBezTo>
                  <a:cubicBezTo>
                    <a:pt x="27674" y="1239"/>
                    <a:pt x="29903" y="907"/>
                    <a:pt x="31708" y="907"/>
                  </a:cubicBezTo>
                  <a:cubicBezTo>
                    <a:pt x="32015" y="907"/>
                    <a:pt x="32309" y="916"/>
                    <a:pt x="32585" y="936"/>
                  </a:cubicBezTo>
                  <a:cubicBezTo>
                    <a:pt x="32629" y="939"/>
                    <a:pt x="32672" y="941"/>
                    <a:pt x="32716" y="941"/>
                  </a:cubicBezTo>
                  <a:cubicBezTo>
                    <a:pt x="32803" y="941"/>
                    <a:pt x="32890" y="934"/>
                    <a:pt x="32977" y="922"/>
                  </a:cubicBezTo>
                  <a:cubicBezTo>
                    <a:pt x="33181" y="892"/>
                    <a:pt x="33356" y="801"/>
                    <a:pt x="33385" y="571"/>
                  </a:cubicBezTo>
                  <a:cubicBezTo>
                    <a:pt x="33421" y="285"/>
                    <a:pt x="33242" y="152"/>
                    <a:pt x="32996" y="101"/>
                  </a:cubicBezTo>
                  <a:cubicBezTo>
                    <a:pt x="32645" y="30"/>
                    <a:pt x="32292" y="1"/>
                    <a:pt x="3193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49"/>
            <p:cNvSpPr/>
            <p:nvPr/>
          </p:nvSpPr>
          <p:spPr>
            <a:xfrm>
              <a:off x="5339400" y="1176500"/>
              <a:ext cx="566350" cy="370475"/>
            </a:xfrm>
            <a:custGeom>
              <a:avLst/>
              <a:gdLst/>
              <a:ahLst/>
              <a:cxnLst/>
              <a:rect l="l" t="t" r="r" b="b"/>
              <a:pathLst>
                <a:path w="22654" h="14819" extrusionOk="0">
                  <a:moveTo>
                    <a:pt x="22248" y="0"/>
                  </a:moveTo>
                  <a:cubicBezTo>
                    <a:pt x="22080" y="0"/>
                    <a:pt x="21941" y="96"/>
                    <a:pt x="21869" y="263"/>
                  </a:cubicBezTo>
                  <a:cubicBezTo>
                    <a:pt x="21765" y="502"/>
                    <a:pt x="21686" y="753"/>
                    <a:pt x="21606" y="1001"/>
                  </a:cubicBezTo>
                  <a:cubicBezTo>
                    <a:pt x="20818" y="3445"/>
                    <a:pt x="19767" y="5761"/>
                    <a:pt x="18281" y="7866"/>
                  </a:cubicBezTo>
                  <a:cubicBezTo>
                    <a:pt x="17004" y="9678"/>
                    <a:pt x="15495" y="11256"/>
                    <a:pt x="13577" y="12396"/>
                  </a:cubicBezTo>
                  <a:cubicBezTo>
                    <a:pt x="11944" y="13366"/>
                    <a:pt x="10221" y="13933"/>
                    <a:pt x="8369" y="13933"/>
                  </a:cubicBezTo>
                  <a:cubicBezTo>
                    <a:pt x="7921" y="13933"/>
                    <a:pt x="7466" y="13900"/>
                    <a:pt x="7002" y="13831"/>
                  </a:cubicBezTo>
                  <a:cubicBezTo>
                    <a:pt x="4748" y="13496"/>
                    <a:pt x="2877" y="12426"/>
                    <a:pt x="1212" y="10928"/>
                  </a:cubicBezTo>
                  <a:cubicBezTo>
                    <a:pt x="996" y="10732"/>
                    <a:pt x="827" y="10478"/>
                    <a:pt x="527" y="10384"/>
                  </a:cubicBezTo>
                  <a:cubicBezTo>
                    <a:pt x="477" y="10369"/>
                    <a:pt x="429" y="10361"/>
                    <a:pt x="382" y="10361"/>
                  </a:cubicBezTo>
                  <a:cubicBezTo>
                    <a:pt x="263" y="10361"/>
                    <a:pt x="158" y="10412"/>
                    <a:pt x="90" y="10511"/>
                  </a:cubicBezTo>
                  <a:cubicBezTo>
                    <a:pt x="26" y="10605"/>
                    <a:pt x="1" y="10771"/>
                    <a:pt x="38" y="10879"/>
                  </a:cubicBezTo>
                  <a:cubicBezTo>
                    <a:pt x="87" y="11026"/>
                    <a:pt x="192" y="11166"/>
                    <a:pt x="306" y="11277"/>
                  </a:cubicBezTo>
                  <a:cubicBezTo>
                    <a:pt x="2551" y="13454"/>
                    <a:pt x="5166" y="14796"/>
                    <a:pt x="8374" y="14819"/>
                  </a:cubicBezTo>
                  <a:lnTo>
                    <a:pt x="8375" y="14819"/>
                  </a:lnTo>
                  <a:cubicBezTo>
                    <a:pt x="8949" y="14781"/>
                    <a:pt x="9536" y="14770"/>
                    <a:pt x="10119" y="14661"/>
                  </a:cubicBezTo>
                  <a:cubicBezTo>
                    <a:pt x="12722" y="14178"/>
                    <a:pt x="14880" y="12874"/>
                    <a:pt x="16741" y="11048"/>
                  </a:cubicBezTo>
                  <a:cubicBezTo>
                    <a:pt x="19620" y="8226"/>
                    <a:pt x="21368" y="4743"/>
                    <a:pt x="22551" y="941"/>
                  </a:cubicBezTo>
                  <a:cubicBezTo>
                    <a:pt x="22597" y="785"/>
                    <a:pt x="22627" y="624"/>
                    <a:pt x="22638" y="460"/>
                  </a:cubicBezTo>
                  <a:cubicBezTo>
                    <a:pt x="22654" y="248"/>
                    <a:pt x="22572" y="61"/>
                    <a:pt x="22348" y="11"/>
                  </a:cubicBezTo>
                  <a:cubicBezTo>
                    <a:pt x="22314" y="4"/>
                    <a:pt x="22280" y="0"/>
                    <a:pt x="2224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49"/>
            <p:cNvSpPr/>
            <p:nvPr/>
          </p:nvSpPr>
          <p:spPr>
            <a:xfrm>
              <a:off x="5500825" y="834775"/>
              <a:ext cx="513050" cy="175275"/>
            </a:xfrm>
            <a:custGeom>
              <a:avLst/>
              <a:gdLst/>
              <a:ahLst/>
              <a:cxnLst/>
              <a:rect l="l" t="t" r="r" b="b"/>
              <a:pathLst>
                <a:path w="20522" h="7011" extrusionOk="0">
                  <a:moveTo>
                    <a:pt x="1772" y="1"/>
                  </a:moveTo>
                  <a:cubicBezTo>
                    <a:pt x="1685" y="1"/>
                    <a:pt x="1591" y="23"/>
                    <a:pt x="1493" y="66"/>
                  </a:cubicBezTo>
                  <a:cubicBezTo>
                    <a:pt x="1180" y="201"/>
                    <a:pt x="965" y="443"/>
                    <a:pt x="773" y="712"/>
                  </a:cubicBezTo>
                  <a:cubicBezTo>
                    <a:pt x="1" y="1795"/>
                    <a:pt x="40" y="3280"/>
                    <a:pt x="901" y="4473"/>
                  </a:cubicBezTo>
                  <a:cubicBezTo>
                    <a:pt x="1721" y="5609"/>
                    <a:pt x="2858" y="6304"/>
                    <a:pt x="4196" y="6629"/>
                  </a:cubicBezTo>
                  <a:cubicBezTo>
                    <a:pt x="5237" y="6882"/>
                    <a:pt x="6279" y="7010"/>
                    <a:pt x="7315" y="7010"/>
                  </a:cubicBezTo>
                  <a:cubicBezTo>
                    <a:pt x="8672" y="7010"/>
                    <a:pt x="10021" y="6790"/>
                    <a:pt x="11350" y="6341"/>
                  </a:cubicBezTo>
                  <a:cubicBezTo>
                    <a:pt x="14649" y="5226"/>
                    <a:pt x="17522" y="3380"/>
                    <a:pt x="20088" y="1041"/>
                  </a:cubicBezTo>
                  <a:cubicBezTo>
                    <a:pt x="20184" y="954"/>
                    <a:pt x="20281" y="863"/>
                    <a:pt x="20357" y="758"/>
                  </a:cubicBezTo>
                  <a:cubicBezTo>
                    <a:pt x="20483" y="587"/>
                    <a:pt x="20521" y="396"/>
                    <a:pt x="20363" y="226"/>
                  </a:cubicBezTo>
                  <a:cubicBezTo>
                    <a:pt x="20276" y="132"/>
                    <a:pt x="20169" y="86"/>
                    <a:pt x="20063" y="86"/>
                  </a:cubicBezTo>
                  <a:cubicBezTo>
                    <a:pt x="19981" y="86"/>
                    <a:pt x="19900" y="113"/>
                    <a:pt x="19829" y="165"/>
                  </a:cubicBezTo>
                  <a:cubicBezTo>
                    <a:pt x="19432" y="452"/>
                    <a:pt x="19048" y="757"/>
                    <a:pt x="18681" y="1081"/>
                  </a:cubicBezTo>
                  <a:cubicBezTo>
                    <a:pt x="16798" y="2738"/>
                    <a:pt x="14671" y="4000"/>
                    <a:pt x="12384" y="5009"/>
                  </a:cubicBezTo>
                  <a:cubicBezTo>
                    <a:pt x="10835" y="5692"/>
                    <a:pt x="9223" y="6082"/>
                    <a:pt x="7816" y="6082"/>
                  </a:cubicBezTo>
                  <a:cubicBezTo>
                    <a:pt x="7737" y="6082"/>
                    <a:pt x="7658" y="6081"/>
                    <a:pt x="7581" y="6078"/>
                  </a:cubicBezTo>
                  <a:lnTo>
                    <a:pt x="7581" y="6077"/>
                  </a:lnTo>
                  <a:cubicBezTo>
                    <a:pt x="6393" y="6070"/>
                    <a:pt x="5545" y="6041"/>
                    <a:pt x="4711" y="5849"/>
                  </a:cubicBezTo>
                  <a:cubicBezTo>
                    <a:pt x="3498" y="5570"/>
                    <a:pt x="2433" y="5030"/>
                    <a:pt x="1670" y="4018"/>
                  </a:cubicBezTo>
                  <a:cubicBezTo>
                    <a:pt x="817" y="2888"/>
                    <a:pt x="932" y="1787"/>
                    <a:pt x="1986" y="829"/>
                  </a:cubicBezTo>
                  <a:cubicBezTo>
                    <a:pt x="2176" y="655"/>
                    <a:pt x="2318" y="494"/>
                    <a:pt x="2172" y="248"/>
                  </a:cubicBezTo>
                  <a:cubicBezTo>
                    <a:pt x="2071" y="76"/>
                    <a:pt x="1932" y="1"/>
                    <a:pt x="177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49"/>
            <p:cNvSpPr/>
            <p:nvPr/>
          </p:nvSpPr>
          <p:spPr>
            <a:xfrm>
              <a:off x="4653275" y="1016725"/>
              <a:ext cx="136400" cy="528275"/>
            </a:xfrm>
            <a:custGeom>
              <a:avLst/>
              <a:gdLst/>
              <a:ahLst/>
              <a:cxnLst/>
              <a:rect l="l" t="t" r="r" b="b"/>
              <a:pathLst>
                <a:path w="5456" h="21131" extrusionOk="0">
                  <a:moveTo>
                    <a:pt x="793" y="0"/>
                  </a:moveTo>
                  <a:cubicBezTo>
                    <a:pt x="338" y="0"/>
                    <a:pt x="372" y="526"/>
                    <a:pt x="307" y="872"/>
                  </a:cubicBezTo>
                  <a:cubicBezTo>
                    <a:pt x="36" y="2326"/>
                    <a:pt x="0" y="3797"/>
                    <a:pt x="32" y="5648"/>
                  </a:cubicBezTo>
                  <a:lnTo>
                    <a:pt x="32" y="5647"/>
                  </a:lnTo>
                  <a:cubicBezTo>
                    <a:pt x="87" y="6806"/>
                    <a:pt x="208" y="8337"/>
                    <a:pt x="463" y="9855"/>
                  </a:cubicBezTo>
                  <a:cubicBezTo>
                    <a:pt x="991" y="12976"/>
                    <a:pt x="2122" y="15901"/>
                    <a:pt x="3352" y="18793"/>
                  </a:cubicBezTo>
                  <a:cubicBezTo>
                    <a:pt x="3632" y="19452"/>
                    <a:pt x="4020" y="20066"/>
                    <a:pt x="4374" y="20692"/>
                  </a:cubicBezTo>
                  <a:cubicBezTo>
                    <a:pt x="4487" y="20893"/>
                    <a:pt x="4630" y="21130"/>
                    <a:pt x="4856" y="21130"/>
                  </a:cubicBezTo>
                  <a:cubicBezTo>
                    <a:pt x="4916" y="21130"/>
                    <a:pt x="4982" y="21113"/>
                    <a:pt x="5054" y="21075"/>
                  </a:cubicBezTo>
                  <a:cubicBezTo>
                    <a:pt x="5455" y="20862"/>
                    <a:pt x="5268" y="20526"/>
                    <a:pt x="5113" y="20228"/>
                  </a:cubicBezTo>
                  <a:cubicBezTo>
                    <a:pt x="5097" y="20200"/>
                    <a:pt x="5084" y="20170"/>
                    <a:pt x="5067" y="20141"/>
                  </a:cubicBezTo>
                  <a:cubicBezTo>
                    <a:pt x="4110" y="18602"/>
                    <a:pt x="3529" y="16898"/>
                    <a:pt x="2882" y="15220"/>
                  </a:cubicBezTo>
                  <a:cubicBezTo>
                    <a:pt x="1103" y="10612"/>
                    <a:pt x="533" y="5859"/>
                    <a:pt x="1173" y="960"/>
                  </a:cubicBezTo>
                  <a:cubicBezTo>
                    <a:pt x="1222" y="593"/>
                    <a:pt x="1440" y="71"/>
                    <a:pt x="871" y="5"/>
                  </a:cubicBezTo>
                  <a:cubicBezTo>
                    <a:pt x="843" y="2"/>
                    <a:pt x="817" y="0"/>
                    <a:pt x="79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49"/>
            <p:cNvSpPr/>
            <p:nvPr/>
          </p:nvSpPr>
          <p:spPr>
            <a:xfrm>
              <a:off x="5279475" y="960125"/>
              <a:ext cx="220350" cy="226600"/>
            </a:xfrm>
            <a:custGeom>
              <a:avLst/>
              <a:gdLst/>
              <a:ahLst/>
              <a:cxnLst/>
              <a:rect l="l" t="t" r="r" b="b"/>
              <a:pathLst>
                <a:path w="8814" h="9064" extrusionOk="0">
                  <a:moveTo>
                    <a:pt x="415" y="1"/>
                  </a:moveTo>
                  <a:cubicBezTo>
                    <a:pt x="367" y="1"/>
                    <a:pt x="317" y="10"/>
                    <a:pt x="264" y="29"/>
                  </a:cubicBezTo>
                  <a:cubicBezTo>
                    <a:pt x="41" y="112"/>
                    <a:pt x="0" y="307"/>
                    <a:pt x="26" y="510"/>
                  </a:cubicBezTo>
                  <a:cubicBezTo>
                    <a:pt x="78" y="909"/>
                    <a:pt x="281" y="1253"/>
                    <a:pt x="482" y="1587"/>
                  </a:cubicBezTo>
                  <a:cubicBezTo>
                    <a:pt x="2326" y="4651"/>
                    <a:pt x="4888" y="6988"/>
                    <a:pt x="7896" y="8867"/>
                  </a:cubicBezTo>
                  <a:cubicBezTo>
                    <a:pt x="8046" y="8961"/>
                    <a:pt x="8199" y="9063"/>
                    <a:pt x="8387" y="9063"/>
                  </a:cubicBezTo>
                  <a:cubicBezTo>
                    <a:pt x="8404" y="9063"/>
                    <a:pt x="8421" y="9062"/>
                    <a:pt x="8439" y="9060"/>
                  </a:cubicBezTo>
                  <a:cubicBezTo>
                    <a:pt x="8667" y="9038"/>
                    <a:pt x="8786" y="8908"/>
                    <a:pt x="8814" y="8702"/>
                  </a:cubicBezTo>
                  <a:cubicBezTo>
                    <a:pt x="8806" y="8508"/>
                    <a:pt x="8716" y="8371"/>
                    <a:pt x="8579" y="8275"/>
                  </a:cubicBezTo>
                  <a:cubicBezTo>
                    <a:pt x="8339" y="8106"/>
                    <a:pt x="8084" y="7956"/>
                    <a:pt x="7842" y="7791"/>
                  </a:cubicBezTo>
                  <a:cubicBezTo>
                    <a:pt x="5003" y="5851"/>
                    <a:pt x="2486" y="3606"/>
                    <a:pt x="912" y="469"/>
                  </a:cubicBezTo>
                  <a:cubicBezTo>
                    <a:pt x="868" y="381"/>
                    <a:pt x="830" y="290"/>
                    <a:pt x="773" y="211"/>
                  </a:cubicBezTo>
                  <a:cubicBezTo>
                    <a:pt x="678" y="83"/>
                    <a:pt x="558" y="1"/>
                    <a:pt x="41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49"/>
            <p:cNvSpPr/>
            <p:nvPr/>
          </p:nvSpPr>
          <p:spPr>
            <a:xfrm>
              <a:off x="5150450" y="467650"/>
              <a:ext cx="84175" cy="62525"/>
            </a:xfrm>
            <a:custGeom>
              <a:avLst/>
              <a:gdLst/>
              <a:ahLst/>
              <a:cxnLst/>
              <a:rect l="l" t="t" r="r" b="b"/>
              <a:pathLst>
                <a:path w="3367" h="2501" extrusionOk="0">
                  <a:moveTo>
                    <a:pt x="312" y="1"/>
                  </a:moveTo>
                  <a:cubicBezTo>
                    <a:pt x="128" y="1"/>
                    <a:pt x="0" y="211"/>
                    <a:pt x="47" y="377"/>
                  </a:cubicBezTo>
                  <a:cubicBezTo>
                    <a:pt x="120" y="637"/>
                    <a:pt x="260" y="833"/>
                    <a:pt x="451" y="1021"/>
                  </a:cubicBezTo>
                  <a:cubicBezTo>
                    <a:pt x="613" y="1181"/>
                    <a:pt x="798" y="1325"/>
                    <a:pt x="976" y="1468"/>
                  </a:cubicBezTo>
                  <a:cubicBezTo>
                    <a:pt x="1179" y="1634"/>
                    <a:pt x="1386" y="1794"/>
                    <a:pt x="1604" y="1941"/>
                  </a:cubicBezTo>
                  <a:cubicBezTo>
                    <a:pt x="1794" y="2068"/>
                    <a:pt x="1985" y="2212"/>
                    <a:pt x="2191" y="2313"/>
                  </a:cubicBezTo>
                  <a:cubicBezTo>
                    <a:pt x="2312" y="2373"/>
                    <a:pt x="2451" y="2448"/>
                    <a:pt x="2580" y="2483"/>
                  </a:cubicBezTo>
                  <a:cubicBezTo>
                    <a:pt x="2627" y="2495"/>
                    <a:pt x="2676" y="2501"/>
                    <a:pt x="2726" y="2501"/>
                  </a:cubicBezTo>
                  <a:cubicBezTo>
                    <a:pt x="2879" y="2501"/>
                    <a:pt x="3035" y="2445"/>
                    <a:pt x="3140" y="2338"/>
                  </a:cubicBezTo>
                  <a:cubicBezTo>
                    <a:pt x="3367" y="2108"/>
                    <a:pt x="3241" y="1729"/>
                    <a:pt x="3017" y="1550"/>
                  </a:cubicBezTo>
                  <a:cubicBezTo>
                    <a:pt x="2634" y="1245"/>
                    <a:pt x="2207" y="982"/>
                    <a:pt x="1789" y="725"/>
                  </a:cubicBezTo>
                  <a:cubicBezTo>
                    <a:pt x="1573" y="592"/>
                    <a:pt x="1360" y="453"/>
                    <a:pt x="1148" y="311"/>
                  </a:cubicBezTo>
                  <a:cubicBezTo>
                    <a:pt x="892" y="139"/>
                    <a:pt x="642" y="30"/>
                    <a:pt x="333" y="2"/>
                  </a:cubicBezTo>
                  <a:cubicBezTo>
                    <a:pt x="326" y="1"/>
                    <a:pt x="319" y="1"/>
                    <a:pt x="31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49"/>
            <p:cNvSpPr/>
            <p:nvPr/>
          </p:nvSpPr>
          <p:spPr>
            <a:xfrm>
              <a:off x="5225375" y="421225"/>
              <a:ext cx="55125" cy="49600"/>
            </a:xfrm>
            <a:custGeom>
              <a:avLst/>
              <a:gdLst/>
              <a:ahLst/>
              <a:cxnLst/>
              <a:rect l="l" t="t" r="r" b="b"/>
              <a:pathLst>
                <a:path w="2205" h="1984" extrusionOk="0">
                  <a:moveTo>
                    <a:pt x="478" y="1"/>
                  </a:moveTo>
                  <a:cubicBezTo>
                    <a:pt x="398" y="1"/>
                    <a:pt x="317" y="22"/>
                    <a:pt x="251" y="61"/>
                  </a:cubicBezTo>
                  <a:cubicBezTo>
                    <a:pt x="187" y="100"/>
                    <a:pt x="148" y="150"/>
                    <a:pt x="101" y="210"/>
                  </a:cubicBezTo>
                  <a:lnTo>
                    <a:pt x="96" y="216"/>
                  </a:lnTo>
                  <a:cubicBezTo>
                    <a:pt x="1" y="341"/>
                    <a:pt x="34" y="524"/>
                    <a:pt x="96" y="653"/>
                  </a:cubicBezTo>
                  <a:cubicBezTo>
                    <a:pt x="231" y="929"/>
                    <a:pt x="441" y="1170"/>
                    <a:pt x="656" y="1388"/>
                  </a:cubicBezTo>
                  <a:cubicBezTo>
                    <a:pt x="748" y="1485"/>
                    <a:pt x="847" y="1577"/>
                    <a:pt x="950" y="1662"/>
                  </a:cubicBezTo>
                  <a:cubicBezTo>
                    <a:pt x="1037" y="1732"/>
                    <a:pt x="1123" y="1798"/>
                    <a:pt x="1222" y="1849"/>
                  </a:cubicBezTo>
                  <a:cubicBezTo>
                    <a:pt x="1346" y="1914"/>
                    <a:pt x="1471" y="1983"/>
                    <a:pt x="1616" y="1983"/>
                  </a:cubicBezTo>
                  <a:cubicBezTo>
                    <a:pt x="1620" y="1983"/>
                    <a:pt x="1623" y="1983"/>
                    <a:pt x="1627" y="1983"/>
                  </a:cubicBezTo>
                  <a:cubicBezTo>
                    <a:pt x="1936" y="1979"/>
                    <a:pt x="2205" y="1670"/>
                    <a:pt x="2104" y="1357"/>
                  </a:cubicBezTo>
                  <a:cubicBezTo>
                    <a:pt x="2076" y="1261"/>
                    <a:pt x="2023" y="1172"/>
                    <a:pt x="1953" y="1101"/>
                  </a:cubicBezTo>
                  <a:cubicBezTo>
                    <a:pt x="1933" y="1079"/>
                    <a:pt x="1911" y="1058"/>
                    <a:pt x="1891" y="1036"/>
                  </a:cubicBezTo>
                  <a:cubicBezTo>
                    <a:pt x="1854" y="995"/>
                    <a:pt x="1816" y="955"/>
                    <a:pt x="1775" y="917"/>
                  </a:cubicBezTo>
                  <a:cubicBezTo>
                    <a:pt x="1675" y="834"/>
                    <a:pt x="1572" y="757"/>
                    <a:pt x="1468" y="679"/>
                  </a:cubicBezTo>
                  <a:lnTo>
                    <a:pt x="1468" y="679"/>
                  </a:lnTo>
                  <a:cubicBezTo>
                    <a:pt x="1209" y="473"/>
                    <a:pt x="964" y="247"/>
                    <a:pt x="688" y="61"/>
                  </a:cubicBezTo>
                  <a:cubicBezTo>
                    <a:pt x="628" y="19"/>
                    <a:pt x="553" y="1"/>
                    <a:pt x="47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49"/>
            <p:cNvSpPr/>
            <p:nvPr/>
          </p:nvSpPr>
          <p:spPr>
            <a:xfrm>
              <a:off x="5287000" y="381000"/>
              <a:ext cx="47925" cy="56675"/>
            </a:xfrm>
            <a:custGeom>
              <a:avLst/>
              <a:gdLst/>
              <a:ahLst/>
              <a:cxnLst/>
              <a:rect l="l" t="t" r="r" b="b"/>
              <a:pathLst>
                <a:path w="1917" h="2267" extrusionOk="0">
                  <a:moveTo>
                    <a:pt x="575" y="0"/>
                  </a:moveTo>
                  <a:cubicBezTo>
                    <a:pt x="551" y="0"/>
                    <a:pt x="527" y="2"/>
                    <a:pt x="503" y="5"/>
                  </a:cubicBezTo>
                  <a:cubicBezTo>
                    <a:pt x="303" y="32"/>
                    <a:pt x="103" y="182"/>
                    <a:pt x="59" y="387"/>
                  </a:cubicBezTo>
                  <a:cubicBezTo>
                    <a:pt x="37" y="482"/>
                    <a:pt x="26" y="578"/>
                    <a:pt x="13" y="674"/>
                  </a:cubicBezTo>
                  <a:cubicBezTo>
                    <a:pt x="0" y="780"/>
                    <a:pt x="23" y="888"/>
                    <a:pt x="50" y="990"/>
                  </a:cubicBezTo>
                  <a:cubicBezTo>
                    <a:pt x="92" y="1149"/>
                    <a:pt x="156" y="1302"/>
                    <a:pt x="226" y="1449"/>
                  </a:cubicBezTo>
                  <a:cubicBezTo>
                    <a:pt x="294" y="1593"/>
                    <a:pt x="405" y="1723"/>
                    <a:pt x="504" y="1844"/>
                  </a:cubicBezTo>
                  <a:cubicBezTo>
                    <a:pt x="613" y="1973"/>
                    <a:pt x="739" y="2085"/>
                    <a:pt x="879" y="2177"/>
                  </a:cubicBezTo>
                  <a:cubicBezTo>
                    <a:pt x="966" y="2235"/>
                    <a:pt x="1096" y="2266"/>
                    <a:pt x="1216" y="2266"/>
                  </a:cubicBezTo>
                  <a:cubicBezTo>
                    <a:pt x="1276" y="2266"/>
                    <a:pt x="1333" y="2258"/>
                    <a:pt x="1381" y="2243"/>
                  </a:cubicBezTo>
                  <a:cubicBezTo>
                    <a:pt x="1515" y="2201"/>
                    <a:pt x="1633" y="2120"/>
                    <a:pt x="1719" y="2009"/>
                  </a:cubicBezTo>
                  <a:cubicBezTo>
                    <a:pt x="1916" y="1756"/>
                    <a:pt x="1901" y="1384"/>
                    <a:pt x="1669" y="1154"/>
                  </a:cubicBezTo>
                  <a:cubicBezTo>
                    <a:pt x="1584" y="1069"/>
                    <a:pt x="1500" y="985"/>
                    <a:pt x="1422" y="895"/>
                  </a:cubicBezTo>
                  <a:cubicBezTo>
                    <a:pt x="1328" y="767"/>
                    <a:pt x="1247" y="631"/>
                    <a:pt x="1180" y="486"/>
                  </a:cubicBezTo>
                  <a:cubicBezTo>
                    <a:pt x="1172" y="467"/>
                    <a:pt x="1164" y="448"/>
                    <a:pt x="1155" y="430"/>
                  </a:cubicBezTo>
                  <a:cubicBezTo>
                    <a:pt x="1135" y="397"/>
                    <a:pt x="1111" y="366"/>
                    <a:pt x="1086" y="336"/>
                  </a:cubicBezTo>
                  <a:lnTo>
                    <a:pt x="1086" y="336"/>
                  </a:lnTo>
                  <a:cubicBezTo>
                    <a:pt x="1068" y="311"/>
                    <a:pt x="1051" y="285"/>
                    <a:pt x="1034" y="260"/>
                  </a:cubicBezTo>
                  <a:cubicBezTo>
                    <a:pt x="931" y="98"/>
                    <a:pt x="763" y="0"/>
                    <a:pt x="5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49"/>
            <p:cNvSpPr/>
            <p:nvPr/>
          </p:nvSpPr>
          <p:spPr>
            <a:xfrm>
              <a:off x="6015850" y="931125"/>
              <a:ext cx="51150" cy="57975"/>
            </a:xfrm>
            <a:custGeom>
              <a:avLst/>
              <a:gdLst/>
              <a:ahLst/>
              <a:cxnLst/>
              <a:rect l="l" t="t" r="r" b="b"/>
              <a:pathLst>
                <a:path w="2046" h="2319" extrusionOk="0">
                  <a:moveTo>
                    <a:pt x="427" y="0"/>
                  </a:moveTo>
                  <a:cubicBezTo>
                    <a:pt x="344" y="0"/>
                    <a:pt x="261" y="27"/>
                    <a:pt x="197" y="76"/>
                  </a:cubicBezTo>
                  <a:cubicBezTo>
                    <a:pt x="59" y="184"/>
                    <a:pt x="0" y="398"/>
                    <a:pt x="102" y="552"/>
                  </a:cubicBezTo>
                  <a:cubicBezTo>
                    <a:pt x="264" y="798"/>
                    <a:pt x="433" y="1040"/>
                    <a:pt x="585" y="1292"/>
                  </a:cubicBezTo>
                  <a:cubicBezTo>
                    <a:pt x="658" y="1417"/>
                    <a:pt x="738" y="1538"/>
                    <a:pt x="824" y="1655"/>
                  </a:cubicBezTo>
                  <a:lnTo>
                    <a:pt x="959" y="1835"/>
                  </a:lnTo>
                  <a:cubicBezTo>
                    <a:pt x="996" y="1885"/>
                    <a:pt x="1030" y="1939"/>
                    <a:pt x="1072" y="1984"/>
                  </a:cubicBezTo>
                  <a:cubicBezTo>
                    <a:pt x="1120" y="2037"/>
                    <a:pt x="1183" y="2076"/>
                    <a:pt x="1242" y="2117"/>
                  </a:cubicBezTo>
                  <a:lnTo>
                    <a:pt x="1402" y="2228"/>
                  </a:lnTo>
                  <a:cubicBezTo>
                    <a:pt x="1483" y="2285"/>
                    <a:pt x="1569" y="2319"/>
                    <a:pt x="1661" y="2319"/>
                  </a:cubicBezTo>
                  <a:cubicBezTo>
                    <a:pt x="1695" y="2319"/>
                    <a:pt x="1730" y="2314"/>
                    <a:pt x="1766" y="2304"/>
                  </a:cubicBezTo>
                  <a:cubicBezTo>
                    <a:pt x="1891" y="2271"/>
                    <a:pt x="1968" y="2168"/>
                    <a:pt x="2005" y="2050"/>
                  </a:cubicBezTo>
                  <a:cubicBezTo>
                    <a:pt x="2045" y="1927"/>
                    <a:pt x="1990" y="1811"/>
                    <a:pt x="1949" y="1699"/>
                  </a:cubicBezTo>
                  <a:cubicBezTo>
                    <a:pt x="1915" y="1610"/>
                    <a:pt x="1888" y="1515"/>
                    <a:pt x="1842" y="1430"/>
                  </a:cubicBezTo>
                  <a:cubicBezTo>
                    <a:pt x="1795" y="1341"/>
                    <a:pt x="1715" y="1261"/>
                    <a:pt x="1650" y="1181"/>
                  </a:cubicBezTo>
                  <a:cubicBezTo>
                    <a:pt x="1555" y="1063"/>
                    <a:pt x="1463" y="946"/>
                    <a:pt x="1356" y="837"/>
                  </a:cubicBezTo>
                  <a:cubicBezTo>
                    <a:pt x="1122" y="601"/>
                    <a:pt x="903" y="351"/>
                    <a:pt x="679" y="106"/>
                  </a:cubicBezTo>
                  <a:cubicBezTo>
                    <a:pt x="614" y="34"/>
                    <a:pt x="521" y="0"/>
                    <a:pt x="42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49"/>
            <p:cNvSpPr/>
            <p:nvPr/>
          </p:nvSpPr>
          <p:spPr>
            <a:xfrm>
              <a:off x="5963400" y="976125"/>
              <a:ext cx="48800" cy="59600"/>
            </a:xfrm>
            <a:custGeom>
              <a:avLst/>
              <a:gdLst/>
              <a:ahLst/>
              <a:cxnLst/>
              <a:rect l="l" t="t" r="r" b="b"/>
              <a:pathLst>
                <a:path w="1952" h="2384" extrusionOk="0">
                  <a:moveTo>
                    <a:pt x="416" y="1"/>
                  </a:moveTo>
                  <a:cubicBezTo>
                    <a:pt x="331" y="1"/>
                    <a:pt x="246" y="28"/>
                    <a:pt x="182" y="78"/>
                  </a:cubicBezTo>
                  <a:cubicBezTo>
                    <a:pt x="34" y="193"/>
                    <a:pt x="0" y="389"/>
                    <a:pt x="87" y="552"/>
                  </a:cubicBezTo>
                  <a:cubicBezTo>
                    <a:pt x="163" y="695"/>
                    <a:pt x="245" y="836"/>
                    <a:pt x="311" y="986"/>
                  </a:cubicBezTo>
                  <a:cubicBezTo>
                    <a:pt x="376" y="1135"/>
                    <a:pt x="435" y="1286"/>
                    <a:pt x="516" y="1429"/>
                  </a:cubicBezTo>
                  <a:cubicBezTo>
                    <a:pt x="597" y="1571"/>
                    <a:pt x="676" y="1710"/>
                    <a:pt x="768" y="1844"/>
                  </a:cubicBezTo>
                  <a:cubicBezTo>
                    <a:pt x="830" y="1935"/>
                    <a:pt x="890" y="2029"/>
                    <a:pt x="977" y="2098"/>
                  </a:cubicBezTo>
                  <a:lnTo>
                    <a:pt x="1177" y="2258"/>
                  </a:lnTo>
                  <a:cubicBezTo>
                    <a:pt x="1255" y="2320"/>
                    <a:pt x="1327" y="2365"/>
                    <a:pt x="1428" y="2379"/>
                  </a:cubicBezTo>
                  <a:cubicBezTo>
                    <a:pt x="1449" y="2382"/>
                    <a:pt x="1468" y="2383"/>
                    <a:pt x="1487" y="2383"/>
                  </a:cubicBezTo>
                  <a:cubicBezTo>
                    <a:pt x="1563" y="2383"/>
                    <a:pt x="1629" y="2361"/>
                    <a:pt x="1706" y="2326"/>
                  </a:cubicBezTo>
                  <a:cubicBezTo>
                    <a:pt x="1728" y="2317"/>
                    <a:pt x="1778" y="2275"/>
                    <a:pt x="1795" y="2258"/>
                  </a:cubicBezTo>
                  <a:cubicBezTo>
                    <a:pt x="1905" y="2156"/>
                    <a:pt x="1951" y="1977"/>
                    <a:pt x="1907" y="1833"/>
                  </a:cubicBezTo>
                  <a:cubicBezTo>
                    <a:pt x="1848" y="1648"/>
                    <a:pt x="1801" y="1467"/>
                    <a:pt x="1690" y="1304"/>
                  </a:cubicBezTo>
                  <a:cubicBezTo>
                    <a:pt x="1576" y="1138"/>
                    <a:pt x="1450" y="982"/>
                    <a:pt x="1323" y="826"/>
                  </a:cubicBezTo>
                  <a:cubicBezTo>
                    <a:pt x="1223" y="700"/>
                    <a:pt x="1107" y="592"/>
                    <a:pt x="992" y="478"/>
                  </a:cubicBezTo>
                  <a:cubicBezTo>
                    <a:pt x="875" y="364"/>
                    <a:pt x="773" y="231"/>
                    <a:pt x="664" y="107"/>
                  </a:cubicBezTo>
                  <a:cubicBezTo>
                    <a:pt x="601" y="34"/>
                    <a:pt x="509" y="1"/>
                    <a:pt x="41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49"/>
            <p:cNvSpPr/>
            <p:nvPr/>
          </p:nvSpPr>
          <p:spPr>
            <a:xfrm>
              <a:off x="5900200" y="1006225"/>
              <a:ext cx="49225" cy="62125"/>
            </a:xfrm>
            <a:custGeom>
              <a:avLst/>
              <a:gdLst/>
              <a:ahLst/>
              <a:cxnLst/>
              <a:rect l="l" t="t" r="r" b="b"/>
              <a:pathLst>
                <a:path w="1969" h="2485" extrusionOk="0">
                  <a:moveTo>
                    <a:pt x="442" y="1"/>
                  </a:moveTo>
                  <a:cubicBezTo>
                    <a:pt x="357" y="1"/>
                    <a:pt x="273" y="28"/>
                    <a:pt x="201" y="84"/>
                  </a:cubicBezTo>
                  <a:cubicBezTo>
                    <a:pt x="85" y="173"/>
                    <a:pt x="1" y="356"/>
                    <a:pt x="58" y="503"/>
                  </a:cubicBezTo>
                  <a:cubicBezTo>
                    <a:pt x="80" y="558"/>
                    <a:pt x="101" y="613"/>
                    <a:pt x="121" y="668"/>
                  </a:cubicBezTo>
                  <a:lnTo>
                    <a:pt x="121" y="668"/>
                  </a:lnTo>
                  <a:cubicBezTo>
                    <a:pt x="160" y="839"/>
                    <a:pt x="275" y="1003"/>
                    <a:pt x="370" y="1145"/>
                  </a:cubicBezTo>
                  <a:cubicBezTo>
                    <a:pt x="459" y="1279"/>
                    <a:pt x="545" y="1414"/>
                    <a:pt x="625" y="1555"/>
                  </a:cubicBezTo>
                  <a:cubicBezTo>
                    <a:pt x="701" y="1691"/>
                    <a:pt x="777" y="1827"/>
                    <a:pt x="853" y="1963"/>
                  </a:cubicBezTo>
                  <a:cubicBezTo>
                    <a:pt x="959" y="2158"/>
                    <a:pt x="1128" y="2411"/>
                    <a:pt x="1353" y="2470"/>
                  </a:cubicBezTo>
                  <a:cubicBezTo>
                    <a:pt x="1389" y="2480"/>
                    <a:pt x="1426" y="2484"/>
                    <a:pt x="1462" y="2484"/>
                  </a:cubicBezTo>
                  <a:cubicBezTo>
                    <a:pt x="1611" y="2484"/>
                    <a:pt x="1754" y="2407"/>
                    <a:pt x="1835" y="2275"/>
                  </a:cubicBezTo>
                  <a:cubicBezTo>
                    <a:pt x="1968" y="2061"/>
                    <a:pt x="1892" y="1732"/>
                    <a:pt x="1802" y="1515"/>
                  </a:cubicBezTo>
                  <a:cubicBezTo>
                    <a:pt x="1721" y="1315"/>
                    <a:pt x="1623" y="1120"/>
                    <a:pt x="1509" y="936"/>
                  </a:cubicBezTo>
                  <a:cubicBezTo>
                    <a:pt x="1396" y="759"/>
                    <a:pt x="1278" y="578"/>
                    <a:pt x="1136" y="425"/>
                  </a:cubicBezTo>
                  <a:cubicBezTo>
                    <a:pt x="1067" y="349"/>
                    <a:pt x="996" y="271"/>
                    <a:pt x="915" y="208"/>
                  </a:cubicBezTo>
                  <a:cubicBezTo>
                    <a:pt x="861" y="167"/>
                    <a:pt x="846" y="154"/>
                    <a:pt x="784" y="128"/>
                  </a:cubicBezTo>
                  <a:lnTo>
                    <a:pt x="774" y="123"/>
                  </a:lnTo>
                  <a:cubicBezTo>
                    <a:pt x="772" y="122"/>
                    <a:pt x="771" y="122"/>
                    <a:pt x="766" y="118"/>
                  </a:cubicBezTo>
                  <a:cubicBezTo>
                    <a:pt x="727" y="96"/>
                    <a:pt x="686" y="74"/>
                    <a:pt x="644" y="53"/>
                  </a:cubicBezTo>
                  <a:cubicBezTo>
                    <a:pt x="580" y="18"/>
                    <a:pt x="511" y="1"/>
                    <a:pt x="44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2" name="Google Shape;1232;p49"/>
            <p:cNvSpPr/>
            <p:nvPr/>
          </p:nvSpPr>
          <p:spPr>
            <a:xfrm>
              <a:off x="4611950" y="1527925"/>
              <a:ext cx="61425" cy="50650"/>
            </a:xfrm>
            <a:custGeom>
              <a:avLst/>
              <a:gdLst/>
              <a:ahLst/>
              <a:cxnLst/>
              <a:rect l="l" t="t" r="r" b="b"/>
              <a:pathLst>
                <a:path w="2457" h="2026" extrusionOk="0">
                  <a:moveTo>
                    <a:pt x="1825" y="1"/>
                  </a:moveTo>
                  <a:cubicBezTo>
                    <a:pt x="1726" y="1"/>
                    <a:pt x="1625" y="26"/>
                    <a:pt x="1534" y="78"/>
                  </a:cubicBezTo>
                  <a:cubicBezTo>
                    <a:pt x="1310" y="207"/>
                    <a:pt x="1109" y="373"/>
                    <a:pt x="901" y="528"/>
                  </a:cubicBezTo>
                  <a:cubicBezTo>
                    <a:pt x="766" y="629"/>
                    <a:pt x="637" y="738"/>
                    <a:pt x="507" y="847"/>
                  </a:cubicBezTo>
                  <a:cubicBezTo>
                    <a:pt x="433" y="909"/>
                    <a:pt x="366" y="979"/>
                    <a:pt x="310" y="1058"/>
                  </a:cubicBezTo>
                  <a:cubicBezTo>
                    <a:pt x="277" y="1101"/>
                    <a:pt x="248" y="1147"/>
                    <a:pt x="218" y="1194"/>
                  </a:cubicBezTo>
                  <a:cubicBezTo>
                    <a:pt x="188" y="1230"/>
                    <a:pt x="158" y="1267"/>
                    <a:pt x="128" y="1304"/>
                  </a:cubicBezTo>
                  <a:cubicBezTo>
                    <a:pt x="69" y="1379"/>
                    <a:pt x="26" y="1448"/>
                    <a:pt x="13" y="1546"/>
                  </a:cubicBezTo>
                  <a:cubicBezTo>
                    <a:pt x="1" y="1636"/>
                    <a:pt x="13" y="1736"/>
                    <a:pt x="63" y="1815"/>
                  </a:cubicBezTo>
                  <a:cubicBezTo>
                    <a:pt x="102" y="1876"/>
                    <a:pt x="154" y="1927"/>
                    <a:pt x="214" y="1966"/>
                  </a:cubicBezTo>
                  <a:cubicBezTo>
                    <a:pt x="269" y="2002"/>
                    <a:pt x="357" y="2025"/>
                    <a:pt x="436" y="2025"/>
                  </a:cubicBezTo>
                  <a:cubicBezTo>
                    <a:pt x="474" y="2025"/>
                    <a:pt x="510" y="2020"/>
                    <a:pt x="539" y="2008"/>
                  </a:cubicBezTo>
                  <a:cubicBezTo>
                    <a:pt x="608" y="1982"/>
                    <a:pt x="678" y="1951"/>
                    <a:pt x="749" y="1928"/>
                  </a:cubicBezTo>
                  <a:cubicBezTo>
                    <a:pt x="811" y="1908"/>
                    <a:pt x="876" y="1897"/>
                    <a:pt x="937" y="1875"/>
                  </a:cubicBezTo>
                  <a:cubicBezTo>
                    <a:pt x="1111" y="1811"/>
                    <a:pt x="1271" y="1703"/>
                    <a:pt x="1425" y="1601"/>
                  </a:cubicBezTo>
                  <a:cubicBezTo>
                    <a:pt x="1550" y="1521"/>
                    <a:pt x="1670" y="1430"/>
                    <a:pt x="1792" y="1344"/>
                  </a:cubicBezTo>
                  <a:cubicBezTo>
                    <a:pt x="1947" y="1233"/>
                    <a:pt x="2100" y="1124"/>
                    <a:pt x="2242" y="995"/>
                  </a:cubicBezTo>
                  <a:cubicBezTo>
                    <a:pt x="2457" y="799"/>
                    <a:pt x="2457" y="447"/>
                    <a:pt x="2287" y="228"/>
                  </a:cubicBezTo>
                  <a:cubicBezTo>
                    <a:pt x="2173" y="80"/>
                    <a:pt x="2001" y="1"/>
                    <a:pt x="182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49"/>
            <p:cNvSpPr/>
            <p:nvPr/>
          </p:nvSpPr>
          <p:spPr>
            <a:xfrm>
              <a:off x="4580225" y="1490075"/>
              <a:ext cx="47000" cy="37700"/>
            </a:xfrm>
            <a:custGeom>
              <a:avLst/>
              <a:gdLst/>
              <a:ahLst/>
              <a:cxnLst/>
              <a:rect l="l" t="t" r="r" b="b"/>
              <a:pathLst>
                <a:path w="1880" h="1508" extrusionOk="0">
                  <a:moveTo>
                    <a:pt x="1356" y="1"/>
                  </a:moveTo>
                  <a:cubicBezTo>
                    <a:pt x="1268" y="1"/>
                    <a:pt x="1178" y="22"/>
                    <a:pt x="1093" y="66"/>
                  </a:cubicBezTo>
                  <a:cubicBezTo>
                    <a:pt x="916" y="158"/>
                    <a:pt x="760" y="279"/>
                    <a:pt x="602" y="402"/>
                  </a:cubicBezTo>
                  <a:cubicBezTo>
                    <a:pt x="552" y="441"/>
                    <a:pt x="502" y="475"/>
                    <a:pt x="460" y="522"/>
                  </a:cubicBezTo>
                  <a:cubicBezTo>
                    <a:pt x="447" y="536"/>
                    <a:pt x="434" y="552"/>
                    <a:pt x="421" y="566"/>
                  </a:cubicBezTo>
                  <a:cubicBezTo>
                    <a:pt x="408" y="582"/>
                    <a:pt x="393" y="596"/>
                    <a:pt x="381" y="611"/>
                  </a:cubicBezTo>
                  <a:cubicBezTo>
                    <a:pt x="349" y="646"/>
                    <a:pt x="322" y="684"/>
                    <a:pt x="299" y="726"/>
                  </a:cubicBezTo>
                  <a:cubicBezTo>
                    <a:pt x="294" y="731"/>
                    <a:pt x="289" y="737"/>
                    <a:pt x="286" y="742"/>
                  </a:cubicBezTo>
                  <a:cubicBezTo>
                    <a:pt x="256" y="776"/>
                    <a:pt x="230" y="813"/>
                    <a:pt x="206" y="851"/>
                  </a:cubicBezTo>
                  <a:lnTo>
                    <a:pt x="137" y="931"/>
                  </a:lnTo>
                  <a:cubicBezTo>
                    <a:pt x="41" y="1040"/>
                    <a:pt x="1" y="1208"/>
                    <a:pt x="84" y="1339"/>
                  </a:cubicBezTo>
                  <a:cubicBezTo>
                    <a:pt x="146" y="1435"/>
                    <a:pt x="260" y="1508"/>
                    <a:pt x="377" y="1508"/>
                  </a:cubicBezTo>
                  <a:cubicBezTo>
                    <a:pt x="406" y="1508"/>
                    <a:pt x="435" y="1503"/>
                    <a:pt x="464" y="1494"/>
                  </a:cubicBezTo>
                  <a:cubicBezTo>
                    <a:pt x="500" y="1481"/>
                    <a:pt x="538" y="1465"/>
                    <a:pt x="576" y="1453"/>
                  </a:cubicBezTo>
                  <a:lnTo>
                    <a:pt x="576" y="1453"/>
                  </a:lnTo>
                  <a:cubicBezTo>
                    <a:pt x="651" y="1446"/>
                    <a:pt x="714" y="1417"/>
                    <a:pt x="789" y="1401"/>
                  </a:cubicBezTo>
                  <a:cubicBezTo>
                    <a:pt x="854" y="1387"/>
                    <a:pt x="920" y="1368"/>
                    <a:pt x="984" y="1346"/>
                  </a:cubicBezTo>
                  <a:cubicBezTo>
                    <a:pt x="1087" y="1309"/>
                    <a:pt x="1179" y="1253"/>
                    <a:pt x="1273" y="1198"/>
                  </a:cubicBezTo>
                  <a:cubicBezTo>
                    <a:pt x="1432" y="1106"/>
                    <a:pt x="1583" y="999"/>
                    <a:pt x="1722" y="880"/>
                  </a:cubicBezTo>
                  <a:cubicBezTo>
                    <a:pt x="1814" y="801"/>
                    <a:pt x="1880" y="632"/>
                    <a:pt x="1874" y="513"/>
                  </a:cubicBezTo>
                  <a:cubicBezTo>
                    <a:pt x="1871" y="400"/>
                    <a:pt x="1832" y="290"/>
                    <a:pt x="1763" y="201"/>
                  </a:cubicBezTo>
                  <a:cubicBezTo>
                    <a:pt x="1660" y="67"/>
                    <a:pt x="1511" y="1"/>
                    <a:pt x="13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4" name="Google Shape;1234;p49"/>
            <p:cNvSpPr/>
            <p:nvPr/>
          </p:nvSpPr>
          <p:spPr>
            <a:xfrm>
              <a:off x="4592750" y="1500075"/>
              <a:ext cx="2625" cy="2025"/>
            </a:xfrm>
            <a:custGeom>
              <a:avLst/>
              <a:gdLst/>
              <a:ahLst/>
              <a:cxnLst/>
              <a:rect l="l" t="t" r="r" b="b"/>
              <a:pathLst>
                <a:path w="105" h="81" extrusionOk="0">
                  <a:moveTo>
                    <a:pt x="105" y="0"/>
                  </a:moveTo>
                  <a:lnTo>
                    <a:pt x="101" y="2"/>
                  </a:lnTo>
                  <a:cubicBezTo>
                    <a:pt x="98" y="5"/>
                    <a:pt x="94" y="8"/>
                    <a:pt x="91" y="11"/>
                  </a:cubicBezTo>
                  <a:lnTo>
                    <a:pt x="91" y="11"/>
                  </a:lnTo>
                  <a:lnTo>
                    <a:pt x="105" y="0"/>
                  </a:lnTo>
                  <a:close/>
                  <a:moveTo>
                    <a:pt x="91" y="11"/>
                  </a:moveTo>
                  <a:lnTo>
                    <a:pt x="35" y="53"/>
                  </a:lnTo>
                  <a:lnTo>
                    <a:pt x="35" y="53"/>
                  </a:lnTo>
                  <a:cubicBezTo>
                    <a:pt x="54" y="39"/>
                    <a:pt x="73" y="25"/>
                    <a:pt x="91" y="11"/>
                  </a:cubicBezTo>
                  <a:close/>
                  <a:moveTo>
                    <a:pt x="35" y="53"/>
                  </a:moveTo>
                  <a:lnTo>
                    <a:pt x="35" y="53"/>
                  </a:lnTo>
                  <a:cubicBezTo>
                    <a:pt x="24" y="62"/>
                    <a:pt x="12" y="71"/>
                    <a:pt x="1" y="80"/>
                  </a:cubicBezTo>
                  <a:lnTo>
                    <a:pt x="35" y="53"/>
                  </a:lnTo>
                  <a:close/>
                </a:path>
              </a:pathLst>
            </a:custGeom>
            <a:solidFill>
              <a:srgbClr val="381F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5" name="Google Shape;1235;p49"/>
            <p:cNvSpPr/>
            <p:nvPr/>
          </p:nvSpPr>
          <p:spPr>
            <a:xfrm>
              <a:off x="4560725" y="1435275"/>
              <a:ext cx="49875" cy="37200"/>
            </a:xfrm>
            <a:custGeom>
              <a:avLst/>
              <a:gdLst/>
              <a:ahLst/>
              <a:cxnLst/>
              <a:rect l="l" t="t" r="r" b="b"/>
              <a:pathLst>
                <a:path w="1995" h="1488" extrusionOk="0">
                  <a:moveTo>
                    <a:pt x="1474" y="0"/>
                  </a:moveTo>
                  <a:cubicBezTo>
                    <a:pt x="1386" y="0"/>
                    <a:pt x="1298" y="23"/>
                    <a:pt x="1219" y="69"/>
                  </a:cubicBezTo>
                  <a:cubicBezTo>
                    <a:pt x="1038" y="154"/>
                    <a:pt x="865" y="259"/>
                    <a:pt x="693" y="359"/>
                  </a:cubicBezTo>
                  <a:cubicBezTo>
                    <a:pt x="578" y="426"/>
                    <a:pt x="475" y="510"/>
                    <a:pt x="371" y="593"/>
                  </a:cubicBezTo>
                  <a:cubicBezTo>
                    <a:pt x="295" y="654"/>
                    <a:pt x="230" y="729"/>
                    <a:pt x="163" y="802"/>
                  </a:cubicBezTo>
                  <a:cubicBezTo>
                    <a:pt x="45" y="928"/>
                    <a:pt x="1" y="1138"/>
                    <a:pt x="100" y="1291"/>
                  </a:cubicBezTo>
                  <a:cubicBezTo>
                    <a:pt x="183" y="1419"/>
                    <a:pt x="312" y="1488"/>
                    <a:pt x="456" y="1488"/>
                  </a:cubicBezTo>
                  <a:cubicBezTo>
                    <a:pt x="488" y="1488"/>
                    <a:pt x="522" y="1484"/>
                    <a:pt x="556" y="1477"/>
                  </a:cubicBezTo>
                  <a:cubicBezTo>
                    <a:pt x="653" y="1455"/>
                    <a:pt x="751" y="1440"/>
                    <a:pt x="844" y="1405"/>
                  </a:cubicBezTo>
                  <a:cubicBezTo>
                    <a:pt x="969" y="1358"/>
                    <a:pt x="1093" y="1310"/>
                    <a:pt x="1210" y="1245"/>
                  </a:cubicBezTo>
                  <a:cubicBezTo>
                    <a:pt x="1386" y="1150"/>
                    <a:pt x="1564" y="1054"/>
                    <a:pt x="1730" y="943"/>
                  </a:cubicBezTo>
                  <a:cubicBezTo>
                    <a:pt x="1871" y="849"/>
                    <a:pt x="1995" y="689"/>
                    <a:pt x="1980" y="506"/>
                  </a:cubicBezTo>
                  <a:cubicBezTo>
                    <a:pt x="1972" y="418"/>
                    <a:pt x="1969" y="326"/>
                    <a:pt x="1918" y="248"/>
                  </a:cubicBezTo>
                  <a:cubicBezTo>
                    <a:pt x="1869" y="173"/>
                    <a:pt x="1801" y="122"/>
                    <a:pt x="1730" y="69"/>
                  </a:cubicBezTo>
                  <a:cubicBezTo>
                    <a:pt x="1651" y="23"/>
                    <a:pt x="1563" y="0"/>
                    <a:pt x="147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49"/>
            <p:cNvSpPr/>
            <p:nvPr/>
          </p:nvSpPr>
          <p:spPr>
            <a:xfrm>
              <a:off x="4524825" y="1167300"/>
              <a:ext cx="36700" cy="188400"/>
            </a:xfrm>
            <a:custGeom>
              <a:avLst/>
              <a:gdLst/>
              <a:ahLst/>
              <a:cxnLst/>
              <a:rect l="l" t="t" r="r" b="b"/>
              <a:pathLst>
                <a:path w="1468" h="7536" extrusionOk="0">
                  <a:moveTo>
                    <a:pt x="749" y="1"/>
                  </a:moveTo>
                  <a:cubicBezTo>
                    <a:pt x="608" y="1"/>
                    <a:pt x="469" y="78"/>
                    <a:pt x="428" y="247"/>
                  </a:cubicBezTo>
                  <a:cubicBezTo>
                    <a:pt x="284" y="838"/>
                    <a:pt x="143" y="1413"/>
                    <a:pt x="82" y="2020"/>
                  </a:cubicBezTo>
                  <a:cubicBezTo>
                    <a:pt x="21" y="2623"/>
                    <a:pt x="1" y="3230"/>
                    <a:pt x="21" y="3837"/>
                  </a:cubicBezTo>
                  <a:cubicBezTo>
                    <a:pt x="42" y="4453"/>
                    <a:pt x="107" y="5066"/>
                    <a:pt x="200" y="5675"/>
                  </a:cubicBezTo>
                  <a:cubicBezTo>
                    <a:pt x="247" y="5984"/>
                    <a:pt x="289" y="6279"/>
                    <a:pt x="417" y="6565"/>
                  </a:cubicBezTo>
                  <a:cubicBezTo>
                    <a:pt x="534" y="6828"/>
                    <a:pt x="635" y="7100"/>
                    <a:pt x="765" y="7358"/>
                  </a:cubicBezTo>
                  <a:cubicBezTo>
                    <a:pt x="827" y="7482"/>
                    <a:pt x="936" y="7536"/>
                    <a:pt x="1048" y="7536"/>
                  </a:cubicBezTo>
                  <a:cubicBezTo>
                    <a:pt x="1234" y="7536"/>
                    <a:pt x="1428" y="7388"/>
                    <a:pt x="1433" y="7178"/>
                  </a:cubicBezTo>
                  <a:cubicBezTo>
                    <a:pt x="1442" y="6878"/>
                    <a:pt x="1424" y="6584"/>
                    <a:pt x="1448" y="6286"/>
                  </a:cubicBezTo>
                  <a:cubicBezTo>
                    <a:pt x="1468" y="6030"/>
                    <a:pt x="1399" y="5771"/>
                    <a:pt x="1368" y="5517"/>
                  </a:cubicBezTo>
                  <a:cubicBezTo>
                    <a:pt x="1296" y="4938"/>
                    <a:pt x="1245" y="4354"/>
                    <a:pt x="1210" y="3771"/>
                  </a:cubicBezTo>
                  <a:cubicBezTo>
                    <a:pt x="1175" y="3211"/>
                    <a:pt x="1154" y="2647"/>
                    <a:pt x="1146" y="2084"/>
                  </a:cubicBezTo>
                  <a:cubicBezTo>
                    <a:pt x="1136" y="1503"/>
                    <a:pt x="1097" y="921"/>
                    <a:pt x="1106" y="339"/>
                  </a:cubicBezTo>
                  <a:cubicBezTo>
                    <a:pt x="1109" y="123"/>
                    <a:pt x="927" y="1"/>
                    <a:pt x="7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49"/>
            <p:cNvSpPr/>
            <p:nvPr/>
          </p:nvSpPr>
          <p:spPr>
            <a:xfrm>
              <a:off x="5017175" y="728150"/>
              <a:ext cx="45350" cy="133650"/>
            </a:xfrm>
            <a:custGeom>
              <a:avLst/>
              <a:gdLst/>
              <a:ahLst/>
              <a:cxnLst/>
              <a:rect l="l" t="t" r="r" b="b"/>
              <a:pathLst>
                <a:path w="1814" h="5346" extrusionOk="0">
                  <a:moveTo>
                    <a:pt x="1489" y="0"/>
                  </a:moveTo>
                  <a:cubicBezTo>
                    <a:pt x="1418" y="0"/>
                    <a:pt x="1351" y="38"/>
                    <a:pt x="1312" y="128"/>
                  </a:cubicBezTo>
                  <a:cubicBezTo>
                    <a:pt x="973" y="917"/>
                    <a:pt x="611" y="1704"/>
                    <a:pt x="390" y="2537"/>
                  </a:cubicBezTo>
                  <a:cubicBezTo>
                    <a:pt x="280" y="2949"/>
                    <a:pt x="195" y="3366"/>
                    <a:pt x="136" y="3787"/>
                  </a:cubicBezTo>
                  <a:cubicBezTo>
                    <a:pt x="107" y="3996"/>
                    <a:pt x="82" y="4205"/>
                    <a:pt x="63" y="4414"/>
                  </a:cubicBezTo>
                  <a:cubicBezTo>
                    <a:pt x="40" y="4653"/>
                    <a:pt x="1" y="4886"/>
                    <a:pt x="93" y="5115"/>
                  </a:cubicBezTo>
                  <a:cubicBezTo>
                    <a:pt x="148" y="5253"/>
                    <a:pt x="290" y="5346"/>
                    <a:pt x="426" y="5346"/>
                  </a:cubicBezTo>
                  <a:cubicBezTo>
                    <a:pt x="522" y="5346"/>
                    <a:pt x="616" y="5299"/>
                    <a:pt x="674" y="5190"/>
                  </a:cubicBezTo>
                  <a:cubicBezTo>
                    <a:pt x="863" y="4840"/>
                    <a:pt x="823" y="4381"/>
                    <a:pt x="877" y="3992"/>
                  </a:cubicBezTo>
                  <a:cubicBezTo>
                    <a:pt x="932" y="3583"/>
                    <a:pt x="997" y="3175"/>
                    <a:pt x="1075" y="2771"/>
                  </a:cubicBezTo>
                  <a:cubicBezTo>
                    <a:pt x="1234" y="1957"/>
                    <a:pt x="1403" y="1136"/>
                    <a:pt x="1730" y="371"/>
                  </a:cubicBezTo>
                  <a:cubicBezTo>
                    <a:pt x="1813" y="178"/>
                    <a:pt x="1644" y="0"/>
                    <a:pt x="14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49"/>
            <p:cNvSpPr/>
            <p:nvPr/>
          </p:nvSpPr>
          <p:spPr>
            <a:xfrm>
              <a:off x="4969325" y="1197475"/>
              <a:ext cx="98325" cy="47175"/>
            </a:xfrm>
            <a:custGeom>
              <a:avLst/>
              <a:gdLst/>
              <a:ahLst/>
              <a:cxnLst/>
              <a:rect l="l" t="t" r="r" b="b"/>
              <a:pathLst>
                <a:path w="3933" h="1887" extrusionOk="0">
                  <a:moveTo>
                    <a:pt x="3368" y="1"/>
                  </a:moveTo>
                  <a:cubicBezTo>
                    <a:pt x="3366" y="1"/>
                    <a:pt x="3364" y="1"/>
                    <a:pt x="3362" y="1"/>
                  </a:cubicBezTo>
                  <a:cubicBezTo>
                    <a:pt x="3288" y="1"/>
                    <a:pt x="3215" y="7"/>
                    <a:pt x="3141" y="16"/>
                  </a:cubicBezTo>
                  <a:cubicBezTo>
                    <a:pt x="3080" y="16"/>
                    <a:pt x="3068" y="19"/>
                    <a:pt x="3104" y="24"/>
                  </a:cubicBezTo>
                  <a:cubicBezTo>
                    <a:pt x="3127" y="28"/>
                    <a:pt x="3137" y="30"/>
                    <a:pt x="3133" y="30"/>
                  </a:cubicBezTo>
                  <a:cubicBezTo>
                    <a:pt x="3127" y="30"/>
                    <a:pt x="3074" y="23"/>
                    <a:pt x="2976" y="8"/>
                  </a:cubicBezTo>
                  <a:cubicBezTo>
                    <a:pt x="2964" y="7"/>
                    <a:pt x="2952" y="7"/>
                    <a:pt x="2940" y="7"/>
                  </a:cubicBezTo>
                  <a:cubicBezTo>
                    <a:pt x="2782" y="7"/>
                    <a:pt x="2638" y="64"/>
                    <a:pt x="2488" y="112"/>
                  </a:cubicBezTo>
                  <a:cubicBezTo>
                    <a:pt x="2236" y="192"/>
                    <a:pt x="1990" y="295"/>
                    <a:pt x="1743" y="389"/>
                  </a:cubicBezTo>
                  <a:cubicBezTo>
                    <a:pt x="1467" y="495"/>
                    <a:pt x="1197" y="611"/>
                    <a:pt x="930" y="735"/>
                  </a:cubicBezTo>
                  <a:cubicBezTo>
                    <a:pt x="679" y="850"/>
                    <a:pt x="467" y="1018"/>
                    <a:pt x="241" y="1166"/>
                  </a:cubicBezTo>
                  <a:cubicBezTo>
                    <a:pt x="79" y="1273"/>
                    <a:pt x="1" y="1471"/>
                    <a:pt x="81" y="1653"/>
                  </a:cubicBezTo>
                  <a:cubicBezTo>
                    <a:pt x="153" y="1819"/>
                    <a:pt x="291" y="1887"/>
                    <a:pt x="453" y="1887"/>
                  </a:cubicBezTo>
                  <a:cubicBezTo>
                    <a:pt x="482" y="1887"/>
                    <a:pt x="512" y="1884"/>
                    <a:pt x="542" y="1880"/>
                  </a:cubicBezTo>
                  <a:cubicBezTo>
                    <a:pt x="778" y="1848"/>
                    <a:pt x="1031" y="1838"/>
                    <a:pt x="1274" y="1776"/>
                  </a:cubicBezTo>
                  <a:cubicBezTo>
                    <a:pt x="1510" y="1717"/>
                    <a:pt x="1744" y="1641"/>
                    <a:pt x="1973" y="1558"/>
                  </a:cubicBezTo>
                  <a:cubicBezTo>
                    <a:pt x="2195" y="1478"/>
                    <a:pt x="2418" y="1400"/>
                    <a:pt x="2637" y="1318"/>
                  </a:cubicBezTo>
                  <a:cubicBezTo>
                    <a:pt x="2892" y="1221"/>
                    <a:pt x="3185" y="1121"/>
                    <a:pt x="3373" y="916"/>
                  </a:cubicBezTo>
                  <a:cubicBezTo>
                    <a:pt x="3468" y="847"/>
                    <a:pt x="3564" y="779"/>
                    <a:pt x="3653" y="705"/>
                  </a:cubicBezTo>
                  <a:cubicBezTo>
                    <a:pt x="3932" y="473"/>
                    <a:pt x="3703" y="1"/>
                    <a:pt x="336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49"/>
            <p:cNvSpPr/>
            <p:nvPr/>
          </p:nvSpPr>
          <p:spPr>
            <a:xfrm>
              <a:off x="4985825" y="1255700"/>
              <a:ext cx="84725" cy="47550"/>
            </a:xfrm>
            <a:custGeom>
              <a:avLst/>
              <a:gdLst/>
              <a:ahLst/>
              <a:cxnLst/>
              <a:rect l="l" t="t" r="r" b="b"/>
              <a:pathLst>
                <a:path w="3389" h="1902" extrusionOk="0">
                  <a:moveTo>
                    <a:pt x="2780" y="1"/>
                  </a:moveTo>
                  <a:cubicBezTo>
                    <a:pt x="2697" y="1"/>
                    <a:pt x="2612" y="24"/>
                    <a:pt x="2535" y="46"/>
                  </a:cubicBezTo>
                  <a:cubicBezTo>
                    <a:pt x="2424" y="75"/>
                    <a:pt x="2320" y="118"/>
                    <a:pt x="2214" y="160"/>
                  </a:cubicBezTo>
                  <a:cubicBezTo>
                    <a:pt x="1952" y="264"/>
                    <a:pt x="1699" y="377"/>
                    <a:pt x="1443" y="493"/>
                  </a:cubicBezTo>
                  <a:cubicBezTo>
                    <a:pt x="1219" y="594"/>
                    <a:pt x="999" y="702"/>
                    <a:pt x="780" y="810"/>
                  </a:cubicBezTo>
                  <a:cubicBezTo>
                    <a:pt x="677" y="860"/>
                    <a:pt x="573" y="906"/>
                    <a:pt x="475" y="966"/>
                  </a:cubicBezTo>
                  <a:cubicBezTo>
                    <a:pt x="420" y="1001"/>
                    <a:pt x="364" y="1034"/>
                    <a:pt x="312" y="1071"/>
                  </a:cubicBezTo>
                  <a:cubicBezTo>
                    <a:pt x="246" y="1109"/>
                    <a:pt x="192" y="1164"/>
                    <a:pt x="153" y="1229"/>
                  </a:cubicBezTo>
                  <a:lnTo>
                    <a:pt x="136" y="1247"/>
                  </a:lnTo>
                  <a:cubicBezTo>
                    <a:pt x="31" y="1354"/>
                    <a:pt x="0" y="1514"/>
                    <a:pt x="59" y="1654"/>
                  </a:cubicBezTo>
                  <a:cubicBezTo>
                    <a:pt x="123" y="1799"/>
                    <a:pt x="245" y="1866"/>
                    <a:pt x="399" y="1882"/>
                  </a:cubicBezTo>
                  <a:lnTo>
                    <a:pt x="426" y="1885"/>
                  </a:lnTo>
                  <a:cubicBezTo>
                    <a:pt x="471" y="1896"/>
                    <a:pt x="517" y="1901"/>
                    <a:pt x="563" y="1901"/>
                  </a:cubicBezTo>
                  <a:cubicBezTo>
                    <a:pt x="595" y="1901"/>
                    <a:pt x="627" y="1899"/>
                    <a:pt x="658" y="1894"/>
                  </a:cubicBezTo>
                  <a:cubicBezTo>
                    <a:pt x="724" y="1884"/>
                    <a:pt x="789" y="1875"/>
                    <a:pt x="855" y="1864"/>
                  </a:cubicBezTo>
                  <a:cubicBezTo>
                    <a:pt x="968" y="1845"/>
                    <a:pt x="1077" y="1809"/>
                    <a:pt x="1187" y="1777"/>
                  </a:cubicBezTo>
                  <a:cubicBezTo>
                    <a:pt x="1424" y="1706"/>
                    <a:pt x="1655" y="1629"/>
                    <a:pt x="1884" y="1536"/>
                  </a:cubicBezTo>
                  <a:cubicBezTo>
                    <a:pt x="2143" y="1431"/>
                    <a:pt x="2400" y="1323"/>
                    <a:pt x="2648" y="1191"/>
                  </a:cubicBezTo>
                  <a:cubicBezTo>
                    <a:pt x="2750" y="1138"/>
                    <a:pt x="2849" y="1079"/>
                    <a:pt x="2944" y="1015"/>
                  </a:cubicBezTo>
                  <a:cubicBezTo>
                    <a:pt x="3042" y="945"/>
                    <a:pt x="3144" y="879"/>
                    <a:pt x="3206" y="771"/>
                  </a:cubicBezTo>
                  <a:cubicBezTo>
                    <a:pt x="3226" y="725"/>
                    <a:pt x="3239" y="695"/>
                    <a:pt x="3248" y="675"/>
                  </a:cubicBezTo>
                  <a:cubicBezTo>
                    <a:pt x="3260" y="659"/>
                    <a:pt x="3271" y="641"/>
                    <a:pt x="3280" y="623"/>
                  </a:cubicBezTo>
                  <a:cubicBezTo>
                    <a:pt x="3388" y="428"/>
                    <a:pt x="3306" y="85"/>
                    <a:pt x="3046" y="49"/>
                  </a:cubicBezTo>
                  <a:lnTo>
                    <a:pt x="2932" y="34"/>
                  </a:lnTo>
                  <a:cubicBezTo>
                    <a:pt x="2923" y="28"/>
                    <a:pt x="2912" y="24"/>
                    <a:pt x="2900" y="20"/>
                  </a:cubicBezTo>
                  <a:cubicBezTo>
                    <a:pt x="2861" y="6"/>
                    <a:pt x="2820" y="1"/>
                    <a:pt x="27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49"/>
            <p:cNvSpPr/>
            <p:nvPr/>
          </p:nvSpPr>
          <p:spPr>
            <a:xfrm>
              <a:off x="4989575" y="1286100"/>
              <a:ext cx="375" cy="400"/>
            </a:xfrm>
            <a:custGeom>
              <a:avLst/>
              <a:gdLst/>
              <a:ahLst/>
              <a:cxnLst/>
              <a:rect l="l" t="t" r="r" b="b"/>
              <a:pathLst>
                <a:path w="15" h="16" extrusionOk="0">
                  <a:moveTo>
                    <a:pt x="14" y="1"/>
                  </a:moveTo>
                  <a:lnTo>
                    <a:pt x="14" y="1"/>
                  </a:lnTo>
                  <a:cubicBezTo>
                    <a:pt x="14" y="1"/>
                    <a:pt x="10" y="5"/>
                    <a:pt x="2" y="13"/>
                  </a:cubicBezTo>
                  <a:lnTo>
                    <a:pt x="2" y="13"/>
                  </a:lnTo>
                  <a:cubicBezTo>
                    <a:pt x="2" y="13"/>
                    <a:pt x="3" y="13"/>
                    <a:pt x="3" y="13"/>
                  </a:cubicBezTo>
                  <a:cubicBezTo>
                    <a:pt x="10" y="5"/>
                    <a:pt x="14" y="1"/>
                    <a:pt x="14" y="1"/>
                  </a:cubicBezTo>
                  <a:close/>
                  <a:moveTo>
                    <a:pt x="2" y="13"/>
                  </a:moveTo>
                  <a:cubicBezTo>
                    <a:pt x="1" y="14"/>
                    <a:pt x="0" y="14"/>
                    <a:pt x="0" y="15"/>
                  </a:cubicBezTo>
                  <a:cubicBezTo>
                    <a:pt x="1" y="14"/>
                    <a:pt x="2" y="14"/>
                    <a:pt x="2" y="13"/>
                  </a:cubicBezTo>
                  <a:close/>
                </a:path>
              </a:pathLst>
            </a:custGeom>
            <a:solidFill>
              <a:srgbClr val="381F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49"/>
            <p:cNvSpPr/>
            <p:nvPr/>
          </p:nvSpPr>
          <p:spPr>
            <a:xfrm>
              <a:off x="5053175" y="1347650"/>
              <a:ext cx="3650" cy="1550"/>
            </a:xfrm>
            <a:custGeom>
              <a:avLst/>
              <a:gdLst/>
              <a:ahLst/>
              <a:cxnLst/>
              <a:rect l="l" t="t" r="r" b="b"/>
              <a:pathLst>
                <a:path w="146" h="62" extrusionOk="0">
                  <a:moveTo>
                    <a:pt x="145" y="1"/>
                  </a:moveTo>
                  <a:lnTo>
                    <a:pt x="1" y="62"/>
                  </a:lnTo>
                  <a:lnTo>
                    <a:pt x="8" y="59"/>
                  </a:lnTo>
                  <a:cubicBezTo>
                    <a:pt x="54" y="39"/>
                    <a:pt x="101" y="21"/>
                    <a:pt x="145" y="1"/>
                  </a:cubicBezTo>
                  <a:close/>
                </a:path>
              </a:pathLst>
            </a:custGeom>
            <a:solidFill>
              <a:srgbClr val="381F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2" name="Google Shape;1242;p49"/>
            <p:cNvSpPr/>
            <p:nvPr/>
          </p:nvSpPr>
          <p:spPr>
            <a:xfrm>
              <a:off x="5015900" y="1313800"/>
              <a:ext cx="66775" cy="45075"/>
            </a:xfrm>
            <a:custGeom>
              <a:avLst/>
              <a:gdLst/>
              <a:ahLst/>
              <a:cxnLst/>
              <a:rect l="l" t="t" r="r" b="b"/>
              <a:pathLst>
                <a:path w="2671" h="1803" extrusionOk="0">
                  <a:moveTo>
                    <a:pt x="2159" y="0"/>
                  </a:moveTo>
                  <a:cubicBezTo>
                    <a:pt x="2137" y="0"/>
                    <a:pt x="2115" y="2"/>
                    <a:pt x="2094" y="4"/>
                  </a:cubicBezTo>
                  <a:cubicBezTo>
                    <a:pt x="1997" y="16"/>
                    <a:pt x="1901" y="32"/>
                    <a:pt x="1806" y="46"/>
                  </a:cubicBezTo>
                  <a:cubicBezTo>
                    <a:pt x="1784" y="44"/>
                    <a:pt x="1763" y="43"/>
                    <a:pt x="1742" y="43"/>
                  </a:cubicBezTo>
                  <a:cubicBezTo>
                    <a:pt x="1548" y="43"/>
                    <a:pt x="1369" y="128"/>
                    <a:pt x="1190" y="218"/>
                  </a:cubicBezTo>
                  <a:cubicBezTo>
                    <a:pt x="1064" y="283"/>
                    <a:pt x="943" y="357"/>
                    <a:pt x="828" y="441"/>
                  </a:cubicBezTo>
                  <a:cubicBezTo>
                    <a:pt x="687" y="542"/>
                    <a:pt x="559" y="659"/>
                    <a:pt x="436" y="779"/>
                  </a:cubicBezTo>
                  <a:cubicBezTo>
                    <a:pt x="411" y="804"/>
                    <a:pt x="384" y="829"/>
                    <a:pt x="360" y="856"/>
                  </a:cubicBezTo>
                  <a:lnTo>
                    <a:pt x="281" y="957"/>
                  </a:lnTo>
                  <a:cubicBezTo>
                    <a:pt x="279" y="961"/>
                    <a:pt x="281" y="958"/>
                    <a:pt x="279" y="962"/>
                  </a:cubicBezTo>
                  <a:cubicBezTo>
                    <a:pt x="239" y="1007"/>
                    <a:pt x="175" y="1096"/>
                    <a:pt x="168" y="1105"/>
                  </a:cubicBezTo>
                  <a:cubicBezTo>
                    <a:pt x="39" y="1268"/>
                    <a:pt x="1" y="1472"/>
                    <a:pt x="135" y="1647"/>
                  </a:cubicBezTo>
                  <a:cubicBezTo>
                    <a:pt x="220" y="1755"/>
                    <a:pt x="332" y="1803"/>
                    <a:pt x="451" y="1803"/>
                  </a:cubicBezTo>
                  <a:cubicBezTo>
                    <a:pt x="523" y="1803"/>
                    <a:pt x="596" y="1786"/>
                    <a:pt x="668" y="1754"/>
                  </a:cubicBezTo>
                  <a:cubicBezTo>
                    <a:pt x="699" y="1739"/>
                    <a:pt x="732" y="1722"/>
                    <a:pt x="765" y="1711"/>
                  </a:cubicBezTo>
                  <a:cubicBezTo>
                    <a:pt x="785" y="1706"/>
                    <a:pt x="808" y="1700"/>
                    <a:pt x="816" y="1697"/>
                  </a:cubicBezTo>
                  <a:cubicBezTo>
                    <a:pt x="925" y="1666"/>
                    <a:pt x="1027" y="1611"/>
                    <a:pt x="1131" y="1567"/>
                  </a:cubicBezTo>
                  <a:cubicBezTo>
                    <a:pt x="1253" y="1516"/>
                    <a:pt x="1376" y="1465"/>
                    <a:pt x="1499" y="1412"/>
                  </a:cubicBezTo>
                  <a:cubicBezTo>
                    <a:pt x="1628" y="1358"/>
                    <a:pt x="1752" y="1299"/>
                    <a:pt x="1879" y="1241"/>
                  </a:cubicBezTo>
                  <a:cubicBezTo>
                    <a:pt x="2010" y="1182"/>
                    <a:pt x="2123" y="1117"/>
                    <a:pt x="2209" y="1008"/>
                  </a:cubicBezTo>
                  <a:cubicBezTo>
                    <a:pt x="2257" y="976"/>
                    <a:pt x="2305" y="943"/>
                    <a:pt x="2355" y="912"/>
                  </a:cubicBezTo>
                  <a:cubicBezTo>
                    <a:pt x="2449" y="852"/>
                    <a:pt x="2532" y="786"/>
                    <a:pt x="2589" y="689"/>
                  </a:cubicBezTo>
                  <a:cubicBezTo>
                    <a:pt x="2659" y="567"/>
                    <a:pt x="2670" y="419"/>
                    <a:pt x="2619" y="289"/>
                  </a:cubicBezTo>
                  <a:cubicBezTo>
                    <a:pt x="2541" y="104"/>
                    <a:pt x="2353" y="0"/>
                    <a:pt x="21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3" name="Google Shape;1243;p49"/>
            <p:cNvSpPr/>
            <p:nvPr/>
          </p:nvSpPr>
          <p:spPr>
            <a:xfrm>
              <a:off x="5495475" y="1024650"/>
              <a:ext cx="180825" cy="70325"/>
            </a:xfrm>
            <a:custGeom>
              <a:avLst/>
              <a:gdLst/>
              <a:ahLst/>
              <a:cxnLst/>
              <a:rect l="l" t="t" r="r" b="b"/>
              <a:pathLst>
                <a:path w="7233" h="2813" extrusionOk="0">
                  <a:moveTo>
                    <a:pt x="420" y="0"/>
                  </a:moveTo>
                  <a:cubicBezTo>
                    <a:pt x="181" y="0"/>
                    <a:pt x="1" y="293"/>
                    <a:pt x="192" y="539"/>
                  </a:cubicBezTo>
                  <a:cubicBezTo>
                    <a:pt x="555" y="1006"/>
                    <a:pt x="938" y="1401"/>
                    <a:pt x="1434" y="1727"/>
                  </a:cubicBezTo>
                  <a:cubicBezTo>
                    <a:pt x="1935" y="2061"/>
                    <a:pt x="2506" y="2285"/>
                    <a:pt x="3082" y="2453"/>
                  </a:cubicBezTo>
                  <a:cubicBezTo>
                    <a:pt x="3712" y="2636"/>
                    <a:pt x="4358" y="2733"/>
                    <a:pt x="5011" y="2776"/>
                  </a:cubicBezTo>
                  <a:cubicBezTo>
                    <a:pt x="5248" y="2791"/>
                    <a:pt x="5493" y="2813"/>
                    <a:pt x="5734" y="2813"/>
                  </a:cubicBezTo>
                  <a:cubicBezTo>
                    <a:pt x="5810" y="2813"/>
                    <a:pt x="5885" y="2811"/>
                    <a:pt x="5960" y="2806"/>
                  </a:cubicBezTo>
                  <a:cubicBezTo>
                    <a:pt x="6277" y="2784"/>
                    <a:pt x="6707" y="2782"/>
                    <a:pt x="6981" y="2607"/>
                  </a:cubicBezTo>
                  <a:cubicBezTo>
                    <a:pt x="7217" y="2457"/>
                    <a:pt x="7233" y="2105"/>
                    <a:pt x="6981" y="1957"/>
                  </a:cubicBezTo>
                  <a:cubicBezTo>
                    <a:pt x="6714" y="1800"/>
                    <a:pt x="6396" y="1830"/>
                    <a:pt x="6098" y="1784"/>
                  </a:cubicBezTo>
                  <a:cubicBezTo>
                    <a:pt x="5819" y="1739"/>
                    <a:pt x="5530" y="1746"/>
                    <a:pt x="5247" y="1724"/>
                  </a:cubicBezTo>
                  <a:cubicBezTo>
                    <a:pt x="4650" y="1674"/>
                    <a:pt x="4052" y="1582"/>
                    <a:pt x="3472" y="1435"/>
                  </a:cubicBezTo>
                  <a:cubicBezTo>
                    <a:pt x="2974" y="1308"/>
                    <a:pt x="2497" y="1126"/>
                    <a:pt x="2031" y="912"/>
                  </a:cubicBezTo>
                  <a:cubicBezTo>
                    <a:pt x="1551" y="693"/>
                    <a:pt x="1047" y="430"/>
                    <a:pt x="643" y="89"/>
                  </a:cubicBezTo>
                  <a:cubicBezTo>
                    <a:pt x="569" y="27"/>
                    <a:pt x="492" y="0"/>
                    <a:pt x="42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4" name="Google Shape;1244;p49"/>
            <p:cNvSpPr/>
            <p:nvPr/>
          </p:nvSpPr>
          <p:spPr>
            <a:xfrm>
              <a:off x="1555850" y="2062425"/>
              <a:ext cx="1817050" cy="1535775"/>
            </a:xfrm>
            <a:custGeom>
              <a:avLst/>
              <a:gdLst/>
              <a:ahLst/>
              <a:cxnLst/>
              <a:rect l="l" t="t" r="r" b="b"/>
              <a:pathLst>
                <a:path w="72682" h="61431" extrusionOk="0">
                  <a:moveTo>
                    <a:pt x="18798" y="484"/>
                  </a:moveTo>
                  <a:cubicBezTo>
                    <a:pt x="18798" y="484"/>
                    <a:pt x="18798" y="484"/>
                    <a:pt x="18799" y="484"/>
                  </a:cubicBezTo>
                  <a:lnTo>
                    <a:pt x="18799" y="484"/>
                  </a:lnTo>
                  <a:cubicBezTo>
                    <a:pt x="18799" y="484"/>
                    <a:pt x="18800" y="484"/>
                    <a:pt x="18800" y="484"/>
                  </a:cubicBezTo>
                  <a:close/>
                  <a:moveTo>
                    <a:pt x="31136" y="10751"/>
                  </a:moveTo>
                  <a:cubicBezTo>
                    <a:pt x="31886" y="12404"/>
                    <a:pt x="32297" y="14084"/>
                    <a:pt x="31982" y="15876"/>
                  </a:cubicBezTo>
                  <a:cubicBezTo>
                    <a:pt x="31929" y="16170"/>
                    <a:pt x="31832" y="16454"/>
                    <a:pt x="31671" y="16707"/>
                  </a:cubicBezTo>
                  <a:cubicBezTo>
                    <a:pt x="31493" y="16990"/>
                    <a:pt x="31296" y="17131"/>
                    <a:pt x="31089" y="17131"/>
                  </a:cubicBezTo>
                  <a:cubicBezTo>
                    <a:pt x="30900" y="17131"/>
                    <a:pt x="30703" y="17014"/>
                    <a:pt x="30502" y="16778"/>
                  </a:cubicBezTo>
                  <a:cubicBezTo>
                    <a:pt x="30178" y="16394"/>
                    <a:pt x="30015" y="15930"/>
                    <a:pt x="29953" y="15445"/>
                  </a:cubicBezTo>
                  <a:cubicBezTo>
                    <a:pt x="29733" y="13738"/>
                    <a:pt x="30234" y="12201"/>
                    <a:pt x="31136" y="10751"/>
                  </a:cubicBezTo>
                  <a:close/>
                  <a:moveTo>
                    <a:pt x="63301" y="21541"/>
                  </a:moveTo>
                  <a:cubicBezTo>
                    <a:pt x="63799" y="21541"/>
                    <a:pt x="64301" y="21613"/>
                    <a:pt x="64806" y="21756"/>
                  </a:cubicBezTo>
                  <a:cubicBezTo>
                    <a:pt x="65028" y="21820"/>
                    <a:pt x="65260" y="21913"/>
                    <a:pt x="65075" y="22197"/>
                  </a:cubicBezTo>
                  <a:cubicBezTo>
                    <a:pt x="64302" y="23380"/>
                    <a:pt x="63349" y="24338"/>
                    <a:pt x="61897" y="24641"/>
                  </a:cubicBezTo>
                  <a:cubicBezTo>
                    <a:pt x="61794" y="24663"/>
                    <a:pt x="61684" y="24666"/>
                    <a:pt x="61629" y="24672"/>
                  </a:cubicBezTo>
                  <a:lnTo>
                    <a:pt x="61629" y="24672"/>
                  </a:lnTo>
                  <a:cubicBezTo>
                    <a:pt x="61302" y="24670"/>
                    <a:pt x="61037" y="24617"/>
                    <a:pt x="60788" y="24512"/>
                  </a:cubicBezTo>
                  <a:cubicBezTo>
                    <a:pt x="59924" y="24154"/>
                    <a:pt x="59729" y="23335"/>
                    <a:pt x="60335" y="22614"/>
                  </a:cubicBezTo>
                  <a:cubicBezTo>
                    <a:pt x="60601" y="22299"/>
                    <a:pt x="60936" y="22073"/>
                    <a:pt x="61318" y="21924"/>
                  </a:cubicBezTo>
                  <a:cubicBezTo>
                    <a:pt x="61973" y="21669"/>
                    <a:pt x="62634" y="21541"/>
                    <a:pt x="63301" y="21541"/>
                  </a:cubicBezTo>
                  <a:close/>
                  <a:moveTo>
                    <a:pt x="11575" y="24180"/>
                  </a:moveTo>
                  <a:cubicBezTo>
                    <a:pt x="11825" y="24180"/>
                    <a:pt x="12074" y="24217"/>
                    <a:pt x="12297" y="24345"/>
                  </a:cubicBezTo>
                  <a:cubicBezTo>
                    <a:pt x="12455" y="24436"/>
                    <a:pt x="12668" y="24516"/>
                    <a:pt x="12618" y="24744"/>
                  </a:cubicBezTo>
                  <a:cubicBezTo>
                    <a:pt x="12579" y="24926"/>
                    <a:pt x="12369" y="24920"/>
                    <a:pt x="12220" y="24951"/>
                  </a:cubicBezTo>
                  <a:cubicBezTo>
                    <a:pt x="11812" y="25037"/>
                    <a:pt x="11404" y="25078"/>
                    <a:pt x="10994" y="25078"/>
                  </a:cubicBezTo>
                  <a:cubicBezTo>
                    <a:pt x="10474" y="25078"/>
                    <a:pt x="9951" y="25011"/>
                    <a:pt x="9422" y="24881"/>
                  </a:cubicBezTo>
                  <a:cubicBezTo>
                    <a:pt x="10056" y="24438"/>
                    <a:pt x="10752" y="24195"/>
                    <a:pt x="11517" y="24180"/>
                  </a:cubicBezTo>
                  <a:cubicBezTo>
                    <a:pt x="11536" y="24180"/>
                    <a:pt x="11556" y="24180"/>
                    <a:pt x="11575" y="24180"/>
                  </a:cubicBezTo>
                  <a:close/>
                  <a:moveTo>
                    <a:pt x="57955" y="38403"/>
                  </a:moveTo>
                  <a:cubicBezTo>
                    <a:pt x="58385" y="38403"/>
                    <a:pt x="58798" y="38510"/>
                    <a:pt x="59193" y="38688"/>
                  </a:cubicBezTo>
                  <a:cubicBezTo>
                    <a:pt x="60868" y="39445"/>
                    <a:pt x="61872" y="40805"/>
                    <a:pt x="62555" y="42452"/>
                  </a:cubicBezTo>
                  <a:cubicBezTo>
                    <a:pt x="62679" y="42753"/>
                    <a:pt x="62576" y="42900"/>
                    <a:pt x="62275" y="42975"/>
                  </a:cubicBezTo>
                  <a:cubicBezTo>
                    <a:pt x="61644" y="43132"/>
                    <a:pt x="61008" y="43236"/>
                    <a:pt x="60356" y="43236"/>
                  </a:cubicBezTo>
                  <a:lnTo>
                    <a:pt x="60355" y="43236"/>
                  </a:lnTo>
                  <a:cubicBezTo>
                    <a:pt x="60341" y="43236"/>
                    <a:pt x="60327" y="43236"/>
                    <a:pt x="60314" y="43236"/>
                  </a:cubicBezTo>
                  <a:cubicBezTo>
                    <a:pt x="59426" y="43236"/>
                    <a:pt x="58570" y="43083"/>
                    <a:pt x="57772" y="42671"/>
                  </a:cubicBezTo>
                  <a:cubicBezTo>
                    <a:pt x="57030" y="42288"/>
                    <a:pt x="56454" y="41731"/>
                    <a:pt x="56145" y="40942"/>
                  </a:cubicBezTo>
                  <a:cubicBezTo>
                    <a:pt x="55666" y="39721"/>
                    <a:pt x="56392" y="38548"/>
                    <a:pt x="57697" y="38416"/>
                  </a:cubicBezTo>
                  <a:cubicBezTo>
                    <a:pt x="57784" y="38407"/>
                    <a:pt x="57870" y="38403"/>
                    <a:pt x="57955" y="38403"/>
                  </a:cubicBezTo>
                  <a:close/>
                  <a:moveTo>
                    <a:pt x="14517" y="42109"/>
                  </a:moveTo>
                  <a:cubicBezTo>
                    <a:pt x="15016" y="42109"/>
                    <a:pt x="15467" y="42305"/>
                    <a:pt x="15811" y="42694"/>
                  </a:cubicBezTo>
                  <a:cubicBezTo>
                    <a:pt x="16565" y="43545"/>
                    <a:pt x="16516" y="45023"/>
                    <a:pt x="15701" y="45882"/>
                  </a:cubicBezTo>
                  <a:cubicBezTo>
                    <a:pt x="15282" y="46323"/>
                    <a:pt x="14761" y="46603"/>
                    <a:pt x="14186" y="46781"/>
                  </a:cubicBezTo>
                  <a:cubicBezTo>
                    <a:pt x="13511" y="46990"/>
                    <a:pt x="12816" y="47075"/>
                    <a:pt x="12152" y="47091"/>
                  </a:cubicBezTo>
                  <a:cubicBezTo>
                    <a:pt x="10708" y="46994"/>
                    <a:pt x="10633" y="47138"/>
                    <a:pt x="11015" y="45591"/>
                  </a:cubicBezTo>
                  <a:cubicBezTo>
                    <a:pt x="11239" y="44684"/>
                    <a:pt x="11699" y="43891"/>
                    <a:pt x="12351" y="43220"/>
                  </a:cubicBezTo>
                  <a:cubicBezTo>
                    <a:pt x="12557" y="43008"/>
                    <a:pt x="12780" y="42807"/>
                    <a:pt x="13023" y="42639"/>
                  </a:cubicBezTo>
                  <a:cubicBezTo>
                    <a:pt x="13531" y="42285"/>
                    <a:pt x="14045" y="42109"/>
                    <a:pt x="14517" y="42109"/>
                  </a:cubicBezTo>
                  <a:close/>
                  <a:moveTo>
                    <a:pt x="34223" y="46480"/>
                  </a:moveTo>
                  <a:cubicBezTo>
                    <a:pt x="34589" y="46480"/>
                    <a:pt x="34943" y="46662"/>
                    <a:pt x="35201" y="47021"/>
                  </a:cubicBezTo>
                  <a:cubicBezTo>
                    <a:pt x="35324" y="47194"/>
                    <a:pt x="35417" y="47397"/>
                    <a:pt x="35486" y="47598"/>
                  </a:cubicBezTo>
                  <a:cubicBezTo>
                    <a:pt x="36084" y="49351"/>
                    <a:pt x="35000" y="52169"/>
                    <a:pt x="33282" y="53179"/>
                  </a:cubicBezTo>
                  <a:cubicBezTo>
                    <a:pt x="32409" y="51314"/>
                    <a:pt x="32041" y="49448"/>
                    <a:pt x="32893" y="47481"/>
                  </a:cubicBezTo>
                  <a:cubicBezTo>
                    <a:pt x="33000" y="47234"/>
                    <a:pt x="33166" y="47016"/>
                    <a:pt x="33370" y="46832"/>
                  </a:cubicBezTo>
                  <a:cubicBezTo>
                    <a:pt x="33632" y="46596"/>
                    <a:pt x="33931" y="46480"/>
                    <a:pt x="34223" y="46480"/>
                  </a:cubicBezTo>
                  <a:close/>
                  <a:moveTo>
                    <a:pt x="48664" y="1372"/>
                  </a:moveTo>
                  <a:cubicBezTo>
                    <a:pt x="48785" y="1372"/>
                    <a:pt x="48906" y="1374"/>
                    <a:pt x="49027" y="1376"/>
                  </a:cubicBezTo>
                  <a:cubicBezTo>
                    <a:pt x="56000" y="1497"/>
                    <a:pt x="62672" y="5968"/>
                    <a:pt x="65403" y="12343"/>
                  </a:cubicBezTo>
                  <a:cubicBezTo>
                    <a:pt x="66329" y="14507"/>
                    <a:pt x="66702" y="16748"/>
                    <a:pt x="66292" y="19088"/>
                  </a:cubicBezTo>
                  <a:cubicBezTo>
                    <a:pt x="66246" y="19353"/>
                    <a:pt x="66186" y="19618"/>
                    <a:pt x="66114" y="19880"/>
                  </a:cubicBezTo>
                  <a:cubicBezTo>
                    <a:pt x="65986" y="20343"/>
                    <a:pt x="65939" y="20504"/>
                    <a:pt x="65714" y="20504"/>
                  </a:cubicBezTo>
                  <a:cubicBezTo>
                    <a:pt x="65595" y="20504"/>
                    <a:pt x="65425" y="20458"/>
                    <a:pt x="65166" y="20389"/>
                  </a:cubicBezTo>
                  <a:cubicBezTo>
                    <a:pt x="64545" y="20223"/>
                    <a:pt x="63926" y="20140"/>
                    <a:pt x="63309" y="20140"/>
                  </a:cubicBezTo>
                  <a:cubicBezTo>
                    <a:pt x="62564" y="20140"/>
                    <a:pt x="61823" y="20262"/>
                    <a:pt x="61087" y="20506"/>
                  </a:cubicBezTo>
                  <a:cubicBezTo>
                    <a:pt x="60271" y="20777"/>
                    <a:pt x="59575" y="21232"/>
                    <a:pt x="59073" y="21944"/>
                  </a:cubicBezTo>
                  <a:cubicBezTo>
                    <a:pt x="58139" y="23264"/>
                    <a:pt x="58534" y="24924"/>
                    <a:pt x="59964" y="25681"/>
                  </a:cubicBezTo>
                  <a:cubicBezTo>
                    <a:pt x="60476" y="25952"/>
                    <a:pt x="61005" y="26074"/>
                    <a:pt x="61545" y="26074"/>
                  </a:cubicBezTo>
                  <a:cubicBezTo>
                    <a:pt x="61882" y="26074"/>
                    <a:pt x="62224" y="26027"/>
                    <a:pt x="62568" y="25938"/>
                  </a:cubicBezTo>
                  <a:cubicBezTo>
                    <a:pt x="63206" y="25774"/>
                    <a:pt x="63773" y="25460"/>
                    <a:pt x="64303" y="25076"/>
                  </a:cubicBezTo>
                  <a:cubicBezTo>
                    <a:pt x="65034" y="24546"/>
                    <a:pt x="65634" y="23890"/>
                    <a:pt x="66147" y="23150"/>
                  </a:cubicBezTo>
                  <a:cubicBezTo>
                    <a:pt x="66373" y="22822"/>
                    <a:pt x="66481" y="22669"/>
                    <a:pt x="66623" y="22669"/>
                  </a:cubicBezTo>
                  <a:cubicBezTo>
                    <a:pt x="66748" y="22669"/>
                    <a:pt x="66899" y="22789"/>
                    <a:pt x="67182" y="23015"/>
                  </a:cubicBezTo>
                  <a:cubicBezTo>
                    <a:pt x="68106" y="23753"/>
                    <a:pt x="68840" y="24648"/>
                    <a:pt x="69374" y="25700"/>
                  </a:cubicBezTo>
                  <a:cubicBezTo>
                    <a:pt x="70545" y="28004"/>
                    <a:pt x="71012" y="30454"/>
                    <a:pt x="70740" y="33021"/>
                  </a:cubicBezTo>
                  <a:cubicBezTo>
                    <a:pt x="70312" y="37039"/>
                    <a:pt x="68200" y="39957"/>
                    <a:pt x="64755" y="41970"/>
                  </a:cubicBezTo>
                  <a:cubicBezTo>
                    <a:pt x="64661" y="42025"/>
                    <a:pt x="64561" y="42068"/>
                    <a:pt x="64470" y="42125"/>
                  </a:cubicBezTo>
                  <a:cubicBezTo>
                    <a:pt x="64360" y="42195"/>
                    <a:pt x="64263" y="42231"/>
                    <a:pt x="64179" y="42231"/>
                  </a:cubicBezTo>
                  <a:cubicBezTo>
                    <a:pt x="64040" y="42231"/>
                    <a:pt x="63934" y="42131"/>
                    <a:pt x="63852" y="41915"/>
                  </a:cubicBezTo>
                  <a:cubicBezTo>
                    <a:pt x="63611" y="41281"/>
                    <a:pt x="63285" y="40688"/>
                    <a:pt x="62911" y="40121"/>
                  </a:cubicBezTo>
                  <a:cubicBezTo>
                    <a:pt x="62167" y="38986"/>
                    <a:pt x="61195" y="38106"/>
                    <a:pt x="59980" y="37501"/>
                  </a:cubicBezTo>
                  <a:cubicBezTo>
                    <a:pt x="59333" y="37179"/>
                    <a:pt x="58656" y="37010"/>
                    <a:pt x="57949" y="37010"/>
                  </a:cubicBezTo>
                  <a:cubicBezTo>
                    <a:pt x="57788" y="37010"/>
                    <a:pt x="57624" y="37019"/>
                    <a:pt x="57459" y="37037"/>
                  </a:cubicBezTo>
                  <a:cubicBezTo>
                    <a:pt x="55412" y="37260"/>
                    <a:pt x="54118" y="39207"/>
                    <a:pt x="54741" y="41175"/>
                  </a:cubicBezTo>
                  <a:cubicBezTo>
                    <a:pt x="55185" y="42580"/>
                    <a:pt x="56165" y="43515"/>
                    <a:pt x="57495" y="44089"/>
                  </a:cubicBezTo>
                  <a:cubicBezTo>
                    <a:pt x="58399" y="44480"/>
                    <a:pt x="59326" y="44642"/>
                    <a:pt x="60265" y="44642"/>
                  </a:cubicBezTo>
                  <a:cubicBezTo>
                    <a:pt x="60852" y="44642"/>
                    <a:pt x="61444" y="44579"/>
                    <a:pt x="62039" y="44468"/>
                  </a:cubicBezTo>
                  <a:cubicBezTo>
                    <a:pt x="62357" y="44409"/>
                    <a:pt x="62578" y="44367"/>
                    <a:pt x="62732" y="44367"/>
                  </a:cubicBezTo>
                  <a:cubicBezTo>
                    <a:pt x="63089" y="44367"/>
                    <a:pt x="63088" y="44592"/>
                    <a:pt x="63090" y="45354"/>
                  </a:cubicBezTo>
                  <a:cubicBezTo>
                    <a:pt x="63095" y="46815"/>
                    <a:pt x="62731" y="48188"/>
                    <a:pt x="62137" y="49516"/>
                  </a:cubicBezTo>
                  <a:cubicBezTo>
                    <a:pt x="60155" y="53950"/>
                    <a:pt x="54454" y="59195"/>
                    <a:pt x="48063" y="59896"/>
                  </a:cubicBezTo>
                  <a:cubicBezTo>
                    <a:pt x="47403" y="59968"/>
                    <a:pt x="46751" y="60004"/>
                    <a:pt x="46108" y="60004"/>
                  </a:cubicBezTo>
                  <a:cubicBezTo>
                    <a:pt x="42909" y="60004"/>
                    <a:pt x="39920" y="59117"/>
                    <a:pt x="37138" y="57345"/>
                  </a:cubicBezTo>
                  <a:cubicBezTo>
                    <a:pt x="36405" y="56878"/>
                    <a:pt x="35744" y="56316"/>
                    <a:pt x="35141" y="55689"/>
                  </a:cubicBezTo>
                  <a:cubicBezTo>
                    <a:pt x="34804" y="55339"/>
                    <a:pt x="34305" y="55016"/>
                    <a:pt x="34261" y="54559"/>
                  </a:cubicBezTo>
                  <a:cubicBezTo>
                    <a:pt x="34217" y="54107"/>
                    <a:pt x="34811" y="53888"/>
                    <a:pt x="35105" y="53549"/>
                  </a:cubicBezTo>
                  <a:cubicBezTo>
                    <a:pt x="36365" y="52104"/>
                    <a:pt x="37069" y="50454"/>
                    <a:pt x="37052" y="48520"/>
                  </a:cubicBezTo>
                  <a:cubicBezTo>
                    <a:pt x="37050" y="47977"/>
                    <a:pt x="36946" y="47440"/>
                    <a:pt x="36744" y="46935"/>
                  </a:cubicBezTo>
                  <a:cubicBezTo>
                    <a:pt x="36331" y="45901"/>
                    <a:pt x="35610" y="45212"/>
                    <a:pt x="34478" y="45083"/>
                  </a:cubicBezTo>
                  <a:cubicBezTo>
                    <a:pt x="34367" y="45070"/>
                    <a:pt x="34259" y="45064"/>
                    <a:pt x="34153" y="45064"/>
                  </a:cubicBezTo>
                  <a:cubicBezTo>
                    <a:pt x="33173" y="45064"/>
                    <a:pt x="32440" y="45601"/>
                    <a:pt x="31884" y="46427"/>
                  </a:cubicBezTo>
                  <a:cubicBezTo>
                    <a:pt x="31342" y="47233"/>
                    <a:pt x="31104" y="48148"/>
                    <a:pt x="31035" y="49106"/>
                  </a:cubicBezTo>
                  <a:cubicBezTo>
                    <a:pt x="30927" y="50596"/>
                    <a:pt x="31212" y="52015"/>
                    <a:pt x="31825" y="53372"/>
                  </a:cubicBezTo>
                  <a:cubicBezTo>
                    <a:pt x="32180" y="54154"/>
                    <a:pt x="32183" y="54168"/>
                    <a:pt x="31393" y="54562"/>
                  </a:cubicBezTo>
                  <a:cubicBezTo>
                    <a:pt x="28710" y="55901"/>
                    <a:pt x="25863" y="56521"/>
                    <a:pt x="22882" y="56521"/>
                  </a:cubicBezTo>
                  <a:cubicBezTo>
                    <a:pt x="22845" y="56521"/>
                    <a:pt x="22808" y="56521"/>
                    <a:pt x="22771" y="56521"/>
                  </a:cubicBezTo>
                  <a:lnTo>
                    <a:pt x="22768" y="56521"/>
                  </a:lnTo>
                  <a:cubicBezTo>
                    <a:pt x="21052" y="56449"/>
                    <a:pt x="19358" y="56265"/>
                    <a:pt x="17723" y="55727"/>
                  </a:cubicBezTo>
                  <a:cubicBezTo>
                    <a:pt x="14628" y="54706"/>
                    <a:pt x="12476" y="52680"/>
                    <a:pt x="11296" y="49633"/>
                  </a:cubicBezTo>
                  <a:cubicBezTo>
                    <a:pt x="11209" y="49406"/>
                    <a:pt x="11140" y="49172"/>
                    <a:pt x="11070" y="48939"/>
                  </a:cubicBezTo>
                  <a:cubicBezTo>
                    <a:pt x="10976" y="48626"/>
                    <a:pt x="11046" y="48453"/>
                    <a:pt x="11372" y="48453"/>
                  </a:cubicBezTo>
                  <a:cubicBezTo>
                    <a:pt x="11396" y="48453"/>
                    <a:pt x="11423" y="48454"/>
                    <a:pt x="11450" y="48456"/>
                  </a:cubicBezTo>
                  <a:cubicBezTo>
                    <a:pt x="11693" y="48473"/>
                    <a:pt x="11934" y="48483"/>
                    <a:pt x="12176" y="48483"/>
                  </a:cubicBezTo>
                  <a:cubicBezTo>
                    <a:pt x="12799" y="48483"/>
                    <a:pt x="13419" y="48420"/>
                    <a:pt x="14032" y="48275"/>
                  </a:cubicBezTo>
                  <a:cubicBezTo>
                    <a:pt x="14832" y="48088"/>
                    <a:pt x="15583" y="47795"/>
                    <a:pt x="16237" y="47287"/>
                  </a:cubicBezTo>
                  <a:cubicBezTo>
                    <a:pt x="17520" y="46287"/>
                    <a:pt x="18040" y="44720"/>
                    <a:pt x="17604" y="43152"/>
                  </a:cubicBezTo>
                  <a:cubicBezTo>
                    <a:pt x="17179" y="41626"/>
                    <a:pt x="15952" y="40704"/>
                    <a:pt x="14519" y="40704"/>
                  </a:cubicBezTo>
                  <a:cubicBezTo>
                    <a:pt x="14139" y="40704"/>
                    <a:pt x="13744" y="40769"/>
                    <a:pt x="13346" y="40905"/>
                  </a:cubicBezTo>
                  <a:cubicBezTo>
                    <a:pt x="12641" y="41145"/>
                    <a:pt x="12038" y="41550"/>
                    <a:pt x="11509" y="42067"/>
                  </a:cubicBezTo>
                  <a:cubicBezTo>
                    <a:pt x="10428" y="43123"/>
                    <a:pt x="9784" y="44409"/>
                    <a:pt x="9491" y="45883"/>
                  </a:cubicBezTo>
                  <a:cubicBezTo>
                    <a:pt x="9400" y="46344"/>
                    <a:pt x="9362" y="46521"/>
                    <a:pt x="9176" y="46521"/>
                  </a:cubicBezTo>
                  <a:cubicBezTo>
                    <a:pt x="9060" y="46521"/>
                    <a:pt x="8888" y="46453"/>
                    <a:pt x="8610" y="46344"/>
                  </a:cubicBezTo>
                  <a:cubicBezTo>
                    <a:pt x="8030" y="46114"/>
                    <a:pt x="7470" y="45839"/>
                    <a:pt x="6954" y="45489"/>
                  </a:cubicBezTo>
                  <a:cubicBezTo>
                    <a:pt x="3901" y="43418"/>
                    <a:pt x="1939" y="40622"/>
                    <a:pt x="1617" y="36898"/>
                  </a:cubicBezTo>
                  <a:cubicBezTo>
                    <a:pt x="1371" y="34059"/>
                    <a:pt x="2275" y="31448"/>
                    <a:pt x="3711" y="29019"/>
                  </a:cubicBezTo>
                  <a:cubicBezTo>
                    <a:pt x="4282" y="28053"/>
                    <a:pt x="5196" y="27481"/>
                    <a:pt x="6121" y="26899"/>
                  </a:cubicBezTo>
                  <a:cubicBezTo>
                    <a:pt x="6742" y="26505"/>
                    <a:pt x="7347" y="26265"/>
                    <a:pt x="8056" y="26265"/>
                  </a:cubicBezTo>
                  <a:cubicBezTo>
                    <a:pt x="8214" y="26265"/>
                    <a:pt x="8378" y="26277"/>
                    <a:pt x="8548" y="26302"/>
                  </a:cubicBezTo>
                  <a:cubicBezTo>
                    <a:pt x="9311" y="26413"/>
                    <a:pt x="10083" y="26515"/>
                    <a:pt x="10856" y="26515"/>
                  </a:cubicBezTo>
                  <a:cubicBezTo>
                    <a:pt x="11352" y="26515"/>
                    <a:pt x="11849" y="26473"/>
                    <a:pt x="12346" y="26365"/>
                  </a:cubicBezTo>
                  <a:cubicBezTo>
                    <a:pt x="12717" y="26283"/>
                    <a:pt x="13090" y="26213"/>
                    <a:pt x="13426" y="26030"/>
                  </a:cubicBezTo>
                  <a:cubicBezTo>
                    <a:pt x="14281" y="25560"/>
                    <a:pt x="14485" y="24683"/>
                    <a:pt x="13904" y="23903"/>
                  </a:cubicBezTo>
                  <a:cubicBezTo>
                    <a:pt x="13389" y="23213"/>
                    <a:pt x="12681" y="22858"/>
                    <a:pt x="11826" y="22781"/>
                  </a:cubicBezTo>
                  <a:cubicBezTo>
                    <a:pt x="11715" y="22771"/>
                    <a:pt x="11605" y="22766"/>
                    <a:pt x="11496" y="22766"/>
                  </a:cubicBezTo>
                  <a:cubicBezTo>
                    <a:pt x="10814" y="22766"/>
                    <a:pt x="10164" y="22954"/>
                    <a:pt x="9529" y="23195"/>
                  </a:cubicBezTo>
                  <a:cubicBezTo>
                    <a:pt x="8923" y="23426"/>
                    <a:pt x="8310" y="23656"/>
                    <a:pt x="7735" y="23951"/>
                  </a:cubicBezTo>
                  <a:cubicBezTo>
                    <a:pt x="7564" y="24038"/>
                    <a:pt x="7410" y="24078"/>
                    <a:pt x="7265" y="24078"/>
                  </a:cubicBezTo>
                  <a:cubicBezTo>
                    <a:pt x="7039" y="24078"/>
                    <a:pt x="6834" y="23982"/>
                    <a:pt x="6620" y="23816"/>
                  </a:cubicBezTo>
                  <a:cubicBezTo>
                    <a:pt x="6004" y="23342"/>
                    <a:pt x="5574" y="22724"/>
                    <a:pt x="5226" y="22043"/>
                  </a:cubicBezTo>
                  <a:cubicBezTo>
                    <a:pt x="4527" y="20677"/>
                    <a:pt x="4135" y="19216"/>
                    <a:pt x="3993" y="17695"/>
                  </a:cubicBezTo>
                  <a:cubicBezTo>
                    <a:pt x="3626" y="13771"/>
                    <a:pt x="4345" y="10148"/>
                    <a:pt x="6971" y="7056"/>
                  </a:cubicBezTo>
                  <a:cubicBezTo>
                    <a:pt x="9754" y="3778"/>
                    <a:pt x="14087" y="1914"/>
                    <a:pt x="18384" y="1914"/>
                  </a:cubicBezTo>
                  <a:cubicBezTo>
                    <a:pt x="19873" y="1914"/>
                    <a:pt x="21357" y="2138"/>
                    <a:pt x="22771" y="2604"/>
                  </a:cubicBezTo>
                  <a:cubicBezTo>
                    <a:pt x="25983" y="3662"/>
                    <a:pt x="28313" y="5791"/>
                    <a:pt x="30124" y="8573"/>
                  </a:cubicBezTo>
                  <a:cubicBezTo>
                    <a:pt x="30379" y="8964"/>
                    <a:pt x="30298" y="9245"/>
                    <a:pt x="30077" y="9600"/>
                  </a:cubicBezTo>
                  <a:cubicBezTo>
                    <a:pt x="29207" y="10999"/>
                    <a:pt x="28637" y="12506"/>
                    <a:pt x="28508" y="14163"/>
                  </a:cubicBezTo>
                  <a:cubicBezTo>
                    <a:pt x="28432" y="15151"/>
                    <a:pt x="28530" y="16119"/>
                    <a:pt x="28990" y="17008"/>
                  </a:cubicBezTo>
                  <a:cubicBezTo>
                    <a:pt x="29432" y="17866"/>
                    <a:pt x="30039" y="18565"/>
                    <a:pt x="31053" y="18565"/>
                  </a:cubicBezTo>
                  <a:cubicBezTo>
                    <a:pt x="31117" y="18565"/>
                    <a:pt x="31183" y="18562"/>
                    <a:pt x="31251" y="18557"/>
                  </a:cubicBezTo>
                  <a:cubicBezTo>
                    <a:pt x="32341" y="18462"/>
                    <a:pt x="32871" y="17673"/>
                    <a:pt x="33199" y="16728"/>
                  </a:cubicBezTo>
                  <a:cubicBezTo>
                    <a:pt x="33582" y="15624"/>
                    <a:pt x="33555" y="14490"/>
                    <a:pt x="33400" y="13355"/>
                  </a:cubicBezTo>
                  <a:cubicBezTo>
                    <a:pt x="33239" y="12167"/>
                    <a:pt x="32945" y="11004"/>
                    <a:pt x="32400" y="9940"/>
                  </a:cubicBezTo>
                  <a:cubicBezTo>
                    <a:pt x="32076" y="9308"/>
                    <a:pt x="32231" y="8912"/>
                    <a:pt x="32660" y="8441"/>
                  </a:cubicBezTo>
                  <a:cubicBezTo>
                    <a:pt x="34319" y="6619"/>
                    <a:pt x="36245" y="5149"/>
                    <a:pt x="38423" y="4008"/>
                  </a:cubicBezTo>
                  <a:cubicBezTo>
                    <a:pt x="41636" y="2326"/>
                    <a:pt x="45034" y="1372"/>
                    <a:pt x="48664" y="1372"/>
                  </a:cubicBezTo>
                  <a:close/>
                  <a:moveTo>
                    <a:pt x="48176" y="0"/>
                  </a:moveTo>
                  <a:cubicBezTo>
                    <a:pt x="41978" y="0"/>
                    <a:pt x="36601" y="2559"/>
                    <a:pt x="32050" y="7049"/>
                  </a:cubicBezTo>
                  <a:cubicBezTo>
                    <a:pt x="31687" y="7408"/>
                    <a:pt x="31506" y="7595"/>
                    <a:pt x="31344" y="7595"/>
                  </a:cubicBezTo>
                  <a:cubicBezTo>
                    <a:pt x="31175" y="7595"/>
                    <a:pt x="31029" y="7390"/>
                    <a:pt x="30718" y="6959"/>
                  </a:cubicBezTo>
                  <a:cubicBezTo>
                    <a:pt x="27697" y="2760"/>
                    <a:pt x="23608" y="591"/>
                    <a:pt x="18799" y="484"/>
                  </a:cubicBezTo>
                  <a:lnTo>
                    <a:pt x="18799" y="484"/>
                  </a:lnTo>
                  <a:cubicBezTo>
                    <a:pt x="15585" y="507"/>
                    <a:pt x="12897" y="1168"/>
                    <a:pt x="10410" y="2536"/>
                  </a:cubicBezTo>
                  <a:cubicBezTo>
                    <a:pt x="6464" y="4708"/>
                    <a:pt x="3811" y="7907"/>
                    <a:pt x="2853" y="12382"/>
                  </a:cubicBezTo>
                  <a:cubicBezTo>
                    <a:pt x="2423" y="14386"/>
                    <a:pt x="2350" y="16415"/>
                    <a:pt x="2674" y="18436"/>
                  </a:cubicBezTo>
                  <a:cubicBezTo>
                    <a:pt x="3056" y="20818"/>
                    <a:pt x="3720" y="23094"/>
                    <a:pt x="5595" y="24797"/>
                  </a:cubicBezTo>
                  <a:cubicBezTo>
                    <a:pt x="5809" y="24991"/>
                    <a:pt x="5819" y="25145"/>
                    <a:pt x="5600" y="25322"/>
                  </a:cubicBezTo>
                  <a:cubicBezTo>
                    <a:pt x="5244" y="25612"/>
                    <a:pt x="4900" y="25922"/>
                    <a:pt x="4528" y="26190"/>
                  </a:cubicBezTo>
                  <a:cubicBezTo>
                    <a:pt x="3400" y="26994"/>
                    <a:pt x="2559" y="28035"/>
                    <a:pt x="1945" y="29269"/>
                  </a:cubicBezTo>
                  <a:cubicBezTo>
                    <a:pt x="1258" y="30651"/>
                    <a:pt x="751" y="32116"/>
                    <a:pt x="440" y="33629"/>
                  </a:cubicBezTo>
                  <a:cubicBezTo>
                    <a:pt x="96" y="35294"/>
                    <a:pt x="0" y="36965"/>
                    <a:pt x="449" y="38619"/>
                  </a:cubicBezTo>
                  <a:cubicBezTo>
                    <a:pt x="1675" y="43129"/>
                    <a:pt x="4406" y="46304"/>
                    <a:pt x="8844" y="47916"/>
                  </a:cubicBezTo>
                  <a:cubicBezTo>
                    <a:pt x="9238" y="48059"/>
                    <a:pt x="9462" y="48230"/>
                    <a:pt x="9569" y="48663"/>
                  </a:cubicBezTo>
                  <a:cubicBezTo>
                    <a:pt x="10684" y="53167"/>
                    <a:pt x="13529" y="56009"/>
                    <a:pt x="17971" y="57254"/>
                  </a:cubicBezTo>
                  <a:cubicBezTo>
                    <a:pt x="19607" y="57713"/>
                    <a:pt x="21268" y="57921"/>
                    <a:pt x="22943" y="57921"/>
                  </a:cubicBezTo>
                  <a:cubicBezTo>
                    <a:pt x="23778" y="57921"/>
                    <a:pt x="24616" y="57869"/>
                    <a:pt x="25457" y="57771"/>
                  </a:cubicBezTo>
                  <a:cubicBezTo>
                    <a:pt x="27901" y="57483"/>
                    <a:pt x="30219" y="56782"/>
                    <a:pt x="32395" y="55621"/>
                  </a:cubicBezTo>
                  <a:cubicBezTo>
                    <a:pt x="32634" y="55492"/>
                    <a:pt x="32770" y="55421"/>
                    <a:pt x="32882" y="55421"/>
                  </a:cubicBezTo>
                  <a:cubicBezTo>
                    <a:pt x="33030" y="55421"/>
                    <a:pt x="33136" y="55546"/>
                    <a:pt x="33382" y="55830"/>
                  </a:cubicBezTo>
                  <a:cubicBezTo>
                    <a:pt x="33648" y="56135"/>
                    <a:pt x="33905" y="56455"/>
                    <a:pt x="34200" y="56730"/>
                  </a:cubicBezTo>
                  <a:cubicBezTo>
                    <a:pt x="37558" y="59854"/>
                    <a:pt x="41436" y="61431"/>
                    <a:pt x="45715" y="61431"/>
                  </a:cubicBezTo>
                  <a:cubicBezTo>
                    <a:pt x="46747" y="61431"/>
                    <a:pt x="47803" y="61339"/>
                    <a:pt x="48881" y="61155"/>
                  </a:cubicBezTo>
                  <a:cubicBezTo>
                    <a:pt x="55487" y="60025"/>
                    <a:pt x="60194" y="56128"/>
                    <a:pt x="63313" y="50279"/>
                  </a:cubicBezTo>
                  <a:cubicBezTo>
                    <a:pt x="64300" y="48427"/>
                    <a:pt x="64679" y="46402"/>
                    <a:pt x="64437" y="44301"/>
                  </a:cubicBezTo>
                  <a:cubicBezTo>
                    <a:pt x="64381" y="43815"/>
                    <a:pt x="64587" y="43640"/>
                    <a:pt x="64960" y="43443"/>
                  </a:cubicBezTo>
                  <a:cubicBezTo>
                    <a:pt x="70098" y="40719"/>
                    <a:pt x="72681" y="36034"/>
                    <a:pt x="72124" y="30271"/>
                  </a:cubicBezTo>
                  <a:cubicBezTo>
                    <a:pt x="71782" y="26750"/>
                    <a:pt x="70529" y="23646"/>
                    <a:pt x="67507" y="21514"/>
                  </a:cubicBezTo>
                  <a:cubicBezTo>
                    <a:pt x="67188" y="21287"/>
                    <a:pt x="67221" y="21048"/>
                    <a:pt x="67319" y="20742"/>
                  </a:cubicBezTo>
                  <a:cubicBezTo>
                    <a:pt x="68258" y="17765"/>
                    <a:pt x="68030" y="14821"/>
                    <a:pt x="66769" y="12022"/>
                  </a:cubicBezTo>
                  <a:cubicBezTo>
                    <a:pt x="63576" y="4937"/>
                    <a:pt x="58039" y="818"/>
                    <a:pt x="50335" y="102"/>
                  </a:cubicBezTo>
                  <a:cubicBezTo>
                    <a:pt x="49605" y="34"/>
                    <a:pt x="48885" y="0"/>
                    <a:pt x="4817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5" name="Google Shape;1245;p49"/>
            <p:cNvSpPr/>
            <p:nvPr/>
          </p:nvSpPr>
          <p:spPr>
            <a:xfrm>
              <a:off x="1276425" y="2363850"/>
              <a:ext cx="953175" cy="948850"/>
            </a:xfrm>
            <a:custGeom>
              <a:avLst/>
              <a:gdLst/>
              <a:ahLst/>
              <a:cxnLst/>
              <a:rect l="l" t="t" r="r" b="b"/>
              <a:pathLst>
                <a:path w="38127" h="37954" extrusionOk="0">
                  <a:moveTo>
                    <a:pt x="24092" y="6100"/>
                  </a:moveTo>
                  <a:cubicBezTo>
                    <a:pt x="25625" y="6100"/>
                    <a:pt x="26701" y="6971"/>
                    <a:pt x="27290" y="8689"/>
                  </a:cubicBezTo>
                  <a:cubicBezTo>
                    <a:pt x="27477" y="9235"/>
                    <a:pt x="27595" y="9720"/>
                    <a:pt x="27650" y="10167"/>
                  </a:cubicBezTo>
                  <a:cubicBezTo>
                    <a:pt x="27714" y="10681"/>
                    <a:pt x="27742" y="11190"/>
                    <a:pt x="27771" y="11681"/>
                  </a:cubicBezTo>
                  <a:cubicBezTo>
                    <a:pt x="27783" y="11878"/>
                    <a:pt x="27810" y="12321"/>
                    <a:pt x="27810" y="12321"/>
                  </a:cubicBezTo>
                  <a:lnTo>
                    <a:pt x="27809" y="12369"/>
                  </a:lnTo>
                  <a:cubicBezTo>
                    <a:pt x="27772" y="14363"/>
                    <a:pt x="27419" y="16409"/>
                    <a:pt x="26727" y="18624"/>
                  </a:cubicBezTo>
                  <a:cubicBezTo>
                    <a:pt x="26571" y="19127"/>
                    <a:pt x="26279" y="20062"/>
                    <a:pt x="25185" y="20062"/>
                  </a:cubicBezTo>
                  <a:cubicBezTo>
                    <a:pt x="24950" y="20062"/>
                    <a:pt x="24719" y="20015"/>
                    <a:pt x="24442" y="19953"/>
                  </a:cubicBezTo>
                  <a:lnTo>
                    <a:pt x="24384" y="19940"/>
                  </a:lnTo>
                  <a:cubicBezTo>
                    <a:pt x="23643" y="19775"/>
                    <a:pt x="22879" y="19606"/>
                    <a:pt x="22125" y="19341"/>
                  </a:cubicBezTo>
                  <a:cubicBezTo>
                    <a:pt x="19214" y="18316"/>
                    <a:pt x="17360" y="15660"/>
                    <a:pt x="17512" y="12729"/>
                  </a:cubicBezTo>
                  <a:cubicBezTo>
                    <a:pt x="17659" y="9889"/>
                    <a:pt x="20026" y="6998"/>
                    <a:pt x="22787" y="6284"/>
                  </a:cubicBezTo>
                  <a:cubicBezTo>
                    <a:pt x="23264" y="6159"/>
                    <a:pt x="23691" y="6100"/>
                    <a:pt x="24092" y="6100"/>
                  </a:cubicBezTo>
                  <a:close/>
                  <a:moveTo>
                    <a:pt x="24267" y="1"/>
                  </a:moveTo>
                  <a:cubicBezTo>
                    <a:pt x="23171" y="1"/>
                    <a:pt x="22034" y="180"/>
                    <a:pt x="20891" y="533"/>
                  </a:cubicBezTo>
                  <a:cubicBezTo>
                    <a:pt x="16621" y="1854"/>
                    <a:pt x="13643" y="4809"/>
                    <a:pt x="12038" y="9317"/>
                  </a:cubicBezTo>
                  <a:cubicBezTo>
                    <a:pt x="11395" y="11130"/>
                    <a:pt x="11232" y="12994"/>
                    <a:pt x="11558" y="14859"/>
                  </a:cubicBezTo>
                  <a:cubicBezTo>
                    <a:pt x="12617" y="20915"/>
                    <a:pt x="17113" y="24494"/>
                    <a:pt x="22892" y="25796"/>
                  </a:cubicBezTo>
                  <a:cubicBezTo>
                    <a:pt x="23350" y="25900"/>
                    <a:pt x="20980" y="28630"/>
                    <a:pt x="20816" y="28793"/>
                  </a:cubicBezTo>
                  <a:cubicBezTo>
                    <a:pt x="19665" y="29944"/>
                    <a:pt x="18345" y="30926"/>
                    <a:pt x="16803" y="31487"/>
                  </a:cubicBezTo>
                  <a:cubicBezTo>
                    <a:pt x="16094" y="31745"/>
                    <a:pt x="15387" y="31876"/>
                    <a:pt x="14702" y="31876"/>
                  </a:cubicBezTo>
                  <a:cubicBezTo>
                    <a:pt x="13484" y="31876"/>
                    <a:pt x="12326" y="31469"/>
                    <a:pt x="11259" y="30664"/>
                  </a:cubicBezTo>
                  <a:cubicBezTo>
                    <a:pt x="9933" y="29666"/>
                    <a:pt x="8898" y="28337"/>
                    <a:pt x="8093" y="26603"/>
                  </a:cubicBezTo>
                  <a:cubicBezTo>
                    <a:pt x="7025" y="24299"/>
                    <a:pt x="6421" y="21769"/>
                    <a:pt x="6246" y="18868"/>
                  </a:cubicBezTo>
                  <a:cubicBezTo>
                    <a:pt x="6019" y="15094"/>
                    <a:pt x="6273" y="11155"/>
                    <a:pt x="6996" y="7162"/>
                  </a:cubicBezTo>
                  <a:cubicBezTo>
                    <a:pt x="7003" y="7123"/>
                    <a:pt x="7012" y="7081"/>
                    <a:pt x="7019" y="7041"/>
                  </a:cubicBezTo>
                  <a:cubicBezTo>
                    <a:pt x="6991" y="7033"/>
                    <a:pt x="6965" y="7026"/>
                    <a:pt x="6940" y="7019"/>
                  </a:cubicBezTo>
                  <a:cubicBezTo>
                    <a:pt x="6293" y="6845"/>
                    <a:pt x="5643" y="6675"/>
                    <a:pt x="4994" y="6504"/>
                  </a:cubicBezTo>
                  <a:cubicBezTo>
                    <a:pt x="3962" y="6235"/>
                    <a:pt x="2931" y="5965"/>
                    <a:pt x="1905" y="5675"/>
                  </a:cubicBezTo>
                  <a:cubicBezTo>
                    <a:pt x="1905" y="5675"/>
                    <a:pt x="1625" y="5596"/>
                    <a:pt x="1522" y="5567"/>
                  </a:cubicBezTo>
                  <a:cubicBezTo>
                    <a:pt x="1490" y="5699"/>
                    <a:pt x="1457" y="5839"/>
                    <a:pt x="1431" y="5954"/>
                  </a:cubicBezTo>
                  <a:cubicBezTo>
                    <a:pt x="323" y="10779"/>
                    <a:pt x="1" y="15772"/>
                    <a:pt x="472" y="20797"/>
                  </a:cubicBezTo>
                  <a:cubicBezTo>
                    <a:pt x="784" y="24124"/>
                    <a:pt x="1673" y="27230"/>
                    <a:pt x="3116" y="30030"/>
                  </a:cubicBezTo>
                  <a:cubicBezTo>
                    <a:pt x="4424" y="32571"/>
                    <a:pt x="6209" y="34593"/>
                    <a:pt x="8421" y="36043"/>
                  </a:cubicBezTo>
                  <a:cubicBezTo>
                    <a:pt x="10381" y="37329"/>
                    <a:pt x="12388" y="37953"/>
                    <a:pt x="14555" y="37953"/>
                  </a:cubicBezTo>
                  <a:cubicBezTo>
                    <a:pt x="14982" y="37953"/>
                    <a:pt x="15409" y="37928"/>
                    <a:pt x="15833" y="37880"/>
                  </a:cubicBezTo>
                  <a:cubicBezTo>
                    <a:pt x="18702" y="37558"/>
                    <a:pt x="21325" y="36339"/>
                    <a:pt x="23854" y="34153"/>
                  </a:cubicBezTo>
                  <a:cubicBezTo>
                    <a:pt x="25870" y="32409"/>
                    <a:pt x="27588" y="30313"/>
                    <a:pt x="29109" y="27747"/>
                  </a:cubicBezTo>
                  <a:cubicBezTo>
                    <a:pt x="29600" y="26919"/>
                    <a:pt x="30256" y="26507"/>
                    <a:pt x="31171" y="26452"/>
                  </a:cubicBezTo>
                  <a:cubicBezTo>
                    <a:pt x="33305" y="26323"/>
                    <a:pt x="35354" y="25593"/>
                    <a:pt x="37621" y="24155"/>
                  </a:cubicBezTo>
                  <a:cubicBezTo>
                    <a:pt x="38051" y="23881"/>
                    <a:pt x="38108" y="23746"/>
                    <a:pt x="38109" y="23745"/>
                  </a:cubicBezTo>
                  <a:cubicBezTo>
                    <a:pt x="38109" y="23745"/>
                    <a:pt x="38126" y="23616"/>
                    <a:pt x="37929" y="23231"/>
                  </a:cubicBezTo>
                  <a:cubicBezTo>
                    <a:pt x="37460" y="22311"/>
                    <a:pt x="37036" y="21373"/>
                    <a:pt x="36615" y="20431"/>
                  </a:cubicBezTo>
                  <a:cubicBezTo>
                    <a:pt x="36346" y="19832"/>
                    <a:pt x="36137" y="19649"/>
                    <a:pt x="35808" y="19649"/>
                  </a:cubicBezTo>
                  <a:cubicBezTo>
                    <a:pt x="35573" y="19649"/>
                    <a:pt x="35276" y="19742"/>
                    <a:pt x="34854" y="19843"/>
                  </a:cubicBezTo>
                  <a:cubicBezTo>
                    <a:pt x="34526" y="19921"/>
                    <a:pt x="34183" y="19998"/>
                    <a:pt x="33849" y="19998"/>
                  </a:cubicBezTo>
                  <a:cubicBezTo>
                    <a:pt x="33634" y="19998"/>
                    <a:pt x="33422" y="19966"/>
                    <a:pt x="33223" y="19882"/>
                  </a:cubicBezTo>
                  <a:cubicBezTo>
                    <a:pt x="33120" y="19837"/>
                    <a:pt x="33015" y="19773"/>
                    <a:pt x="32978" y="19667"/>
                  </a:cubicBezTo>
                  <a:cubicBezTo>
                    <a:pt x="32949" y="19583"/>
                    <a:pt x="32969" y="19491"/>
                    <a:pt x="32990" y="19404"/>
                  </a:cubicBezTo>
                  <a:cubicBezTo>
                    <a:pt x="33845" y="15721"/>
                    <a:pt x="34193" y="11607"/>
                    <a:pt x="33369" y="7887"/>
                  </a:cubicBezTo>
                  <a:cubicBezTo>
                    <a:pt x="32292" y="3023"/>
                    <a:pt x="28804" y="1"/>
                    <a:pt x="2426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1246;p49"/>
            <p:cNvSpPr/>
            <p:nvPr/>
          </p:nvSpPr>
          <p:spPr>
            <a:xfrm>
              <a:off x="2339200" y="2384175"/>
              <a:ext cx="559700" cy="960025"/>
            </a:xfrm>
            <a:custGeom>
              <a:avLst/>
              <a:gdLst/>
              <a:ahLst/>
              <a:cxnLst/>
              <a:rect l="l" t="t" r="r" b="b"/>
              <a:pathLst>
                <a:path w="22388" h="38401" extrusionOk="0">
                  <a:moveTo>
                    <a:pt x="9056" y="6949"/>
                  </a:moveTo>
                  <a:cubicBezTo>
                    <a:pt x="10514" y="6949"/>
                    <a:pt x="11883" y="7363"/>
                    <a:pt x="13213" y="8116"/>
                  </a:cubicBezTo>
                  <a:cubicBezTo>
                    <a:pt x="15472" y="9395"/>
                    <a:pt x="15397" y="12768"/>
                    <a:pt x="13934" y="14153"/>
                  </a:cubicBezTo>
                  <a:cubicBezTo>
                    <a:pt x="13194" y="14854"/>
                    <a:pt x="12358" y="15378"/>
                    <a:pt x="11404" y="15724"/>
                  </a:cubicBezTo>
                  <a:cubicBezTo>
                    <a:pt x="10252" y="16142"/>
                    <a:pt x="9052" y="16362"/>
                    <a:pt x="7850" y="16564"/>
                  </a:cubicBezTo>
                  <a:cubicBezTo>
                    <a:pt x="7707" y="16588"/>
                    <a:pt x="7593" y="16602"/>
                    <a:pt x="7500" y="16602"/>
                  </a:cubicBezTo>
                  <a:cubicBezTo>
                    <a:pt x="7188" y="16602"/>
                    <a:pt x="7131" y="16438"/>
                    <a:pt x="7125" y="15938"/>
                  </a:cubicBezTo>
                  <a:cubicBezTo>
                    <a:pt x="7108" y="14594"/>
                    <a:pt x="7120" y="13248"/>
                    <a:pt x="7120" y="11904"/>
                  </a:cubicBezTo>
                  <a:lnTo>
                    <a:pt x="7185" y="11904"/>
                  </a:lnTo>
                  <a:cubicBezTo>
                    <a:pt x="7185" y="10559"/>
                    <a:pt x="7176" y="9214"/>
                    <a:pt x="7188" y="7869"/>
                  </a:cubicBezTo>
                  <a:cubicBezTo>
                    <a:pt x="7195" y="7152"/>
                    <a:pt x="7222" y="7131"/>
                    <a:pt x="7902" y="7033"/>
                  </a:cubicBezTo>
                  <a:cubicBezTo>
                    <a:pt x="8293" y="6976"/>
                    <a:pt x="8678" y="6949"/>
                    <a:pt x="9056" y="6949"/>
                  </a:cubicBezTo>
                  <a:close/>
                  <a:moveTo>
                    <a:pt x="9478" y="0"/>
                  </a:moveTo>
                  <a:cubicBezTo>
                    <a:pt x="9173" y="0"/>
                    <a:pt x="8865" y="10"/>
                    <a:pt x="8555" y="30"/>
                  </a:cubicBezTo>
                  <a:cubicBezTo>
                    <a:pt x="6287" y="174"/>
                    <a:pt x="4117" y="771"/>
                    <a:pt x="1980" y="1534"/>
                  </a:cubicBezTo>
                  <a:cubicBezTo>
                    <a:pt x="944" y="1905"/>
                    <a:pt x="477" y="2569"/>
                    <a:pt x="441" y="3632"/>
                  </a:cubicBezTo>
                  <a:cubicBezTo>
                    <a:pt x="390" y="5167"/>
                    <a:pt x="281" y="6700"/>
                    <a:pt x="246" y="8236"/>
                  </a:cubicBezTo>
                  <a:cubicBezTo>
                    <a:pt x="156" y="12247"/>
                    <a:pt x="92" y="16260"/>
                    <a:pt x="17" y="20273"/>
                  </a:cubicBezTo>
                  <a:lnTo>
                    <a:pt x="16" y="20272"/>
                  </a:lnTo>
                  <a:lnTo>
                    <a:pt x="16" y="21402"/>
                  </a:lnTo>
                  <a:cubicBezTo>
                    <a:pt x="5" y="25727"/>
                    <a:pt x="1" y="30054"/>
                    <a:pt x="4" y="34380"/>
                  </a:cubicBezTo>
                  <a:cubicBezTo>
                    <a:pt x="5" y="35288"/>
                    <a:pt x="29" y="36199"/>
                    <a:pt x="96" y="37106"/>
                  </a:cubicBezTo>
                  <a:cubicBezTo>
                    <a:pt x="173" y="38136"/>
                    <a:pt x="346" y="38401"/>
                    <a:pt x="1172" y="38401"/>
                  </a:cubicBezTo>
                  <a:cubicBezTo>
                    <a:pt x="1287" y="38401"/>
                    <a:pt x="1415" y="38396"/>
                    <a:pt x="1556" y="38387"/>
                  </a:cubicBezTo>
                  <a:cubicBezTo>
                    <a:pt x="2431" y="38332"/>
                    <a:pt x="3303" y="38232"/>
                    <a:pt x="4176" y="38148"/>
                  </a:cubicBezTo>
                  <a:cubicBezTo>
                    <a:pt x="4955" y="38073"/>
                    <a:pt x="5735" y="37983"/>
                    <a:pt x="6516" y="37920"/>
                  </a:cubicBezTo>
                  <a:cubicBezTo>
                    <a:pt x="6861" y="37892"/>
                    <a:pt x="7031" y="37742"/>
                    <a:pt x="7021" y="37392"/>
                  </a:cubicBezTo>
                  <a:cubicBezTo>
                    <a:pt x="7016" y="37172"/>
                    <a:pt x="7025" y="36953"/>
                    <a:pt x="7025" y="36734"/>
                  </a:cubicBezTo>
                  <a:lnTo>
                    <a:pt x="7025" y="25165"/>
                  </a:lnTo>
                  <a:cubicBezTo>
                    <a:pt x="7025" y="24914"/>
                    <a:pt x="7025" y="24663"/>
                    <a:pt x="7029" y="24413"/>
                  </a:cubicBezTo>
                  <a:cubicBezTo>
                    <a:pt x="7037" y="24052"/>
                    <a:pt x="7180" y="23814"/>
                    <a:pt x="7580" y="23797"/>
                  </a:cubicBezTo>
                  <a:cubicBezTo>
                    <a:pt x="8430" y="23757"/>
                    <a:pt x="9239" y="23484"/>
                    <a:pt x="10068" y="23323"/>
                  </a:cubicBezTo>
                  <a:cubicBezTo>
                    <a:pt x="11728" y="22998"/>
                    <a:pt x="13384" y="22619"/>
                    <a:pt x="14921" y="21886"/>
                  </a:cubicBezTo>
                  <a:cubicBezTo>
                    <a:pt x="18785" y="20045"/>
                    <a:pt x="21479" y="17229"/>
                    <a:pt x="21951" y="12815"/>
                  </a:cubicBezTo>
                  <a:cubicBezTo>
                    <a:pt x="22387" y="8741"/>
                    <a:pt x="21190" y="5210"/>
                    <a:pt x="17753" y="2741"/>
                  </a:cubicBezTo>
                  <a:cubicBezTo>
                    <a:pt x="15277" y="961"/>
                    <a:pt x="12505" y="0"/>
                    <a:pt x="947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49"/>
            <p:cNvSpPr/>
            <p:nvPr/>
          </p:nvSpPr>
          <p:spPr>
            <a:xfrm>
              <a:off x="2858475" y="2334075"/>
              <a:ext cx="681300" cy="952400"/>
            </a:xfrm>
            <a:custGeom>
              <a:avLst/>
              <a:gdLst/>
              <a:ahLst/>
              <a:cxnLst/>
              <a:rect l="l" t="t" r="r" b="b"/>
              <a:pathLst>
                <a:path w="27252" h="38096" extrusionOk="0">
                  <a:moveTo>
                    <a:pt x="17724" y="1"/>
                  </a:moveTo>
                  <a:cubicBezTo>
                    <a:pt x="17594" y="1"/>
                    <a:pt x="17453" y="21"/>
                    <a:pt x="17299" y="60"/>
                  </a:cubicBezTo>
                  <a:cubicBezTo>
                    <a:pt x="17035" y="127"/>
                    <a:pt x="16777" y="232"/>
                    <a:pt x="16530" y="350"/>
                  </a:cubicBezTo>
                  <a:cubicBezTo>
                    <a:pt x="15057" y="1053"/>
                    <a:pt x="13681" y="1927"/>
                    <a:pt x="12577" y="3126"/>
                  </a:cubicBezTo>
                  <a:cubicBezTo>
                    <a:pt x="10891" y="4958"/>
                    <a:pt x="9833" y="7073"/>
                    <a:pt x="9958" y="9661"/>
                  </a:cubicBezTo>
                  <a:cubicBezTo>
                    <a:pt x="10083" y="12249"/>
                    <a:pt x="11038" y="14470"/>
                    <a:pt x="12849" y="16307"/>
                  </a:cubicBezTo>
                  <a:cubicBezTo>
                    <a:pt x="13706" y="17177"/>
                    <a:pt x="14622" y="17989"/>
                    <a:pt x="15527" y="18808"/>
                  </a:cubicBezTo>
                  <a:cubicBezTo>
                    <a:pt x="16640" y="19814"/>
                    <a:pt x="17701" y="20864"/>
                    <a:pt x="18580" y="22087"/>
                  </a:cubicBezTo>
                  <a:cubicBezTo>
                    <a:pt x="19118" y="22837"/>
                    <a:pt x="19541" y="23643"/>
                    <a:pt x="19812" y="24529"/>
                  </a:cubicBezTo>
                  <a:cubicBezTo>
                    <a:pt x="20206" y="25814"/>
                    <a:pt x="20031" y="27001"/>
                    <a:pt x="19256" y="28099"/>
                  </a:cubicBezTo>
                  <a:cubicBezTo>
                    <a:pt x="18127" y="29700"/>
                    <a:pt x="16580" y="30667"/>
                    <a:pt x="14680" y="31061"/>
                  </a:cubicBezTo>
                  <a:cubicBezTo>
                    <a:pt x="14344" y="31131"/>
                    <a:pt x="14014" y="31166"/>
                    <a:pt x="13688" y="31166"/>
                  </a:cubicBezTo>
                  <a:cubicBezTo>
                    <a:pt x="12806" y="31166"/>
                    <a:pt x="11965" y="30910"/>
                    <a:pt x="11171" y="30402"/>
                  </a:cubicBezTo>
                  <a:cubicBezTo>
                    <a:pt x="10056" y="29689"/>
                    <a:pt x="9065" y="28838"/>
                    <a:pt x="8178" y="27860"/>
                  </a:cubicBezTo>
                  <a:cubicBezTo>
                    <a:pt x="7447" y="27055"/>
                    <a:pt x="6899" y="26159"/>
                    <a:pt x="6648" y="25084"/>
                  </a:cubicBezTo>
                  <a:cubicBezTo>
                    <a:pt x="6542" y="24632"/>
                    <a:pt x="6494" y="24486"/>
                    <a:pt x="6266" y="24486"/>
                  </a:cubicBezTo>
                  <a:cubicBezTo>
                    <a:pt x="6156" y="24486"/>
                    <a:pt x="6004" y="24520"/>
                    <a:pt x="5783" y="24571"/>
                  </a:cubicBezTo>
                  <a:cubicBezTo>
                    <a:pt x="4059" y="24967"/>
                    <a:pt x="2340" y="25387"/>
                    <a:pt x="610" y="25755"/>
                  </a:cubicBezTo>
                  <a:cubicBezTo>
                    <a:pt x="144" y="25854"/>
                    <a:pt x="1" y="26029"/>
                    <a:pt x="78" y="26493"/>
                  </a:cubicBezTo>
                  <a:cubicBezTo>
                    <a:pt x="315" y="27923"/>
                    <a:pt x="698" y="29300"/>
                    <a:pt x="1530" y="30507"/>
                  </a:cubicBezTo>
                  <a:cubicBezTo>
                    <a:pt x="3367" y="33170"/>
                    <a:pt x="5722" y="35259"/>
                    <a:pt x="8561" y="36803"/>
                  </a:cubicBezTo>
                  <a:cubicBezTo>
                    <a:pt x="10149" y="37666"/>
                    <a:pt x="11853" y="38080"/>
                    <a:pt x="13682" y="38096"/>
                  </a:cubicBezTo>
                  <a:lnTo>
                    <a:pt x="13682" y="38095"/>
                  </a:lnTo>
                  <a:cubicBezTo>
                    <a:pt x="18870" y="37727"/>
                    <a:pt x="22938" y="35469"/>
                    <a:pt x="25590" y="30902"/>
                  </a:cubicBezTo>
                  <a:cubicBezTo>
                    <a:pt x="26971" y="28523"/>
                    <a:pt x="27252" y="25953"/>
                    <a:pt x="26608" y="23286"/>
                  </a:cubicBezTo>
                  <a:cubicBezTo>
                    <a:pt x="26023" y="20860"/>
                    <a:pt x="24799" y="18771"/>
                    <a:pt x="23212" y="16869"/>
                  </a:cubicBezTo>
                  <a:cubicBezTo>
                    <a:pt x="21934" y="15338"/>
                    <a:pt x="20450" y="14020"/>
                    <a:pt x="18988" y="12677"/>
                  </a:cubicBezTo>
                  <a:cubicBezTo>
                    <a:pt x="18426" y="12161"/>
                    <a:pt x="17858" y="11644"/>
                    <a:pt x="17429" y="11005"/>
                  </a:cubicBezTo>
                  <a:cubicBezTo>
                    <a:pt x="16559" y="9708"/>
                    <a:pt x="16756" y="8518"/>
                    <a:pt x="17973" y="7539"/>
                  </a:cubicBezTo>
                  <a:cubicBezTo>
                    <a:pt x="18452" y="7153"/>
                    <a:pt x="18987" y="6854"/>
                    <a:pt x="19527" y="6576"/>
                  </a:cubicBezTo>
                  <a:cubicBezTo>
                    <a:pt x="19964" y="6350"/>
                    <a:pt x="20054" y="6087"/>
                    <a:pt x="19911" y="5628"/>
                  </a:cubicBezTo>
                  <a:cubicBezTo>
                    <a:pt x="19457" y="4168"/>
                    <a:pt x="19114" y="2682"/>
                    <a:pt x="18823" y="1181"/>
                  </a:cubicBezTo>
                  <a:cubicBezTo>
                    <a:pt x="18801" y="1062"/>
                    <a:pt x="18769" y="944"/>
                    <a:pt x="18727" y="829"/>
                  </a:cubicBezTo>
                  <a:cubicBezTo>
                    <a:pt x="18521" y="272"/>
                    <a:pt x="18203" y="1"/>
                    <a:pt x="1772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8" name="Google Shape;1248;p49"/>
            <p:cNvSpPr/>
            <p:nvPr/>
          </p:nvSpPr>
          <p:spPr>
            <a:xfrm>
              <a:off x="1378000" y="2279200"/>
              <a:ext cx="953200" cy="948850"/>
            </a:xfrm>
            <a:custGeom>
              <a:avLst/>
              <a:gdLst/>
              <a:ahLst/>
              <a:cxnLst/>
              <a:rect l="l" t="t" r="r" b="b"/>
              <a:pathLst>
                <a:path w="38128" h="37954" extrusionOk="0">
                  <a:moveTo>
                    <a:pt x="24094" y="6100"/>
                  </a:moveTo>
                  <a:cubicBezTo>
                    <a:pt x="25625" y="6100"/>
                    <a:pt x="26701" y="6971"/>
                    <a:pt x="27292" y="8689"/>
                  </a:cubicBezTo>
                  <a:cubicBezTo>
                    <a:pt x="27478" y="9235"/>
                    <a:pt x="27597" y="9719"/>
                    <a:pt x="27652" y="10167"/>
                  </a:cubicBezTo>
                  <a:cubicBezTo>
                    <a:pt x="27715" y="10681"/>
                    <a:pt x="27745" y="11189"/>
                    <a:pt x="27772" y="11681"/>
                  </a:cubicBezTo>
                  <a:cubicBezTo>
                    <a:pt x="27784" y="11878"/>
                    <a:pt x="27812" y="12321"/>
                    <a:pt x="27812" y="12321"/>
                  </a:cubicBezTo>
                  <a:lnTo>
                    <a:pt x="27810" y="12369"/>
                  </a:lnTo>
                  <a:cubicBezTo>
                    <a:pt x="27775" y="14363"/>
                    <a:pt x="27420" y="16409"/>
                    <a:pt x="26729" y="18624"/>
                  </a:cubicBezTo>
                  <a:cubicBezTo>
                    <a:pt x="26572" y="19127"/>
                    <a:pt x="26280" y="20062"/>
                    <a:pt x="25186" y="20062"/>
                  </a:cubicBezTo>
                  <a:cubicBezTo>
                    <a:pt x="24951" y="20062"/>
                    <a:pt x="24720" y="20015"/>
                    <a:pt x="24443" y="19953"/>
                  </a:cubicBezTo>
                  <a:lnTo>
                    <a:pt x="24384" y="19940"/>
                  </a:lnTo>
                  <a:cubicBezTo>
                    <a:pt x="23645" y="19775"/>
                    <a:pt x="22879" y="19606"/>
                    <a:pt x="22126" y="19341"/>
                  </a:cubicBezTo>
                  <a:cubicBezTo>
                    <a:pt x="19214" y="18316"/>
                    <a:pt x="17360" y="15658"/>
                    <a:pt x="17513" y="12728"/>
                  </a:cubicBezTo>
                  <a:cubicBezTo>
                    <a:pt x="17661" y="9889"/>
                    <a:pt x="20027" y="6997"/>
                    <a:pt x="22787" y="6283"/>
                  </a:cubicBezTo>
                  <a:cubicBezTo>
                    <a:pt x="23265" y="6159"/>
                    <a:pt x="23691" y="6100"/>
                    <a:pt x="24094" y="6100"/>
                  </a:cubicBezTo>
                  <a:close/>
                  <a:moveTo>
                    <a:pt x="24267" y="1"/>
                  </a:moveTo>
                  <a:cubicBezTo>
                    <a:pt x="23171" y="1"/>
                    <a:pt x="22035" y="180"/>
                    <a:pt x="20891" y="533"/>
                  </a:cubicBezTo>
                  <a:cubicBezTo>
                    <a:pt x="16621" y="1854"/>
                    <a:pt x="13643" y="4809"/>
                    <a:pt x="12039" y="9317"/>
                  </a:cubicBezTo>
                  <a:cubicBezTo>
                    <a:pt x="11395" y="11130"/>
                    <a:pt x="11234" y="12994"/>
                    <a:pt x="11559" y="14858"/>
                  </a:cubicBezTo>
                  <a:cubicBezTo>
                    <a:pt x="12617" y="20915"/>
                    <a:pt x="17113" y="24493"/>
                    <a:pt x="22894" y="25796"/>
                  </a:cubicBezTo>
                  <a:cubicBezTo>
                    <a:pt x="23351" y="25899"/>
                    <a:pt x="20980" y="28630"/>
                    <a:pt x="20817" y="28792"/>
                  </a:cubicBezTo>
                  <a:cubicBezTo>
                    <a:pt x="19666" y="29944"/>
                    <a:pt x="18346" y="30924"/>
                    <a:pt x="16805" y="31486"/>
                  </a:cubicBezTo>
                  <a:cubicBezTo>
                    <a:pt x="16095" y="31745"/>
                    <a:pt x="15388" y="31876"/>
                    <a:pt x="14703" y="31876"/>
                  </a:cubicBezTo>
                  <a:cubicBezTo>
                    <a:pt x="13485" y="31876"/>
                    <a:pt x="12327" y="31468"/>
                    <a:pt x="11260" y="30664"/>
                  </a:cubicBezTo>
                  <a:cubicBezTo>
                    <a:pt x="9934" y="29665"/>
                    <a:pt x="8899" y="28336"/>
                    <a:pt x="8095" y="26602"/>
                  </a:cubicBezTo>
                  <a:cubicBezTo>
                    <a:pt x="7026" y="24299"/>
                    <a:pt x="6422" y="21769"/>
                    <a:pt x="6248" y="18868"/>
                  </a:cubicBezTo>
                  <a:cubicBezTo>
                    <a:pt x="6021" y="15093"/>
                    <a:pt x="6273" y="11155"/>
                    <a:pt x="6997" y="7161"/>
                  </a:cubicBezTo>
                  <a:lnTo>
                    <a:pt x="7019" y="7040"/>
                  </a:lnTo>
                  <a:cubicBezTo>
                    <a:pt x="6993" y="7032"/>
                    <a:pt x="6965" y="7026"/>
                    <a:pt x="6940" y="7019"/>
                  </a:cubicBezTo>
                  <a:cubicBezTo>
                    <a:pt x="6293" y="6843"/>
                    <a:pt x="5643" y="6674"/>
                    <a:pt x="4995" y="6504"/>
                  </a:cubicBezTo>
                  <a:cubicBezTo>
                    <a:pt x="3964" y="6235"/>
                    <a:pt x="2932" y="5965"/>
                    <a:pt x="1905" y="5675"/>
                  </a:cubicBezTo>
                  <a:cubicBezTo>
                    <a:pt x="1905" y="5675"/>
                    <a:pt x="1625" y="5595"/>
                    <a:pt x="1522" y="5567"/>
                  </a:cubicBezTo>
                  <a:cubicBezTo>
                    <a:pt x="1490" y="5698"/>
                    <a:pt x="1457" y="5838"/>
                    <a:pt x="1431" y="5954"/>
                  </a:cubicBezTo>
                  <a:cubicBezTo>
                    <a:pt x="323" y="10778"/>
                    <a:pt x="1" y="15772"/>
                    <a:pt x="472" y="20796"/>
                  </a:cubicBezTo>
                  <a:cubicBezTo>
                    <a:pt x="785" y="24124"/>
                    <a:pt x="1675" y="27231"/>
                    <a:pt x="3117" y="30030"/>
                  </a:cubicBezTo>
                  <a:cubicBezTo>
                    <a:pt x="4426" y="32570"/>
                    <a:pt x="6211" y="34593"/>
                    <a:pt x="8422" y="36043"/>
                  </a:cubicBezTo>
                  <a:cubicBezTo>
                    <a:pt x="10382" y="37328"/>
                    <a:pt x="12388" y="37953"/>
                    <a:pt x="14556" y="37953"/>
                  </a:cubicBezTo>
                  <a:cubicBezTo>
                    <a:pt x="14983" y="37953"/>
                    <a:pt x="15410" y="37928"/>
                    <a:pt x="15834" y="37880"/>
                  </a:cubicBezTo>
                  <a:cubicBezTo>
                    <a:pt x="18703" y="37558"/>
                    <a:pt x="21326" y="36339"/>
                    <a:pt x="23855" y="34153"/>
                  </a:cubicBezTo>
                  <a:cubicBezTo>
                    <a:pt x="25871" y="32408"/>
                    <a:pt x="27590" y="30313"/>
                    <a:pt x="29109" y="27747"/>
                  </a:cubicBezTo>
                  <a:cubicBezTo>
                    <a:pt x="29601" y="26919"/>
                    <a:pt x="30257" y="26507"/>
                    <a:pt x="31173" y="26452"/>
                  </a:cubicBezTo>
                  <a:cubicBezTo>
                    <a:pt x="33306" y="26323"/>
                    <a:pt x="35355" y="25593"/>
                    <a:pt x="37621" y="24155"/>
                  </a:cubicBezTo>
                  <a:cubicBezTo>
                    <a:pt x="38052" y="23881"/>
                    <a:pt x="38109" y="23746"/>
                    <a:pt x="38109" y="23745"/>
                  </a:cubicBezTo>
                  <a:cubicBezTo>
                    <a:pt x="38111" y="23744"/>
                    <a:pt x="38127" y="23615"/>
                    <a:pt x="37929" y="23231"/>
                  </a:cubicBezTo>
                  <a:cubicBezTo>
                    <a:pt x="37460" y="22311"/>
                    <a:pt x="37037" y="21373"/>
                    <a:pt x="36616" y="20431"/>
                  </a:cubicBezTo>
                  <a:cubicBezTo>
                    <a:pt x="36347" y="19832"/>
                    <a:pt x="36138" y="19649"/>
                    <a:pt x="35809" y="19649"/>
                  </a:cubicBezTo>
                  <a:cubicBezTo>
                    <a:pt x="35574" y="19649"/>
                    <a:pt x="35278" y="19742"/>
                    <a:pt x="34855" y="19843"/>
                  </a:cubicBezTo>
                  <a:cubicBezTo>
                    <a:pt x="34527" y="19921"/>
                    <a:pt x="34183" y="19998"/>
                    <a:pt x="33850" y="19998"/>
                  </a:cubicBezTo>
                  <a:cubicBezTo>
                    <a:pt x="33635" y="19998"/>
                    <a:pt x="33424" y="19966"/>
                    <a:pt x="33224" y="19881"/>
                  </a:cubicBezTo>
                  <a:cubicBezTo>
                    <a:pt x="33120" y="19837"/>
                    <a:pt x="33015" y="19773"/>
                    <a:pt x="32979" y="19667"/>
                  </a:cubicBezTo>
                  <a:cubicBezTo>
                    <a:pt x="32949" y="19583"/>
                    <a:pt x="32969" y="19491"/>
                    <a:pt x="32990" y="19404"/>
                  </a:cubicBezTo>
                  <a:cubicBezTo>
                    <a:pt x="33846" y="15721"/>
                    <a:pt x="34193" y="11607"/>
                    <a:pt x="33369" y="7887"/>
                  </a:cubicBezTo>
                  <a:cubicBezTo>
                    <a:pt x="32292" y="3023"/>
                    <a:pt x="28804" y="1"/>
                    <a:pt x="2426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9" name="Google Shape;1249;p49"/>
            <p:cNvSpPr/>
            <p:nvPr/>
          </p:nvSpPr>
          <p:spPr>
            <a:xfrm>
              <a:off x="2440800" y="2299500"/>
              <a:ext cx="559700" cy="960025"/>
            </a:xfrm>
            <a:custGeom>
              <a:avLst/>
              <a:gdLst/>
              <a:ahLst/>
              <a:cxnLst/>
              <a:rect l="l" t="t" r="r" b="b"/>
              <a:pathLst>
                <a:path w="22388" h="38401" extrusionOk="0">
                  <a:moveTo>
                    <a:pt x="9051" y="6948"/>
                  </a:moveTo>
                  <a:cubicBezTo>
                    <a:pt x="10511" y="6948"/>
                    <a:pt x="11880" y="7363"/>
                    <a:pt x="13212" y="8116"/>
                  </a:cubicBezTo>
                  <a:cubicBezTo>
                    <a:pt x="15471" y="9395"/>
                    <a:pt x="15394" y="12768"/>
                    <a:pt x="13932" y="14153"/>
                  </a:cubicBezTo>
                  <a:cubicBezTo>
                    <a:pt x="13193" y="14854"/>
                    <a:pt x="12357" y="15379"/>
                    <a:pt x="11403" y="15724"/>
                  </a:cubicBezTo>
                  <a:cubicBezTo>
                    <a:pt x="10251" y="16142"/>
                    <a:pt x="9051" y="16362"/>
                    <a:pt x="7849" y="16565"/>
                  </a:cubicBezTo>
                  <a:cubicBezTo>
                    <a:pt x="7707" y="16588"/>
                    <a:pt x="7592" y="16603"/>
                    <a:pt x="7500" y="16603"/>
                  </a:cubicBezTo>
                  <a:cubicBezTo>
                    <a:pt x="7187" y="16603"/>
                    <a:pt x="7130" y="16439"/>
                    <a:pt x="7124" y="15938"/>
                  </a:cubicBezTo>
                  <a:cubicBezTo>
                    <a:pt x="7107" y="14593"/>
                    <a:pt x="7119" y="13249"/>
                    <a:pt x="7119" y="11903"/>
                  </a:cubicBezTo>
                  <a:lnTo>
                    <a:pt x="7184" y="11903"/>
                  </a:lnTo>
                  <a:cubicBezTo>
                    <a:pt x="7184" y="10558"/>
                    <a:pt x="7175" y="9212"/>
                    <a:pt x="7187" y="7868"/>
                  </a:cubicBezTo>
                  <a:cubicBezTo>
                    <a:pt x="7193" y="7150"/>
                    <a:pt x="7221" y="7131"/>
                    <a:pt x="7901" y="7032"/>
                  </a:cubicBezTo>
                  <a:cubicBezTo>
                    <a:pt x="8291" y="6975"/>
                    <a:pt x="8674" y="6948"/>
                    <a:pt x="9051" y="6948"/>
                  </a:cubicBezTo>
                  <a:close/>
                  <a:moveTo>
                    <a:pt x="9481" y="1"/>
                  </a:moveTo>
                  <a:cubicBezTo>
                    <a:pt x="9175" y="1"/>
                    <a:pt x="8866" y="11"/>
                    <a:pt x="8554" y="31"/>
                  </a:cubicBezTo>
                  <a:cubicBezTo>
                    <a:pt x="6287" y="174"/>
                    <a:pt x="4116" y="772"/>
                    <a:pt x="1980" y="1535"/>
                  </a:cubicBezTo>
                  <a:cubicBezTo>
                    <a:pt x="943" y="1905"/>
                    <a:pt x="476" y="2569"/>
                    <a:pt x="440" y="3632"/>
                  </a:cubicBezTo>
                  <a:cubicBezTo>
                    <a:pt x="389" y="5167"/>
                    <a:pt x="280" y="6701"/>
                    <a:pt x="246" y="8236"/>
                  </a:cubicBezTo>
                  <a:cubicBezTo>
                    <a:pt x="155" y="12248"/>
                    <a:pt x="92" y="16260"/>
                    <a:pt x="17" y="20273"/>
                  </a:cubicBezTo>
                  <a:lnTo>
                    <a:pt x="16" y="20273"/>
                  </a:lnTo>
                  <a:lnTo>
                    <a:pt x="16" y="21401"/>
                  </a:lnTo>
                  <a:cubicBezTo>
                    <a:pt x="4" y="25728"/>
                    <a:pt x="1" y="30054"/>
                    <a:pt x="4" y="34381"/>
                  </a:cubicBezTo>
                  <a:cubicBezTo>
                    <a:pt x="6" y="35289"/>
                    <a:pt x="29" y="36200"/>
                    <a:pt x="96" y="37107"/>
                  </a:cubicBezTo>
                  <a:cubicBezTo>
                    <a:pt x="172" y="38136"/>
                    <a:pt x="346" y="38401"/>
                    <a:pt x="1170" y="38401"/>
                  </a:cubicBezTo>
                  <a:cubicBezTo>
                    <a:pt x="1286" y="38401"/>
                    <a:pt x="1413" y="38395"/>
                    <a:pt x="1555" y="38386"/>
                  </a:cubicBezTo>
                  <a:cubicBezTo>
                    <a:pt x="2430" y="38332"/>
                    <a:pt x="3302" y="38231"/>
                    <a:pt x="4176" y="38148"/>
                  </a:cubicBezTo>
                  <a:cubicBezTo>
                    <a:pt x="4956" y="38074"/>
                    <a:pt x="5734" y="37984"/>
                    <a:pt x="6515" y="37921"/>
                  </a:cubicBezTo>
                  <a:cubicBezTo>
                    <a:pt x="6860" y="37892"/>
                    <a:pt x="7030" y="37743"/>
                    <a:pt x="7021" y="37393"/>
                  </a:cubicBezTo>
                  <a:cubicBezTo>
                    <a:pt x="7015" y="37173"/>
                    <a:pt x="7024" y="36954"/>
                    <a:pt x="7024" y="36734"/>
                  </a:cubicBezTo>
                  <a:lnTo>
                    <a:pt x="7024" y="25166"/>
                  </a:lnTo>
                  <a:cubicBezTo>
                    <a:pt x="7024" y="24914"/>
                    <a:pt x="7024" y="24663"/>
                    <a:pt x="7028" y="24412"/>
                  </a:cubicBezTo>
                  <a:cubicBezTo>
                    <a:pt x="7037" y="24053"/>
                    <a:pt x="7179" y="23814"/>
                    <a:pt x="7579" y="23796"/>
                  </a:cubicBezTo>
                  <a:cubicBezTo>
                    <a:pt x="8430" y="23758"/>
                    <a:pt x="9238" y="23485"/>
                    <a:pt x="10067" y="23322"/>
                  </a:cubicBezTo>
                  <a:cubicBezTo>
                    <a:pt x="11728" y="22999"/>
                    <a:pt x="13384" y="22619"/>
                    <a:pt x="14922" y="21887"/>
                  </a:cubicBezTo>
                  <a:cubicBezTo>
                    <a:pt x="18784" y="20046"/>
                    <a:pt x="21479" y="17228"/>
                    <a:pt x="21950" y="12814"/>
                  </a:cubicBezTo>
                  <a:cubicBezTo>
                    <a:pt x="22387" y="8742"/>
                    <a:pt x="21190" y="5211"/>
                    <a:pt x="17752" y="2742"/>
                  </a:cubicBezTo>
                  <a:cubicBezTo>
                    <a:pt x="15277" y="963"/>
                    <a:pt x="12507" y="1"/>
                    <a:pt x="948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0" name="Google Shape;1250;p49"/>
            <p:cNvSpPr/>
            <p:nvPr/>
          </p:nvSpPr>
          <p:spPr>
            <a:xfrm>
              <a:off x="2960100" y="2249425"/>
              <a:ext cx="681250" cy="952400"/>
            </a:xfrm>
            <a:custGeom>
              <a:avLst/>
              <a:gdLst/>
              <a:ahLst/>
              <a:cxnLst/>
              <a:rect l="l" t="t" r="r" b="b"/>
              <a:pathLst>
                <a:path w="27250" h="38096" extrusionOk="0">
                  <a:moveTo>
                    <a:pt x="17723" y="1"/>
                  </a:moveTo>
                  <a:cubicBezTo>
                    <a:pt x="17594" y="1"/>
                    <a:pt x="17452" y="21"/>
                    <a:pt x="17298" y="60"/>
                  </a:cubicBezTo>
                  <a:cubicBezTo>
                    <a:pt x="17034" y="127"/>
                    <a:pt x="16775" y="232"/>
                    <a:pt x="16528" y="350"/>
                  </a:cubicBezTo>
                  <a:cubicBezTo>
                    <a:pt x="15055" y="1053"/>
                    <a:pt x="13679" y="1927"/>
                    <a:pt x="12575" y="3126"/>
                  </a:cubicBezTo>
                  <a:cubicBezTo>
                    <a:pt x="10889" y="4958"/>
                    <a:pt x="9832" y="7075"/>
                    <a:pt x="9956" y="9661"/>
                  </a:cubicBezTo>
                  <a:cubicBezTo>
                    <a:pt x="10082" y="12248"/>
                    <a:pt x="11037" y="14470"/>
                    <a:pt x="12848" y="16307"/>
                  </a:cubicBezTo>
                  <a:cubicBezTo>
                    <a:pt x="13705" y="17177"/>
                    <a:pt x="14620" y="17988"/>
                    <a:pt x="15526" y="18808"/>
                  </a:cubicBezTo>
                  <a:cubicBezTo>
                    <a:pt x="16638" y="19814"/>
                    <a:pt x="17700" y="20864"/>
                    <a:pt x="18578" y="22087"/>
                  </a:cubicBezTo>
                  <a:cubicBezTo>
                    <a:pt x="19118" y="22837"/>
                    <a:pt x="19539" y="23643"/>
                    <a:pt x="19811" y="24529"/>
                  </a:cubicBezTo>
                  <a:cubicBezTo>
                    <a:pt x="20205" y="25812"/>
                    <a:pt x="20029" y="27000"/>
                    <a:pt x="19254" y="28099"/>
                  </a:cubicBezTo>
                  <a:cubicBezTo>
                    <a:pt x="18125" y="29700"/>
                    <a:pt x="16579" y="30667"/>
                    <a:pt x="14678" y="31061"/>
                  </a:cubicBezTo>
                  <a:cubicBezTo>
                    <a:pt x="14343" y="31131"/>
                    <a:pt x="14012" y="31166"/>
                    <a:pt x="13687" y="31166"/>
                  </a:cubicBezTo>
                  <a:cubicBezTo>
                    <a:pt x="12805" y="31166"/>
                    <a:pt x="11963" y="30910"/>
                    <a:pt x="11169" y="30402"/>
                  </a:cubicBezTo>
                  <a:cubicBezTo>
                    <a:pt x="10055" y="29689"/>
                    <a:pt x="9065" y="28837"/>
                    <a:pt x="8176" y="27860"/>
                  </a:cubicBezTo>
                  <a:cubicBezTo>
                    <a:pt x="7446" y="27055"/>
                    <a:pt x="6899" y="26159"/>
                    <a:pt x="6647" y="25084"/>
                  </a:cubicBezTo>
                  <a:cubicBezTo>
                    <a:pt x="6541" y="24632"/>
                    <a:pt x="6492" y="24485"/>
                    <a:pt x="6265" y="24485"/>
                  </a:cubicBezTo>
                  <a:cubicBezTo>
                    <a:pt x="6155" y="24485"/>
                    <a:pt x="6003" y="24520"/>
                    <a:pt x="5782" y="24571"/>
                  </a:cubicBezTo>
                  <a:cubicBezTo>
                    <a:pt x="4058" y="24967"/>
                    <a:pt x="2339" y="25386"/>
                    <a:pt x="609" y="25755"/>
                  </a:cubicBezTo>
                  <a:cubicBezTo>
                    <a:pt x="142" y="25854"/>
                    <a:pt x="0" y="26029"/>
                    <a:pt x="76" y="26493"/>
                  </a:cubicBezTo>
                  <a:cubicBezTo>
                    <a:pt x="313" y="27923"/>
                    <a:pt x="696" y="29299"/>
                    <a:pt x="1528" y="30506"/>
                  </a:cubicBezTo>
                  <a:cubicBezTo>
                    <a:pt x="3365" y="33170"/>
                    <a:pt x="5721" y="35259"/>
                    <a:pt x="8559" y="36803"/>
                  </a:cubicBezTo>
                  <a:cubicBezTo>
                    <a:pt x="10147" y="37666"/>
                    <a:pt x="11851" y="38080"/>
                    <a:pt x="13682" y="38096"/>
                  </a:cubicBezTo>
                  <a:cubicBezTo>
                    <a:pt x="18868" y="37728"/>
                    <a:pt x="22936" y="35470"/>
                    <a:pt x="25588" y="30903"/>
                  </a:cubicBezTo>
                  <a:cubicBezTo>
                    <a:pt x="26970" y="28523"/>
                    <a:pt x="27250" y="25955"/>
                    <a:pt x="26606" y="23287"/>
                  </a:cubicBezTo>
                  <a:cubicBezTo>
                    <a:pt x="26021" y="20860"/>
                    <a:pt x="24798" y="18771"/>
                    <a:pt x="23211" y="16870"/>
                  </a:cubicBezTo>
                  <a:cubicBezTo>
                    <a:pt x="21932" y="15339"/>
                    <a:pt x="20448" y="14021"/>
                    <a:pt x="18986" y="12678"/>
                  </a:cubicBezTo>
                  <a:cubicBezTo>
                    <a:pt x="18424" y="12161"/>
                    <a:pt x="17857" y="11644"/>
                    <a:pt x="17428" y="11006"/>
                  </a:cubicBezTo>
                  <a:cubicBezTo>
                    <a:pt x="16558" y="9708"/>
                    <a:pt x="16754" y="8518"/>
                    <a:pt x="17971" y="7539"/>
                  </a:cubicBezTo>
                  <a:cubicBezTo>
                    <a:pt x="18450" y="7153"/>
                    <a:pt x="18985" y="6854"/>
                    <a:pt x="19525" y="6575"/>
                  </a:cubicBezTo>
                  <a:cubicBezTo>
                    <a:pt x="19962" y="6350"/>
                    <a:pt x="20052" y="6087"/>
                    <a:pt x="19909" y="5627"/>
                  </a:cubicBezTo>
                  <a:cubicBezTo>
                    <a:pt x="19456" y="4170"/>
                    <a:pt x="19112" y="2682"/>
                    <a:pt x="18822" y="1182"/>
                  </a:cubicBezTo>
                  <a:cubicBezTo>
                    <a:pt x="18799" y="1062"/>
                    <a:pt x="18767" y="944"/>
                    <a:pt x="18726" y="829"/>
                  </a:cubicBezTo>
                  <a:cubicBezTo>
                    <a:pt x="18519" y="272"/>
                    <a:pt x="18202" y="1"/>
                    <a:pt x="177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1" name="Google Shape;1251;p49"/>
            <p:cNvSpPr/>
            <p:nvPr/>
          </p:nvSpPr>
          <p:spPr>
            <a:xfrm>
              <a:off x="2510775" y="2380200"/>
              <a:ext cx="409725" cy="816950"/>
            </a:xfrm>
            <a:custGeom>
              <a:avLst/>
              <a:gdLst/>
              <a:ahLst/>
              <a:cxnLst/>
              <a:rect l="l" t="t" r="r" b="b"/>
              <a:pathLst>
                <a:path w="16389" h="32678" extrusionOk="0">
                  <a:moveTo>
                    <a:pt x="6827" y="876"/>
                  </a:moveTo>
                  <a:cubicBezTo>
                    <a:pt x="7912" y="876"/>
                    <a:pt x="9008" y="1024"/>
                    <a:pt x="10117" y="1338"/>
                  </a:cubicBezTo>
                  <a:cubicBezTo>
                    <a:pt x="11054" y="1602"/>
                    <a:pt x="11936" y="2035"/>
                    <a:pt x="12720" y="2614"/>
                  </a:cubicBezTo>
                  <a:cubicBezTo>
                    <a:pt x="15098" y="4363"/>
                    <a:pt x="15897" y="7130"/>
                    <a:pt x="14817" y="9876"/>
                  </a:cubicBezTo>
                  <a:cubicBezTo>
                    <a:pt x="14288" y="11218"/>
                    <a:pt x="13456" y="12352"/>
                    <a:pt x="12364" y="13273"/>
                  </a:cubicBezTo>
                  <a:cubicBezTo>
                    <a:pt x="9912" y="15340"/>
                    <a:pt x="7161" y="16390"/>
                    <a:pt x="4118" y="16390"/>
                  </a:cubicBezTo>
                  <a:cubicBezTo>
                    <a:pt x="3412" y="16390"/>
                    <a:pt x="2690" y="16333"/>
                    <a:pt x="1953" y="16220"/>
                  </a:cubicBezTo>
                  <a:cubicBezTo>
                    <a:pt x="942" y="16065"/>
                    <a:pt x="927" y="16048"/>
                    <a:pt x="921" y="15067"/>
                  </a:cubicBezTo>
                  <a:cubicBezTo>
                    <a:pt x="908" y="13092"/>
                    <a:pt x="917" y="11118"/>
                    <a:pt x="917" y="9143"/>
                  </a:cubicBezTo>
                  <a:lnTo>
                    <a:pt x="854" y="9143"/>
                  </a:lnTo>
                  <a:cubicBezTo>
                    <a:pt x="854" y="7138"/>
                    <a:pt x="873" y="5132"/>
                    <a:pt x="842" y="3127"/>
                  </a:cubicBezTo>
                  <a:cubicBezTo>
                    <a:pt x="833" y="2538"/>
                    <a:pt x="1031" y="2234"/>
                    <a:pt x="1579" y="2002"/>
                  </a:cubicBezTo>
                  <a:cubicBezTo>
                    <a:pt x="3303" y="1275"/>
                    <a:pt x="5050" y="876"/>
                    <a:pt x="6827" y="876"/>
                  </a:cubicBezTo>
                  <a:close/>
                  <a:moveTo>
                    <a:pt x="6855" y="1"/>
                  </a:moveTo>
                  <a:cubicBezTo>
                    <a:pt x="4920" y="1"/>
                    <a:pt x="3003" y="467"/>
                    <a:pt x="1102" y="1282"/>
                  </a:cubicBezTo>
                  <a:cubicBezTo>
                    <a:pt x="299" y="1629"/>
                    <a:pt x="4" y="2123"/>
                    <a:pt x="4" y="3009"/>
                  </a:cubicBezTo>
                  <a:cubicBezTo>
                    <a:pt x="0" y="8460"/>
                    <a:pt x="57" y="13911"/>
                    <a:pt x="102" y="19362"/>
                  </a:cubicBezTo>
                  <a:cubicBezTo>
                    <a:pt x="138" y="23497"/>
                    <a:pt x="295" y="27633"/>
                    <a:pt x="135" y="31768"/>
                  </a:cubicBezTo>
                  <a:cubicBezTo>
                    <a:pt x="128" y="31924"/>
                    <a:pt x="125" y="32082"/>
                    <a:pt x="144" y="32237"/>
                  </a:cubicBezTo>
                  <a:cubicBezTo>
                    <a:pt x="172" y="32476"/>
                    <a:pt x="300" y="32670"/>
                    <a:pt x="552" y="32677"/>
                  </a:cubicBezTo>
                  <a:cubicBezTo>
                    <a:pt x="557" y="32678"/>
                    <a:pt x="562" y="32678"/>
                    <a:pt x="567" y="32678"/>
                  </a:cubicBezTo>
                  <a:cubicBezTo>
                    <a:pt x="804" y="32678"/>
                    <a:pt x="957" y="32509"/>
                    <a:pt x="987" y="32269"/>
                  </a:cubicBezTo>
                  <a:cubicBezTo>
                    <a:pt x="1013" y="32053"/>
                    <a:pt x="1006" y="31831"/>
                    <a:pt x="1009" y="31612"/>
                  </a:cubicBezTo>
                  <a:cubicBezTo>
                    <a:pt x="1071" y="27164"/>
                    <a:pt x="1013" y="22715"/>
                    <a:pt x="967" y="18265"/>
                  </a:cubicBezTo>
                  <a:cubicBezTo>
                    <a:pt x="964" y="17865"/>
                    <a:pt x="890" y="17456"/>
                    <a:pt x="1067" y="16965"/>
                  </a:cubicBezTo>
                  <a:cubicBezTo>
                    <a:pt x="1292" y="16995"/>
                    <a:pt x="1476" y="17016"/>
                    <a:pt x="1660" y="17045"/>
                  </a:cubicBezTo>
                  <a:cubicBezTo>
                    <a:pt x="2483" y="17175"/>
                    <a:pt x="3289" y="17241"/>
                    <a:pt x="4077" y="17241"/>
                  </a:cubicBezTo>
                  <a:cubicBezTo>
                    <a:pt x="7216" y="17241"/>
                    <a:pt x="10079" y="16207"/>
                    <a:pt x="12666" y="14140"/>
                  </a:cubicBezTo>
                  <a:cubicBezTo>
                    <a:pt x="13856" y="13188"/>
                    <a:pt x="14790" y="12014"/>
                    <a:pt x="15427" y="10621"/>
                  </a:cubicBezTo>
                  <a:cubicBezTo>
                    <a:pt x="16173" y="8998"/>
                    <a:pt x="16389" y="7309"/>
                    <a:pt x="15862" y="5587"/>
                  </a:cubicBezTo>
                  <a:cubicBezTo>
                    <a:pt x="15129" y="3188"/>
                    <a:pt x="13425" y="1676"/>
                    <a:pt x="11156" y="806"/>
                  </a:cubicBezTo>
                  <a:cubicBezTo>
                    <a:pt x="9712" y="253"/>
                    <a:pt x="8279" y="1"/>
                    <a:pt x="685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2" name="Google Shape;1252;p49"/>
            <p:cNvSpPr/>
            <p:nvPr/>
          </p:nvSpPr>
          <p:spPr>
            <a:xfrm>
              <a:off x="2924775" y="2601125"/>
              <a:ext cx="759675" cy="659100"/>
            </a:xfrm>
            <a:custGeom>
              <a:avLst/>
              <a:gdLst/>
              <a:ahLst/>
              <a:cxnLst/>
              <a:rect l="l" t="t" r="r" b="b"/>
              <a:pathLst>
                <a:path w="30387" h="26364" extrusionOk="0">
                  <a:moveTo>
                    <a:pt x="24481" y="1"/>
                  </a:moveTo>
                  <a:cubicBezTo>
                    <a:pt x="24405" y="1"/>
                    <a:pt x="24329" y="28"/>
                    <a:pt x="24255" y="94"/>
                  </a:cubicBezTo>
                  <a:cubicBezTo>
                    <a:pt x="24054" y="272"/>
                    <a:pt x="24067" y="483"/>
                    <a:pt x="24227" y="661"/>
                  </a:cubicBezTo>
                  <a:cubicBezTo>
                    <a:pt x="24512" y="979"/>
                    <a:pt x="24817" y="1281"/>
                    <a:pt x="25124" y="1578"/>
                  </a:cubicBezTo>
                  <a:cubicBezTo>
                    <a:pt x="27208" y="3590"/>
                    <a:pt x="28509" y="6030"/>
                    <a:pt x="29144" y="8848"/>
                  </a:cubicBezTo>
                  <a:cubicBezTo>
                    <a:pt x="29775" y="11654"/>
                    <a:pt x="29626" y="14369"/>
                    <a:pt x="28283" y="16963"/>
                  </a:cubicBezTo>
                  <a:cubicBezTo>
                    <a:pt x="26290" y="20810"/>
                    <a:pt x="23221" y="23454"/>
                    <a:pt x="19147" y="24841"/>
                  </a:cubicBezTo>
                  <a:cubicBezTo>
                    <a:pt x="17800" y="25300"/>
                    <a:pt x="16447" y="25531"/>
                    <a:pt x="15095" y="25531"/>
                  </a:cubicBezTo>
                  <a:cubicBezTo>
                    <a:pt x="13513" y="25531"/>
                    <a:pt x="11931" y="25214"/>
                    <a:pt x="10362" y="24577"/>
                  </a:cubicBezTo>
                  <a:cubicBezTo>
                    <a:pt x="6266" y="22916"/>
                    <a:pt x="3120" y="20213"/>
                    <a:pt x="1013" y="16319"/>
                  </a:cubicBezTo>
                  <a:cubicBezTo>
                    <a:pt x="897" y="16105"/>
                    <a:pt x="773" y="15893"/>
                    <a:pt x="629" y="15699"/>
                  </a:cubicBezTo>
                  <a:cubicBezTo>
                    <a:pt x="564" y="15612"/>
                    <a:pt x="474" y="15568"/>
                    <a:pt x="375" y="15568"/>
                  </a:cubicBezTo>
                  <a:cubicBezTo>
                    <a:pt x="324" y="15568"/>
                    <a:pt x="270" y="15580"/>
                    <a:pt x="217" y="15603"/>
                  </a:cubicBezTo>
                  <a:cubicBezTo>
                    <a:pt x="59" y="15673"/>
                    <a:pt x="1" y="15817"/>
                    <a:pt x="3" y="15975"/>
                  </a:cubicBezTo>
                  <a:cubicBezTo>
                    <a:pt x="5" y="16262"/>
                    <a:pt x="170" y="16493"/>
                    <a:pt x="300" y="16734"/>
                  </a:cubicBezTo>
                  <a:cubicBezTo>
                    <a:pt x="2331" y="20499"/>
                    <a:pt x="5320" y="23232"/>
                    <a:pt x="9213" y="24987"/>
                  </a:cubicBezTo>
                  <a:cubicBezTo>
                    <a:pt x="11062" y="25821"/>
                    <a:pt x="12968" y="26363"/>
                    <a:pt x="14970" y="26363"/>
                  </a:cubicBezTo>
                  <a:cubicBezTo>
                    <a:pt x="15390" y="26363"/>
                    <a:pt x="15814" y="26339"/>
                    <a:pt x="16243" y="26289"/>
                  </a:cubicBezTo>
                  <a:cubicBezTo>
                    <a:pt x="21482" y="25678"/>
                    <a:pt x="25420" y="22976"/>
                    <a:pt x="28279" y="18643"/>
                  </a:cubicBezTo>
                  <a:cubicBezTo>
                    <a:pt x="29615" y="16619"/>
                    <a:pt x="30387" y="14376"/>
                    <a:pt x="30335" y="12180"/>
                  </a:cubicBezTo>
                  <a:lnTo>
                    <a:pt x="30335" y="12180"/>
                  </a:lnTo>
                  <a:lnTo>
                    <a:pt x="30335" y="12181"/>
                  </a:lnTo>
                  <a:cubicBezTo>
                    <a:pt x="30327" y="7544"/>
                    <a:pt x="28363" y="3252"/>
                    <a:pt x="25038" y="336"/>
                  </a:cubicBezTo>
                  <a:cubicBezTo>
                    <a:pt x="24946" y="256"/>
                    <a:pt x="24858" y="170"/>
                    <a:pt x="24756" y="102"/>
                  </a:cubicBezTo>
                  <a:cubicBezTo>
                    <a:pt x="24667" y="42"/>
                    <a:pt x="24574" y="1"/>
                    <a:pt x="2448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3" name="Google Shape;1253;p49"/>
            <p:cNvSpPr/>
            <p:nvPr/>
          </p:nvSpPr>
          <p:spPr>
            <a:xfrm>
              <a:off x="3057425" y="2337825"/>
              <a:ext cx="513075" cy="798375"/>
            </a:xfrm>
            <a:custGeom>
              <a:avLst/>
              <a:gdLst/>
              <a:ahLst/>
              <a:cxnLst/>
              <a:rect l="l" t="t" r="r" b="b"/>
              <a:pathLst>
                <a:path w="20523" h="31935" extrusionOk="0">
                  <a:moveTo>
                    <a:pt x="11918" y="1"/>
                  </a:moveTo>
                  <a:cubicBezTo>
                    <a:pt x="11916" y="1"/>
                    <a:pt x="11914" y="1"/>
                    <a:pt x="11913" y="1"/>
                  </a:cubicBezTo>
                  <a:cubicBezTo>
                    <a:pt x="11688" y="3"/>
                    <a:pt x="11497" y="108"/>
                    <a:pt x="11328" y="240"/>
                  </a:cubicBezTo>
                  <a:cubicBezTo>
                    <a:pt x="10942" y="539"/>
                    <a:pt x="10549" y="833"/>
                    <a:pt x="10187" y="1159"/>
                  </a:cubicBezTo>
                  <a:cubicBezTo>
                    <a:pt x="8964" y="2257"/>
                    <a:pt x="8476" y="3621"/>
                    <a:pt x="8628" y="5269"/>
                  </a:cubicBezTo>
                  <a:cubicBezTo>
                    <a:pt x="8772" y="6839"/>
                    <a:pt x="9294" y="8231"/>
                    <a:pt x="10257" y="9475"/>
                  </a:cubicBezTo>
                  <a:cubicBezTo>
                    <a:pt x="11477" y="11051"/>
                    <a:pt x="12873" y="12462"/>
                    <a:pt x="14291" y="13853"/>
                  </a:cubicBezTo>
                  <a:cubicBezTo>
                    <a:pt x="15425" y="14967"/>
                    <a:pt x="16544" y="16101"/>
                    <a:pt x="17559" y="17320"/>
                  </a:cubicBezTo>
                  <a:cubicBezTo>
                    <a:pt x="19135" y="19215"/>
                    <a:pt x="19963" y="21364"/>
                    <a:pt x="19292" y="23864"/>
                  </a:cubicBezTo>
                  <a:cubicBezTo>
                    <a:pt x="18859" y="25482"/>
                    <a:pt x="18081" y="26946"/>
                    <a:pt x="16916" y="28151"/>
                  </a:cubicBezTo>
                  <a:cubicBezTo>
                    <a:pt x="15134" y="29996"/>
                    <a:pt x="13069" y="31075"/>
                    <a:pt x="10670" y="31075"/>
                  </a:cubicBezTo>
                  <a:cubicBezTo>
                    <a:pt x="10038" y="31075"/>
                    <a:pt x="9384" y="31001"/>
                    <a:pt x="8706" y="30845"/>
                  </a:cubicBezTo>
                  <a:cubicBezTo>
                    <a:pt x="6479" y="30336"/>
                    <a:pt x="4539" y="29265"/>
                    <a:pt x="3026" y="27522"/>
                  </a:cubicBezTo>
                  <a:cubicBezTo>
                    <a:pt x="2208" y="26577"/>
                    <a:pt x="1383" y="25627"/>
                    <a:pt x="858" y="24470"/>
                  </a:cubicBezTo>
                  <a:cubicBezTo>
                    <a:pt x="823" y="24385"/>
                    <a:pt x="779" y="24304"/>
                    <a:pt x="729" y="24229"/>
                  </a:cubicBezTo>
                  <a:cubicBezTo>
                    <a:pt x="642" y="24104"/>
                    <a:pt x="529" y="24029"/>
                    <a:pt x="394" y="24029"/>
                  </a:cubicBezTo>
                  <a:cubicBezTo>
                    <a:pt x="350" y="24029"/>
                    <a:pt x="303" y="24037"/>
                    <a:pt x="255" y="24054"/>
                  </a:cubicBezTo>
                  <a:cubicBezTo>
                    <a:pt x="45" y="24128"/>
                    <a:pt x="0" y="24313"/>
                    <a:pt x="30" y="24502"/>
                  </a:cubicBezTo>
                  <a:cubicBezTo>
                    <a:pt x="100" y="24933"/>
                    <a:pt x="300" y="25317"/>
                    <a:pt x="551" y="25663"/>
                  </a:cubicBezTo>
                  <a:cubicBezTo>
                    <a:pt x="1107" y="26429"/>
                    <a:pt x="1648" y="27212"/>
                    <a:pt x="2271" y="27921"/>
                  </a:cubicBezTo>
                  <a:cubicBezTo>
                    <a:pt x="4505" y="30464"/>
                    <a:pt x="7344" y="31761"/>
                    <a:pt x="10770" y="31934"/>
                  </a:cubicBezTo>
                  <a:lnTo>
                    <a:pt x="10770" y="31934"/>
                  </a:lnTo>
                  <a:cubicBezTo>
                    <a:pt x="11052" y="31908"/>
                    <a:pt x="11390" y="31902"/>
                    <a:pt x="11718" y="31840"/>
                  </a:cubicBezTo>
                  <a:cubicBezTo>
                    <a:pt x="15819" y="31072"/>
                    <a:pt x="18438" y="28592"/>
                    <a:pt x="19881" y="24758"/>
                  </a:cubicBezTo>
                  <a:cubicBezTo>
                    <a:pt x="20390" y="23405"/>
                    <a:pt x="20522" y="22025"/>
                    <a:pt x="20163" y="20619"/>
                  </a:cubicBezTo>
                  <a:cubicBezTo>
                    <a:pt x="19778" y="19116"/>
                    <a:pt x="19118" y="17749"/>
                    <a:pt x="18050" y="16606"/>
                  </a:cubicBezTo>
                  <a:cubicBezTo>
                    <a:pt x="17006" y="15491"/>
                    <a:pt x="15957" y="14381"/>
                    <a:pt x="14887" y="13292"/>
                  </a:cubicBezTo>
                  <a:cubicBezTo>
                    <a:pt x="13539" y="11918"/>
                    <a:pt x="12168" y="10567"/>
                    <a:pt x="10973" y="9051"/>
                  </a:cubicBezTo>
                  <a:cubicBezTo>
                    <a:pt x="10117" y="7966"/>
                    <a:pt x="9624" y="6749"/>
                    <a:pt x="9459" y="5376"/>
                  </a:cubicBezTo>
                  <a:cubicBezTo>
                    <a:pt x="9282" y="3897"/>
                    <a:pt x="9694" y="2661"/>
                    <a:pt x="10831" y="1682"/>
                  </a:cubicBezTo>
                  <a:cubicBezTo>
                    <a:pt x="11246" y="1323"/>
                    <a:pt x="11662" y="964"/>
                    <a:pt x="12167" y="726"/>
                  </a:cubicBezTo>
                  <a:cubicBezTo>
                    <a:pt x="12356" y="637"/>
                    <a:pt x="12415" y="459"/>
                    <a:pt x="12348" y="263"/>
                  </a:cubicBezTo>
                  <a:cubicBezTo>
                    <a:pt x="12281" y="64"/>
                    <a:pt x="12109" y="1"/>
                    <a:pt x="11918" y="1"/>
                  </a:cubicBezTo>
                  <a:close/>
                  <a:moveTo>
                    <a:pt x="10770" y="31934"/>
                  </a:moveTo>
                  <a:cubicBezTo>
                    <a:pt x="10770" y="31934"/>
                    <a:pt x="10770" y="31934"/>
                    <a:pt x="10770" y="31934"/>
                  </a:cubicBezTo>
                  <a:lnTo>
                    <a:pt x="10771" y="31934"/>
                  </a:lnTo>
                  <a:cubicBezTo>
                    <a:pt x="10771" y="31934"/>
                    <a:pt x="10771" y="31934"/>
                    <a:pt x="10770" y="31934"/>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4" name="Google Shape;1254;p49"/>
            <p:cNvSpPr/>
            <p:nvPr/>
          </p:nvSpPr>
          <p:spPr>
            <a:xfrm>
              <a:off x="1563850" y="2510000"/>
              <a:ext cx="165775" cy="519925"/>
            </a:xfrm>
            <a:custGeom>
              <a:avLst/>
              <a:gdLst/>
              <a:ahLst/>
              <a:cxnLst/>
              <a:rect l="l" t="t" r="r" b="b"/>
              <a:pathLst>
                <a:path w="6631" h="20797" extrusionOk="0">
                  <a:moveTo>
                    <a:pt x="1070" y="0"/>
                  </a:moveTo>
                  <a:cubicBezTo>
                    <a:pt x="935" y="0"/>
                    <a:pt x="814" y="62"/>
                    <a:pt x="723" y="181"/>
                  </a:cubicBezTo>
                  <a:cubicBezTo>
                    <a:pt x="447" y="540"/>
                    <a:pt x="402" y="980"/>
                    <a:pt x="335" y="1406"/>
                  </a:cubicBezTo>
                  <a:cubicBezTo>
                    <a:pt x="101" y="2909"/>
                    <a:pt x="4" y="4422"/>
                    <a:pt x="31" y="6090"/>
                  </a:cubicBezTo>
                  <a:cubicBezTo>
                    <a:pt x="0" y="7612"/>
                    <a:pt x="160" y="9266"/>
                    <a:pt x="362" y="10916"/>
                  </a:cubicBezTo>
                  <a:cubicBezTo>
                    <a:pt x="665" y="13379"/>
                    <a:pt x="1279" y="15737"/>
                    <a:pt x="2676" y="17842"/>
                  </a:cubicBezTo>
                  <a:cubicBezTo>
                    <a:pt x="3390" y="18918"/>
                    <a:pt x="4300" y="19772"/>
                    <a:pt x="5378" y="20461"/>
                  </a:cubicBezTo>
                  <a:cubicBezTo>
                    <a:pt x="5590" y="20596"/>
                    <a:pt x="5820" y="20704"/>
                    <a:pt x="6061" y="20779"/>
                  </a:cubicBezTo>
                  <a:cubicBezTo>
                    <a:pt x="6098" y="20791"/>
                    <a:pt x="6136" y="20797"/>
                    <a:pt x="6172" y="20797"/>
                  </a:cubicBezTo>
                  <a:cubicBezTo>
                    <a:pt x="6311" y="20797"/>
                    <a:pt x="6440" y="20714"/>
                    <a:pt x="6523" y="20581"/>
                  </a:cubicBezTo>
                  <a:cubicBezTo>
                    <a:pt x="6630" y="20409"/>
                    <a:pt x="6612" y="20224"/>
                    <a:pt x="6481" y="20082"/>
                  </a:cubicBezTo>
                  <a:cubicBezTo>
                    <a:pt x="6359" y="19950"/>
                    <a:pt x="6218" y="19837"/>
                    <a:pt x="6063" y="19745"/>
                  </a:cubicBezTo>
                  <a:cubicBezTo>
                    <a:pt x="3699" y="18330"/>
                    <a:pt x="2459" y="16105"/>
                    <a:pt x="1864" y="13542"/>
                  </a:cubicBezTo>
                  <a:cubicBezTo>
                    <a:pt x="908" y="9426"/>
                    <a:pt x="652" y="5254"/>
                    <a:pt x="1402" y="1060"/>
                  </a:cubicBezTo>
                  <a:cubicBezTo>
                    <a:pt x="1440" y="848"/>
                    <a:pt x="1504" y="636"/>
                    <a:pt x="1507" y="422"/>
                  </a:cubicBezTo>
                  <a:cubicBezTo>
                    <a:pt x="1510" y="236"/>
                    <a:pt x="1397" y="75"/>
                    <a:pt x="1205" y="20"/>
                  </a:cubicBezTo>
                  <a:cubicBezTo>
                    <a:pt x="1159" y="7"/>
                    <a:pt x="1114" y="0"/>
                    <a:pt x="10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5" name="Google Shape;1255;p49"/>
            <p:cNvSpPr/>
            <p:nvPr/>
          </p:nvSpPr>
          <p:spPr>
            <a:xfrm>
              <a:off x="2643425" y="2921250"/>
              <a:ext cx="31100" cy="286550"/>
            </a:xfrm>
            <a:custGeom>
              <a:avLst/>
              <a:gdLst/>
              <a:ahLst/>
              <a:cxnLst/>
              <a:rect l="l" t="t" r="r" b="b"/>
              <a:pathLst>
                <a:path w="1244" h="11462" extrusionOk="0">
                  <a:moveTo>
                    <a:pt x="706" y="1"/>
                  </a:moveTo>
                  <a:cubicBezTo>
                    <a:pt x="366" y="1"/>
                    <a:pt x="213" y="272"/>
                    <a:pt x="214" y="950"/>
                  </a:cubicBezTo>
                  <a:cubicBezTo>
                    <a:pt x="218" y="2515"/>
                    <a:pt x="206" y="4081"/>
                    <a:pt x="105" y="5618"/>
                  </a:cubicBezTo>
                  <a:cubicBezTo>
                    <a:pt x="115" y="7239"/>
                    <a:pt x="0" y="8834"/>
                    <a:pt x="97" y="10430"/>
                  </a:cubicBezTo>
                  <a:cubicBezTo>
                    <a:pt x="111" y="10677"/>
                    <a:pt x="128" y="10932"/>
                    <a:pt x="189" y="11170"/>
                  </a:cubicBezTo>
                  <a:cubicBezTo>
                    <a:pt x="233" y="11340"/>
                    <a:pt x="357" y="11461"/>
                    <a:pt x="541" y="11461"/>
                  </a:cubicBezTo>
                  <a:cubicBezTo>
                    <a:pt x="563" y="11461"/>
                    <a:pt x="586" y="11459"/>
                    <a:pt x="610" y="11456"/>
                  </a:cubicBezTo>
                  <a:cubicBezTo>
                    <a:pt x="781" y="11429"/>
                    <a:pt x="901" y="11309"/>
                    <a:pt x="923" y="11150"/>
                  </a:cubicBezTo>
                  <a:cubicBezTo>
                    <a:pt x="957" y="10903"/>
                    <a:pt x="969" y="10653"/>
                    <a:pt x="960" y="10404"/>
                  </a:cubicBezTo>
                  <a:cubicBezTo>
                    <a:pt x="877" y="7462"/>
                    <a:pt x="1031" y="4521"/>
                    <a:pt x="1064" y="1580"/>
                  </a:cubicBezTo>
                  <a:cubicBezTo>
                    <a:pt x="1069" y="1393"/>
                    <a:pt x="1088" y="1207"/>
                    <a:pt x="1123" y="1023"/>
                  </a:cubicBezTo>
                  <a:cubicBezTo>
                    <a:pt x="1243" y="354"/>
                    <a:pt x="1106" y="3"/>
                    <a:pt x="713" y="1"/>
                  </a:cubicBezTo>
                  <a:cubicBezTo>
                    <a:pt x="711" y="1"/>
                    <a:pt x="709" y="1"/>
                    <a:pt x="70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6" name="Google Shape;1256;p49"/>
            <p:cNvSpPr/>
            <p:nvPr/>
          </p:nvSpPr>
          <p:spPr>
            <a:xfrm>
              <a:off x="1879250" y="2482675"/>
              <a:ext cx="107225" cy="189350"/>
            </a:xfrm>
            <a:custGeom>
              <a:avLst/>
              <a:gdLst/>
              <a:ahLst/>
              <a:cxnLst/>
              <a:rect l="l" t="t" r="r" b="b"/>
              <a:pathLst>
                <a:path w="4289" h="7574" extrusionOk="0">
                  <a:moveTo>
                    <a:pt x="3709" y="1"/>
                  </a:moveTo>
                  <a:cubicBezTo>
                    <a:pt x="3660" y="1"/>
                    <a:pt x="3610" y="6"/>
                    <a:pt x="3559" y="15"/>
                  </a:cubicBezTo>
                  <a:cubicBezTo>
                    <a:pt x="3011" y="120"/>
                    <a:pt x="2561" y="420"/>
                    <a:pt x="2161" y="788"/>
                  </a:cubicBezTo>
                  <a:cubicBezTo>
                    <a:pt x="730" y="2104"/>
                    <a:pt x="76" y="3766"/>
                    <a:pt x="1" y="5382"/>
                  </a:cubicBezTo>
                  <a:cubicBezTo>
                    <a:pt x="6" y="6365"/>
                    <a:pt x="113" y="7012"/>
                    <a:pt x="258" y="7268"/>
                  </a:cubicBezTo>
                  <a:cubicBezTo>
                    <a:pt x="358" y="7444"/>
                    <a:pt x="488" y="7574"/>
                    <a:pt x="683" y="7574"/>
                  </a:cubicBezTo>
                  <a:cubicBezTo>
                    <a:pt x="712" y="7574"/>
                    <a:pt x="742" y="7571"/>
                    <a:pt x="775" y="7565"/>
                  </a:cubicBezTo>
                  <a:cubicBezTo>
                    <a:pt x="1023" y="7517"/>
                    <a:pt x="1127" y="7331"/>
                    <a:pt x="1132" y="7096"/>
                  </a:cubicBezTo>
                  <a:cubicBezTo>
                    <a:pt x="1135" y="6955"/>
                    <a:pt x="1101" y="6811"/>
                    <a:pt x="1084" y="6669"/>
                  </a:cubicBezTo>
                  <a:cubicBezTo>
                    <a:pt x="795" y="4162"/>
                    <a:pt x="1480" y="2123"/>
                    <a:pt x="3867" y="910"/>
                  </a:cubicBezTo>
                  <a:cubicBezTo>
                    <a:pt x="4121" y="781"/>
                    <a:pt x="4288" y="606"/>
                    <a:pt x="4181" y="317"/>
                  </a:cubicBezTo>
                  <a:cubicBezTo>
                    <a:pt x="4098" y="94"/>
                    <a:pt x="3918" y="1"/>
                    <a:pt x="370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7" name="Google Shape;1257;p49"/>
            <p:cNvSpPr/>
            <p:nvPr/>
          </p:nvSpPr>
          <p:spPr>
            <a:xfrm>
              <a:off x="2643400" y="2501825"/>
              <a:ext cx="25575" cy="144000"/>
            </a:xfrm>
            <a:custGeom>
              <a:avLst/>
              <a:gdLst/>
              <a:ahLst/>
              <a:cxnLst/>
              <a:rect l="l" t="t" r="r" b="b"/>
              <a:pathLst>
                <a:path w="1023" h="5760" extrusionOk="0">
                  <a:moveTo>
                    <a:pt x="501" y="0"/>
                  </a:moveTo>
                  <a:cubicBezTo>
                    <a:pt x="0" y="0"/>
                    <a:pt x="63" y="517"/>
                    <a:pt x="60" y="879"/>
                  </a:cubicBezTo>
                  <a:cubicBezTo>
                    <a:pt x="47" y="2221"/>
                    <a:pt x="48" y="3563"/>
                    <a:pt x="47" y="4904"/>
                  </a:cubicBezTo>
                  <a:cubicBezTo>
                    <a:pt x="46" y="5120"/>
                    <a:pt x="23" y="5345"/>
                    <a:pt x="136" y="5544"/>
                  </a:cubicBezTo>
                  <a:cubicBezTo>
                    <a:pt x="218" y="5688"/>
                    <a:pt x="347" y="5760"/>
                    <a:pt x="475" y="5760"/>
                  </a:cubicBezTo>
                  <a:cubicBezTo>
                    <a:pt x="602" y="5760"/>
                    <a:pt x="729" y="5689"/>
                    <a:pt x="811" y="5548"/>
                  </a:cubicBezTo>
                  <a:cubicBezTo>
                    <a:pt x="927" y="5348"/>
                    <a:pt x="911" y="5126"/>
                    <a:pt x="911" y="4909"/>
                  </a:cubicBezTo>
                  <a:cubicBezTo>
                    <a:pt x="914" y="4222"/>
                    <a:pt x="912" y="3536"/>
                    <a:pt x="912" y="2849"/>
                  </a:cubicBezTo>
                  <a:lnTo>
                    <a:pt x="912" y="2849"/>
                  </a:lnTo>
                  <a:lnTo>
                    <a:pt x="927" y="2850"/>
                  </a:lnTo>
                  <a:cubicBezTo>
                    <a:pt x="927" y="2195"/>
                    <a:pt x="934" y="1539"/>
                    <a:pt x="923" y="885"/>
                  </a:cubicBezTo>
                  <a:cubicBezTo>
                    <a:pt x="917" y="527"/>
                    <a:pt x="1022" y="3"/>
                    <a:pt x="504" y="0"/>
                  </a:cubicBezTo>
                  <a:cubicBezTo>
                    <a:pt x="503" y="0"/>
                    <a:pt x="502" y="0"/>
                    <a:pt x="50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8" name="Google Shape;1258;p49"/>
            <p:cNvSpPr/>
            <p:nvPr/>
          </p:nvSpPr>
          <p:spPr>
            <a:xfrm>
              <a:off x="1421875" y="2355550"/>
              <a:ext cx="814950" cy="806075"/>
            </a:xfrm>
            <a:custGeom>
              <a:avLst/>
              <a:gdLst/>
              <a:ahLst/>
              <a:cxnLst/>
              <a:rect l="l" t="t" r="r" b="b"/>
              <a:pathLst>
                <a:path w="32598" h="32243" extrusionOk="0">
                  <a:moveTo>
                    <a:pt x="22883" y="468"/>
                  </a:moveTo>
                  <a:cubicBezTo>
                    <a:pt x="24221" y="468"/>
                    <a:pt x="25346" y="825"/>
                    <a:pt x="26245" y="1536"/>
                  </a:cubicBezTo>
                  <a:cubicBezTo>
                    <a:pt x="28326" y="3184"/>
                    <a:pt x="29304" y="6784"/>
                    <a:pt x="29150" y="12234"/>
                  </a:cubicBezTo>
                  <a:cubicBezTo>
                    <a:pt x="29069" y="15114"/>
                    <a:pt x="28301" y="17871"/>
                    <a:pt x="27076" y="20358"/>
                  </a:cubicBezTo>
                  <a:cubicBezTo>
                    <a:pt x="22977" y="20148"/>
                    <a:pt x="18652" y="17947"/>
                    <a:pt x="15661" y="15119"/>
                  </a:cubicBezTo>
                  <a:cubicBezTo>
                    <a:pt x="13749" y="13311"/>
                    <a:pt x="13028" y="10361"/>
                    <a:pt x="13776" y="7419"/>
                  </a:cubicBezTo>
                  <a:cubicBezTo>
                    <a:pt x="14603" y="4164"/>
                    <a:pt x="17042" y="1706"/>
                    <a:pt x="20301" y="840"/>
                  </a:cubicBezTo>
                  <a:cubicBezTo>
                    <a:pt x="21234" y="592"/>
                    <a:pt x="22095" y="468"/>
                    <a:pt x="22883" y="468"/>
                  </a:cubicBezTo>
                  <a:close/>
                  <a:moveTo>
                    <a:pt x="22887" y="0"/>
                  </a:moveTo>
                  <a:cubicBezTo>
                    <a:pt x="22058" y="0"/>
                    <a:pt x="21155" y="129"/>
                    <a:pt x="20181" y="388"/>
                  </a:cubicBezTo>
                  <a:cubicBezTo>
                    <a:pt x="16756" y="1298"/>
                    <a:pt x="14192" y="3883"/>
                    <a:pt x="13322" y="7303"/>
                  </a:cubicBezTo>
                  <a:cubicBezTo>
                    <a:pt x="12533" y="10410"/>
                    <a:pt x="13305" y="13535"/>
                    <a:pt x="15338" y="15458"/>
                  </a:cubicBezTo>
                  <a:cubicBezTo>
                    <a:pt x="18350" y="18307"/>
                    <a:pt x="22688" y="20528"/>
                    <a:pt x="26847" y="20808"/>
                  </a:cubicBezTo>
                  <a:cubicBezTo>
                    <a:pt x="23916" y="26430"/>
                    <a:pt x="18664" y="30594"/>
                    <a:pt x="13873" y="31539"/>
                  </a:cubicBezTo>
                  <a:cubicBezTo>
                    <a:pt x="13068" y="31698"/>
                    <a:pt x="12319" y="31773"/>
                    <a:pt x="11620" y="31773"/>
                  </a:cubicBezTo>
                  <a:cubicBezTo>
                    <a:pt x="5062" y="31773"/>
                    <a:pt x="3069" y="25119"/>
                    <a:pt x="1731" y="18739"/>
                  </a:cubicBezTo>
                  <a:cubicBezTo>
                    <a:pt x="480" y="12769"/>
                    <a:pt x="1674" y="7995"/>
                    <a:pt x="2065" y="6426"/>
                  </a:cubicBezTo>
                  <a:cubicBezTo>
                    <a:pt x="2136" y="6149"/>
                    <a:pt x="2177" y="5980"/>
                    <a:pt x="2187" y="5885"/>
                  </a:cubicBezTo>
                  <a:cubicBezTo>
                    <a:pt x="2198" y="5757"/>
                    <a:pt x="2103" y="5645"/>
                    <a:pt x="1977" y="5633"/>
                  </a:cubicBezTo>
                  <a:cubicBezTo>
                    <a:pt x="1969" y="5632"/>
                    <a:pt x="1961" y="5632"/>
                    <a:pt x="1953" y="5632"/>
                  </a:cubicBezTo>
                  <a:cubicBezTo>
                    <a:pt x="1836" y="5632"/>
                    <a:pt x="1735" y="5720"/>
                    <a:pt x="1721" y="5838"/>
                  </a:cubicBezTo>
                  <a:cubicBezTo>
                    <a:pt x="1715" y="5900"/>
                    <a:pt x="1668" y="6091"/>
                    <a:pt x="1613" y="6312"/>
                  </a:cubicBezTo>
                  <a:cubicBezTo>
                    <a:pt x="1214" y="7907"/>
                    <a:pt x="1" y="12760"/>
                    <a:pt x="1274" y="18836"/>
                  </a:cubicBezTo>
                  <a:cubicBezTo>
                    <a:pt x="2748" y="25868"/>
                    <a:pt x="5058" y="32243"/>
                    <a:pt x="11616" y="32243"/>
                  </a:cubicBezTo>
                  <a:cubicBezTo>
                    <a:pt x="12345" y="32243"/>
                    <a:pt x="13127" y="32164"/>
                    <a:pt x="13963" y="31999"/>
                  </a:cubicBezTo>
                  <a:cubicBezTo>
                    <a:pt x="18028" y="31197"/>
                    <a:pt x="21937" y="28539"/>
                    <a:pt x="24970" y="24517"/>
                  </a:cubicBezTo>
                  <a:cubicBezTo>
                    <a:pt x="25844" y="23357"/>
                    <a:pt x="26615" y="22124"/>
                    <a:pt x="27274" y="20830"/>
                  </a:cubicBezTo>
                  <a:cubicBezTo>
                    <a:pt x="27423" y="20835"/>
                    <a:pt x="27572" y="20837"/>
                    <a:pt x="27720" y="20837"/>
                  </a:cubicBezTo>
                  <a:cubicBezTo>
                    <a:pt x="29365" y="20837"/>
                    <a:pt x="30965" y="20517"/>
                    <a:pt x="32423" y="19786"/>
                  </a:cubicBezTo>
                  <a:cubicBezTo>
                    <a:pt x="32546" y="19732"/>
                    <a:pt x="32597" y="19588"/>
                    <a:pt x="32537" y="19468"/>
                  </a:cubicBezTo>
                  <a:cubicBezTo>
                    <a:pt x="32496" y="19386"/>
                    <a:pt x="32413" y="19339"/>
                    <a:pt x="32327" y="19339"/>
                  </a:cubicBezTo>
                  <a:cubicBezTo>
                    <a:pt x="32289" y="19339"/>
                    <a:pt x="32250" y="19348"/>
                    <a:pt x="32214" y="19368"/>
                  </a:cubicBezTo>
                  <a:cubicBezTo>
                    <a:pt x="30827" y="20062"/>
                    <a:pt x="29307" y="20375"/>
                    <a:pt x="27736" y="20375"/>
                  </a:cubicBezTo>
                  <a:cubicBezTo>
                    <a:pt x="27658" y="20375"/>
                    <a:pt x="27580" y="20374"/>
                    <a:pt x="27502" y="20372"/>
                  </a:cubicBezTo>
                  <a:cubicBezTo>
                    <a:pt x="28798" y="17688"/>
                    <a:pt x="29543" y="14874"/>
                    <a:pt x="29618" y="12247"/>
                  </a:cubicBezTo>
                  <a:cubicBezTo>
                    <a:pt x="29776" y="6641"/>
                    <a:pt x="28738" y="2914"/>
                    <a:pt x="26535" y="1170"/>
                  </a:cubicBezTo>
                  <a:cubicBezTo>
                    <a:pt x="25551" y="391"/>
                    <a:pt x="24330" y="0"/>
                    <a:pt x="2288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9" name="Google Shape;1259;p49"/>
            <p:cNvSpPr/>
            <p:nvPr/>
          </p:nvSpPr>
          <p:spPr>
            <a:xfrm>
              <a:off x="1207725" y="4030675"/>
              <a:ext cx="2391250" cy="1445100"/>
            </a:xfrm>
            <a:custGeom>
              <a:avLst/>
              <a:gdLst/>
              <a:ahLst/>
              <a:cxnLst/>
              <a:rect l="l" t="t" r="r" b="b"/>
              <a:pathLst>
                <a:path w="95650" h="57804" extrusionOk="0">
                  <a:moveTo>
                    <a:pt x="2970" y="5611"/>
                  </a:moveTo>
                  <a:lnTo>
                    <a:pt x="2970" y="5611"/>
                  </a:lnTo>
                  <a:cubicBezTo>
                    <a:pt x="2036" y="7107"/>
                    <a:pt x="1454" y="8735"/>
                    <a:pt x="1226" y="10517"/>
                  </a:cubicBezTo>
                  <a:cubicBezTo>
                    <a:pt x="1248" y="10265"/>
                    <a:pt x="1278" y="10012"/>
                    <a:pt x="1323" y="9758"/>
                  </a:cubicBezTo>
                  <a:cubicBezTo>
                    <a:pt x="1595" y="8207"/>
                    <a:pt x="2157" y="6829"/>
                    <a:pt x="2970" y="5611"/>
                  </a:cubicBezTo>
                  <a:close/>
                  <a:moveTo>
                    <a:pt x="19758" y="22513"/>
                  </a:moveTo>
                  <a:cubicBezTo>
                    <a:pt x="19857" y="22801"/>
                    <a:pt x="19969" y="23084"/>
                    <a:pt x="20095" y="23362"/>
                  </a:cubicBezTo>
                  <a:cubicBezTo>
                    <a:pt x="20035" y="23247"/>
                    <a:pt x="19981" y="23128"/>
                    <a:pt x="19935" y="23008"/>
                  </a:cubicBezTo>
                  <a:cubicBezTo>
                    <a:pt x="19870" y="22845"/>
                    <a:pt x="19813" y="22679"/>
                    <a:pt x="19758" y="22513"/>
                  </a:cubicBezTo>
                  <a:close/>
                  <a:moveTo>
                    <a:pt x="27345" y="35843"/>
                  </a:moveTo>
                  <a:lnTo>
                    <a:pt x="27345" y="35843"/>
                  </a:lnTo>
                  <a:cubicBezTo>
                    <a:pt x="27349" y="36340"/>
                    <a:pt x="27307" y="36822"/>
                    <a:pt x="27249" y="37299"/>
                  </a:cubicBezTo>
                  <a:cubicBezTo>
                    <a:pt x="27271" y="36812"/>
                    <a:pt x="27291" y="36326"/>
                    <a:pt x="27345" y="35843"/>
                  </a:cubicBezTo>
                  <a:close/>
                  <a:moveTo>
                    <a:pt x="26384" y="35904"/>
                  </a:moveTo>
                  <a:lnTo>
                    <a:pt x="26384" y="35904"/>
                  </a:lnTo>
                  <a:cubicBezTo>
                    <a:pt x="26442" y="37567"/>
                    <a:pt x="26184" y="39065"/>
                    <a:pt x="25859" y="40548"/>
                  </a:cubicBezTo>
                  <a:cubicBezTo>
                    <a:pt x="25229" y="43419"/>
                    <a:pt x="24605" y="46296"/>
                    <a:pt x="23362" y="48988"/>
                  </a:cubicBezTo>
                  <a:cubicBezTo>
                    <a:pt x="23036" y="49693"/>
                    <a:pt x="22697" y="50394"/>
                    <a:pt x="22232" y="51023"/>
                  </a:cubicBezTo>
                  <a:cubicBezTo>
                    <a:pt x="21783" y="51632"/>
                    <a:pt x="21247" y="52141"/>
                    <a:pt x="20533" y="52425"/>
                  </a:cubicBezTo>
                  <a:cubicBezTo>
                    <a:pt x="20248" y="52538"/>
                    <a:pt x="19991" y="52595"/>
                    <a:pt x="19758" y="52595"/>
                  </a:cubicBezTo>
                  <a:cubicBezTo>
                    <a:pt x="19230" y="52595"/>
                    <a:pt x="18827" y="52299"/>
                    <a:pt x="18516" y="51673"/>
                  </a:cubicBezTo>
                  <a:cubicBezTo>
                    <a:pt x="17917" y="50466"/>
                    <a:pt x="17719" y="49169"/>
                    <a:pt x="17807" y="47830"/>
                  </a:cubicBezTo>
                  <a:cubicBezTo>
                    <a:pt x="18136" y="42854"/>
                    <a:pt x="20782" y="39332"/>
                    <a:pt x="24815" y="36690"/>
                  </a:cubicBezTo>
                  <a:cubicBezTo>
                    <a:pt x="25258" y="36399"/>
                    <a:pt x="25711" y="36100"/>
                    <a:pt x="26384" y="35904"/>
                  </a:cubicBezTo>
                  <a:close/>
                  <a:moveTo>
                    <a:pt x="11133" y="0"/>
                  </a:moveTo>
                  <a:cubicBezTo>
                    <a:pt x="9525" y="0"/>
                    <a:pt x="7963" y="355"/>
                    <a:pt x="6494" y="1172"/>
                  </a:cubicBezTo>
                  <a:cubicBezTo>
                    <a:pt x="3401" y="2894"/>
                    <a:pt x="1438" y="5507"/>
                    <a:pt x="555" y="8922"/>
                  </a:cubicBezTo>
                  <a:cubicBezTo>
                    <a:pt x="0" y="11069"/>
                    <a:pt x="195" y="13157"/>
                    <a:pt x="1265" y="15127"/>
                  </a:cubicBezTo>
                  <a:cubicBezTo>
                    <a:pt x="2152" y="16761"/>
                    <a:pt x="3635" y="17643"/>
                    <a:pt x="5247" y="17643"/>
                  </a:cubicBezTo>
                  <a:cubicBezTo>
                    <a:pt x="6048" y="17643"/>
                    <a:pt x="6881" y="17425"/>
                    <a:pt x="7688" y="16974"/>
                  </a:cubicBezTo>
                  <a:cubicBezTo>
                    <a:pt x="8711" y="16401"/>
                    <a:pt x="8818" y="16068"/>
                    <a:pt x="8235" y="15032"/>
                  </a:cubicBezTo>
                  <a:cubicBezTo>
                    <a:pt x="7612" y="13925"/>
                    <a:pt x="7385" y="12752"/>
                    <a:pt x="7608" y="11507"/>
                  </a:cubicBezTo>
                  <a:cubicBezTo>
                    <a:pt x="7873" y="10019"/>
                    <a:pt x="8468" y="8658"/>
                    <a:pt x="9293" y="7402"/>
                  </a:cubicBezTo>
                  <a:cubicBezTo>
                    <a:pt x="9546" y="7018"/>
                    <a:pt x="9804" y="6606"/>
                    <a:pt x="10285" y="6405"/>
                  </a:cubicBezTo>
                  <a:cubicBezTo>
                    <a:pt x="10819" y="7130"/>
                    <a:pt x="11023" y="7949"/>
                    <a:pt x="11192" y="8775"/>
                  </a:cubicBezTo>
                  <a:cubicBezTo>
                    <a:pt x="11459" y="10074"/>
                    <a:pt x="11555" y="11390"/>
                    <a:pt x="11530" y="12714"/>
                  </a:cubicBezTo>
                  <a:cubicBezTo>
                    <a:pt x="11477" y="15538"/>
                    <a:pt x="11723" y="18327"/>
                    <a:pt x="12423" y="21071"/>
                  </a:cubicBezTo>
                  <a:cubicBezTo>
                    <a:pt x="12931" y="23057"/>
                    <a:pt x="13663" y="24941"/>
                    <a:pt x="14971" y="26551"/>
                  </a:cubicBezTo>
                  <a:cubicBezTo>
                    <a:pt x="16361" y="28260"/>
                    <a:pt x="17999" y="29163"/>
                    <a:pt x="19948" y="29163"/>
                  </a:cubicBezTo>
                  <a:cubicBezTo>
                    <a:pt x="20856" y="29163"/>
                    <a:pt x="21832" y="28966"/>
                    <a:pt x="22882" y="28564"/>
                  </a:cubicBezTo>
                  <a:cubicBezTo>
                    <a:pt x="24307" y="28018"/>
                    <a:pt x="25396" y="26990"/>
                    <a:pt x="26500" y="25987"/>
                  </a:cubicBezTo>
                  <a:cubicBezTo>
                    <a:pt x="26739" y="25770"/>
                    <a:pt x="26892" y="25434"/>
                    <a:pt x="27365" y="25352"/>
                  </a:cubicBezTo>
                  <a:cubicBezTo>
                    <a:pt x="27479" y="26440"/>
                    <a:pt x="27446" y="27511"/>
                    <a:pt x="27433" y="28579"/>
                  </a:cubicBezTo>
                  <a:cubicBezTo>
                    <a:pt x="27419" y="29677"/>
                    <a:pt x="27530" y="29579"/>
                    <a:pt x="26480" y="29927"/>
                  </a:cubicBezTo>
                  <a:cubicBezTo>
                    <a:pt x="23662" y="30860"/>
                    <a:pt x="21044" y="32174"/>
                    <a:pt x="18643" y="33928"/>
                  </a:cubicBezTo>
                  <a:cubicBezTo>
                    <a:pt x="15227" y="36424"/>
                    <a:pt x="12569" y="39509"/>
                    <a:pt x="11137" y="43546"/>
                  </a:cubicBezTo>
                  <a:cubicBezTo>
                    <a:pt x="10333" y="45815"/>
                    <a:pt x="9892" y="48160"/>
                    <a:pt x="10524" y="50523"/>
                  </a:cubicBezTo>
                  <a:cubicBezTo>
                    <a:pt x="10761" y="51410"/>
                    <a:pt x="11084" y="52214"/>
                    <a:pt x="11481" y="52941"/>
                  </a:cubicBezTo>
                  <a:cubicBezTo>
                    <a:pt x="11709" y="53515"/>
                    <a:pt x="12009" y="54061"/>
                    <a:pt x="12419" y="54554"/>
                  </a:cubicBezTo>
                  <a:cubicBezTo>
                    <a:pt x="13952" y="56403"/>
                    <a:pt x="15962" y="57348"/>
                    <a:pt x="18301" y="57607"/>
                  </a:cubicBezTo>
                  <a:cubicBezTo>
                    <a:pt x="18987" y="57737"/>
                    <a:pt x="19659" y="57804"/>
                    <a:pt x="20317" y="57804"/>
                  </a:cubicBezTo>
                  <a:cubicBezTo>
                    <a:pt x="22445" y="57804"/>
                    <a:pt x="24420" y="57109"/>
                    <a:pt x="26222" y="55643"/>
                  </a:cubicBezTo>
                  <a:cubicBezTo>
                    <a:pt x="27386" y="54695"/>
                    <a:pt x="28410" y="53618"/>
                    <a:pt x="29277" y="52398"/>
                  </a:cubicBezTo>
                  <a:cubicBezTo>
                    <a:pt x="31829" y="48805"/>
                    <a:pt x="33357" y="44786"/>
                    <a:pt x="34181" y="40477"/>
                  </a:cubicBezTo>
                  <a:cubicBezTo>
                    <a:pt x="34539" y="38609"/>
                    <a:pt x="34562" y="36707"/>
                    <a:pt x="34777" y="34824"/>
                  </a:cubicBezTo>
                  <a:cubicBezTo>
                    <a:pt x="34894" y="33796"/>
                    <a:pt x="34886" y="33803"/>
                    <a:pt x="35848" y="33556"/>
                  </a:cubicBezTo>
                  <a:cubicBezTo>
                    <a:pt x="37163" y="33217"/>
                    <a:pt x="38511" y="33071"/>
                    <a:pt x="39846" y="32854"/>
                  </a:cubicBezTo>
                  <a:cubicBezTo>
                    <a:pt x="43759" y="32219"/>
                    <a:pt x="47683" y="31678"/>
                    <a:pt x="51646" y="31511"/>
                  </a:cubicBezTo>
                  <a:cubicBezTo>
                    <a:pt x="52643" y="31469"/>
                    <a:pt x="53640" y="31453"/>
                    <a:pt x="54637" y="31453"/>
                  </a:cubicBezTo>
                  <a:cubicBezTo>
                    <a:pt x="56992" y="31453"/>
                    <a:pt x="59347" y="31539"/>
                    <a:pt x="61701" y="31564"/>
                  </a:cubicBezTo>
                  <a:cubicBezTo>
                    <a:pt x="67664" y="31629"/>
                    <a:pt x="73608" y="32067"/>
                    <a:pt x="79557" y="32395"/>
                  </a:cubicBezTo>
                  <a:cubicBezTo>
                    <a:pt x="84389" y="32662"/>
                    <a:pt x="89188" y="33398"/>
                    <a:pt x="94034" y="33476"/>
                  </a:cubicBezTo>
                  <a:cubicBezTo>
                    <a:pt x="94192" y="33478"/>
                    <a:pt x="94354" y="33492"/>
                    <a:pt x="94513" y="33492"/>
                  </a:cubicBezTo>
                  <a:cubicBezTo>
                    <a:pt x="94625" y="33492"/>
                    <a:pt x="94735" y="33485"/>
                    <a:pt x="94842" y="33463"/>
                  </a:cubicBezTo>
                  <a:cubicBezTo>
                    <a:pt x="95480" y="33330"/>
                    <a:pt x="95649" y="32798"/>
                    <a:pt x="95196" y="32343"/>
                  </a:cubicBezTo>
                  <a:cubicBezTo>
                    <a:pt x="94861" y="32005"/>
                    <a:pt x="94447" y="31801"/>
                    <a:pt x="93978" y="31653"/>
                  </a:cubicBezTo>
                  <a:cubicBezTo>
                    <a:pt x="88698" y="29980"/>
                    <a:pt x="83268" y="29032"/>
                    <a:pt x="77801" y="28265"/>
                  </a:cubicBezTo>
                  <a:cubicBezTo>
                    <a:pt x="72167" y="27475"/>
                    <a:pt x="66508" y="26915"/>
                    <a:pt x="60826" y="26584"/>
                  </a:cubicBezTo>
                  <a:cubicBezTo>
                    <a:pt x="57989" y="26424"/>
                    <a:pt x="55153" y="26336"/>
                    <a:pt x="52320" y="26336"/>
                  </a:cubicBezTo>
                  <a:cubicBezTo>
                    <a:pt x="47340" y="26336"/>
                    <a:pt x="42367" y="26606"/>
                    <a:pt x="37403" y="27222"/>
                  </a:cubicBezTo>
                  <a:cubicBezTo>
                    <a:pt x="36765" y="27301"/>
                    <a:pt x="36125" y="27365"/>
                    <a:pt x="35488" y="27459"/>
                  </a:cubicBezTo>
                  <a:cubicBezTo>
                    <a:pt x="35427" y="27468"/>
                    <a:pt x="35371" y="27473"/>
                    <a:pt x="35319" y="27473"/>
                  </a:cubicBezTo>
                  <a:cubicBezTo>
                    <a:pt x="35007" y="27473"/>
                    <a:pt x="34854" y="27309"/>
                    <a:pt x="34829" y="26933"/>
                  </a:cubicBezTo>
                  <a:cubicBezTo>
                    <a:pt x="34771" y="26054"/>
                    <a:pt x="34654" y="25179"/>
                    <a:pt x="34625" y="24300"/>
                  </a:cubicBezTo>
                  <a:cubicBezTo>
                    <a:pt x="34439" y="18580"/>
                    <a:pt x="34251" y="12862"/>
                    <a:pt x="35112" y="7166"/>
                  </a:cubicBezTo>
                  <a:cubicBezTo>
                    <a:pt x="35319" y="5800"/>
                    <a:pt x="35334" y="4395"/>
                    <a:pt x="34999" y="3024"/>
                  </a:cubicBezTo>
                  <a:cubicBezTo>
                    <a:pt x="34691" y="1766"/>
                    <a:pt x="33853" y="1094"/>
                    <a:pt x="32622" y="1094"/>
                  </a:cubicBezTo>
                  <a:cubicBezTo>
                    <a:pt x="32521" y="1094"/>
                    <a:pt x="32417" y="1098"/>
                    <a:pt x="32310" y="1108"/>
                  </a:cubicBezTo>
                  <a:cubicBezTo>
                    <a:pt x="30614" y="1253"/>
                    <a:pt x="29284" y="1988"/>
                    <a:pt x="28416" y="3502"/>
                  </a:cubicBezTo>
                  <a:cubicBezTo>
                    <a:pt x="28012" y="4207"/>
                    <a:pt x="27699" y="4961"/>
                    <a:pt x="27484" y="5744"/>
                  </a:cubicBezTo>
                  <a:cubicBezTo>
                    <a:pt x="27410" y="6010"/>
                    <a:pt x="27343" y="6277"/>
                    <a:pt x="27281" y="6545"/>
                  </a:cubicBezTo>
                  <a:cubicBezTo>
                    <a:pt x="27270" y="6589"/>
                    <a:pt x="27255" y="6637"/>
                    <a:pt x="27246" y="6681"/>
                  </a:cubicBezTo>
                  <a:cubicBezTo>
                    <a:pt x="27240" y="6710"/>
                    <a:pt x="27237" y="6738"/>
                    <a:pt x="27231" y="6766"/>
                  </a:cubicBezTo>
                  <a:cubicBezTo>
                    <a:pt x="26876" y="8341"/>
                    <a:pt x="26695" y="9941"/>
                    <a:pt x="26668" y="11562"/>
                  </a:cubicBezTo>
                  <a:cubicBezTo>
                    <a:pt x="26639" y="13432"/>
                    <a:pt x="26442" y="15275"/>
                    <a:pt x="25861" y="17066"/>
                  </a:cubicBezTo>
                  <a:cubicBezTo>
                    <a:pt x="25096" y="19423"/>
                    <a:pt x="23707" y="21345"/>
                    <a:pt x="21791" y="22893"/>
                  </a:cubicBezTo>
                  <a:cubicBezTo>
                    <a:pt x="21518" y="23113"/>
                    <a:pt x="21344" y="23229"/>
                    <a:pt x="21212" y="23229"/>
                  </a:cubicBezTo>
                  <a:cubicBezTo>
                    <a:pt x="21044" y="23229"/>
                    <a:pt x="20942" y="23044"/>
                    <a:pt x="20786" y="22649"/>
                  </a:cubicBezTo>
                  <a:cubicBezTo>
                    <a:pt x="20612" y="22210"/>
                    <a:pt x="20472" y="21754"/>
                    <a:pt x="20355" y="21295"/>
                  </a:cubicBezTo>
                  <a:cubicBezTo>
                    <a:pt x="19893" y="19480"/>
                    <a:pt x="19722" y="17631"/>
                    <a:pt x="19722" y="15761"/>
                  </a:cubicBezTo>
                  <a:cubicBezTo>
                    <a:pt x="19722" y="13900"/>
                    <a:pt x="19773" y="12038"/>
                    <a:pt x="19555" y="10181"/>
                  </a:cubicBezTo>
                  <a:cubicBezTo>
                    <a:pt x="19330" y="8292"/>
                    <a:pt x="19001" y="6428"/>
                    <a:pt x="18308" y="4650"/>
                  </a:cubicBezTo>
                  <a:cubicBezTo>
                    <a:pt x="17336" y="2158"/>
                    <a:pt x="15590" y="535"/>
                    <a:pt x="12896" y="135"/>
                  </a:cubicBezTo>
                  <a:cubicBezTo>
                    <a:pt x="12304" y="47"/>
                    <a:pt x="11716" y="0"/>
                    <a:pt x="1113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0" name="Google Shape;1260;p49"/>
            <p:cNvSpPr/>
            <p:nvPr/>
          </p:nvSpPr>
          <p:spPr>
            <a:xfrm>
              <a:off x="2121900" y="4044450"/>
              <a:ext cx="1408825" cy="652150"/>
            </a:xfrm>
            <a:custGeom>
              <a:avLst/>
              <a:gdLst/>
              <a:ahLst/>
              <a:cxnLst/>
              <a:rect l="l" t="t" r="r" b="b"/>
              <a:pathLst>
                <a:path w="56353" h="26086" extrusionOk="0">
                  <a:moveTo>
                    <a:pt x="16702" y="5074"/>
                  </a:moveTo>
                  <a:cubicBezTo>
                    <a:pt x="17084" y="5074"/>
                    <a:pt x="17468" y="5114"/>
                    <a:pt x="17854" y="5184"/>
                  </a:cubicBezTo>
                  <a:cubicBezTo>
                    <a:pt x="18423" y="5288"/>
                    <a:pt x="18668" y="5514"/>
                    <a:pt x="18562" y="6033"/>
                  </a:cubicBezTo>
                  <a:cubicBezTo>
                    <a:pt x="18280" y="7400"/>
                    <a:pt x="18004" y="8769"/>
                    <a:pt x="17880" y="10154"/>
                  </a:cubicBezTo>
                  <a:cubicBezTo>
                    <a:pt x="17849" y="10502"/>
                    <a:pt x="17651" y="10791"/>
                    <a:pt x="17423" y="11073"/>
                  </a:cubicBezTo>
                  <a:cubicBezTo>
                    <a:pt x="15672" y="13229"/>
                    <a:pt x="14037" y="15436"/>
                    <a:pt x="12482" y="17661"/>
                  </a:cubicBezTo>
                  <a:cubicBezTo>
                    <a:pt x="12078" y="18238"/>
                    <a:pt x="11733" y="18527"/>
                    <a:pt x="11400" y="18527"/>
                  </a:cubicBezTo>
                  <a:cubicBezTo>
                    <a:pt x="11046" y="18527"/>
                    <a:pt x="10705" y="18203"/>
                    <a:pt x="10321" y="17555"/>
                  </a:cubicBezTo>
                  <a:cubicBezTo>
                    <a:pt x="9735" y="16566"/>
                    <a:pt x="9407" y="15507"/>
                    <a:pt x="9344" y="14489"/>
                  </a:cubicBezTo>
                  <a:cubicBezTo>
                    <a:pt x="9090" y="12810"/>
                    <a:pt x="9286" y="11287"/>
                    <a:pt x="9906" y="9769"/>
                  </a:cubicBezTo>
                  <a:cubicBezTo>
                    <a:pt x="10813" y="7546"/>
                    <a:pt x="12671" y="6107"/>
                    <a:pt x="15227" y="5295"/>
                  </a:cubicBezTo>
                  <a:cubicBezTo>
                    <a:pt x="15715" y="5141"/>
                    <a:pt x="16207" y="5074"/>
                    <a:pt x="16702" y="5074"/>
                  </a:cubicBezTo>
                  <a:close/>
                  <a:moveTo>
                    <a:pt x="1797" y="13540"/>
                  </a:moveTo>
                  <a:lnTo>
                    <a:pt x="1797" y="13558"/>
                  </a:lnTo>
                  <a:cubicBezTo>
                    <a:pt x="1862" y="15173"/>
                    <a:pt x="2074" y="16775"/>
                    <a:pt x="2667" y="18287"/>
                  </a:cubicBezTo>
                  <a:cubicBezTo>
                    <a:pt x="2739" y="18472"/>
                    <a:pt x="2817" y="18658"/>
                    <a:pt x="2897" y="18844"/>
                  </a:cubicBezTo>
                  <a:cubicBezTo>
                    <a:pt x="1979" y="17259"/>
                    <a:pt x="1677" y="15405"/>
                    <a:pt x="1797" y="13540"/>
                  </a:cubicBezTo>
                  <a:close/>
                  <a:moveTo>
                    <a:pt x="48559" y="20730"/>
                  </a:moveTo>
                  <a:cubicBezTo>
                    <a:pt x="48577" y="20743"/>
                    <a:pt x="48595" y="20755"/>
                    <a:pt x="48614" y="20766"/>
                  </a:cubicBezTo>
                  <a:cubicBezTo>
                    <a:pt x="48595" y="20767"/>
                    <a:pt x="48578" y="20768"/>
                    <a:pt x="48559" y="20768"/>
                  </a:cubicBezTo>
                  <a:lnTo>
                    <a:pt x="48559" y="20730"/>
                  </a:lnTo>
                  <a:close/>
                  <a:moveTo>
                    <a:pt x="16347" y="0"/>
                  </a:moveTo>
                  <a:cubicBezTo>
                    <a:pt x="16161" y="0"/>
                    <a:pt x="15973" y="5"/>
                    <a:pt x="15785" y="13"/>
                  </a:cubicBezTo>
                  <a:cubicBezTo>
                    <a:pt x="12063" y="189"/>
                    <a:pt x="8733" y="1566"/>
                    <a:pt x="6114" y="3589"/>
                  </a:cubicBezTo>
                  <a:cubicBezTo>
                    <a:pt x="2071" y="6713"/>
                    <a:pt x="1" y="11742"/>
                    <a:pt x="1055" y="16786"/>
                  </a:cubicBezTo>
                  <a:cubicBezTo>
                    <a:pt x="1479" y="18815"/>
                    <a:pt x="2535" y="20570"/>
                    <a:pt x="4222" y="21918"/>
                  </a:cubicBezTo>
                  <a:cubicBezTo>
                    <a:pt x="6149" y="23457"/>
                    <a:pt x="8158" y="24212"/>
                    <a:pt x="10334" y="24212"/>
                  </a:cubicBezTo>
                  <a:cubicBezTo>
                    <a:pt x="11304" y="24212"/>
                    <a:pt x="12308" y="24062"/>
                    <a:pt x="13353" y="23765"/>
                  </a:cubicBezTo>
                  <a:cubicBezTo>
                    <a:pt x="15085" y="23272"/>
                    <a:pt x="16425" y="22117"/>
                    <a:pt x="17707" y="20873"/>
                  </a:cubicBezTo>
                  <a:cubicBezTo>
                    <a:pt x="18003" y="20586"/>
                    <a:pt x="18235" y="20233"/>
                    <a:pt x="18700" y="19986"/>
                  </a:cubicBezTo>
                  <a:cubicBezTo>
                    <a:pt x="19365" y="21044"/>
                    <a:pt x="20121" y="21919"/>
                    <a:pt x="20989" y="22707"/>
                  </a:cubicBezTo>
                  <a:cubicBezTo>
                    <a:pt x="21699" y="23353"/>
                    <a:pt x="22503" y="23734"/>
                    <a:pt x="23449" y="23881"/>
                  </a:cubicBezTo>
                  <a:cubicBezTo>
                    <a:pt x="23925" y="23955"/>
                    <a:pt x="24391" y="23993"/>
                    <a:pt x="24848" y="23993"/>
                  </a:cubicBezTo>
                  <a:cubicBezTo>
                    <a:pt x="26332" y="23993"/>
                    <a:pt x="27718" y="23593"/>
                    <a:pt x="29041" y="22736"/>
                  </a:cubicBezTo>
                  <a:cubicBezTo>
                    <a:pt x="29264" y="22591"/>
                    <a:pt x="29447" y="22515"/>
                    <a:pt x="29625" y="22515"/>
                  </a:cubicBezTo>
                  <a:cubicBezTo>
                    <a:pt x="29832" y="22515"/>
                    <a:pt x="30032" y="22618"/>
                    <a:pt x="30279" y="22835"/>
                  </a:cubicBezTo>
                  <a:cubicBezTo>
                    <a:pt x="31004" y="23469"/>
                    <a:pt x="31843" y="23783"/>
                    <a:pt x="32751" y="23783"/>
                  </a:cubicBezTo>
                  <a:cubicBezTo>
                    <a:pt x="33045" y="23783"/>
                    <a:pt x="33346" y="23750"/>
                    <a:pt x="33652" y="23685"/>
                  </a:cubicBezTo>
                  <a:cubicBezTo>
                    <a:pt x="35622" y="23264"/>
                    <a:pt x="37050" y="21865"/>
                    <a:pt x="37373" y="19908"/>
                  </a:cubicBezTo>
                  <a:cubicBezTo>
                    <a:pt x="37542" y="18874"/>
                    <a:pt x="37623" y="17824"/>
                    <a:pt x="37704" y="16778"/>
                  </a:cubicBezTo>
                  <a:cubicBezTo>
                    <a:pt x="37834" y="15113"/>
                    <a:pt x="37736" y="14722"/>
                    <a:pt x="38774" y="14722"/>
                  </a:cubicBezTo>
                  <a:cubicBezTo>
                    <a:pt x="39120" y="14722"/>
                    <a:pt x="39591" y="14766"/>
                    <a:pt x="40239" y="14820"/>
                  </a:cubicBezTo>
                  <a:cubicBezTo>
                    <a:pt x="41187" y="14898"/>
                    <a:pt x="41249" y="14909"/>
                    <a:pt x="41085" y="15883"/>
                  </a:cubicBezTo>
                  <a:cubicBezTo>
                    <a:pt x="40636" y="18558"/>
                    <a:pt x="41229" y="21080"/>
                    <a:pt x="42766" y="23397"/>
                  </a:cubicBezTo>
                  <a:cubicBezTo>
                    <a:pt x="43740" y="24867"/>
                    <a:pt x="45139" y="25713"/>
                    <a:pt x="46862" y="25960"/>
                  </a:cubicBezTo>
                  <a:cubicBezTo>
                    <a:pt x="47442" y="26043"/>
                    <a:pt x="48020" y="26085"/>
                    <a:pt x="48597" y="26085"/>
                  </a:cubicBezTo>
                  <a:cubicBezTo>
                    <a:pt x="49847" y="26085"/>
                    <a:pt x="51088" y="25889"/>
                    <a:pt x="52317" y="25490"/>
                  </a:cubicBezTo>
                  <a:cubicBezTo>
                    <a:pt x="53329" y="25162"/>
                    <a:pt x="54241" y="24667"/>
                    <a:pt x="54952" y="23891"/>
                  </a:cubicBezTo>
                  <a:cubicBezTo>
                    <a:pt x="56353" y="22364"/>
                    <a:pt x="55554" y="20331"/>
                    <a:pt x="53329" y="19939"/>
                  </a:cubicBezTo>
                  <a:cubicBezTo>
                    <a:pt x="52963" y="19875"/>
                    <a:pt x="52599" y="19854"/>
                    <a:pt x="52235" y="19854"/>
                  </a:cubicBezTo>
                  <a:cubicBezTo>
                    <a:pt x="51828" y="19854"/>
                    <a:pt x="51421" y="19880"/>
                    <a:pt x="51016" y="19899"/>
                  </a:cubicBezTo>
                  <a:cubicBezTo>
                    <a:pt x="50649" y="19916"/>
                    <a:pt x="50126" y="20016"/>
                    <a:pt x="49775" y="20016"/>
                  </a:cubicBezTo>
                  <a:cubicBezTo>
                    <a:pt x="49620" y="20016"/>
                    <a:pt x="49498" y="19996"/>
                    <a:pt x="49439" y="19942"/>
                  </a:cubicBezTo>
                  <a:cubicBezTo>
                    <a:pt x="49261" y="19778"/>
                    <a:pt x="49404" y="19062"/>
                    <a:pt x="49480" y="18667"/>
                  </a:cubicBezTo>
                  <a:cubicBezTo>
                    <a:pt x="49904" y="16482"/>
                    <a:pt x="50757" y="14460"/>
                    <a:pt x="52077" y="12623"/>
                  </a:cubicBezTo>
                  <a:cubicBezTo>
                    <a:pt x="52901" y="11477"/>
                    <a:pt x="53749" y="10342"/>
                    <a:pt x="54309" y="9056"/>
                  </a:cubicBezTo>
                  <a:cubicBezTo>
                    <a:pt x="54659" y="8254"/>
                    <a:pt x="54708" y="7415"/>
                    <a:pt x="54429" y="6543"/>
                  </a:cubicBezTo>
                  <a:cubicBezTo>
                    <a:pt x="54096" y="5496"/>
                    <a:pt x="53276" y="4781"/>
                    <a:pt x="52019" y="4493"/>
                  </a:cubicBezTo>
                  <a:cubicBezTo>
                    <a:pt x="51504" y="4375"/>
                    <a:pt x="51000" y="4317"/>
                    <a:pt x="50510" y="4317"/>
                  </a:cubicBezTo>
                  <a:cubicBezTo>
                    <a:pt x="49576" y="4317"/>
                    <a:pt x="48692" y="4529"/>
                    <a:pt x="47888" y="4947"/>
                  </a:cubicBezTo>
                  <a:cubicBezTo>
                    <a:pt x="46666" y="5583"/>
                    <a:pt x="45657" y="6403"/>
                    <a:pt x="45004" y="7496"/>
                  </a:cubicBezTo>
                  <a:cubicBezTo>
                    <a:pt x="44509" y="8323"/>
                    <a:pt x="44019" y="9152"/>
                    <a:pt x="43523" y="9978"/>
                  </a:cubicBezTo>
                  <a:cubicBezTo>
                    <a:pt x="43397" y="10186"/>
                    <a:pt x="43308" y="10457"/>
                    <a:pt x="42966" y="10457"/>
                  </a:cubicBezTo>
                  <a:cubicBezTo>
                    <a:pt x="42940" y="10457"/>
                    <a:pt x="42911" y="10456"/>
                    <a:pt x="42881" y="10452"/>
                  </a:cubicBezTo>
                  <a:cubicBezTo>
                    <a:pt x="41658" y="10311"/>
                    <a:pt x="39327" y="10281"/>
                    <a:pt x="39154" y="10001"/>
                  </a:cubicBezTo>
                  <a:cubicBezTo>
                    <a:pt x="39078" y="9877"/>
                    <a:pt x="39793" y="8704"/>
                    <a:pt x="40106" y="8137"/>
                  </a:cubicBezTo>
                  <a:cubicBezTo>
                    <a:pt x="40692" y="7076"/>
                    <a:pt x="41199" y="5993"/>
                    <a:pt x="41268" y="4784"/>
                  </a:cubicBezTo>
                  <a:cubicBezTo>
                    <a:pt x="41359" y="3191"/>
                    <a:pt x="40490" y="2079"/>
                    <a:pt x="38626" y="1475"/>
                  </a:cubicBezTo>
                  <a:cubicBezTo>
                    <a:pt x="38043" y="1286"/>
                    <a:pt x="37432" y="1195"/>
                    <a:pt x="36824" y="1195"/>
                  </a:cubicBezTo>
                  <a:cubicBezTo>
                    <a:pt x="35184" y="1195"/>
                    <a:pt x="33568" y="1853"/>
                    <a:pt x="32592" y="3013"/>
                  </a:cubicBezTo>
                  <a:cubicBezTo>
                    <a:pt x="31441" y="4380"/>
                    <a:pt x="30862" y="5958"/>
                    <a:pt x="30477" y="7584"/>
                  </a:cubicBezTo>
                  <a:cubicBezTo>
                    <a:pt x="29898" y="10032"/>
                    <a:pt x="29602" y="12525"/>
                    <a:pt x="29246" y="15005"/>
                  </a:cubicBezTo>
                  <a:cubicBezTo>
                    <a:pt x="28918" y="17290"/>
                    <a:pt x="28903" y="17266"/>
                    <a:pt x="26617" y="18085"/>
                  </a:cubicBezTo>
                  <a:cubicBezTo>
                    <a:pt x="26409" y="18160"/>
                    <a:pt x="26266" y="18204"/>
                    <a:pt x="26163" y="18204"/>
                  </a:cubicBezTo>
                  <a:cubicBezTo>
                    <a:pt x="25976" y="18204"/>
                    <a:pt x="25921" y="18056"/>
                    <a:pt x="25850" y="17670"/>
                  </a:cubicBezTo>
                  <a:cubicBezTo>
                    <a:pt x="25606" y="16360"/>
                    <a:pt x="25600" y="15041"/>
                    <a:pt x="25683" y="13720"/>
                  </a:cubicBezTo>
                  <a:cubicBezTo>
                    <a:pt x="25865" y="10833"/>
                    <a:pt x="26477" y="8018"/>
                    <a:pt x="27562" y="5287"/>
                  </a:cubicBezTo>
                  <a:cubicBezTo>
                    <a:pt x="27854" y="4550"/>
                    <a:pt x="28109" y="3801"/>
                    <a:pt x="28063" y="3008"/>
                  </a:cubicBezTo>
                  <a:cubicBezTo>
                    <a:pt x="27987" y="1665"/>
                    <a:pt x="26942" y="789"/>
                    <a:pt x="25293" y="702"/>
                  </a:cubicBezTo>
                  <a:cubicBezTo>
                    <a:pt x="25151" y="695"/>
                    <a:pt x="25008" y="691"/>
                    <a:pt x="24867" y="691"/>
                  </a:cubicBezTo>
                  <a:cubicBezTo>
                    <a:pt x="24207" y="691"/>
                    <a:pt x="23560" y="775"/>
                    <a:pt x="22952" y="979"/>
                  </a:cubicBezTo>
                  <a:cubicBezTo>
                    <a:pt x="22713" y="1060"/>
                    <a:pt x="22493" y="1096"/>
                    <a:pt x="22276" y="1096"/>
                  </a:cubicBezTo>
                  <a:cubicBezTo>
                    <a:pt x="21998" y="1096"/>
                    <a:pt x="21723" y="1036"/>
                    <a:pt x="21415" y="932"/>
                  </a:cubicBezTo>
                  <a:cubicBezTo>
                    <a:pt x="19805" y="387"/>
                    <a:pt x="18116" y="0"/>
                    <a:pt x="1634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49"/>
            <p:cNvSpPr/>
            <p:nvPr/>
          </p:nvSpPr>
          <p:spPr>
            <a:xfrm>
              <a:off x="1309900" y="3936025"/>
              <a:ext cx="2311850" cy="1420450"/>
            </a:xfrm>
            <a:custGeom>
              <a:avLst/>
              <a:gdLst/>
              <a:ahLst/>
              <a:cxnLst/>
              <a:rect l="l" t="t" r="r" b="b"/>
              <a:pathLst>
                <a:path w="92474" h="56818" extrusionOk="0">
                  <a:moveTo>
                    <a:pt x="26321" y="34852"/>
                  </a:moveTo>
                  <a:lnTo>
                    <a:pt x="26321" y="34852"/>
                  </a:lnTo>
                  <a:cubicBezTo>
                    <a:pt x="26425" y="36069"/>
                    <a:pt x="26192" y="37193"/>
                    <a:pt x="26051" y="38315"/>
                  </a:cubicBezTo>
                  <a:cubicBezTo>
                    <a:pt x="25842" y="39988"/>
                    <a:pt x="25483" y="41642"/>
                    <a:pt x="25015" y="43260"/>
                  </a:cubicBezTo>
                  <a:cubicBezTo>
                    <a:pt x="24519" y="44975"/>
                    <a:pt x="23964" y="46670"/>
                    <a:pt x="23137" y="48275"/>
                  </a:cubicBezTo>
                  <a:cubicBezTo>
                    <a:pt x="22532" y="49448"/>
                    <a:pt x="21927" y="50607"/>
                    <a:pt x="21121" y="51654"/>
                  </a:cubicBezTo>
                  <a:cubicBezTo>
                    <a:pt x="21059" y="51734"/>
                    <a:pt x="21010" y="51824"/>
                    <a:pt x="20945" y="51901"/>
                  </a:cubicBezTo>
                  <a:cubicBezTo>
                    <a:pt x="20330" y="52621"/>
                    <a:pt x="19789" y="52957"/>
                    <a:pt x="19274" y="52957"/>
                  </a:cubicBezTo>
                  <a:cubicBezTo>
                    <a:pt x="18628" y="52957"/>
                    <a:pt x="18021" y="52429"/>
                    <a:pt x="17353" y="51467"/>
                  </a:cubicBezTo>
                  <a:cubicBezTo>
                    <a:pt x="16688" y="50509"/>
                    <a:pt x="16589" y="49312"/>
                    <a:pt x="16526" y="48167"/>
                  </a:cubicBezTo>
                  <a:cubicBezTo>
                    <a:pt x="16431" y="46461"/>
                    <a:pt x="16756" y="44798"/>
                    <a:pt x="17328" y="43201"/>
                  </a:cubicBezTo>
                  <a:cubicBezTo>
                    <a:pt x="17683" y="42213"/>
                    <a:pt x="18317" y="41352"/>
                    <a:pt x="18946" y="40518"/>
                  </a:cubicBezTo>
                  <a:cubicBezTo>
                    <a:pt x="20272" y="38757"/>
                    <a:pt x="21810" y="37195"/>
                    <a:pt x="23592" y="35886"/>
                  </a:cubicBezTo>
                  <a:cubicBezTo>
                    <a:pt x="24393" y="35298"/>
                    <a:pt x="25314" y="35017"/>
                    <a:pt x="26321" y="34852"/>
                  </a:cubicBezTo>
                  <a:close/>
                  <a:moveTo>
                    <a:pt x="10108" y="1"/>
                  </a:moveTo>
                  <a:cubicBezTo>
                    <a:pt x="9061" y="1"/>
                    <a:pt x="7989" y="222"/>
                    <a:pt x="6905" y="631"/>
                  </a:cubicBezTo>
                  <a:cubicBezTo>
                    <a:pt x="5211" y="1270"/>
                    <a:pt x="4002" y="2493"/>
                    <a:pt x="2878" y="3888"/>
                  </a:cubicBezTo>
                  <a:cubicBezTo>
                    <a:pt x="1386" y="5741"/>
                    <a:pt x="504" y="7807"/>
                    <a:pt x="216" y="10135"/>
                  </a:cubicBezTo>
                  <a:cubicBezTo>
                    <a:pt x="0" y="11882"/>
                    <a:pt x="227" y="13571"/>
                    <a:pt x="1182" y="15097"/>
                  </a:cubicBezTo>
                  <a:cubicBezTo>
                    <a:pt x="1882" y="16217"/>
                    <a:pt x="3113" y="16818"/>
                    <a:pt x="4357" y="16818"/>
                  </a:cubicBezTo>
                  <a:cubicBezTo>
                    <a:pt x="5169" y="16818"/>
                    <a:pt x="5985" y="16563"/>
                    <a:pt x="6664" y="16028"/>
                  </a:cubicBezTo>
                  <a:cubicBezTo>
                    <a:pt x="7201" y="15605"/>
                    <a:pt x="7274" y="15414"/>
                    <a:pt x="6851" y="14874"/>
                  </a:cubicBezTo>
                  <a:cubicBezTo>
                    <a:pt x="6144" y="13969"/>
                    <a:pt x="6116" y="12906"/>
                    <a:pt x="6154" y="11877"/>
                  </a:cubicBezTo>
                  <a:cubicBezTo>
                    <a:pt x="6253" y="9120"/>
                    <a:pt x="7628" y="6896"/>
                    <a:pt x="9250" y="4793"/>
                  </a:cubicBezTo>
                  <a:cubicBezTo>
                    <a:pt x="9686" y="5027"/>
                    <a:pt x="9872" y="5377"/>
                    <a:pt x="10029" y="5763"/>
                  </a:cubicBezTo>
                  <a:cubicBezTo>
                    <a:pt x="10754" y="7533"/>
                    <a:pt x="11092" y="9392"/>
                    <a:pt x="11188" y="11285"/>
                  </a:cubicBezTo>
                  <a:cubicBezTo>
                    <a:pt x="11307" y="13627"/>
                    <a:pt x="11090" y="16105"/>
                    <a:pt x="11368" y="18424"/>
                  </a:cubicBezTo>
                  <a:cubicBezTo>
                    <a:pt x="11650" y="20766"/>
                    <a:pt x="12965" y="23121"/>
                    <a:pt x="13962" y="25222"/>
                  </a:cubicBezTo>
                  <a:cubicBezTo>
                    <a:pt x="14935" y="27271"/>
                    <a:pt x="16732" y="28152"/>
                    <a:pt x="18680" y="28152"/>
                  </a:cubicBezTo>
                  <a:cubicBezTo>
                    <a:pt x="19885" y="28152"/>
                    <a:pt x="21149" y="27815"/>
                    <a:pt x="22310" y="27209"/>
                  </a:cubicBezTo>
                  <a:cubicBezTo>
                    <a:pt x="23643" y="26514"/>
                    <a:pt x="24745" y="25508"/>
                    <a:pt x="25738" y="24385"/>
                  </a:cubicBezTo>
                  <a:cubicBezTo>
                    <a:pt x="26043" y="24042"/>
                    <a:pt x="26298" y="23641"/>
                    <a:pt x="26812" y="23370"/>
                  </a:cubicBezTo>
                  <a:lnTo>
                    <a:pt x="26812" y="23371"/>
                  </a:lnTo>
                  <a:cubicBezTo>
                    <a:pt x="26812" y="25243"/>
                    <a:pt x="26820" y="27018"/>
                    <a:pt x="26807" y="28792"/>
                  </a:cubicBezTo>
                  <a:cubicBezTo>
                    <a:pt x="26803" y="29299"/>
                    <a:pt x="26572" y="29601"/>
                    <a:pt x="26052" y="29838"/>
                  </a:cubicBezTo>
                  <a:cubicBezTo>
                    <a:pt x="24027" y="30760"/>
                    <a:pt x="22035" y="31740"/>
                    <a:pt x="20105" y="32867"/>
                  </a:cubicBezTo>
                  <a:cubicBezTo>
                    <a:pt x="16805" y="34795"/>
                    <a:pt x="14082" y="37277"/>
                    <a:pt x="12016" y="40500"/>
                  </a:cubicBezTo>
                  <a:cubicBezTo>
                    <a:pt x="10075" y="43526"/>
                    <a:pt x="8490" y="49041"/>
                    <a:pt x="10782" y="52275"/>
                  </a:cubicBezTo>
                  <a:cubicBezTo>
                    <a:pt x="11355" y="53083"/>
                    <a:pt x="11947" y="53889"/>
                    <a:pt x="12693" y="54540"/>
                  </a:cubicBezTo>
                  <a:cubicBezTo>
                    <a:pt x="13904" y="55595"/>
                    <a:pt x="15463" y="56186"/>
                    <a:pt x="17044" y="56470"/>
                  </a:cubicBezTo>
                  <a:cubicBezTo>
                    <a:pt x="18025" y="56645"/>
                    <a:pt x="19175" y="56817"/>
                    <a:pt x="20287" y="56817"/>
                  </a:cubicBezTo>
                  <a:cubicBezTo>
                    <a:pt x="21068" y="56817"/>
                    <a:pt x="21830" y="56732"/>
                    <a:pt x="22501" y="56505"/>
                  </a:cubicBezTo>
                  <a:cubicBezTo>
                    <a:pt x="24105" y="55958"/>
                    <a:pt x="25540" y="54889"/>
                    <a:pt x="26664" y="53639"/>
                  </a:cubicBezTo>
                  <a:cubicBezTo>
                    <a:pt x="27874" y="52291"/>
                    <a:pt x="28760" y="50731"/>
                    <a:pt x="29584" y="49148"/>
                  </a:cubicBezTo>
                  <a:cubicBezTo>
                    <a:pt x="30328" y="47717"/>
                    <a:pt x="30866" y="46185"/>
                    <a:pt x="31338" y="44633"/>
                  </a:cubicBezTo>
                  <a:cubicBezTo>
                    <a:pt x="31750" y="43278"/>
                    <a:pt x="32044" y="41901"/>
                    <a:pt x="32350" y="40521"/>
                  </a:cubicBezTo>
                  <a:cubicBezTo>
                    <a:pt x="32599" y="39399"/>
                    <a:pt x="32741" y="38265"/>
                    <a:pt x="32920" y="37135"/>
                  </a:cubicBezTo>
                  <a:cubicBezTo>
                    <a:pt x="33110" y="35932"/>
                    <a:pt x="33173" y="34715"/>
                    <a:pt x="33211" y="33498"/>
                  </a:cubicBezTo>
                  <a:cubicBezTo>
                    <a:pt x="33228" y="32964"/>
                    <a:pt x="33419" y="32678"/>
                    <a:pt x="34012" y="32543"/>
                  </a:cubicBezTo>
                  <a:cubicBezTo>
                    <a:pt x="36944" y="31881"/>
                    <a:pt x="39897" y="31329"/>
                    <a:pt x="42874" y="30951"/>
                  </a:cubicBezTo>
                  <a:cubicBezTo>
                    <a:pt x="45550" y="30610"/>
                    <a:pt x="48257" y="30580"/>
                    <a:pt x="50957" y="30527"/>
                  </a:cubicBezTo>
                  <a:cubicBezTo>
                    <a:pt x="52036" y="30504"/>
                    <a:pt x="53115" y="30492"/>
                    <a:pt x="54194" y="30492"/>
                  </a:cubicBezTo>
                  <a:cubicBezTo>
                    <a:pt x="54634" y="30492"/>
                    <a:pt x="55074" y="30494"/>
                    <a:pt x="55513" y="30498"/>
                  </a:cubicBezTo>
                  <a:cubicBezTo>
                    <a:pt x="57500" y="30516"/>
                    <a:pt x="59488" y="30523"/>
                    <a:pt x="61473" y="30615"/>
                  </a:cubicBezTo>
                  <a:cubicBezTo>
                    <a:pt x="63594" y="30713"/>
                    <a:pt x="65717" y="30812"/>
                    <a:pt x="67836" y="30880"/>
                  </a:cubicBezTo>
                  <a:cubicBezTo>
                    <a:pt x="71310" y="30994"/>
                    <a:pt x="74774" y="31225"/>
                    <a:pt x="78235" y="31525"/>
                  </a:cubicBezTo>
                  <a:cubicBezTo>
                    <a:pt x="80251" y="31699"/>
                    <a:pt x="82270" y="31856"/>
                    <a:pt x="84284" y="32042"/>
                  </a:cubicBezTo>
                  <a:cubicBezTo>
                    <a:pt x="86754" y="32270"/>
                    <a:pt x="89224" y="32490"/>
                    <a:pt x="91686" y="32783"/>
                  </a:cubicBezTo>
                  <a:cubicBezTo>
                    <a:pt x="91761" y="32792"/>
                    <a:pt x="91832" y="32799"/>
                    <a:pt x="91900" y="32799"/>
                  </a:cubicBezTo>
                  <a:cubicBezTo>
                    <a:pt x="92067" y="32799"/>
                    <a:pt x="92210" y="32758"/>
                    <a:pt x="92323" y="32609"/>
                  </a:cubicBezTo>
                  <a:cubicBezTo>
                    <a:pt x="92473" y="32410"/>
                    <a:pt x="92314" y="32228"/>
                    <a:pt x="92234" y="32048"/>
                  </a:cubicBezTo>
                  <a:cubicBezTo>
                    <a:pt x="92135" y="31825"/>
                    <a:pt x="92034" y="31611"/>
                    <a:pt x="91815" y="31611"/>
                  </a:cubicBezTo>
                  <a:cubicBezTo>
                    <a:pt x="91745" y="31611"/>
                    <a:pt x="91662" y="31634"/>
                    <a:pt x="91562" y="31685"/>
                  </a:cubicBezTo>
                  <a:cubicBezTo>
                    <a:pt x="91533" y="31700"/>
                    <a:pt x="91506" y="31706"/>
                    <a:pt x="91480" y="31706"/>
                  </a:cubicBezTo>
                  <a:cubicBezTo>
                    <a:pt x="91380" y="31706"/>
                    <a:pt x="91306" y="31608"/>
                    <a:pt x="91212" y="31575"/>
                  </a:cubicBezTo>
                  <a:cubicBezTo>
                    <a:pt x="90426" y="31288"/>
                    <a:pt x="89640" y="30984"/>
                    <a:pt x="88832" y="30767"/>
                  </a:cubicBezTo>
                  <a:cubicBezTo>
                    <a:pt x="87531" y="30418"/>
                    <a:pt x="86217" y="30112"/>
                    <a:pt x="84901" y="29827"/>
                  </a:cubicBezTo>
                  <a:cubicBezTo>
                    <a:pt x="83520" y="29527"/>
                    <a:pt x="82131" y="29258"/>
                    <a:pt x="80741" y="29002"/>
                  </a:cubicBezTo>
                  <a:cubicBezTo>
                    <a:pt x="78654" y="28619"/>
                    <a:pt x="76566" y="28240"/>
                    <a:pt x="74474" y="27895"/>
                  </a:cubicBezTo>
                  <a:cubicBezTo>
                    <a:pt x="72975" y="27648"/>
                    <a:pt x="71470" y="27427"/>
                    <a:pt x="69961" y="27249"/>
                  </a:cubicBezTo>
                  <a:cubicBezTo>
                    <a:pt x="68323" y="27057"/>
                    <a:pt x="66678" y="26916"/>
                    <a:pt x="65034" y="26778"/>
                  </a:cubicBezTo>
                  <a:cubicBezTo>
                    <a:pt x="62949" y="26601"/>
                    <a:pt x="60863" y="26424"/>
                    <a:pt x="58775" y="26292"/>
                  </a:cubicBezTo>
                  <a:cubicBezTo>
                    <a:pt x="57228" y="26194"/>
                    <a:pt x="55674" y="26157"/>
                    <a:pt x="54123" y="26114"/>
                  </a:cubicBezTo>
                  <a:cubicBezTo>
                    <a:pt x="53065" y="26085"/>
                    <a:pt x="52005" y="26030"/>
                    <a:pt x="50947" y="26030"/>
                  </a:cubicBezTo>
                  <a:cubicBezTo>
                    <a:pt x="50556" y="26030"/>
                    <a:pt x="50165" y="26037"/>
                    <a:pt x="49775" y="26057"/>
                  </a:cubicBezTo>
                  <a:cubicBezTo>
                    <a:pt x="47622" y="26164"/>
                    <a:pt x="45465" y="26185"/>
                    <a:pt x="43316" y="26405"/>
                  </a:cubicBezTo>
                  <a:cubicBezTo>
                    <a:pt x="41706" y="26570"/>
                    <a:pt x="40100" y="26730"/>
                    <a:pt x="38500" y="26987"/>
                  </a:cubicBezTo>
                  <a:cubicBezTo>
                    <a:pt x="37133" y="27207"/>
                    <a:pt x="35758" y="27395"/>
                    <a:pt x="34387" y="27609"/>
                  </a:cubicBezTo>
                  <a:cubicBezTo>
                    <a:pt x="34199" y="27638"/>
                    <a:pt x="34054" y="27657"/>
                    <a:pt x="33942" y="27657"/>
                  </a:cubicBezTo>
                  <a:cubicBezTo>
                    <a:pt x="33601" y="27657"/>
                    <a:pt x="33572" y="27482"/>
                    <a:pt x="33562" y="26909"/>
                  </a:cubicBezTo>
                  <a:cubicBezTo>
                    <a:pt x="33547" y="26065"/>
                    <a:pt x="33554" y="25221"/>
                    <a:pt x="33538" y="24378"/>
                  </a:cubicBezTo>
                  <a:cubicBezTo>
                    <a:pt x="33507" y="22791"/>
                    <a:pt x="33468" y="21205"/>
                    <a:pt x="33431" y="19620"/>
                  </a:cubicBezTo>
                  <a:cubicBezTo>
                    <a:pt x="33383" y="17664"/>
                    <a:pt x="33337" y="15708"/>
                    <a:pt x="33291" y="13753"/>
                  </a:cubicBezTo>
                  <a:cubicBezTo>
                    <a:pt x="33258" y="12308"/>
                    <a:pt x="33136" y="10856"/>
                    <a:pt x="33222" y="9418"/>
                  </a:cubicBezTo>
                  <a:cubicBezTo>
                    <a:pt x="33301" y="8076"/>
                    <a:pt x="33420" y="6737"/>
                    <a:pt x="33470" y="5392"/>
                  </a:cubicBezTo>
                  <a:cubicBezTo>
                    <a:pt x="33500" y="4586"/>
                    <a:pt x="33376" y="3784"/>
                    <a:pt x="33516" y="2969"/>
                  </a:cubicBezTo>
                  <a:cubicBezTo>
                    <a:pt x="33580" y="2589"/>
                    <a:pt x="33438" y="2020"/>
                    <a:pt x="33001" y="1834"/>
                  </a:cubicBezTo>
                  <a:cubicBezTo>
                    <a:pt x="32467" y="1606"/>
                    <a:pt x="31906" y="1346"/>
                    <a:pt x="31314" y="1346"/>
                  </a:cubicBezTo>
                  <a:cubicBezTo>
                    <a:pt x="31267" y="1346"/>
                    <a:pt x="31219" y="1348"/>
                    <a:pt x="31172" y="1351"/>
                  </a:cubicBezTo>
                  <a:cubicBezTo>
                    <a:pt x="28967" y="1511"/>
                    <a:pt x="26667" y="4167"/>
                    <a:pt x="26246" y="6245"/>
                  </a:cubicBezTo>
                  <a:cubicBezTo>
                    <a:pt x="26055" y="7184"/>
                    <a:pt x="26108" y="8153"/>
                    <a:pt x="26124" y="9111"/>
                  </a:cubicBezTo>
                  <a:cubicBezTo>
                    <a:pt x="26150" y="10866"/>
                    <a:pt x="26044" y="12621"/>
                    <a:pt x="25804" y="14359"/>
                  </a:cubicBezTo>
                  <a:cubicBezTo>
                    <a:pt x="25633" y="15603"/>
                    <a:pt x="25916" y="16171"/>
                    <a:pt x="25293" y="17335"/>
                  </a:cubicBezTo>
                  <a:cubicBezTo>
                    <a:pt x="24734" y="18378"/>
                    <a:pt x="24058" y="19363"/>
                    <a:pt x="23346" y="20306"/>
                  </a:cubicBezTo>
                  <a:cubicBezTo>
                    <a:pt x="22530" y="21386"/>
                    <a:pt x="21599" y="22365"/>
                    <a:pt x="20579" y="23265"/>
                  </a:cubicBezTo>
                  <a:cubicBezTo>
                    <a:pt x="20185" y="23614"/>
                    <a:pt x="19985" y="23801"/>
                    <a:pt x="19819" y="23801"/>
                  </a:cubicBezTo>
                  <a:cubicBezTo>
                    <a:pt x="19640" y="23801"/>
                    <a:pt x="19500" y="23584"/>
                    <a:pt x="19198" y="23115"/>
                  </a:cubicBezTo>
                  <a:cubicBezTo>
                    <a:pt x="19090" y="22946"/>
                    <a:pt x="19007" y="22759"/>
                    <a:pt x="18934" y="22571"/>
                  </a:cubicBezTo>
                  <a:cubicBezTo>
                    <a:pt x="18475" y="21399"/>
                    <a:pt x="18269" y="20169"/>
                    <a:pt x="18184" y="18921"/>
                  </a:cubicBezTo>
                  <a:cubicBezTo>
                    <a:pt x="18021" y="16499"/>
                    <a:pt x="18134" y="14069"/>
                    <a:pt x="17995" y="11644"/>
                  </a:cubicBezTo>
                  <a:cubicBezTo>
                    <a:pt x="17877" y="9580"/>
                    <a:pt x="17660" y="7544"/>
                    <a:pt x="17057" y="5560"/>
                  </a:cubicBezTo>
                  <a:cubicBezTo>
                    <a:pt x="16565" y="3938"/>
                    <a:pt x="15781" y="2465"/>
                    <a:pt x="14412" y="1456"/>
                  </a:cubicBezTo>
                  <a:cubicBezTo>
                    <a:pt x="13052" y="453"/>
                    <a:pt x="11605" y="1"/>
                    <a:pt x="1010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49"/>
            <p:cNvSpPr/>
            <p:nvPr/>
          </p:nvSpPr>
          <p:spPr>
            <a:xfrm>
              <a:off x="1706350" y="4790550"/>
              <a:ext cx="266050" cy="472425"/>
            </a:xfrm>
            <a:custGeom>
              <a:avLst/>
              <a:gdLst/>
              <a:ahLst/>
              <a:cxnLst/>
              <a:rect l="l" t="t" r="r" b="b"/>
              <a:pathLst>
                <a:path w="10642" h="18897" extrusionOk="0">
                  <a:moveTo>
                    <a:pt x="9526" y="1286"/>
                  </a:moveTo>
                  <a:lnTo>
                    <a:pt x="9526" y="1286"/>
                  </a:lnTo>
                  <a:cubicBezTo>
                    <a:pt x="9583" y="2949"/>
                    <a:pt x="9324" y="4447"/>
                    <a:pt x="8999" y="5930"/>
                  </a:cubicBezTo>
                  <a:cubicBezTo>
                    <a:pt x="8369" y="8801"/>
                    <a:pt x="7745" y="11677"/>
                    <a:pt x="6504" y="14370"/>
                  </a:cubicBezTo>
                  <a:cubicBezTo>
                    <a:pt x="6177" y="15075"/>
                    <a:pt x="5838" y="15776"/>
                    <a:pt x="5373" y="16405"/>
                  </a:cubicBezTo>
                  <a:cubicBezTo>
                    <a:pt x="4923" y="17013"/>
                    <a:pt x="4388" y="17523"/>
                    <a:pt x="3673" y="17807"/>
                  </a:cubicBezTo>
                  <a:cubicBezTo>
                    <a:pt x="3389" y="17920"/>
                    <a:pt x="3132" y="17977"/>
                    <a:pt x="2899" y="17977"/>
                  </a:cubicBezTo>
                  <a:cubicBezTo>
                    <a:pt x="2371" y="17977"/>
                    <a:pt x="1968" y="17681"/>
                    <a:pt x="1657" y="17055"/>
                  </a:cubicBezTo>
                  <a:cubicBezTo>
                    <a:pt x="1057" y="15848"/>
                    <a:pt x="860" y="14551"/>
                    <a:pt x="948" y="13210"/>
                  </a:cubicBezTo>
                  <a:cubicBezTo>
                    <a:pt x="1277" y="8236"/>
                    <a:pt x="3924" y="4714"/>
                    <a:pt x="7956" y="2071"/>
                  </a:cubicBezTo>
                  <a:cubicBezTo>
                    <a:pt x="8400" y="1781"/>
                    <a:pt x="8851" y="1482"/>
                    <a:pt x="9526" y="1286"/>
                  </a:cubicBezTo>
                  <a:close/>
                  <a:moveTo>
                    <a:pt x="10213" y="1"/>
                  </a:moveTo>
                  <a:cubicBezTo>
                    <a:pt x="10097" y="1"/>
                    <a:pt x="9953" y="30"/>
                    <a:pt x="9780" y="88"/>
                  </a:cubicBezTo>
                  <a:cubicBezTo>
                    <a:pt x="9492" y="183"/>
                    <a:pt x="9214" y="314"/>
                    <a:pt x="8944" y="453"/>
                  </a:cubicBezTo>
                  <a:cubicBezTo>
                    <a:pt x="7490" y="1193"/>
                    <a:pt x="6123" y="2073"/>
                    <a:pt x="4938" y="3198"/>
                  </a:cubicBezTo>
                  <a:cubicBezTo>
                    <a:pt x="1948" y="6032"/>
                    <a:pt x="68" y="9403"/>
                    <a:pt x="30" y="13069"/>
                  </a:cubicBezTo>
                  <a:lnTo>
                    <a:pt x="29" y="13069"/>
                  </a:lnTo>
                  <a:cubicBezTo>
                    <a:pt x="0" y="14971"/>
                    <a:pt x="226" y="16263"/>
                    <a:pt x="832" y="17464"/>
                  </a:cubicBezTo>
                  <a:cubicBezTo>
                    <a:pt x="1311" y="18414"/>
                    <a:pt x="2024" y="18896"/>
                    <a:pt x="2894" y="18896"/>
                  </a:cubicBezTo>
                  <a:cubicBezTo>
                    <a:pt x="3257" y="18896"/>
                    <a:pt x="3648" y="18812"/>
                    <a:pt x="4061" y="18642"/>
                  </a:cubicBezTo>
                  <a:cubicBezTo>
                    <a:pt x="4968" y="18268"/>
                    <a:pt x="5642" y="17615"/>
                    <a:pt x="6198" y="16829"/>
                  </a:cubicBezTo>
                  <a:cubicBezTo>
                    <a:pt x="6670" y="16163"/>
                    <a:pt x="7033" y="15436"/>
                    <a:pt x="7362" y="14693"/>
                  </a:cubicBezTo>
                  <a:cubicBezTo>
                    <a:pt x="8813" y="11423"/>
                    <a:pt x="9545" y="7952"/>
                    <a:pt x="10216" y="4461"/>
                  </a:cubicBezTo>
                  <a:cubicBezTo>
                    <a:pt x="10453" y="3225"/>
                    <a:pt x="10341" y="1966"/>
                    <a:pt x="10556" y="732"/>
                  </a:cubicBezTo>
                  <a:cubicBezTo>
                    <a:pt x="10642" y="237"/>
                    <a:pt x="10541" y="1"/>
                    <a:pt x="10213" y="1"/>
                  </a:cubicBezTo>
                  <a:close/>
                </a:path>
              </a:pathLst>
            </a:custGeom>
            <a:solidFill>
              <a:srgbClr val="F2F2F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49"/>
            <p:cNvSpPr/>
            <p:nvPr/>
          </p:nvSpPr>
          <p:spPr>
            <a:xfrm>
              <a:off x="2242800" y="3959600"/>
              <a:ext cx="1346100" cy="624550"/>
            </a:xfrm>
            <a:custGeom>
              <a:avLst/>
              <a:gdLst/>
              <a:ahLst/>
              <a:cxnLst/>
              <a:rect l="l" t="t" r="r" b="b"/>
              <a:pathLst>
                <a:path w="53844" h="24982" extrusionOk="0">
                  <a:moveTo>
                    <a:pt x="13944" y="3823"/>
                  </a:moveTo>
                  <a:cubicBezTo>
                    <a:pt x="14465" y="3823"/>
                    <a:pt x="14997" y="3882"/>
                    <a:pt x="15515" y="3882"/>
                  </a:cubicBezTo>
                  <a:cubicBezTo>
                    <a:pt x="15531" y="3882"/>
                    <a:pt x="15546" y="3882"/>
                    <a:pt x="15562" y="3881"/>
                  </a:cubicBezTo>
                  <a:cubicBezTo>
                    <a:pt x="15566" y="3881"/>
                    <a:pt x="15570" y="3881"/>
                    <a:pt x="15574" y="3881"/>
                  </a:cubicBezTo>
                  <a:cubicBezTo>
                    <a:pt x="15849" y="3881"/>
                    <a:pt x="16122" y="3964"/>
                    <a:pt x="16398" y="3978"/>
                  </a:cubicBezTo>
                  <a:cubicBezTo>
                    <a:pt x="17925" y="4052"/>
                    <a:pt x="18030" y="4081"/>
                    <a:pt x="17650" y="5314"/>
                  </a:cubicBezTo>
                  <a:cubicBezTo>
                    <a:pt x="17333" y="6343"/>
                    <a:pt x="17249" y="7388"/>
                    <a:pt x="17206" y="8411"/>
                  </a:cubicBezTo>
                  <a:cubicBezTo>
                    <a:pt x="17162" y="9468"/>
                    <a:pt x="16646" y="10264"/>
                    <a:pt x="15896" y="10916"/>
                  </a:cubicBezTo>
                  <a:cubicBezTo>
                    <a:pt x="13673" y="12848"/>
                    <a:pt x="12073" y="15179"/>
                    <a:pt x="10465" y="17464"/>
                  </a:cubicBezTo>
                  <a:cubicBezTo>
                    <a:pt x="10446" y="17492"/>
                    <a:pt x="10423" y="17520"/>
                    <a:pt x="10403" y="17549"/>
                  </a:cubicBezTo>
                  <a:cubicBezTo>
                    <a:pt x="10016" y="18084"/>
                    <a:pt x="9613" y="18353"/>
                    <a:pt x="9218" y="18353"/>
                  </a:cubicBezTo>
                  <a:cubicBezTo>
                    <a:pt x="8796" y="18353"/>
                    <a:pt x="8384" y="18044"/>
                    <a:pt x="8010" y="17424"/>
                  </a:cubicBezTo>
                  <a:cubicBezTo>
                    <a:pt x="7404" y="16418"/>
                    <a:pt x="7183" y="15299"/>
                    <a:pt x="7105" y="14157"/>
                  </a:cubicBezTo>
                  <a:lnTo>
                    <a:pt x="7104" y="14157"/>
                  </a:lnTo>
                  <a:cubicBezTo>
                    <a:pt x="6904" y="12743"/>
                    <a:pt x="6992" y="11344"/>
                    <a:pt x="7320" y="9934"/>
                  </a:cubicBezTo>
                  <a:cubicBezTo>
                    <a:pt x="7937" y="7277"/>
                    <a:pt x="9685" y="5274"/>
                    <a:pt x="12565" y="4057"/>
                  </a:cubicBezTo>
                  <a:cubicBezTo>
                    <a:pt x="13004" y="3871"/>
                    <a:pt x="13470" y="3823"/>
                    <a:pt x="13944" y="3823"/>
                  </a:cubicBezTo>
                  <a:close/>
                  <a:moveTo>
                    <a:pt x="14412" y="0"/>
                  </a:moveTo>
                  <a:cubicBezTo>
                    <a:pt x="14042" y="0"/>
                    <a:pt x="13672" y="7"/>
                    <a:pt x="13301" y="19"/>
                  </a:cubicBezTo>
                  <a:cubicBezTo>
                    <a:pt x="11567" y="75"/>
                    <a:pt x="9890" y="403"/>
                    <a:pt x="8310" y="1003"/>
                  </a:cubicBezTo>
                  <a:cubicBezTo>
                    <a:pt x="6818" y="1569"/>
                    <a:pt x="5536" y="2422"/>
                    <a:pt x="4382" y="3363"/>
                  </a:cubicBezTo>
                  <a:cubicBezTo>
                    <a:pt x="3160" y="4355"/>
                    <a:pt x="2116" y="5455"/>
                    <a:pt x="1379" y="6766"/>
                  </a:cubicBezTo>
                  <a:cubicBezTo>
                    <a:pt x="714" y="7950"/>
                    <a:pt x="510" y="9184"/>
                    <a:pt x="196" y="10411"/>
                  </a:cubicBezTo>
                  <a:cubicBezTo>
                    <a:pt x="0" y="11179"/>
                    <a:pt x="16" y="11959"/>
                    <a:pt x="47" y="12727"/>
                  </a:cubicBezTo>
                  <a:cubicBezTo>
                    <a:pt x="111" y="14344"/>
                    <a:pt x="325" y="15946"/>
                    <a:pt x="917" y="17457"/>
                  </a:cubicBezTo>
                  <a:cubicBezTo>
                    <a:pt x="1247" y="18297"/>
                    <a:pt x="1641" y="19158"/>
                    <a:pt x="2205" y="19861"/>
                  </a:cubicBezTo>
                  <a:cubicBezTo>
                    <a:pt x="3816" y="21865"/>
                    <a:pt x="5970" y="22872"/>
                    <a:pt x="8517" y="23145"/>
                  </a:cubicBezTo>
                  <a:cubicBezTo>
                    <a:pt x="8871" y="23183"/>
                    <a:pt x="9221" y="23203"/>
                    <a:pt x="9567" y="23203"/>
                  </a:cubicBezTo>
                  <a:cubicBezTo>
                    <a:pt x="10857" y="23203"/>
                    <a:pt x="12085" y="22918"/>
                    <a:pt x="13233" y="22185"/>
                  </a:cubicBezTo>
                  <a:cubicBezTo>
                    <a:pt x="14348" y="21472"/>
                    <a:pt x="15228" y="20518"/>
                    <a:pt x="15976" y="19440"/>
                  </a:cubicBezTo>
                  <a:cubicBezTo>
                    <a:pt x="16307" y="18963"/>
                    <a:pt x="16891" y="18267"/>
                    <a:pt x="17118" y="18214"/>
                  </a:cubicBezTo>
                  <a:cubicBezTo>
                    <a:pt x="17123" y="18212"/>
                    <a:pt x="17128" y="18212"/>
                    <a:pt x="17133" y="18212"/>
                  </a:cubicBezTo>
                  <a:cubicBezTo>
                    <a:pt x="17251" y="18212"/>
                    <a:pt x="17365" y="18527"/>
                    <a:pt x="17419" y="18670"/>
                  </a:cubicBezTo>
                  <a:cubicBezTo>
                    <a:pt x="17840" y="19781"/>
                    <a:pt x="18540" y="20756"/>
                    <a:pt x="19496" y="21406"/>
                  </a:cubicBezTo>
                  <a:cubicBezTo>
                    <a:pt x="20689" y="22216"/>
                    <a:pt x="21991" y="22722"/>
                    <a:pt x="23436" y="22722"/>
                  </a:cubicBezTo>
                  <a:cubicBezTo>
                    <a:pt x="23696" y="22722"/>
                    <a:pt x="23960" y="22706"/>
                    <a:pt x="24229" y="22672"/>
                  </a:cubicBezTo>
                  <a:cubicBezTo>
                    <a:pt x="25320" y="22536"/>
                    <a:pt x="26366" y="22225"/>
                    <a:pt x="27371" y="21811"/>
                  </a:cubicBezTo>
                  <a:cubicBezTo>
                    <a:pt x="27711" y="21671"/>
                    <a:pt x="28009" y="21398"/>
                    <a:pt x="28311" y="21398"/>
                  </a:cubicBezTo>
                  <a:cubicBezTo>
                    <a:pt x="28499" y="21398"/>
                    <a:pt x="28688" y="21503"/>
                    <a:pt x="28891" y="21810"/>
                  </a:cubicBezTo>
                  <a:cubicBezTo>
                    <a:pt x="28961" y="21915"/>
                    <a:pt x="29210" y="21905"/>
                    <a:pt x="29374" y="21955"/>
                  </a:cubicBezTo>
                  <a:cubicBezTo>
                    <a:pt x="29807" y="22087"/>
                    <a:pt x="30237" y="22124"/>
                    <a:pt x="30672" y="22124"/>
                  </a:cubicBezTo>
                  <a:cubicBezTo>
                    <a:pt x="31040" y="22124"/>
                    <a:pt x="31412" y="22097"/>
                    <a:pt x="31792" y="22078"/>
                  </a:cubicBezTo>
                  <a:cubicBezTo>
                    <a:pt x="33178" y="22012"/>
                    <a:pt x="34380" y="21220"/>
                    <a:pt x="34608" y="19904"/>
                  </a:cubicBezTo>
                  <a:cubicBezTo>
                    <a:pt x="34907" y="18174"/>
                    <a:pt x="34959" y="16411"/>
                    <a:pt x="35345" y="14690"/>
                  </a:cubicBezTo>
                  <a:cubicBezTo>
                    <a:pt x="35493" y="14032"/>
                    <a:pt x="35630" y="13840"/>
                    <a:pt x="36253" y="13840"/>
                  </a:cubicBezTo>
                  <a:cubicBezTo>
                    <a:pt x="36330" y="13840"/>
                    <a:pt x="36415" y="13843"/>
                    <a:pt x="36509" y="13849"/>
                  </a:cubicBezTo>
                  <a:cubicBezTo>
                    <a:pt x="36787" y="13865"/>
                    <a:pt x="37068" y="13881"/>
                    <a:pt x="37348" y="13881"/>
                  </a:cubicBezTo>
                  <a:cubicBezTo>
                    <a:pt x="37518" y="13881"/>
                    <a:pt x="37687" y="13875"/>
                    <a:pt x="37854" y="13859"/>
                  </a:cubicBezTo>
                  <a:cubicBezTo>
                    <a:pt x="38069" y="13839"/>
                    <a:pt x="38282" y="13831"/>
                    <a:pt x="38495" y="13831"/>
                  </a:cubicBezTo>
                  <a:cubicBezTo>
                    <a:pt x="38880" y="13831"/>
                    <a:pt x="39265" y="13859"/>
                    <a:pt x="39653" y="13896"/>
                  </a:cubicBezTo>
                  <a:cubicBezTo>
                    <a:pt x="40070" y="13937"/>
                    <a:pt x="40177" y="14122"/>
                    <a:pt x="40085" y="14442"/>
                  </a:cubicBezTo>
                  <a:cubicBezTo>
                    <a:pt x="39770" y="15539"/>
                    <a:pt x="39632" y="16657"/>
                    <a:pt x="39620" y="17799"/>
                  </a:cubicBezTo>
                  <a:cubicBezTo>
                    <a:pt x="39592" y="20317"/>
                    <a:pt x="40492" y="22339"/>
                    <a:pt x="42745" y="23752"/>
                  </a:cubicBezTo>
                  <a:cubicBezTo>
                    <a:pt x="44101" y="24604"/>
                    <a:pt x="45443" y="24982"/>
                    <a:pt x="46820" y="24982"/>
                  </a:cubicBezTo>
                  <a:cubicBezTo>
                    <a:pt x="47940" y="24982"/>
                    <a:pt x="49084" y="24731"/>
                    <a:pt x="50276" y="24283"/>
                  </a:cubicBezTo>
                  <a:cubicBezTo>
                    <a:pt x="51473" y="23834"/>
                    <a:pt x="52212" y="22875"/>
                    <a:pt x="53204" y="22195"/>
                  </a:cubicBezTo>
                  <a:cubicBezTo>
                    <a:pt x="53844" y="21757"/>
                    <a:pt x="53633" y="20837"/>
                    <a:pt x="52899" y="20434"/>
                  </a:cubicBezTo>
                  <a:cubicBezTo>
                    <a:pt x="52739" y="20346"/>
                    <a:pt x="52593" y="20240"/>
                    <a:pt x="52434" y="20150"/>
                  </a:cubicBezTo>
                  <a:cubicBezTo>
                    <a:pt x="51729" y="19753"/>
                    <a:pt x="50982" y="19467"/>
                    <a:pt x="50210" y="19467"/>
                  </a:cubicBezTo>
                  <a:cubicBezTo>
                    <a:pt x="49949" y="19467"/>
                    <a:pt x="49685" y="19500"/>
                    <a:pt x="49419" y="19572"/>
                  </a:cubicBezTo>
                  <a:cubicBezTo>
                    <a:pt x="48577" y="19802"/>
                    <a:pt x="47737" y="19897"/>
                    <a:pt x="46809" y="19939"/>
                  </a:cubicBezTo>
                  <a:lnTo>
                    <a:pt x="46808" y="19940"/>
                  </a:lnTo>
                  <a:cubicBezTo>
                    <a:pt x="46742" y="18583"/>
                    <a:pt x="47054" y="17375"/>
                    <a:pt x="47388" y="16179"/>
                  </a:cubicBezTo>
                  <a:cubicBezTo>
                    <a:pt x="47891" y="14379"/>
                    <a:pt x="48896" y="12789"/>
                    <a:pt x="49909" y="11210"/>
                  </a:cubicBezTo>
                  <a:cubicBezTo>
                    <a:pt x="50718" y="9948"/>
                    <a:pt x="51604" y="8724"/>
                    <a:pt x="52437" y="7470"/>
                  </a:cubicBezTo>
                  <a:cubicBezTo>
                    <a:pt x="52914" y="6755"/>
                    <a:pt x="52827" y="5848"/>
                    <a:pt x="52265" y="5363"/>
                  </a:cubicBezTo>
                  <a:cubicBezTo>
                    <a:pt x="51279" y="4513"/>
                    <a:pt x="49701" y="3945"/>
                    <a:pt x="48194" y="3945"/>
                  </a:cubicBezTo>
                  <a:cubicBezTo>
                    <a:pt x="47497" y="3945"/>
                    <a:pt x="46815" y="4067"/>
                    <a:pt x="46213" y="4339"/>
                  </a:cubicBezTo>
                  <a:cubicBezTo>
                    <a:pt x="44908" y="4927"/>
                    <a:pt x="44096" y="5862"/>
                    <a:pt x="43479" y="6947"/>
                  </a:cubicBezTo>
                  <a:cubicBezTo>
                    <a:pt x="43040" y="7722"/>
                    <a:pt x="42641" y="8515"/>
                    <a:pt x="42197" y="9285"/>
                  </a:cubicBezTo>
                  <a:cubicBezTo>
                    <a:pt x="42048" y="9544"/>
                    <a:pt x="41920" y="9915"/>
                    <a:pt x="41522" y="9915"/>
                  </a:cubicBezTo>
                  <a:cubicBezTo>
                    <a:pt x="41489" y="9915"/>
                    <a:pt x="41453" y="9913"/>
                    <a:pt x="41416" y="9907"/>
                  </a:cubicBezTo>
                  <a:cubicBezTo>
                    <a:pt x="40356" y="9750"/>
                    <a:pt x="39297" y="9657"/>
                    <a:pt x="38237" y="9657"/>
                  </a:cubicBezTo>
                  <a:cubicBezTo>
                    <a:pt x="37945" y="9657"/>
                    <a:pt x="37652" y="9665"/>
                    <a:pt x="37359" y="9679"/>
                  </a:cubicBezTo>
                  <a:cubicBezTo>
                    <a:pt x="37328" y="9681"/>
                    <a:pt x="37299" y="9682"/>
                    <a:pt x="37271" y="9682"/>
                  </a:cubicBezTo>
                  <a:cubicBezTo>
                    <a:pt x="36748" y="9682"/>
                    <a:pt x="36574" y="9422"/>
                    <a:pt x="36789" y="8956"/>
                  </a:cubicBezTo>
                  <a:cubicBezTo>
                    <a:pt x="37146" y="8181"/>
                    <a:pt x="37309" y="7350"/>
                    <a:pt x="37734" y="6589"/>
                  </a:cubicBezTo>
                  <a:cubicBezTo>
                    <a:pt x="38197" y="5758"/>
                    <a:pt x="38540" y="4868"/>
                    <a:pt x="38863" y="3982"/>
                  </a:cubicBezTo>
                  <a:cubicBezTo>
                    <a:pt x="39365" y="2611"/>
                    <a:pt x="38844" y="1865"/>
                    <a:pt x="37204" y="1222"/>
                  </a:cubicBezTo>
                  <a:cubicBezTo>
                    <a:pt x="36485" y="941"/>
                    <a:pt x="35780" y="838"/>
                    <a:pt x="35071" y="838"/>
                  </a:cubicBezTo>
                  <a:cubicBezTo>
                    <a:pt x="34612" y="838"/>
                    <a:pt x="34152" y="881"/>
                    <a:pt x="33686" y="948"/>
                  </a:cubicBezTo>
                  <a:cubicBezTo>
                    <a:pt x="32661" y="1095"/>
                    <a:pt x="31911" y="1508"/>
                    <a:pt x="31326" y="2222"/>
                  </a:cubicBezTo>
                  <a:cubicBezTo>
                    <a:pt x="30928" y="2707"/>
                    <a:pt x="30700" y="3216"/>
                    <a:pt x="30503" y="3758"/>
                  </a:cubicBezTo>
                  <a:cubicBezTo>
                    <a:pt x="29960" y="5260"/>
                    <a:pt x="29276" y="6739"/>
                    <a:pt x="28958" y="8279"/>
                  </a:cubicBezTo>
                  <a:cubicBezTo>
                    <a:pt x="28516" y="10422"/>
                    <a:pt x="28075" y="12575"/>
                    <a:pt x="27914" y="14761"/>
                  </a:cubicBezTo>
                  <a:cubicBezTo>
                    <a:pt x="27837" y="15789"/>
                    <a:pt x="27666" y="16759"/>
                    <a:pt x="26242" y="16900"/>
                  </a:cubicBezTo>
                  <a:cubicBezTo>
                    <a:pt x="26040" y="16919"/>
                    <a:pt x="25853" y="17071"/>
                    <a:pt x="25663" y="17168"/>
                  </a:cubicBezTo>
                  <a:cubicBezTo>
                    <a:pt x="25189" y="17407"/>
                    <a:pt x="24723" y="17660"/>
                    <a:pt x="24250" y="17896"/>
                  </a:cubicBezTo>
                  <a:cubicBezTo>
                    <a:pt x="24141" y="17951"/>
                    <a:pt x="24012" y="18000"/>
                    <a:pt x="23900" y="18000"/>
                  </a:cubicBezTo>
                  <a:cubicBezTo>
                    <a:pt x="23778" y="18000"/>
                    <a:pt x="23676" y="17941"/>
                    <a:pt x="23643" y="17765"/>
                  </a:cubicBezTo>
                  <a:cubicBezTo>
                    <a:pt x="23377" y="16342"/>
                    <a:pt x="23070" y="14910"/>
                    <a:pt x="23320" y="13459"/>
                  </a:cubicBezTo>
                  <a:cubicBezTo>
                    <a:pt x="23572" y="12000"/>
                    <a:pt x="23936" y="10558"/>
                    <a:pt x="24186" y="9098"/>
                  </a:cubicBezTo>
                  <a:cubicBezTo>
                    <a:pt x="24511" y="7198"/>
                    <a:pt x="24917" y="5321"/>
                    <a:pt x="25853" y="3561"/>
                  </a:cubicBezTo>
                  <a:cubicBezTo>
                    <a:pt x="26105" y="3089"/>
                    <a:pt x="26133" y="2582"/>
                    <a:pt x="26114" y="2073"/>
                  </a:cubicBezTo>
                  <a:cubicBezTo>
                    <a:pt x="26106" y="1831"/>
                    <a:pt x="26052" y="1597"/>
                    <a:pt x="25779" y="1446"/>
                  </a:cubicBezTo>
                  <a:cubicBezTo>
                    <a:pt x="25028" y="1026"/>
                    <a:pt x="24332" y="497"/>
                    <a:pt x="23344" y="497"/>
                  </a:cubicBezTo>
                  <a:cubicBezTo>
                    <a:pt x="23342" y="497"/>
                    <a:pt x="23339" y="497"/>
                    <a:pt x="23337" y="497"/>
                  </a:cubicBezTo>
                  <a:cubicBezTo>
                    <a:pt x="23333" y="497"/>
                    <a:pt x="23328" y="497"/>
                    <a:pt x="23324" y="497"/>
                  </a:cubicBezTo>
                  <a:cubicBezTo>
                    <a:pt x="22944" y="497"/>
                    <a:pt x="22565" y="474"/>
                    <a:pt x="22187" y="474"/>
                  </a:cubicBezTo>
                  <a:cubicBezTo>
                    <a:pt x="21746" y="474"/>
                    <a:pt x="21307" y="505"/>
                    <a:pt x="20869" y="637"/>
                  </a:cubicBezTo>
                  <a:cubicBezTo>
                    <a:pt x="20614" y="716"/>
                    <a:pt x="20337" y="789"/>
                    <a:pt x="20044" y="789"/>
                  </a:cubicBezTo>
                  <a:cubicBezTo>
                    <a:pt x="19881" y="789"/>
                    <a:pt x="19713" y="767"/>
                    <a:pt x="19540" y="709"/>
                  </a:cubicBezTo>
                  <a:cubicBezTo>
                    <a:pt x="17904" y="159"/>
                    <a:pt x="16170" y="0"/>
                    <a:pt x="1441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49"/>
            <p:cNvSpPr/>
            <p:nvPr/>
          </p:nvSpPr>
          <p:spPr>
            <a:xfrm>
              <a:off x="2400025" y="4042075"/>
              <a:ext cx="296175" cy="384250"/>
            </a:xfrm>
            <a:custGeom>
              <a:avLst/>
              <a:gdLst/>
              <a:ahLst/>
              <a:cxnLst/>
              <a:rect l="l" t="t" r="r" b="b"/>
              <a:pathLst>
                <a:path w="11847" h="15370" extrusionOk="0">
                  <a:moveTo>
                    <a:pt x="8664" y="945"/>
                  </a:moveTo>
                  <a:cubicBezTo>
                    <a:pt x="9046" y="945"/>
                    <a:pt x="9429" y="985"/>
                    <a:pt x="9814" y="1055"/>
                  </a:cubicBezTo>
                  <a:cubicBezTo>
                    <a:pt x="10383" y="1160"/>
                    <a:pt x="10628" y="1386"/>
                    <a:pt x="10522" y="1904"/>
                  </a:cubicBezTo>
                  <a:cubicBezTo>
                    <a:pt x="10241" y="3271"/>
                    <a:pt x="9966" y="4639"/>
                    <a:pt x="9841" y="6024"/>
                  </a:cubicBezTo>
                  <a:cubicBezTo>
                    <a:pt x="9810" y="6373"/>
                    <a:pt x="9612" y="6662"/>
                    <a:pt x="9383" y="6944"/>
                  </a:cubicBezTo>
                  <a:cubicBezTo>
                    <a:pt x="7633" y="9101"/>
                    <a:pt x="5998" y="11307"/>
                    <a:pt x="4442" y="13532"/>
                  </a:cubicBezTo>
                  <a:cubicBezTo>
                    <a:pt x="4039" y="14110"/>
                    <a:pt x="3694" y="14398"/>
                    <a:pt x="3361" y="14398"/>
                  </a:cubicBezTo>
                  <a:cubicBezTo>
                    <a:pt x="3007" y="14398"/>
                    <a:pt x="2667" y="14074"/>
                    <a:pt x="2282" y="13426"/>
                  </a:cubicBezTo>
                  <a:cubicBezTo>
                    <a:pt x="1695" y="12438"/>
                    <a:pt x="1368" y="11378"/>
                    <a:pt x="1305" y="10361"/>
                  </a:cubicBezTo>
                  <a:cubicBezTo>
                    <a:pt x="1051" y="8682"/>
                    <a:pt x="1246" y="7159"/>
                    <a:pt x="1866" y="5641"/>
                  </a:cubicBezTo>
                  <a:cubicBezTo>
                    <a:pt x="2773" y="3418"/>
                    <a:pt x="4631" y="1979"/>
                    <a:pt x="7187" y="1167"/>
                  </a:cubicBezTo>
                  <a:cubicBezTo>
                    <a:pt x="7676" y="1012"/>
                    <a:pt x="8168" y="945"/>
                    <a:pt x="8664" y="945"/>
                  </a:cubicBezTo>
                  <a:close/>
                  <a:moveTo>
                    <a:pt x="8716" y="1"/>
                  </a:moveTo>
                  <a:cubicBezTo>
                    <a:pt x="8084" y="1"/>
                    <a:pt x="7451" y="100"/>
                    <a:pt x="6828" y="299"/>
                  </a:cubicBezTo>
                  <a:cubicBezTo>
                    <a:pt x="3986" y="1209"/>
                    <a:pt x="1904" y="2821"/>
                    <a:pt x="894" y="5288"/>
                  </a:cubicBezTo>
                  <a:cubicBezTo>
                    <a:pt x="217" y="6939"/>
                    <a:pt x="1" y="8595"/>
                    <a:pt x="232" y="9999"/>
                  </a:cubicBezTo>
                  <a:cubicBezTo>
                    <a:pt x="515" y="12052"/>
                    <a:pt x="823" y="12970"/>
                    <a:pt x="1498" y="14032"/>
                  </a:cubicBezTo>
                  <a:cubicBezTo>
                    <a:pt x="2065" y="14924"/>
                    <a:pt x="2690" y="15370"/>
                    <a:pt x="3332" y="15370"/>
                  </a:cubicBezTo>
                  <a:cubicBezTo>
                    <a:pt x="3940" y="15370"/>
                    <a:pt x="4563" y="14971"/>
                    <a:pt x="5167" y="14173"/>
                  </a:cubicBezTo>
                  <a:cubicBezTo>
                    <a:pt x="5209" y="14117"/>
                    <a:pt x="5251" y="14061"/>
                    <a:pt x="5289" y="14004"/>
                  </a:cubicBezTo>
                  <a:cubicBezTo>
                    <a:pt x="6866" y="11638"/>
                    <a:pt x="8627" y="9352"/>
                    <a:pt x="10546" y="7143"/>
                  </a:cubicBezTo>
                  <a:cubicBezTo>
                    <a:pt x="10739" y="6920"/>
                    <a:pt x="10850" y="6691"/>
                    <a:pt x="10873" y="6405"/>
                  </a:cubicBezTo>
                  <a:cubicBezTo>
                    <a:pt x="10991" y="4885"/>
                    <a:pt x="11312" y="3388"/>
                    <a:pt x="11641" y="1891"/>
                  </a:cubicBezTo>
                  <a:cubicBezTo>
                    <a:pt x="11846" y="956"/>
                    <a:pt x="11699" y="670"/>
                    <a:pt x="10650" y="319"/>
                  </a:cubicBezTo>
                  <a:cubicBezTo>
                    <a:pt x="10018" y="107"/>
                    <a:pt x="9368" y="1"/>
                    <a:pt x="871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49"/>
            <p:cNvSpPr/>
            <p:nvPr/>
          </p:nvSpPr>
          <p:spPr>
            <a:xfrm>
              <a:off x="1288000" y="3928800"/>
              <a:ext cx="352550" cy="434700"/>
            </a:xfrm>
            <a:custGeom>
              <a:avLst/>
              <a:gdLst/>
              <a:ahLst/>
              <a:cxnLst/>
              <a:rect l="l" t="t" r="r" b="b"/>
              <a:pathLst>
                <a:path w="14102" h="17388" extrusionOk="0">
                  <a:moveTo>
                    <a:pt x="10618" y="1"/>
                  </a:moveTo>
                  <a:cubicBezTo>
                    <a:pt x="9612" y="1"/>
                    <a:pt x="8612" y="196"/>
                    <a:pt x="7654" y="637"/>
                  </a:cubicBezTo>
                  <a:cubicBezTo>
                    <a:pt x="5941" y="1426"/>
                    <a:pt x="4607" y="2891"/>
                    <a:pt x="3508" y="4384"/>
                  </a:cubicBezTo>
                  <a:cubicBezTo>
                    <a:pt x="1279" y="7408"/>
                    <a:pt x="1" y="11613"/>
                    <a:pt x="2090" y="15066"/>
                  </a:cubicBezTo>
                  <a:cubicBezTo>
                    <a:pt x="2604" y="15914"/>
                    <a:pt x="3331" y="16723"/>
                    <a:pt x="4250" y="17131"/>
                  </a:cubicBezTo>
                  <a:cubicBezTo>
                    <a:pt x="4591" y="17281"/>
                    <a:pt x="5035" y="17387"/>
                    <a:pt x="5469" y="17387"/>
                  </a:cubicBezTo>
                  <a:cubicBezTo>
                    <a:pt x="6031" y="17387"/>
                    <a:pt x="6575" y="17210"/>
                    <a:pt x="6855" y="16722"/>
                  </a:cubicBezTo>
                  <a:cubicBezTo>
                    <a:pt x="6959" y="16542"/>
                    <a:pt x="6871" y="16261"/>
                    <a:pt x="6650" y="16218"/>
                  </a:cubicBezTo>
                  <a:cubicBezTo>
                    <a:pt x="6350" y="16159"/>
                    <a:pt x="6059" y="16197"/>
                    <a:pt x="5765" y="16131"/>
                  </a:cubicBezTo>
                  <a:cubicBezTo>
                    <a:pt x="5400" y="16050"/>
                    <a:pt x="5048" y="15918"/>
                    <a:pt x="4720" y="15737"/>
                  </a:cubicBezTo>
                  <a:cubicBezTo>
                    <a:pt x="4076" y="15385"/>
                    <a:pt x="3607" y="14844"/>
                    <a:pt x="3246" y="14211"/>
                  </a:cubicBezTo>
                  <a:cubicBezTo>
                    <a:pt x="2500" y="12903"/>
                    <a:pt x="2326" y="11299"/>
                    <a:pt x="2610" y="9832"/>
                  </a:cubicBezTo>
                  <a:cubicBezTo>
                    <a:pt x="2921" y="8216"/>
                    <a:pt x="3660" y="6752"/>
                    <a:pt x="4606" y="5418"/>
                  </a:cubicBezTo>
                  <a:cubicBezTo>
                    <a:pt x="5496" y="4163"/>
                    <a:pt x="6578" y="2958"/>
                    <a:pt x="7930" y="2194"/>
                  </a:cubicBezTo>
                  <a:cubicBezTo>
                    <a:pt x="9115" y="1522"/>
                    <a:pt x="10414" y="1360"/>
                    <a:pt x="11732" y="1360"/>
                  </a:cubicBezTo>
                  <a:cubicBezTo>
                    <a:pt x="12335" y="1360"/>
                    <a:pt x="12941" y="1394"/>
                    <a:pt x="13543" y="1429"/>
                  </a:cubicBezTo>
                  <a:cubicBezTo>
                    <a:pt x="13554" y="1429"/>
                    <a:pt x="13564" y="1430"/>
                    <a:pt x="13575" y="1430"/>
                  </a:cubicBezTo>
                  <a:cubicBezTo>
                    <a:pt x="14073" y="1430"/>
                    <a:pt x="14102" y="712"/>
                    <a:pt x="13661" y="555"/>
                  </a:cubicBezTo>
                  <a:cubicBezTo>
                    <a:pt x="12668" y="203"/>
                    <a:pt x="11641" y="1"/>
                    <a:pt x="1061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49"/>
            <p:cNvSpPr/>
            <p:nvPr/>
          </p:nvSpPr>
          <p:spPr>
            <a:xfrm>
              <a:off x="1800575" y="3961225"/>
              <a:ext cx="314700" cy="586125"/>
            </a:xfrm>
            <a:custGeom>
              <a:avLst/>
              <a:gdLst/>
              <a:ahLst/>
              <a:cxnLst/>
              <a:rect l="l" t="t" r="r" b="b"/>
              <a:pathLst>
                <a:path w="12588" h="23445" extrusionOk="0">
                  <a:moveTo>
                    <a:pt x="11869" y="1"/>
                  </a:moveTo>
                  <a:cubicBezTo>
                    <a:pt x="11172" y="1"/>
                    <a:pt x="10492" y="454"/>
                    <a:pt x="9918" y="799"/>
                  </a:cubicBezTo>
                  <a:cubicBezTo>
                    <a:pt x="9206" y="1228"/>
                    <a:pt x="8728" y="2057"/>
                    <a:pt x="8404" y="2797"/>
                  </a:cubicBezTo>
                  <a:cubicBezTo>
                    <a:pt x="7628" y="4567"/>
                    <a:pt x="7443" y="6564"/>
                    <a:pt x="7228" y="8467"/>
                  </a:cubicBezTo>
                  <a:cubicBezTo>
                    <a:pt x="6818" y="12095"/>
                    <a:pt x="6607" y="15887"/>
                    <a:pt x="4553" y="19038"/>
                  </a:cubicBezTo>
                  <a:cubicBezTo>
                    <a:pt x="3584" y="20525"/>
                    <a:pt x="2248" y="21668"/>
                    <a:pt x="602" y="22342"/>
                  </a:cubicBezTo>
                  <a:cubicBezTo>
                    <a:pt x="1" y="22587"/>
                    <a:pt x="147" y="23445"/>
                    <a:pt x="739" y="23445"/>
                  </a:cubicBezTo>
                  <a:cubicBezTo>
                    <a:pt x="789" y="23445"/>
                    <a:pt x="844" y="23438"/>
                    <a:pt x="901" y="23425"/>
                  </a:cubicBezTo>
                  <a:cubicBezTo>
                    <a:pt x="4053" y="22674"/>
                    <a:pt x="6176" y="19626"/>
                    <a:pt x="7211" y="16739"/>
                  </a:cubicBezTo>
                  <a:cubicBezTo>
                    <a:pt x="8548" y="13003"/>
                    <a:pt x="8259" y="8948"/>
                    <a:pt x="8968" y="5093"/>
                  </a:cubicBezTo>
                  <a:cubicBezTo>
                    <a:pt x="9151" y="4095"/>
                    <a:pt x="9428" y="3075"/>
                    <a:pt x="10045" y="2250"/>
                  </a:cubicBezTo>
                  <a:cubicBezTo>
                    <a:pt x="10312" y="1894"/>
                    <a:pt x="10620" y="1454"/>
                    <a:pt x="10990" y="1208"/>
                  </a:cubicBezTo>
                  <a:cubicBezTo>
                    <a:pt x="11371" y="956"/>
                    <a:pt x="11809" y="855"/>
                    <a:pt x="12222" y="676"/>
                  </a:cubicBezTo>
                  <a:cubicBezTo>
                    <a:pt x="12587" y="519"/>
                    <a:pt x="12345" y="45"/>
                    <a:pt x="12042" y="10"/>
                  </a:cubicBezTo>
                  <a:cubicBezTo>
                    <a:pt x="11984" y="4"/>
                    <a:pt x="11927" y="1"/>
                    <a:pt x="11869" y="1"/>
                  </a:cubicBezTo>
                  <a:close/>
                </a:path>
              </a:pathLst>
            </a:custGeom>
            <a:solidFill>
              <a:srgbClr val="F1C3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49"/>
            <p:cNvSpPr/>
            <p:nvPr/>
          </p:nvSpPr>
          <p:spPr>
            <a:xfrm>
              <a:off x="2237825" y="3952025"/>
              <a:ext cx="507325" cy="574700"/>
            </a:xfrm>
            <a:custGeom>
              <a:avLst/>
              <a:gdLst/>
              <a:ahLst/>
              <a:cxnLst/>
              <a:rect l="l" t="t" r="r" b="b"/>
              <a:pathLst>
                <a:path w="20293" h="22988" extrusionOk="0">
                  <a:moveTo>
                    <a:pt x="14458" y="1"/>
                  </a:moveTo>
                  <a:cubicBezTo>
                    <a:pt x="13664" y="1"/>
                    <a:pt x="12871" y="67"/>
                    <a:pt x="12079" y="185"/>
                  </a:cubicBezTo>
                  <a:cubicBezTo>
                    <a:pt x="9338" y="592"/>
                    <a:pt x="6724" y="1808"/>
                    <a:pt x="4568" y="3531"/>
                  </a:cubicBezTo>
                  <a:cubicBezTo>
                    <a:pt x="3424" y="4446"/>
                    <a:pt x="2376" y="5547"/>
                    <a:pt x="1681" y="6845"/>
                  </a:cubicBezTo>
                  <a:cubicBezTo>
                    <a:pt x="944" y="8222"/>
                    <a:pt x="580" y="9743"/>
                    <a:pt x="365" y="11280"/>
                  </a:cubicBezTo>
                  <a:cubicBezTo>
                    <a:pt x="143" y="12881"/>
                    <a:pt x="1" y="14511"/>
                    <a:pt x="352" y="16105"/>
                  </a:cubicBezTo>
                  <a:cubicBezTo>
                    <a:pt x="659" y="17498"/>
                    <a:pt x="1327" y="18783"/>
                    <a:pt x="2232" y="19880"/>
                  </a:cubicBezTo>
                  <a:cubicBezTo>
                    <a:pt x="3253" y="21116"/>
                    <a:pt x="4629" y="21986"/>
                    <a:pt x="6135" y="22508"/>
                  </a:cubicBezTo>
                  <a:cubicBezTo>
                    <a:pt x="7247" y="22894"/>
                    <a:pt x="8387" y="22987"/>
                    <a:pt x="9540" y="22987"/>
                  </a:cubicBezTo>
                  <a:cubicBezTo>
                    <a:pt x="9847" y="22987"/>
                    <a:pt x="10155" y="22981"/>
                    <a:pt x="10463" y="22971"/>
                  </a:cubicBezTo>
                  <a:cubicBezTo>
                    <a:pt x="12213" y="22915"/>
                    <a:pt x="14443" y="21369"/>
                    <a:pt x="15166" y="19786"/>
                  </a:cubicBezTo>
                  <a:lnTo>
                    <a:pt x="15166" y="19786"/>
                  </a:lnTo>
                  <a:cubicBezTo>
                    <a:pt x="13556" y="21012"/>
                    <a:pt x="11508" y="21682"/>
                    <a:pt x="9484" y="21682"/>
                  </a:cubicBezTo>
                  <a:cubicBezTo>
                    <a:pt x="7339" y="21682"/>
                    <a:pt x="5222" y="20929"/>
                    <a:pt x="3683" y="19287"/>
                  </a:cubicBezTo>
                  <a:cubicBezTo>
                    <a:pt x="2871" y="18421"/>
                    <a:pt x="2273" y="17356"/>
                    <a:pt x="1939" y="16218"/>
                  </a:cubicBezTo>
                  <a:cubicBezTo>
                    <a:pt x="1523" y="14807"/>
                    <a:pt x="1617" y="13352"/>
                    <a:pt x="1774" y="11906"/>
                  </a:cubicBezTo>
                  <a:cubicBezTo>
                    <a:pt x="1920" y="10565"/>
                    <a:pt x="2148" y="9176"/>
                    <a:pt x="2715" y="7943"/>
                  </a:cubicBezTo>
                  <a:cubicBezTo>
                    <a:pt x="3271" y="6733"/>
                    <a:pt x="4162" y="5737"/>
                    <a:pt x="5162" y="4873"/>
                  </a:cubicBezTo>
                  <a:cubicBezTo>
                    <a:pt x="7019" y="3273"/>
                    <a:pt x="9336" y="2236"/>
                    <a:pt x="11729" y="1755"/>
                  </a:cubicBezTo>
                  <a:cubicBezTo>
                    <a:pt x="12878" y="1524"/>
                    <a:pt x="14035" y="1420"/>
                    <a:pt x="15202" y="1420"/>
                  </a:cubicBezTo>
                  <a:cubicBezTo>
                    <a:pt x="15384" y="1420"/>
                    <a:pt x="15567" y="1423"/>
                    <a:pt x="15749" y="1428"/>
                  </a:cubicBezTo>
                  <a:cubicBezTo>
                    <a:pt x="17150" y="1466"/>
                    <a:pt x="18493" y="1824"/>
                    <a:pt x="19880" y="1951"/>
                  </a:cubicBezTo>
                  <a:cubicBezTo>
                    <a:pt x="19892" y="1952"/>
                    <a:pt x="19904" y="1952"/>
                    <a:pt x="19915" y="1952"/>
                  </a:cubicBezTo>
                  <a:cubicBezTo>
                    <a:pt x="20248" y="1952"/>
                    <a:pt x="20292" y="1486"/>
                    <a:pt x="20052" y="1319"/>
                  </a:cubicBezTo>
                  <a:cubicBezTo>
                    <a:pt x="18938" y="548"/>
                    <a:pt x="17522" y="284"/>
                    <a:pt x="16202" y="112"/>
                  </a:cubicBezTo>
                  <a:cubicBezTo>
                    <a:pt x="15620" y="36"/>
                    <a:pt x="15039" y="1"/>
                    <a:pt x="14458" y="1"/>
                  </a:cubicBezTo>
                  <a:close/>
                </a:path>
              </a:pathLst>
            </a:custGeom>
            <a:solidFill>
              <a:srgbClr val="F1C3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1268;p49"/>
            <p:cNvSpPr/>
            <p:nvPr/>
          </p:nvSpPr>
          <p:spPr>
            <a:xfrm>
              <a:off x="2938800" y="3984400"/>
              <a:ext cx="189150" cy="396600"/>
            </a:xfrm>
            <a:custGeom>
              <a:avLst/>
              <a:gdLst/>
              <a:ahLst/>
              <a:cxnLst/>
              <a:rect l="l" t="t" r="r" b="b"/>
              <a:pathLst>
                <a:path w="7566" h="15864" extrusionOk="0">
                  <a:moveTo>
                    <a:pt x="6623" y="1"/>
                  </a:moveTo>
                  <a:cubicBezTo>
                    <a:pt x="5449" y="1"/>
                    <a:pt x="4355" y="1194"/>
                    <a:pt x="3692" y="2051"/>
                  </a:cubicBezTo>
                  <a:cubicBezTo>
                    <a:pt x="2807" y="3199"/>
                    <a:pt x="2206" y="4535"/>
                    <a:pt x="1774" y="5912"/>
                  </a:cubicBezTo>
                  <a:cubicBezTo>
                    <a:pt x="1336" y="7309"/>
                    <a:pt x="1054" y="8761"/>
                    <a:pt x="825" y="10206"/>
                  </a:cubicBezTo>
                  <a:cubicBezTo>
                    <a:pt x="682" y="11105"/>
                    <a:pt x="544" y="12004"/>
                    <a:pt x="408" y="12904"/>
                  </a:cubicBezTo>
                  <a:cubicBezTo>
                    <a:pt x="285" y="13733"/>
                    <a:pt x="1" y="14690"/>
                    <a:pt x="119" y="15521"/>
                  </a:cubicBezTo>
                  <a:cubicBezTo>
                    <a:pt x="151" y="15749"/>
                    <a:pt x="359" y="15863"/>
                    <a:pt x="569" y="15863"/>
                  </a:cubicBezTo>
                  <a:cubicBezTo>
                    <a:pt x="739" y="15863"/>
                    <a:pt x="912" y="15788"/>
                    <a:pt x="993" y="15636"/>
                  </a:cubicBezTo>
                  <a:cubicBezTo>
                    <a:pt x="1362" y="14940"/>
                    <a:pt x="1408" y="13992"/>
                    <a:pt x="1562" y="13223"/>
                  </a:cubicBezTo>
                  <a:cubicBezTo>
                    <a:pt x="1715" y="12451"/>
                    <a:pt x="1862" y="11677"/>
                    <a:pt x="2010" y="10904"/>
                  </a:cubicBezTo>
                  <a:cubicBezTo>
                    <a:pt x="2274" y="9533"/>
                    <a:pt x="2503" y="8154"/>
                    <a:pt x="2887" y="6808"/>
                  </a:cubicBezTo>
                  <a:cubicBezTo>
                    <a:pt x="3252" y="5524"/>
                    <a:pt x="3751" y="4280"/>
                    <a:pt x="4513" y="3177"/>
                  </a:cubicBezTo>
                  <a:cubicBezTo>
                    <a:pt x="4878" y="2649"/>
                    <a:pt x="5305" y="2141"/>
                    <a:pt x="5813" y="1743"/>
                  </a:cubicBezTo>
                  <a:cubicBezTo>
                    <a:pt x="6049" y="1557"/>
                    <a:pt x="6310" y="1412"/>
                    <a:pt x="6577" y="1274"/>
                  </a:cubicBezTo>
                  <a:cubicBezTo>
                    <a:pt x="6891" y="1112"/>
                    <a:pt x="7093" y="917"/>
                    <a:pt x="7355" y="684"/>
                  </a:cubicBezTo>
                  <a:cubicBezTo>
                    <a:pt x="7566" y="497"/>
                    <a:pt x="7432" y="185"/>
                    <a:pt x="7203" y="103"/>
                  </a:cubicBezTo>
                  <a:cubicBezTo>
                    <a:pt x="7008" y="33"/>
                    <a:pt x="6815" y="1"/>
                    <a:pt x="6623" y="1"/>
                  </a:cubicBezTo>
                  <a:close/>
                </a:path>
              </a:pathLst>
            </a:custGeom>
            <a:solidFill>
              <a:srgbClr val="F1C3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9" name="Google Shape;1269;p49"/>
            <p:cNvSpPr/>
            <p:nvPr/>
          </p:nvSpPr>
          <p:spPr>
            <a:xfrm>
              <a:off x="3290075" y="4061625"/>
              <a:ext cx="235150" cy="184400"/>
            </a:xfrm>
            <a:custGeom>
              <a:avLst/>
              <a:gdLst/>
              <a:ahLst/>
              <a:cxnLst/>
              <a:rect l="l" t="t" r="r" b="b"/>
              <a:pathLst>
                <a:path w="9406" h="7376" extrusionOk="0">
                  <a:moveTo>
                    <a:pt x="7069" y="0"/>
                  </a:moveTo>
                  <a:cubicBezTo>
                    <a:pt x="6760" y="0"/>
                    <a:pt x="6451" y="32"/>
                    <a:pt x="6148" y="94"/>
                  </a:cubicBezTo>
                  <a:cubicBezTo>
                    <a:pt x="5073" y="310"/>
                    <a:pt x="4190" y="1009"/>
                    <a:pt x="3408" y="1741"/>
                  </a:cubicBezTo>
                  <a:cubicBezTo>
                    <a:pt x="2651" y="2449"/>
                    <a:pt x="1977" y="3240"/>
                    <a:pt x="1388" y="4091"/>
                  </a:cubicBezTo>
                  <a:cubicBezTo>
                    <a:pt x="1094" y="4515"/>
                    <a:pt x="823" y="4955"/>
                    <a:pt x="574" y="5408"/>
                  </a:cubicBezTo>
                  <a:cubicBezTo>
                    <a:pt x="441" y="5654"/>
                    <a:pt x="303" y="5904"/>
                    <a:pt x="192" y="6162"/>
                  </a:cubicBezTo>
                  <a:cubicBezTo>
                    <a:pt x="83" y="6420"/>
                    <a:pt x="65" y="6685"/>
                    <a:pt x="31" y="6961"/>
                  </a:cubicBezTo>
                  <a:cubicBezTo>
                    <a:pt x="1" y="7203"/>
                    <a:pt x="242" y="7376"/>
                    <a:pt x="468" y="7376"/>
                  </a:cubicBezTo>
                  <a:cubicBezTo>
                    <a:pt x="572" y="7376"/>
                    <a:pt x="674" y="7339"/>
                    <a:pt x="744" y="7255"/>
                  </a:cubicBezTo>
                  <a:cubicBezTo>
                    <a:pt x="1327" y="6562"/>
                    <a:pt x="1677" y="5718"/>
                    <a:pt x="2182" y="4962"/>
                  </a:cubicBezTo>
                  <a:cubicBezTo>
                    <a:pt x="2691" y="4204"/>
                    <a:pt x="3273" y="3496"/>
                    <a:pt x="3918" y="2847"/>
                  </a:cubicBezTo>
                  <a:cubicBezTo>
                    <a:pt x="4552" y="2210"/>
                    <a:pt x="5249" y="1563"/>
                    <a:pt x="6112" y="1258"/>
                  </a:cubicBezTo>
                  <a:cubicBezTo>
                    <a:pt x="6515" y="1116"/>
                    <a:pt x="6963" y="1047"/>
                    <a:pt x="7412" y="1047"/>
                  </a:cubicBezTo>
                  <a:cubicBezTo>
                    <a:pt x="7895" y="1047"/>
                    <a:pt x="8380" y="1126"/>
                    <a:pt x="8813" y="1280"/>
                  </a:cubicBezTo>
                  <a:cubicBezTo>
                    <a:pt x="8855" y="1295"/>
                    <a:pt x="8895" y="1301"/>
                    <a:pt x="8932" y="1301"/>
                  </a:cubicBezTo>
                  <a:cubicBezTo>
                    <a:pt x="9255" y="1301"/>
                    <a:pt x="9406" y="798"/>
                    <a:pt x="9096" y="610"/>
                  </a:cubicBezTo>
                  <a:cubicBezTo>
                    <a:pt x="8643" y="336"/>
                    <a:pt x="8192" y="108"/>
                    <a:pt x="7663" y="39"/>
                  </a:cubicBezTo>
                  <a:cubicBezTo>
                    <a:pt x="7466" y="13"/>
                    <a:pt x="7267" y="0"/>
                    <a:pt x="7069" y="0"/>
                  </a:cubicBezTo>
                  <a:close/>
                </a:path>
              </a:pathLst>
            </a:custGeom>
            <a:solidFill>
              <a:srgbClr val="F1C3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0" name="Google Shape;1270;p49"/>
            <p:cNvSpPr/>
            <p:nvPr/>
          </p:nvSpPr>
          <p:spPr>
            <a:xfrm>
              <a:off x="3242375" y="4306475"/>
              <a:ext cx="51025" cy="181025"/>
            </a:xfrm>
            <a:custGeom>
              <a:avLst/>
              <a:gdLst/>
              <a:ahLst/>
              <a:cxnLst/>
              <a:rect l="l" t="t" r="r" b="b"/>
              <a:pathLst>
                <a:path w="2041" h="7241" extrusionOk="0">
                  <a:moveTo>
                    <a:pt x="976" y="0"/>
                  </a:moveTo>
                  <a:cubicBezTo>
                    <a:pt x="812" y="0"/>
                    <a:pt x="642" y="88"/>
                    <a:pt x="584" y="268"/>
                  </a:cubicBezTo>
                  <a:cubicBezTo>
                    <a:pt x="393" y="865"/>
                    <a:pt x="191" y="1452"/>
                    <a:pt x="109" y="2076"/>
                  </a:cubicBezTo>
                  <a:cubicBezTo>
                    <a:pt x="28" y="2686"/>
                    <a:pt x="0" y="3288"/>
                    <a:pt x="52" y="3902"/>
                  </a:cubicBezTo>
                  <a:cubicBezTo>
                    <a:pt x="103" y="4515"/>
                    <a:pt x="194" y="5123"/>
                    <a:pt x="434" y="5693"/>
                  </a:cubicBezTo>
                  <a:cubicBezTo>
                    <a:pt x="646" y="6198"/>
                    <a:pt x="955" y="6938"/>
                    <a:pt x="1477" y="7198"/>
                  </a:cubicBezTo>
                  <a:cubicBezTo>
                    <a:pt x="1535" y="7227"/>
                    <a:pt x="1598" y="7241"/>
                    <a:pt x="1660" y="7241"/>
                  </a:cubicBezTo>
                  <a:cubicBezTo>
                    <a:pt x="1856" y="7241"/>
                    <a:pt x="2040" y="7104"/>
                    <a:pt x="2036" y="6878"/>
                  </a:cubicBezTo>
                  <a:cubicBezTo>
                    <a:pt x="2030" y="6607"/>
                    <a:pt x="1918" y="6340"/>
                    <a:pt x="1828" y="6088"/>
                  </a:cubicBezTo>
                  <a:cubicBezTo>
                    <a:pt x="1734" y="5826"/>
                    <a:pt x="1657" y="5559"/>
                    <a:pt x="1598" y="5287"/>
                  </a:cubicBezTo>
                  <a:cubicBezTo>
                    <a:pt x="1484" y="4777"/>
                    <a:pt x="1373" y="4263"/>
                    <a:pt x="1332" y="3742"/>
                  </a:cubicBezTo>
                  <a:cubicBezTo>
                    <a:pt x="1287" y="3190"/>
                    <a:pt x="1286" y="2630"/>
                    <a:pt x="1298" y="2076"/>
                  </a:cubicBezTo>
                  <a:cubicBezTo>
                    <a:pt x="1311" y="1505"/>
                    <a:pt x="1290" y="941"/>
                    <a:pt x="1341" y="371"/>
                  </a:cubicBezTo>
                  <a:cubicBezTo>
                    <a:pt x="1363" y="126"/>
                    <a:pt x="1173" y="0"/>
                    <a:pt x="976" y="0"/>
                  </a:cubicBezTo>
                  <a:close/>
                </a:path>
              </a:pathLst>
            </a:custGeom>
            <a:solidFill>
              <a:srgbClr val="F1C3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1271;p49"/>
            <p:cNvSpPr/>
            <p:nvPr/>
          </p:nvSpPr>
          <p:spPr>
            <a:xfrm>
              <a:off x="1557275" y="4673550"/>
              <a:ext cx="454925" cy="626725"/>
            </a:xfrm>
            <a:custGeom>
              <a:avLst/>
              <a:gdLst/>
              <a:ahLst/>
              <a:cxnLst/>
              <a:rect l="l" t="t" r="r" b="b"/>
              <a:pathLst>
                <a:path w="18197" h="25069" extrusionOk="0">
                  <a:moveTo>
                    <a:pt x="17464" y="1"/>
                  </a:moveTo>
                  <a:cubicBezTo>
                    <a:pt x="16922" y="1"/>
                    <a:pt x="16409" y="172"/>
                    <a:pt x="15890" y="326"/>
                  </a:cubicBezTo>
                  <a:cubicBezTo>
                    <a:pt x="15302" y="498"/>
                    <a:pt x="14725" y="702"/>
                    <a:pt x="14159" y="937"/>
                  </a:cubicBezTo>
                  <a:cubicBezTo>
                    <a:pt x="13101" y="1380"/>
                    <a:pt x="12069" y="1884"/>
                    <a:pt x="11070" y="2446"/>
                  </a:cubicBezTo>
                  <a:cubicBezTo>
                    <a:pt x="9060" y="3580"/>
                    <a:pt x="7180" y="4987"/>
                    <a:pt x="5560" y="6612"/>
                  </a:cubicBezTo>
                  <a:cubicBezTo>
                    <a:pt x="2433" y="9746"/>
                    <a:pt x="1" y="14008"/>
                    <a:pt x="29" y="18488"/>
                  </a:cubicBezTo>
                  <a:cubicBezTo>
                    <a:pt x="44" y="20936"/>
                    <a:pt x="790" y="23494"/>
                    <a:pt x="2880" y="24990"/>
                  </a:cubicBezTo>
                  <a:cubicBezTo>
                    <a:pt x="2957" y="25044"/>
                    <a:pt x="3040" y="25068"/>
                    <a:pt x="3122" y="25068"/>
                  </a:cubicBezTo>
                  <a:cubicBezTo>
                    <a:pt x="3474" y="25068"/>
                    <a:pt x="3809" y="24630"/>
                    <a:pt x="3575" y="24309"/>
                  </a:cubicBezTo>
                  <a:cubicBezTo>
                    <a:pt x="2421" y="22716"/>
                    <a:pt x="1693" y="20897"/>
                    <a:pt x="1632" y="18933"/>
                  </a:cubicBezTo>
                  <a:cubicBezTo>
                    <a:pt x="1568" y="16892"/>
                    <a:pt x="2051" y="14877"/>
                    <a:pt x="2925" y="13030"/>
                  </a:cubicBezTo>
                  <a:cubicBezTo>
                    <a:pt x="4705" y="9268"/>
                    <a:pt x="7779" y="6295"/>
                    <a:pt x="11347" y="4128"/>
                  </a:cubicBezTo>
                  <a:cubicBezTo>
                    <a:pt x="12370" y="3506"/>
                    <a:pt x="13430" y="2946"/>
                    <a:pt x="14520" y="2450"/>
                  </a:cubicBezTo>
                  <a:cubicBezTo>
                    <a:pt x="15064" y="2204"/>
                    <a:pt x="15608" y="1961"/>
                    <a:pt x="16154" y="1721"/>
                  </a:cubicBezTo>
                  <a:cubicBezTo>
                    <a:pt x="16710" y="1476"/>
                    <a:pt x="17325" y="1290"/>
                    <a:pt x="17810" y="929"/>
                  </a:cubicBezTo>
                  <a:cubicBezTo>
                    <a:pt x="18197" y="641"/>
                    <a:pt x="18093" y="22"/>
                    <a:pt x="17553" y="2"/>
                  </a:cubicBezTo>
                  <a:cubicBezTo>
                    <a:pt x="17523" y="1"/>
                    <a:pt x="17494" y="1"/>
                    <a:pt x="17464" y="1"/>
                  </a:cubicBezTo>
                  <a:close/>
                </a:path>
              </a:pathLst>
            </a:custGeom>
            <a:solidFill>
              <a:srgbClr val="F1C3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2" name="Google Shape;1272;p49"/>
            <p:cNvSpPr/>
            <p:nvPr/>
          </p:nvSpPr>
          <p:spPr>
            <a:xfrm>
              <a:off x="1284875" y="3925075"/>
              <a:ext cx="2391250" cy="1445175"/>
            </a:xfrm>
            <a:custGeom>
              <a:avLst/>
              <a:gdLst/>
              <a:ahLst/>
              <a:cxnLst/>
              <a:rect l="l" t="t" r="r" b="b"/>
              <a:pathLst>
                <a:path w="95650" h="57807" extrusionOk="0">
                  <a:moveTo>
                    <a:pt x="11155" y="932"/>
                  </a:moveTo>
                  <a:cubicBezTo>
                    <a:pt x="11754" y="932"/>
                    <a:pt x="12363" y="984"/>
                    <a:pt x="12980" y="1084"/>
                  </a:cubicBezTo>
                  <a:cubicBezTo>
                    <a:pt x="14637" y="1351"/>
                    <a:pt x="15926" y="2254"/>
                    <a:pt x="16801" y="3689"/>
                  </a:cubicBezTo>
                  <a:cubicBezTo>
                    <a:pt x="17865" y="5433"/>
                    <a:pt x="18216" y="7403"/>
                    <a:pt x="18526" y="9382"/>
                  </a:cubicBezTo>
                  <a:cubicBezTo>
                    <a:pt x="18833" y="11331"/>
                    <a:pt x="18782" y="13297"/>
                    <a:pt x="18788" y="15261"/>
                  </a:cubicBezTo>
                  <a:cubicBezTo>
                    <a:pt x="18792" y="17194"/>
                    <a:pt x="18916" y="19116"/>
                    <a:pt x="19338" y="21011"/>
                  </a:cubicBezTo>
                  <a:cubicBezTo>
                    <a:pt x="19537" y="21906"/>
                    <a:pt x="19799" y="22780"/>
                    <a:pt x="20202" y="23605"/>
                  </a:cubicBezTo>
                  <a:cubicBezTo>
                    <a:pt x="20441" y="24094"/>
                    <a:pt x="20663" y="24327"/>
                    <a:pt x="20978" y="24327"/>
                  </a:cubicBezTo>
                  <a:cubicBezTo>
                    <a:pt x="21180" y="24327"/>
                    <a:pt x="21421" y="24231"/>
                    <a:pt x="21729" y="24045"/>
                  </a:cubicBezTo>
                  <a:cubicBezTo>
                    <a:pt x="22904" y="23335"/>
                    <a:pt x="23833" y="22347"/>
                    <a:pt x="24668" y="21272"/>
                  </a:cubicBezTo>
                  <a:cubicBezTo>
                    <a:pt x="26450" y="18976"/>
                    <a:pt x="27266" y="16328"/>
                    <a:pt x="27491" y="13464"/>
                  </a:cubicBezTo>
                  <a:cubicBezTo>
                    <a:pt x="27656" y="11374"/>
                    <a:pt x="27591" y="9265"/>
                    <a:pt x="28074" y="7204"/>
                  </a:cubicBezTo>
                  <a:cubicBezTo>
                    <a:pt x="28361" y="5981"/>
                    <a:pt x="28670" y="4778"/>
                    <a:pt x="29378" y="3707"/>
                  </a:cubicBezTo>
                  <a:cubicBezTo>
                    <a:pt x="30117" y="2588"/>
                    <a:pt x="31175" y="2101"/>
                    <a:pt x="32463" y="2043"/>
                  </a:cubicBezTo>
                  <a:cubicBezTo>
                    <a:pt x="32515" y="2041"/>
                    <a:pt x="32566" y="2040"/>
                    <a:pt x="32615" y="2040"/>
                  </a:cubicBezTo>
                  <a:cubicBezTo>
                    <a:pt x="33526" y="2040"/>
                    <a:pt x="33976" y="2443"/>
                    <a:pt x="34148" y="3406"/>
                  </a:cubicBezTo>
                  <a:cubicBezTo>
                    <a:pt x="34323" y="4374"/>
                    <a:pt x="34360" y="5363"/>
                    <a:pt x="34260" y="6341"/>
                  </a:cubicBezTo>
                  <a:cubicBezTo>
                    <a:pt x="34068" y="8192"/>
                    <a:pt x="33823" y="10041"/>
                    <a:pt x="33708" y="11897"/>
                  </a:cubicBezTo>
                  <a:cubicBezTo>
                    <a:pt x="33390" y="17042"/>
                    <a:pt x="33503" y="22184"/>
                    <a:pt x="33964" y="27318"/>
                  </a:cubicBezTo>
                  <a:cubicBezTo>
                    <a:pt x="34036" y="28125"/>
                    <a:pt x="34305" y="28442"/>
                    <a:pt x="34963" y="28442"/>
                  </a:cubicBezTo>
                  <a:cubicBezTo>
                    <a:pt x="35087" y="28442"/>
                    <a:pt x="35225" y="28431"/>
                    <a:pt x="35378" y="28410"/>
                  </a:cubicBezTo>
                  <a:cubicBezTo>
                    <a:pt x="41024" y="27622"/>
                    <a:pt x="46687" y="27265"/>
                    <a:pt x="52368" y="27265"/>
                  </a:cubicBezTo>
                  <a:cubicBezTo>
                    <a:pt x="54369" y="27265"/>
                    <a:pt x="56372" y="27310"/>
                    <a:pt x="58377" y="27395"/>
                  </a:cubicBezTo>
                  <a:cubicBezTo>
                    <a:pt x="65183" y="27685"/>
                    <a:pt x="71958" y="28311"/>
                    <a:pt x="78685" y="29348"/>
                  </a:cubicBezTo>
                  <a:cubicBezTo>
                    <a:pt x="81991" y="29858"/>
                    <a:pt x="85337" y="30192"/>
                    <a:pt x="88572" y="31122"/>
                  </a:cubicBezTo>
                  <a:cubicBezTo>
                    <a:pt x="89898" y="31504"/>
                    <a:pt x="91227" y="31879"/>
                    <a:pt x="92555" y="32257"/>
                  </a:cubicBezTo>
                  <a:lnTo>
                    <a:pt x="92554" y="32257"/>
                  </a:lnTo>
                  <a:cubicBezTo>
                    <a:pt x="91969" y="32350"/>
                    <a:pt x="91389" y="32386"/>
                    <a:pt x="90812" y="32386"/>
                  </a:cubicBezTo>
                  <a:cubicBezTo>
                    <a:pt x="89798" y="32386"/>
                    <a:pt x="88793" y="32274"/>
                    <a:pt x="87786" y="32162"/>
                  </a:cubicBezTo>
                  <a:cubicBezTo>
                    <a:pt x="83847" y="31726"/>
                    <a:pt x="79891" y="31529"/>
                    <a:pt x="75940" y="31256"/>
                  </a:cubicBezTo>
                  <a:cubicBezTo>
                    <a:pt x="68607" y="30750"/>
                    <a:pt x="61264" y="30569"/>
                    <a:pt x="53916" y="30528"/>
                  </a:cubicBezTo>
                  <a:cubicBezTo>
                    <a:pt x="53829" y="30527"/>
                    <a:pt x="53743" y="30527"/>
                    <a:pt x="53656" y="30527"/>
                  </a:cubicBezTo>
                  <a:cubicBezTo>
                    <a:pt x="50182" y="30527"/>
                    <a:pt x="46735" y="30921"/>
                    <a:pt x="43298" y="31403"/>
                  </a:cubicBezTo>
                  <a:cubicBezTo>
                    <a:pt x="41286" y="31685"/>
                    <a:pt x="39281" y="32000"/>
                    <a:pt x="37277" y="32331"/>
                  </a:cubicBezTo>
                  <a:cubicBezTo>
                    <a:pt x="36444" y="32468"/>
                    <a:pt x="35628" y="32705"/>
                    <a:pt x="34797" y="32858"/>
                  </a:cubicBezTo>
                  <a:cubicBezTo>
                    <a:pt x="34235" y="32960"/>
                    <a:pt x="34008" y="33258"/>
                    <a:pt x="33965" y="33817"/>
                  </a:cubicBezTo>
                  <a:cubicBezTo>
                    <a:pt x="33856" y="35234"/>
                    <a:pt x="33708" y="36648"/>
                    <a:pt x="33571" y="38063"/>
                  </a:cubicBezTo>
                  <a:cubicBezTo>
                    <a:pt x="33314" y="40705"/>
                    <a:pt x="32750" y="43272"/>
                    <a:pt x="31735" y="45734"/>
                  </a:cubicBezTo>
                  <a:cubicBezTo>
                    <a:pt x="31051" y="47392"/>
                    <a:pt x="30400" y="49064"/>
                    <a:pt x="29416" y="50580"/>
                  </a:cubicBezTo>
                  <a:cubicBezTo>
                    <a:pt x="28454" y="52063"/>
                    <a:pt x="27366" y="53433"/>
                    <a:pt x="26028" y="54605"/>
                  </a:cubicBezTo>
                  <a:cubicBezTo>
                    <a:pt x="24258" y="56157"/>
                    <a:pt x="22348" y="56887"/>
                    <a:pt x="20300" y="56887"/>
                  </a:cubicBezTo>
                  <a:cubicBezTo>
                    <a:pt x="19217" y="56887"/>
                    <a:pt x="18095" y="56683"/>
                    <a:pt x="16935" y="56288"/>
                  </a:cubicBezTo>
                  <a:cubicBezTo>
                    <a:pt x="13822" y="55231"/>
                    <a:pt x="12000" y="53006"/>
                    <a:pt x="11325" y="49888"/>
                  </a:cubicBezTo>
                  <a:cubicBezTo>
                    <a:pt x="10895" y="47902"/>
                    <a:pt x="11280" y="45913"/>
                    <a:pt x="11949" y="43997"/>
                  </a:cubicBezTo>
                  <a:cubicBezTo>
                    <a:pt x="13289" y="40152"/>
                    <a:pt x="15784" y="37200"/>
                    <a:pt x="19012" y="34796"/>
                  </a:cubicBezTo>
                  <a:cubicBezTo>
                    <a:pt x="21596" y="32874"/>
                    <a:pt x="24454" y="31519"/>
                    <a:pt x="27511" y="30555"/>
                  </a:cubicBezTo>
                  <a:cubicBezTo>
                    <a:pt x="27737" y="30484"/>
                    <a:pt x="27965" y="30421"/>
                    <a:pt x="28189" y="30343"/>
                  </a:cubicBezTo>
                  <a:cubicBezTo>
                    <a:pt x="28578" y="30205"/>
                    <a:pt x="28765" y="29968"/>
                    <a:pt x="28491" y="29580"/>
                  </a:cubicBezTo>
                  <a:cubicBezTo>
                    <a:pt x="28274" y="29270"/>
                    <a:pt x="28339" y="28931"/>
                    <a:pt x="28334" y="28599"/>
                  </a:cubicBezTo>
                  <a:cubicBezTo>
                    <a:pt x="28318" y="27414"/>
                    <a:pt x="28307" y="26229"/>
                    <a:pt x="28289" y="25044"/>
                  </a:cubicBezTo>
                  <a:cubicBezTo>
                    <a:pt x="28289" y="24806"/>
                    <a:pt x="28275" y="24570"/>
                    <a:pt x="28250" y="24335"/>
                  </a:cubicBezTo>
                  <a:cubicBezTo>
                    <a:pt x="28208" y="23994"/>
                    <a:pt x="28152" y="23624"/>
                    <a:pt x="27755" y="23531"/>
                  </a:cubicBezTo>
                  <a:cubicBezTo>
                    <a:pt x="27713" y="23521"/>
                    <a:pt x="27672" y="23516"/>
                    <a:pt x="27634" y="23516"/>
                  </a:cubicBezTo>
                  <a:cubicBezTo>
                    <a:pt x="27356" y="23516"/>
                    <a:pt x="27188" y="23763"/>
                    <a:pt x="27028" y="23981"/>
                  </a:cubicBezTo>
                  <a:cubicBezTo>
                    <a:pt x="26138" y="25199"/>
                    <a:pt x="25010" y="26167"/>
                    <a:pt x="23794" y="27038"/>
                  </a:cubicBezTo>
                  <a:cubicBezTo>
                    <a:pt x="22612" y="27883"/>
                    <a:pt x="21268" y="28243"/>
                    <a:pt x="19850" y="28243"/>
                  </a:cubicBezTo>
                  <a:cubicBezTo>
                    <a:pt x="19791" y="28243"/>
                    <a:pt x="19732" y="28243"/>
                    <a:pt x="19672" y="28241"/>
                  </a:cubicBezTo>
                  <a:cubicBezTo>
                    <a:pt x="18479" y="28216"/>
                    <a:pt x="17454" y="27692"/>
                    <a:pt x="16568" y="26898"/>
                  </a:cubicBezTo>
                  <a:cubicBezTo>
                    <a:pt x="15243" y="25712"/>
                    <a:pt x="14414" y="24213"/>
                    <a:pt x="13840" y="22562"/>
                  </a:cubicBezTo>
                  <a:cubicBezTo>
                    <a:pt x="12852" y="19718"/>
                    <a:pt x="12466" y="16776"/>
                    <a:pt x="12438" y="13778"/>
                  </a:cubicBezTo>
                  <a:cubicBezTo>
                    <a:pt x="12426" y="12289"/>
                    <a:pt x="12491" y="10799"/>
                    <a:pt x="12229" y="9321"/>
                  </a:cubicBezTo>
                  <a:cubicBezTo>
                    <a:pt x="12060" y="8351"/>
                    <a:pt x="11860" y="7394"/>
                    <a:pt x="11427" y="6499"/>
                  </a:cubicBezTo>
                  <a:cubicBezTo>
                    <a:pt x="11264" y="6163"/>
                    <a:pt x="11089" y="5834"/>
                    <a:pt x="10820" y="5568"/>
                  </a:cubicBezTo>
                  <a:cubicBezTo>
                    <a:pt x="10597" y="5345"/>
                    <a:pt x="10419" y="5229"/>
                    <a:pt x="10241" y="5229"/>
                  </a:cubicBezTo>
                  <a:cubicBezTo>
                    <a:pt x="10075" y="5229"/>
                    <a:pt x="9909" y="5329"/>
                    <a:pt x="9704" y="5536"/>
                  </a:cubicBezTo>
                  <a:cubicBezTo>
                    <a:pt x="7761" y="7494"/>
                    <a:pt x="6718" y="9865"/>
                    <a:pt x="6609" y="12617"/>
                  </a:cubicBezTo>
                  <a:cubicBezTo>
                    <a:pt x="6570" y="13612"/>
                    <a:pt x="6901" y="14560"/>
                    <a:pt x="7408" y="15417"/>
                  </a:cubicBezTo>
                  <a:cubicBezTo>
                    <a:pt x="7647" y="15819"/>
                    <a:pt x="7546" y="16034"/>
                    <a:pt x="7173" y="16211"/>
                  </a:cubicBezTo>
                  <a:cubicBezTo>
                    <a:pt x="6577" y="16493"/>
                    <a:pt x="5868" y="16686"/>
                    <a:pt x="5153" y="16686"/>
                  </a:cubicBezTo>
                  <a:cubicBezTo>
                    <a:pt x="4056" y="16686"/>
                    <a:pt x="2946" y="16233"/>
                    <a:pt x="2212" y="14954"/>
                  </a:cubicBezTo>
                  <a:cubicBezTo>
                    <a:pt x="1271" y="13316"/>
                    <a:pt x="1004" y="11575"/>
                    <a:pt x="1322" y="9760"/>
                  </a:cubicBezTo>
                  <a:cubicBezTo>
                    <a:pt x="1854" y="6746"/>
                    <a:pt x="3462" y="4379"/>
                    <a:pt x="5920" y="2597"/>
                  </a:cubicBezTo>
                  <a:cubicBezTo>
                    <a:pt x="7524" y="1437"/>
                    <a:pt x="9291" y="932"/>
                    <a:pt x="11155" y="932"/>
                  </a:cubicBezTo>
                  <a:close/>
                  <a:moveTo>
                    <a:pt x="11133" y="1"/>
                  </a:moveTo>
                  <a:cubicBezTo>
                    <a:pt x="9526" y="1"/>
                    <a:pt x="7963" y="355"/>
                    <a:pt x="6495" y="1173"/>
                  </a:cubicBezTo>
                  <a:cubicBezTo>
                    <a:pt x="3401" y="2895"/>
                    <a:pt x="1438" y="5508"/>
                    <a:pt x="556" y="8923"/>
                  </a:cubicBezTo>
                  <a:cubicBezTo>
                    <a:pt x="1" y="11070"/>
                    <a:pt x="195" y="13158"/>
                    <a:pt x="1264" y="15127"/>
                  </a:cubicBezTo>
                  <a:cubicBezTo>
                    <a:pt x="2152" y="16762"/>
                    <a:pt x="3636" y="17644"/>
                    <a:pt x="5248" y="17644"/>
                  </a:cubicBezTo>
                  <a:cubicBezTo>
                    <a:pt x="6048" y="17644"/>
                    <a:pt x="6881" y="17426"/>
                    <a:pt x="7687" y="16975"/>
                  </a:cubicBezTo>
                  <a:cubicBezTo>
                    <a:pt x="8712" y="16402"/>
                    <a:pt x="8818" y="16069"/>
                    <a:pt x="8235" y="15031"/>
                  </a:cubicBezTo>
                  <a:cubicBezTo>
                    <a:pt x="7612" y="13926"/>
                    <a:pt x="7385" y="12753"/>
                    <a:pt x="7609" y="11508"/>
                  </a:cubicBezTo>
                  <a:cubicBezTo>
                    <a:pt x="7874" y="10020"/>
                    <a:pt x="8468" y="8659"/>
                    <a:pt x="9293" y="7403"/>
                  </a:cubicBezTo>
                  <a:cubicBezTo>
                    <a:pt x="9546" y="7019"/>
                    <a:pt x="9804" y="6606"/>
                    <a:pt x="10285" y="6405"/>
                  </a:cubicBezTo>
                  <a:cubicBezTo>
                    <a:pt x="10820" y="7130"/>
                    <a:pt x="11023" y="7950"/>
                    <a:pt x="11193" y="8776"/>
                  </a:cubicBezTo>
                  <a:cubicBezTo>
                    <a:pt x="11459" y="10074"/>
                    <a:pt x="11556" y="11390"/>
                    <a:pt x="11531" y="12715"/>
                  </a:cubicBezTo>
                  <a:cubicBezTo>
                    <a:pt x="11477" y="15538"/>
                    <a:pt x="11723" y="18328"/>
                    <a:pt x="12424" y="21070"/>
                  </a:cubicBezTo>
                  <a:cubicBezTo>
                    <a:pt x="12931" y="23057"/>
                    <a:pt x="13663" y="24942"/>
                    <a:pt x="14972" y="26551"/>
                  </a:cubicBezTo>
                  <a:cubicBezTo>
                    <a:pt x="16362" y="28261"/>
                    <a:pt x="18000" y="29164"/>
                    <a:pt x="19948" y="29164"/>
                  </a:cubicBezTo>
                  <a:cubicBezTo>
                    <a:pt x="20857" y="29164"/>
                    <a:pt x="21833" y="28967"/>
                    <a:pt x="22883" y="28565"/>
                  </a:cubicBezTo>
                  <a:cubicBezTo>
                    <a:pt x="24306" y="28018"/>
                    <a:pt x="25396" y="26990"/>
                    <a:pt x="26500" y="25987"/>
                  </a:cubicBezTo>
                  <a:cubicBezTo>
                    <a:pt x="26739" y="25770"/>
                    <a:pt x="26892" y="25435"/>
                    <a:pt x="27364" y="25353"/>
                  </a:cubicBezTo>
                  <a:lnTo>
                    <a:pt x="27364" y="25353"/>
                  </a:lnTo>
                  <a:cubicBezTo>
                    <a:pt x="27478" y="26440"/>
                    <a:pt x="27445" y="27512"/>
                    <a:pt x="27432" y="28579"/>
                  </a:cubicBezTo>
                  <a:cubicBezTo>
                    <a:pt x="27420" y="29678"/>
                    <a:pt x="27530" y="29580"/>
                    <a:pt x="26479" y="29927"/>
                  </a:cubicBezTo>
                  <a:cubicBezTo>
                    <a:pt x="23662" y="30860"/>
                    <a:pt x="21043" y="32175"/>
                    <a:pt x="18643" y="33928"/>
                  </a:cubicBezTo>
                  <a:cubicBezTo>
                    <a:pt x="15226" y="36423"/>
                    <a:pt x="12569" y="39509"/>
                    <a:pt x="11137" y="43545"/>
                  </a:cubicBezTo>
                  <a:cubicBezTo>
                    <a:pt x="10332" y="45815"/>
                    <a:pt x="9891" y="48161"/>
                    <a:pt x="10524" y="50524"/>
                  </a:cubicBezTo>
                  <a:cubicBezTo>
                    <a:pt x="11544" y="54334"/>
                    <a:pt x="14070" y="56671"/>
                    <a:pt x="17921" y="57530"/>
                  </a:cubicBezTo>
                  <a:cubicBezTo>
                    <a:pt x="18739" y="57713"/>
                    <a:pt x="19537" y="57806"/>
                    <a:pt x="20315" y="57806"/>
                  </a:cubicBezTo>
                  <a:cubicBezTo>
                    <a:pt x="22444" y="57806"/>
                    <a:pt x="24420" y="57109"/>
                    <a:pt x="26222" y="55643"/>
                  </a:cubicBezTo>
                  <a:cubicBezTo>
                    <a:pt x="27386" y="54695"/>
                    <a:pt x="28411" y="53618"/>
                    <a:pt x="29276" y="52399"/>
                  </a:cubicBezTo>
                  <a:cubicBezTo>
                    <a:pt x="31829" y="48805"/>
                    <a:pt x="33356" y="44786"/>
                    <a:pt x="34180" y="40477"/>
                  </a:cubicBezTo>
                  <a:cubicBezTo>
                    <a:pt x="34538" y="38607"/>
                    <a:pt x="34562" y="36706"/>
                    <a:pt x="34776" y="34824"/>
                  </a:cubicBezTo>
                  <a:cubicBezTo>
                    <a:pt x="34893" y="33796"/>
                    <a:pt x="34886" y="33803"/>
                    <a:pt x="35848" y="33556"/>
                  </a:cubicBezTo>
                  <a:cubicBezTo>
                    <a:pt x="37163" y="33216"/>
                    <a:pt x="38510" y="33071"/>
                    <a:pt x="39847" y="32854"/>
                  </a:cubicBezTo>
                  <a:cubicBezTo>
                    <a:pt x="43758" y="32218"/>
                    <a:pt x="47682" y="31677"/>
                    <a:pt x="51645" y="31510"/>
                  </a:cubicBezTo>
                  <a:cubicBezTo>
                    <a:pt x="52641" y="31469"/>
                    <a:pt x="53637" y="31454"/>
                    <a:pt x="54634" y="31454"/>
                  </a:cubicBezTo>
                  <a:cubicBezTo>
                    <a:pt x="56989" y="31454"/>
                    <a:pt x="59346" y="31539"/>
                    <a:pt x="61702" y="31564"/>
                  </a:cubicBezTo>
                  <a:cubicBezTo>
                    <a:pt x="67664" y="31630"/>
                    <a:pt x="73608" y="32067"/>
                    <a:pt x="79557" y="32395"/>
                  </a:cubicBezTo>
                  <a:cubicBezTo>
                    <a:pt x="84389" y="32661"/>
                    <a:pt x="89187" y="33398"/>
                    <a:pt x="94034" y="33476"/>
                  </a:cubicBezTo>
                  <a:cubicBezTo>
                    <a:pt x="94193" y="33478"/>
                    <a:pt x="94354" y="33491"/>
                    <a:pt x="94513" y="33491"/>
                  </a:cubicBezTo>
                  <a:cubicBezTo>
                    <a:pt x="94624" y="33491"/>
                    <a:pt x="94734" y="33485"/>
                    <a:pt x="94841" y="33462"/>
                  </a:cubicBezTo>
                  <a:cubicBezTo>
                    <a:pt x="95480" y="33331"/>
                    <a:pt x="95650" y="32799"/>
                    <a:pt x="95196" y="32344"/>
                  </a:cubicBezTo>
                  <a:cubicBezTo>
                    <a:pt x="94860" y="32006"/>
                    <a:pt x="94447" y="31802"/>
                    <a:pt x="93978" y="31652"/>
                  </a:cubicBezTo>
                  <a:cubicBezTo>
                    <a:pt x="88698" y="29980"/>
                    <a:pt x="83268" y="29033"/>
                    <a:pt x="77801" y="28266"/>
                  </a:cubicBezTo>
                  <a:cubicBezTo>
                    <a:pt x="72167" y="27466"/>
                    <a:pt x="66509" y="26905"/>
                    <a:pt x="60826" y="26584"/>
                  </a:cubicBezTo>
                  <a:cubicBezTo>
                    <a:pt x="57988" y="26424"/>
                    <a:pt x="55153" y="26337"/>
                    <a:pt x="52321" y="26337"/>
                  </a:cubicBezTo>
                  <a:cubicBezTo>
                    <a:pt x="47340" y="26337"/>
                    <a:pt x="42367" y="26606"/>
                    <a:pt x="37402" y="27223"/>
                  </a:cubicBezTo>
                  <a:cubicBezTo>
                    <a:pt x="36765" y="27302"/>
                    <a:pt x="36125" y="27366"/>
                    <a:pt x="35489" y="27459"/>
                  </a:cubicBezTo>
                  <a:cubicBezTo>
                    <a:pt x="35427" y="27468"/>
                    <a:pt x="35371" y="27473"/>
                    <a:pt x="35318" y="27473"/>
                  </a:cubicBezTo>
                  <a:cubicBezTo>
                    <a:pt x="35007" y="27473"/>
                    <a:pt x="34854" y="27308"/>
                    <a:pt x="34830" y="26934"/>
                  </a:cubicBezTo>
                  <a:cubicBezTo>
                    <a:pt x="34771" y="26055"/>
                    <a:pt x="34654" y="25180"/>
                    <a:pt x="34625" y="24301"/>
                  </a:cubicBezTo>
                  <a:cubicBezTo>
                    <a:pt x="34439" y="18581"/>
                    <a:pt x="34252" y="12863"/>
                    <a:pt x="35112" y="7167"/>
                  </a:cubicBezTo>
                  <a:cubicBezTo>
                    <a:pt x="35319" y="5801"/>
                    <a:pt x="35333" y="4394"/>
                    <a:pt x="34998" y="3025"/>
                  </a:cubicBezTo>
                  <a:cubicBezTo>
                    <a:pt x="34691" y="1768"/>
                    <a:pt x="33855" y="1095"/>
                    <a:pt x="32624" y="1095"/>
                  </a:cubicBezTo>
                  <a:cubicBezTo>
                    <a:pt x="32522" y="1095"/>
                    <a:pt x="32417" y="1099"/>
                    <a:pt x="32309" y="1109"/>
                  </a:cubicBezTo>
                  <a:cubicBezTo>
                    <a:pt x="30615" y="1254"/>
                    <a:pt x="29284" y="1990"/>
                    <a:pt x="28417" y="3503"/>
                  </a:cubicBezTo>
                  <a:cubicBezTo>
                    <a:pt x="28012" y="4208"/>
                    <a:pt x="27699" y="4962"/>
                    <a:pt x="27484" y="5745"/>
                  </a:cubicBezTo>
                  <a:cubicBezTo>
                    <a:pt x="26959" y="7648"/>
                    <a:pt x="26701" y="9590"/>
                    <a:pt x="26669" y="11563"/>
                  </a:cubicBezTo>
                  <a:cubicBezTo>
                    <a:pt x="26640" y="13433"/>
                    <a:pt x="26442" y="15276"/>
                    <a:pt x="25862" y="17067"/>
                  </a:cubicBezTo>
                  <a:cubicBezTo>
                    <a:pt x="25096" y="19424"/>
                    <a:pt x="23707" y="21346"/>
                    <a:pt x="21792" y="22894"/>
                  </a:cubicBezTo>
                  <a:cubicBezTo>
                    <a:pt x="21518" y="23114"/>
                    <a:pt x="21345" y="23230"/>
                    <a:pt x="21212" y="23230"/>
                  </a:cubicBezTo>
                  <a:cubicBezTo>
                    <a:pt x="21044" y="23230"/>
                    <a:pt x="20942" y="23045"/>
                    <a:pt x="20785" y="22649"/>
                  </a:cubicBezTo>
                  <a:cubicBezTo>
                    <a:pt x="20612" y="22211"/>
                    <a:pt x="20472" y="21755"/>
                    <a:pt x="20355" y="21296"/>
                  </a:cubicBezTo>
                  <a:cubicBezTo>
                    <a:pt x="19892" y="19481"/>
                    <a:pt x="19722" y="17632"/>
                    <a:pt x="19722" y="15762"/>
                  </a:cubicBezTo>
                  <a:cubicBezTo>
                    <a:pt x="19722" y="13901"/>
                    <a:pt x="19774" y="12039"/>
                    <a:pt x="19554" y="10181"/>
                  </a:cubicBezTo>
                  <a:cubicBezTo>
                    <a:pt x="19331" y="8293"/>
                    <a:pt x="19001" y="6429"/>
                    <a:pt x="18308" y="4651"/>
                  </a:cubicBezTo>
                  <a:cubicBezTo>
                    <a:pt x="17337" y="2159"/>
                    <a:pt x="15590" y="536"/>
                    <a:pt x="12897" y="136"/>
                  </a:cubicBezTo>
                  <a:cubicBezTo>
                    <a:pt x="12304" y="48"/>
                    <a:pt x="11716" y="1"/>
                    <a:pt x="111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49"/>
            <p:cNvSpPr/>
            <p:nvPr/>
          </p:nvSpPr>
          <p:spPr>
            <a:xfrm>
              <a:off x="2199025" y="3938875"/>
              <a:ext cx="1408850" cy="652150"/>
            </a:xfrm>
            <a:custGeom>
              <a:avLst/>
              <a:gdLst/>
              <a:ahLst/>
              <a:cxnLst/>
              <a:rect l="l" t="t" r="r" b="b"/>
              <a:pathLst>
                <a:path w="56354" h="26086" extrusionOk="0">
                  <a:moveTo>
                    <a:pt x="16311" y="930"/>
                  </a:moveTo>
                  <a:cubicBezTo>
                    <a:pt x="18122" y="930"/>
                    <a:pt x="19913" y="1314"/>
                    <a:pt x="21537" y="2105"/>
                  </a:cubicBezTo>
                  <a:cubicBezTo>
                    <a:pt x="21735" y="2202"/>
                    <a:pt x="21909" y="2251"/>
                    <a:pt x="22082" y="2251"/>
                  </a:cubicBezTo>
                  <a:cubicBezTo>
                    <a:pt x="22238" y="2251"/>
                    <a:pt x="22393" y="2211"/>
                    <a:pt x="22563" y="2128"/>
                  </a:cubicBezTo>
                  <a:cubicBezTo>
                    <a:pt x="23316" y="1761"/>
                    <a:pt x="24158" y="1610"/>
                    <a:pt x="25027" y="1610"/>
                  </a:cubicBezTo>
                  <a:cubicBezTo>
                    <a:pt x="25041" y="1610"/>
                    <a:pt x="25054" y="1610"/>
                    <a:pt x="25068" y="1610"/>
                  </a:cubicBezTo>
                  <a:cubicBezTo>
                    <a:pt x="26277" y="1616"/>
                    <a:pt x="26904" y="2149"/>
                    <a:pt x="26928" y="3138"/>
                  </a:cubicBezTo>
                  <a:cubicBezTo>
                    <a:pt x="26945" y="3860"/>
                    <a:pt x="26717" y="4549"/>
                    <a:pt x="26444" y="5218"/>
                  </a:cubicBezTo>
                  <a:cubicBezTo>
                    <a:pt x="25514" y="7497"/>
                    <a:pt x="25061" y="9864"/>
                    <a:pt x="24760" y="12254"/>
                  </a:cubicBezTo>
                  <a:cubicBezTo>
                    <a:pt x="24544" y="13974"/>
                    <a:pt x="24552" y="15702"/>
                    <a:pt x="24803" y="17422"/>
                  </a:cubicBezTo>
                  <a:cubicBezTo>
                    <a:pt x="24866" y="17856"/>
                    <a:pt x="24993" y="18283"/>
                    <a:pt x="25108" y="18710"/>
                  </a:cubicBezTo>
                  <a:cubicBezTo>
                    <a:pt x="25212" y="19089"/>
                    <a:pt x="25454" y="19294"/>
                    <a:pt x="25789" y="19294"/>
                  </a:cubicBezTo>
                  <a:cubicBezTo>
                    <a:pt x="25881" y="19294"/>
                    <a:pt x="25979" y="19279"/>
                    <a:pt x="26083" y="19248"/>
                  </a:cubicBezTo>
                  <a:cubicBezTo>
                    <a:pt x="27207" y="18911"/>
                    <a:pt x="28291" y="18460"/>
                    <a:pt x="29346" y="17947"/>
                  </a:cubicBezTo>
                  <a:cubicBezTo>
                    <a:pt x="29862" y="17695"/>
                    <a:pt x="29950" y="17136"/>
                    <a:pt x="30028" y="16626"/>
                  </a:cubicBezTo>
                  <a:cubicBezTo>
                    <a:pt x="30343" y="14550"/>
                    <a:pt x="30663" y="12475"/>
                    <a:pt x="30999" y="10401"/>
                  </a:cubicBezTo>
                  <a:cubicBezTo>
                    <a:pt x="31272" y="8727"/>
                    <a:pt x="31612" y="7066"/>
                    <a:pt x="32326" y="5486"/>
                  </a:cubicBezTo>
                  <a:cubicBezTo>
                    <a:pt x="32667" y="4731"/>
                    <a:pt x="33080" y="4006"/>
                    <a:pt x="33687" y="3374"/>
                  </a:cubicBezTo>
                  <a:cubicBezTo>
                    <a:pt x="34455" y="2574"/>
                    <a:pt x="35628" y="2134"/>
                    <a:pt x="36847" y="2134"/>
                  </a:cubicBezTo>
                  <a:cubicBezTo>
                    <a:pt x="37314" y="2134"/>
                    <a:pt x="37787" y="2198"/>
                    <a:pt x="38248" y="2332"/>
                  </a:cubicBezTo>
                  <a:cubicBezTo>
                    <a:pt x="39497" y="2694"/>
                    <a:pt x="40094" y="3366"/>
                    <a:pt x="40137" y="4427"/>
                  </a:cubicBezTo>
                  <a:cubicBezTo>
                    <a:pt x="40180" y="5512"/>
                    <a:pt x="39775" y="6488"/>
                    <a:pt x="39268" y="7434"/>
                  </a:cubicBezTo>
                  <a:cubicBezTo>
                    <a:pt x="38829" y="8252"/>
                    <a:pt x="38354" y="9054"/>
                    <a:pt x="37904" y="9866"/>
                  </a:cubicBezTo>
                  <a:cubicBezTo>
                    <a:pt x="37592" y="10427"/>
                    <a:pt x="37693" y="10678"/>
                    <a:pt x="38405" y="10800"/>
                  </a:cubicBezTo>
                  <a:cubicBezTo>
                    <a:pt x="39940" y="11062"/>
                    <a:pt x="41484" y="11263"/>
                    <a:pt x="43036" y="11419"/>
                  </a:cubicBezTo>
                  <a:cubicBezTo>
                    <a:pt x="43103" y="11426"/>
                    <a:pt x="43167" y="11429"/>
                    <a:pt x="43229" y="11429"/>
                  </a:cubicBezTo>
                  <a:cubicBezTo>
                    <a:pt x="43749" y="11429"/>
                    <a:pt x="44069" y="11189"/>
                    <a:pt x="44305" y="10767"/>
                  </a:cubicBezTo>
                  <a:cubicBezTo>
                    <a:pt x="44840" y="9810"/>
                    <a:pt x="45412" y="8869"/>
                    <a:pt x="45997" y="7933"/>
                  </a:cubicBezTo>
                  <a:cubicBezTo>
                    <a:pt x="46558" y="7037"/>
                    <a:pt x="47407" y="6366"/>
                    <a:pt x="48400" y="5812"/>
                  </a:cubicBezTo>
                  <a:cubicBezTo>
                    <a:pt x="49085" y="5429"/>
                    <a:pt x="49855" y="5264"/>
                    <a:pt x="50678" y="5264"/>
                  </a:cubicBezTo>
                  <a:cubicBezTo>
                    <a:pt x="50881" y="5264"/>
                    <a:pt x="51088" y="5274"/>
                    <a:pt x="51297" y="5293"/>
                  </a:cubicBezTo>
                  <a:cubicBezTo>
                    <a:pt x="52488" y="5403"/>
                    <a:pt x="53227" y="6001"/>
                    <a:pt x="53437" y="6982"/>
                  </a:cubicBezTo>
                  <a:cubicBezTo>
                    <a:pt x="53614" y="7804"/>
                    <a:pt x="53373" y="8542"/>
                    <a:pt x="53009" y="9247"/>
                  </a:cubicBezTo>
                  <a:cubicBezTo>
                    <a:pt x="52444" y="10342"/>
                    <a:pt x="51687" y="11333"/>
                    <a:pt x="50992" y="12355"/>
                  </a:cubicBezTo>
                  <a:cubicBezTo>
                    <a:pt x="49563" y="14459"/>
                    <a:pt x="48695" y="16756"/>
                    <a:pt x="48388" y="19249"/>
                  </a:cubicBezTo>
                  <a:cubicBezTo>
                    <a:pt x="48368" y="19418"/>
                    <a:pt x="48334" y="19585"/>
                    <a:pt x="48325" y="19753"/>
                  </a:cubicBezTo>
                  <a:cubicBezTo>
                    <a:pt x="48275" y="20645"/>
                    <a:pt x="48506" y="20935"/>
                    <a:pt x="49370" y="20935"/>
                  </a:cubicBezTo>
                  <a:cubicBezTo>
                    <a:pt x="49442" y="20935"/>
                    <a:pt x="49519" y="20933"/>
                    <a:pt x="49600" y="20929"/>
                  </a:cubicBezTo>
                  <a:cubicBezTo>
                    <a:pt x="50322" y="20893"/>
                    <a:pt x="51045" y="20819"/>
                    <a:pt x="51773" y="20799"/>
                  </a:cubicBezTo>
                  <a:cubicBezTo>
                    <a:pt x="51963" y="20794"/>
                    <a:pt x="52155" y="20788"/>
                    <a:pt x="52347" y="20788"/>
                  </a:cubicBezTo>
                  <a:cubicBezTo>
                    <a:pt x="52632" y="20788"/>
                    <a:pt x="52918" y="20801"/>
                    <a:pt x="53196" y="20850"/>
                  </a:cubicBezTo>
                  <a:cubicBezTo>
                    <a:pt x="54646" y="21108"/>
                    <a:pt x="55087" y="22275"/>
                    <a:pt x="54173" y="23290"/>
                  </a:cubicBezTo>
                  <a:cubicBezTo>
                    <a:pt x="53583" y="23945"/>
                    <a:pt x="52814" y="24347"/>
                    <a:pt x="51971" y="24623"/>
                  </a:cubicBezTo>
                  <a:cubicBezTo>
                    <a:pt x="50860" y="24986"/>
                    <a:pt x="49730" y="25154"/>
                    <a:pt x="48590" y="25154"/>
                  </a:cubicBezTo>
                  <a:cubicBezTo>
                    <a:pt x="48163" y="25154"/>
                    <a:pt x="47735" y="25131"/>
                    <a:pt x="47306" y="25085"/>
                  </a:cubicBezTo>
                  <a:cubicBezTo>
                    <a:pt x="45516" y="24894"/>
                    <a:pt x="44152" y="24041"/>
                    <a:pt x="43278" y="22459"/>
                  </a:cubicBezTo>
                  <a:cubicBezTo>
                    <a:pt x="42026" y="20192"/>
                    <a:pt x="41564" y="17838"/>
                    <a:pt x="42246" y="15360"/>
                  </a:cubicBezTo>
                  <a:cubicBezTo>
                    <a:pt x="42461" y="14582"/>
                    <a:pt x="42286" y="14245"/>
                    <a:pt x="41435" y="14084"/>
                  </a:cubicBezTo>
                  <a:cubicBezTo>
                    <a:pt x="40588" y="13924"/>
                    <a:pt x="39734" y="13800"/>
                    <a:pt x="38874" y="13800"/>
                  </a:cubicBezTo>
                  <a:cubicBezTo>
                    <a:pt x="38635" y="13800"/>
                    <a:pt x="38395" y="13810"/>
                    <a:pt x="38155" y="13831"/>
                  </a:cubicBezTo>
                  <a:cubicBezTo>
                    <a:pt x="37456" y="13892"/>
                    <a:pt x="37075" y="14198"/>
                    <a:pt x="36932" y="14806"/>
                  </a:cubicBezTo>
                  <a:cubicBezTo>
                    <a:pt x="36729" y="15670"/>
                    <a:pt x="36777" y="16559"/>
                    <a:pt x="36656" y="17302"/>
                  </a:cubicBezTo>
                  <a:cubicBezTo>
                    <a:pt x="36554" y="18304"/>
                    <a:pt x="36579" y="19188"/>
                    <a:pt x="36354" y="20050"/>
                  </a:cubicBezTo>
                  <a:cubicBezTo>
                    <a:pt x="36031" y="21296"/>
                    <a:pt x="35258" y="22134"/>
                    <a:pt x="34031" y="22595"/>
                  </a:cubicBezTo>
                  <a:cubicBezTo>
                    <a:pt x="33597" y="22758"/>
                    <a:pt x="33180" y="22840"/>
                    <a:pt x="32779" y="22840"/>
                  </a:cubicBezTo>
                  <a:cubicBezTo>
                    <a:pt x="32052" y="22840"/>
                    <a:pt x="31377" y="22570"/>
                    <a:pt x="30738" y="22026"/>
                  </a:cubicBezTo>
                  <a:cubicBezTo>
                    <a:pt x="30301" y="21653"/>
                    <a:pt x="30012" y="21466"/>
                    <a:pt x="29694" y="21466"/>
                  </a:cubicBezTo>
                  <a:cubicBezTo>
                    <a:pt x="29424" y="21466"/>
                    <a:pt x="29134" y="21600"/>
                    <a:pt x="28713" y="21869"/>
                  </a:cubicBezTo>
                  <a:cubicBezTo>
                    <a:pt x="27469" y="22663"/>
                    <a:pt x="26196" y="23069"/>
                    <a:pt x="24828" y="23069"/>
                  </a:cubicBezTo>
                  <a:cubicBezTo>
                    <a:pt x="24326" y="23069"/>
                    <a:pt x="23811" y="23014"/>
                    <a:pt x="23280" y="22904"/>
                  </a:cubicBezTo>
                  <a:cubicBezTo>
                    <a:pt x="22686" y="22780"/>
                    <a:pt x="22180" y="22523"/>
                    <a:pt x="21735" y="22121"/>
                  </a:cubicBezTo>
                  <a:cubicBezTo>
                    <a:pt x="20733" y="21213"/>
                    <a:pt x="19805" y="20252"/>
                    <a:pt x="19355" y="18947"/>
                  </a:cubicBezTo>
                  <a:cubicBezTo>
                    <a:pt x="19264" y="18686"/>
                    <a:pt x="19178" y="18406"/>
                    <a:pt x="18828" y="18376"/>
                  </a:cubicBezTo>
                  <a:cubicBezTo>
                    <a:pt x="18813" y="18375"/>
                    <a:pt x="18799" y="18375"/>
                    <a:pt x="18785" y="18375"/>
                  </a:cubicBezTo>
                  <a:cubicBezTo>
                    <a:pt x="18515" y="18375"/>
                    <a:pt x="18427" y="18610"/>
                    <a:pt x="18290" y="18798"/>
                  </a:cubicBezTo>
                  <a:cubicBezTo>
                    <a:pt x="17608" y="19724"/>
                    <a:pt x="16722" y="20490"/>
                    <a:pt x="15898" y="21250"/>
                  </a:cubicBezTo>
                  <a:cubicBezTo>
                    <a:pt x="14449" y="22588"/>
                    <a:pt x="12625" y="23175"/>
                    <a:pt x="10780" y="23175"/>
                  </a:cubicBezTo>
                  <a:cubicBezTo>
                    <a:pt x="7649" y="23175"/>
                    <a:pt x="4457" y="21485"/>
                    <a:pt x="2931" y="18907"/>
                  </a:cubicBezTo>
                  <a:cubicBezTo>
                    <a:pt x="1874" y="17123"/>
                    <a:pt x="1609" y="14993"/>
                    <a:pt x="1853" y="12888"/>
                  </a:cubicBezTo>
                  <a:cubicBezTo>
                    <a:pt x="2083" y="10899"/>
                    <a:pt x="2821" y="8992"/>
                    <a:pt x="3978" y="7219"/>
                  </a:cubicBezTo>
                  <a:cubicBezTo>
                    <a:pt x="5944" y="4208"/>
                    <a:pt x="10319" y="1875"/>
                    <a:pt x="13709" y="1192"/>
                  </a:cubicBezTo>
                  <a:cubicBezTo>
                    <a:pt x="14570" y="1018"/>
                    <a:pt x="15443" y="930"/>
                    <a:pt x="16311" y="930"/>
                  </a:cubicBezTo>
                  <a:close/>
                  <a:moveTo>
                    <a:pt x="16347" y="0"/>
                  </a:moveTo>
                  <a:cubicBezTo>
                    <a:pt x="16161" y="0"/>
                    <a:pt x="15973" y="4"/>
                    <a:pt x="15785" y="13"/>
                  </a:cubicBezTo>
                  <a:cubicBezTo>
                    <a:pt x="12063" y="189"/>
                    <a:pt x="8733" y="1566"/>
                    <a:pt x="6114" y="3589"/>
                  </a:cubicBezTo>
                  <a:cubicBezTo>
                    <a:pt x="2071" y="6713"/>
                    <a:pt x="1" y="11742"/>
                    <a:pt x="1055" y="16786"/>
                  </a:cubicBezTo>
                  <a:cubicBezTo>
                    <a:pt x="1480" y="18815"/>
                    <a:pt x="2535" y="20570"/>
                    <a:pt x="4224" y="21918"/>
                  </a:cubicBezTo>
                  <a:cubicBezTo>
                    <a:pt x="6150" y="23457"/>
                    <a:pt x="8158" y="24212"/>
                    <a:pt x="10335" y="24212"/>
                  </a:cubicBezTo>
                  <a:cubicBezTo>
                    <a:pt x="11305" y="24212"/>
                    <a:pt x="12309" y="24062"/>
                    <a:pt x="13354" y="23765"/>
                  </a:cubicBezTo>
                  <a:cubicBezTo>
                    <a:pt x="15086" y="23272"/>
                    <a:pt x="16426" y="22117"/>
                    <a:pt x="17708" y="20873"/>
                  </a:cubicBezTo>
                  <a:cubicBezTo>
                    <a:pt x="18003" y="20587"/>
                    <a:pt x="18235" y="20233"/>
                    <a:pt x="18701" y="19986"/>
                  </a:cubicBezTo>
                  <a:lnTo>
                    <a:pt x="18701" y="19986"/>
                  </a:lnTo>
                  <a:cubicBezTo>
                    <a:pt x="19365" y="21044"/>
                    <a:pt x="20121" y="21919"/>
                    <a:pt x="20989" y="22707"/>
                  </a:cubicBezTo>
                  <a:cubicBezTo>
                    <a:pt x="21700" y="23353"/>
                    <a:pt x="22503" y="23734"/>
                    <a:pt x="23448" y="23882"/>
                  </a:cubicBezTo>
                  <a:cubicBezTo>
                    <a:pt x="23924" y="23956"/>
                    <a:pt x="24390" y="23993"/>
                    <a:pt x="24846" y="23993"/>
                  </a:cubicBezTo>
                  <a:cubicBezTo>
                    <a:pt x="26331" y="23993"/>
                    <a:pt x="27717" y="23594"/>
                    <a:pt x="29041" y="22737"/>
                  </a:cubicBezTo>
                  <a:cubicBezTo>
                    <a:pt x="29264" y="22592"/>
                    <a:pt x="29447" y="22517"/>
                    <a:pt x="29625" y="22517"/>
                  </a:cubicBezTo>
                  <a:cubicBezTo>
                    <a:pt x="29832" y="22517"/>
                    <a:pt x="30032" y="22619"/>
                    <a:pt x="30279" y="22836"/>
                  </a:cubicBezTo>
                  <a:cubicBezTo>
                    <a:pt x="31005" y="23470"/>
                    <a:pt x="31843" y="23783"/>
                    <a:pt x="32750" y="23783"/>
                  </a:cubicBezTo>
                  <a:cubicBezTo>
                    <a:pt x="33044" y="23783"/>
                    <a:pt x="33345" y="23750"/>
                    <a:pt x="33652" y="23685"/>
                  </a:cubicBezTo>
                  <a:cubicBezTo>
                    <a:pt x="35622" y="23266"/>
                    <a:pt x="37050" y="21865"/>
                    <a:pt x="37373" y="19908"/>
                  </a:cubicBezTo>
                  <a:cubicBezTo>
                    <a:pt x="37542" y="18874"/>
                    <a:pt x="37623" y="17825"/>
                    <a:pt x="37705" y="16778"/>
                  </a:cubicBezTo>
                  <a:cubicBezTo>
                    <a:pt x="37834" y="15113"/>
                    <a:pt x="37736" y="14722"/>
                    <a:pt x="38774" y="14722"/>
                  </a:cubicBezTo>
                  <a:cubicBezTo>
                    <a:pt x="39120" y="14722"/>
                    <a:pt x="39592" y="14766"/>
                    <a:pt x="40241" y="14820"/>
                  </a:cubicBezTo>
                  <a:cubicBezTo>
                    <a:pt x="41187" y="14898"/>
                    <a:pt x="41249" y="14910"/>
                    <a:pt x="41085" y="15883"/>
                  </a:cubicBezTo>
                  <a:cubicBezTo>
                    <a:pt x="40636" y="18558"/>
                    <a:pt x="41229" y="21080"/>
                    <a:pt x="42766" y="23397"/>
                  </a:cubicBezTo>
                  <a:cubicBezTo>
                    <a:pt x="43740" y="24867"/>
                    <a:pt x="45138" y="25713"/>
                    <a:pt x="46862" y="25960"/>
                  </a:cubicBezTo>
                  <a:cubicBezTo>
                    <a:pt x="47443" y="26044"/>
                    <a:pt x="48023" y="26086"/>
                    <a:pt x="48600" y="26086"/>
                  </a:cubicBezTo>
                  <a:cubicBezTo>
                    <a:pt x="49849" y="26086"/>
                    <a:pt x="51090" y="25889"/>
                    <a:pt x="52319" y="25490"/>
                  </a:cubicBezTo>
                  <a:cubicBezTo>
                    <a:pt x="53329" y="25162"/>
                    <a:pt x="54241" y="24667"/>
                    <a:pt x="54953" y="23891"/>
                  </a:cubicBezTo>
                  <a:cubicBezTo>
                    <a:pt x="56353" y="22364"/>
                    <a:pt x="55554" y="20332"/>
                    <a:pt x="53329" y="19939"/>
                  </a:cubicBezTo>
                  <a:cubicBezTo>
                    <a:pt x="52964" y="19875"/>
                    <a:pt x="52601" y="19854"/>
                    <a:pt x="52238" y="19854"/>
                  </a:cubicBezTo>
                  <a:cubicBezTo>
                    <a:pt x="51830" y="19854"/>
                    <a:pt x="51423" y="19880"/>
                    <a:pt x="51016" y="19900"/>
                  </a:cubicBezTo>
                  <a:cubicBezTo>
                    <a:pt x="50649" y="19916"/>
                    <a:pt x="50125" y="20017"/>
                    <a:pt x="49774" y="20017"/>
                  </a:cubicBezTo>
                  <a:cubicBezTo>
                    <a:pt x="49619" y="20017"/>
                    <a:pt x="49498" y="19997"/>
                    <a:pt x="49439" y="19943"/>
                  </a:cubicBezTo>
                  <a:cubicBezTo>
                    <a:pt x="49261" y="19779"/>
                    <a:pt x="49404" y="19062"/>
                    <a:pt x="49482" y="18667"/>
                  </a:cubicBezTo>
                  <a:cubicBezTo>
                    <a:pt x="49904" y="16480"/>
                    <a:pt x="50757" y="14460"/>
                    <a:pt x="52079" y="12623"/>
                  </a:cubicBezTo>
                  <a:cubicBezTo>
                    <a:pt x="52901" y="11477"/>
                    <a:pt x="53750" y="10342"/>
                    <a:pt x="54309" y="9056"/>
                  </a:cubicBezTo>
                  <a:cubicBezTo>
                    <a:pt x="54659" y="8254"/>
                    <a:pt x="54708" y="7414"/>
                    <a:pt x="54430" y="6543"/>
                  </a:cubicBezTo>
                  <a:cubicBezTo>
                    <a:pt x="54096" y="5496"/>
                    <a:pt x="53276" y="4780"/>
                    <a:pt x="52019" y="4492"/>
                  </a:cubicBezTo>
                  <a:cubicBezTo>
                    <a:pt x="51505" y="4374"/>
                    <a:pt x="51002" y="4316"/>
                    <a:pt x="50512" y="4316"/>
                  </a:cubicBezTo>
                  <a:cubicBezTo>
                    <a:pt x="49577" y="4316"/>
                    <a:pt x="48694" y="4528"/>
                    <a:pt x="47889" y="4947"/>
                  </a:cubicBezTo>
                  <a:cubicBezTo>
                    <a:pt x="46666" y="5582"/>
                    <a:pt x="45659" y="6403"/>
                    <a:pt x="45004" y="7496"/>
                  </a:cubicBezTo>
                  <a:cubicBezTo>
                    <a:pt x="44509" y="8323"/>
                    <a:pt x="44019" y="9152"/>
                    <a:pt x="43523" y="9978"/>
                  </a:cubicBezTo>
                  <a:cubicBezTo>
                    <a:pt x="43399" y="10186"/>
                    <a:pt x="43309" y="10457"/>
                    <a:pt x="42966" y="10457"/>
                  </a:cubicBezTo>
                  <a:cubicBezTo>
                    <a:pt x="42940" y="10457"/>
                    <a:pt x="42912" y="10456"/>
                    <a:pt x="42882" y="10452"/>
                  </a:cubicBezTo>
                  <a:cubicBezTo>
                    <a:pt x="41658" y="10311"/>
                    <a:pt x="39327" y="10281"/>
                    <a:pt x="39154" y="10001"/>
                  </a:cubicBezTo>
                  <a:cubicBezTo>
                    <a:pt x="39078" y="9877"/>
                    <a:pt x="39793" y="8704"/>
                    <a:pt x="40106" y="8137"/>
                  </a:cubicBezTo>
                  <a:cubicBezTo>
                    <a:pt x="40692" y="7074"/>
                    <a:pt x="41199" y="5993"/>
                    <a:pt x="41269" y="4784"/>
                  </a:cubicBezTo>
                  <a:cubicBezTo>
                    <a:pt x="41359" y="3189"/>
                    <a:pt x="40490" y="2079"/>
                    <a:pt x="38626" y="1475"/>
                  </a:cubicBezTo>
                  <a:cubicBezTo>
                    <a:pt x="38043" y="1286"/>
                    <a:pt x="37432" y="1195"/>
                    <a:pt x="36823" y="1195"/>
                  </a:cubicBezTo>
                  <a:cubicBezTo>
                    <a:pt x="35184" y="1195"/>
                    <a:pt x="33568" y="1853"/>
                    <a:pt x="32592" y="3011"/>
                  </a:cubicBezTo>
                  <a:cubicBezTo>
                    <a:pt x="31441" y="4380"/>
                    <a:pt x="30862" y="5958"/>
                    <a:pt x="30478" y="7584"/>
                  </a:cubicBezTo>
                  <a:cubicBezTo>
                    <a:pt x="29899" y="10032"/>
                    <a:pt x="29602" y="12524"/>
                    <a:pt x="29247" y="15005"/>
                  </a:cubicBezTo>
                  <a:cubicBezTo>
                    <a:pt x="28918" y="17290"/>
                    <a:pt x="28903" y="17266"/>
                    <a:pt x="26618" y="18085"/>
                  </a:cubicBezTo>
                  <a:cubicBezTo>
                    <a:pt x="26410" y="18160"/>
                    <a:pt x="26267" y="18204"/>
                    <a:pt x="26164" y="18204"/>
                  </a:cubicBezTo>
                  <a:cubicBezTo>
                    <a:pt x="25976" y="18204"/>
                    <a:pt x="25921" y="18056"/>
                    <a:pt x="25850" y="17670"/>
                  </a:cubicBezTo>
                  <a:cubicBezTo>
                    <a:pt x="25606" y="16360"/>
                    <a:pt x="25600" y="15040"/>
                    <a:pt x="25684" y="13720"/>
                  </a:cubicBezTo>
                  <a:cubicBezTo>
                    <a:pt x="25865" y="10833"/>
                    <a:pt x="26477" y="8018"/>
                    <a:pt x="27562" y="5286"/>
                  </a:cubicBezTo>
                  <a:cubicBezTo>
                    <a:pt x="27856" y="4550"/>
                    <a:pt x="28109" y="3801"/>
                    <a:pt x="28063" y="3008"/>
                  </a:cubicBezTo>
                  <a:cubicBezTo>
                    <a:pt x="27987" y="1665"/>
                    <a:pt x="26942" y="788"/>
                    <a:pt x="25293" y="702"/>
                  </a:cubicBezTo>
                  <a:cubicBezTo>
                    <a:pt x="25151" y="695"/>
                    <a:pt x="25008" y="691"/>
                    <a:pt x="24866" y="691"/>
                  </a:cubicBezTo>
                  <a:cubicBezTo>
                    <a:pt x="24207" y="691"/>
                    <a:pt x="23560" y="775"/>
                    <a:pt x="22952" y="979"/>
                  </a:cubicBezTo>
                  <a:cubicBezTo>
                    <a:pt x="22713" y="1059"/>
                    <a:pt x="22494" y="1095"/>
                    <a:pt x="22277" y="1095"/>
                  </a:cubicBezTo>
                  <a:cubicBezTo>
                    <a:pt x="21999" y="1095"/>
                    <a:pt x="21724" y="1036"/>
                    <a:pt x="21416" y="932"/>
                  </a:cubicBezTo>
                  <a:cubicBezTo>
                    <a:pt x="19805" y="387"/>
                    <a:pt x="18116" y="0"/>
                    <a:pt x="1634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74" name="Google Shape;1274;p49"/>
          <p:cNvSpPr/>
          <p:nvPr/>
        </p:nvSpPr>
        <p:spPr>
          <a:xfrm flipH="1">
            <a:off x="6756337" y="695025"/>
            <a:ext cx="423992" cy="196750"/>
          </a:xfrm>
          <a:custGeom>
            <a:avLst/>
            <a:gdLst/>
            <a:ahLst/>
            <a:cxnLst/>
            <a:rect l="l" t="t" r="r" b="b"/>
            <a:pathLst>
              <a:path w="9157" h="4249" extrusionOk="0">
                <a:moveTo>
                  <a:pt x="950" y="1"/>
                </a:moveTo>
                <a:cubicBezTo>
                  <a:pt x="607" y="1"/>
                  <a:pt x="393" y="235"/>
                  <a:pt x="301" y="542"/>
                </a:cubicBezTo>
                <a:cubicBezTo>
                  <a:pt x="173" y="967"/>
                  <a:pt x="98" y="1408"/>
                  <a:pt x="1" y="1842"/>
                </a:cubicBezTo>
                <a:cubicBezTo>
                  <a:pt x="67" y="2897"/>
                  <a:pt x="682" y="3751"/>
                  <a:pt x="1673" y="4088"/>
                </a:cubicBezTo>
                <a:cubicBezTo>
                  <a:pt x="1988" y="4196"/>
                  <a:pt x="2297" y="4248"/>
                  <a:pt x="2599" y="4248"/>
                </a:cubicBezTo>
                <a:cubicBezTo>
                  <a:pt x="3149" y="4248"/>
                  <a:pt x="3675" y="4074"/>
                  <a:pt x="4171" y="3746"/>
                </a:cubicBezTo>
                <a:cubicBezTo>
                  <a:pt x="4654" y="3425"/>
                  <a:pt x="5093" y="3041"/>
                  <a:pt x="5555" y="2686"/>
                </a:cubicBezTo>
                <a:cubicBezTo>
                  <a:pt x="6081" y="2281"/>
                  <a:pt x="6466" y="2080"/>
                  <a:pt x="6859" y="2080"/>
                </a:cubicBezTo>
                <a:cubicBezTo>
                  <a:pt x="7229" y="2080"/>
                  <a:pt x="7607" y="2258"/>
                  <a:pt x="8118" y="2612"/>
                </a:cubicBezTo>
                <a:cubicBezTo>
                  <a:pt x="8276" y="2723"/>
                  <a:pt x="8437" y="2830"/>
                  <a:pt x="8612" y="2830"/>
                </a:cubicBezTo>
                <a:cubicBezTo>
                  <a:pt x="8689" y="2830"/>
                  <a:pt x="8770" y="2810"/>
                  <a:pt x="8854" y="2759"/>
                </a:cubicBezTo>
                <a:cubicBezTo>
                  <a:pt x="9153" y="2580"/>
                  <a:pt x="9157" y="2287"/>
                  <a:pt x="9084" y="1987"/>
                </a:cubicBezTo>
                <a:cubicBezTo>
                  <a:pt x="8899" y="1219"/>
                  <a:pt x="8440" y="671"/>
                  <a:pt x="7726" y="342"/>
                </a:cubicBezTo>
                <a:cubicBezTo>
                  <a:pt x="7359" y="174"/>
                  <a:pt x="6978" y="96"/>
                  <a:pt x="6586" y="96"/>
                </a:cubicBezTo>
                <a:cubicBezTo>
                  <a:pt x="6444" y="96"/>
                  <a:pt x="6299" y="107"/>
                  <a:pt x="6154" y="127"/>
                </a:cubicBezTo>
                <a:cubicBezTo>
                  <a:pt x="5332" y="239"/>
                  <a:pt x="4623" y="598"/>
                  <a:pt x="3971" y="1092"/>
                </a:cubicBezTo>
                <a:cubicBezTo>
                  <a:pt x="3578" y="1389"/>
                  <a:pt x="3194" y="1702"/>
                  <a:pt x="2771" y="1949"/>
                </a:cubicBezTo>
                <a:cubicBezTo>
                  <a:pt x="2601" y="2049"/>
                  <a:pt x="2447" y="2097"/>
                  <a:pt x="2311" y="2097"/>
                </a:cubicBezTo>
                <a:cubicBezTo>
                  <a:pt x="2026" y="2097"/>
                  <a:pt x="1823" y="1885"/>
                  <a:pt x="1728" y="1487"/>
                </a:cubicBezTo>
                <a:cubicBezTo>
                  <a:pt x="1661" y="1205"/>
                  <a:pt x="1642" y="912"/>
                  <a:pt x="1582" y="628"/>
                </a:cubicBezTo>
                <a:cubicBezTo>
                  <a:pt x="1512" y="303"/>
                  <a:pt x="1363" y="18"/>
                  <a:pt x="985" y="2"/>
                </a:cubicBezTo>
                <a:cubicBezTo>
                  <a:pt x="973" y="1"/>
                  <a:pt x="962" y="1"/>
                  <a:pt x="950" y="1"/>
                </a:cubicBezTo>
                <a:close/>
              </a:path>
            </a:pathLst>
          </a:custGeom>
          <a:solidFill>
            <a:srgbClr val="ABE5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Title 1"/>
          <p:cNvSpPr>
            <a:spLocks noGrp="1"/>
          </p:cNvSpPr>
          <p:nvPr>
            <p:ph type="title"/>
          </p:nvPr>
        </p:nvSpPr>
        <p:spPr/>
        <p:txBody>
          <a:bodyPr/>
          <a:lstStyle/>
          <a:p>
            <a:pPr algn="ctr"/>
            <a:r>
              <a:rPr lang="id-ID" dirty="0" smtClean="0">
                <a:latin typeface="Palatino Linotype" pitchFamily="18" charset="0"/>
              </a:rPr>
              <a:t>Thank you</a:t>
            </a:r>
            <a:endParaRPr lang="id-ID" dirty="0">
              <a:latin typeface="Palatino Linotype" pitchFamily="18" charset="0"/>
            </a:endParaRPr>
          </a:p>
        </p:txBody>
      </p:sp>
    </p:spTree>
  </p:cSld>
  <p:clrMapOvr>
    <a:masterClrMapping/>
  </p:clrMapOvr>
</p:sld>
</file>

<file path=ppt/theme/theme1.xml><?xml version="1.0" encoding="utf-8"?>
<a:theme xmlns:a="http://schemas.openxmlformats.org/drawingml/2006/main" name="Lettering Portfolio">
  <a:themeElements>
    <a:clrScheme name="Simple Light">
      <a:dk1>
        <a:srgbClr val="000000"/>
      </a:dk1>
      <a:lt1>
        <a:srgbClr val="FFFFFF"/>
      </a:lt1>
      <a:dk2>
        <a:srgbClr val="434343"/>
      </a:dk2>
      <a:lt2>
        <a:srgbClr val="EEEEEE"/>
      </a:lt2>
      <a:accent1>
        <a:srgbClr val="4D4D4D"/>
      </a:accent1>
      <a:accent2>
        <a:srgbClr val="FFFFFF"/>
      </a:accent2>
      <a:accent3>
        <a:srgbClr val="F1C36A"/>
      </a:accent3>
      <a:accent4>
        <a:srgbClr val="ABE5D9"/>
      </a:accent4>
      <a:accent5>
        <a:srgbClr val="FF9E98"/>
      </a:accent5>
      <a:accent6>
        <a:srgbClr val="333333"/>
      </a:accent6>
      <a:hlink>
        <a:srgbClr val="43434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613</Words>
  <Application>Microsoft Office PowerPoint</Application>
  <PresentationFormat>On-screen Show (16:9)</PresentationFormat>
  <Paragraphs>33</Paragraphs>
  <Slides>7</Slides>
  <Notes>4</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Lettering Portfolio</vt:lpstr>
      <vt:lpstr>Kisah Hidup Pengusaha Sukses</vt:lpstr>
      <vt:lpstr>Dahlan Iskan</vt:lpstr>
      <vt:lpstr>Masa Kecil</vt:lpstr>
      <vt:lpstr>Karier Dahlan</vt:lpstr>
      <vt:lpstr>PowerPoint Presentation</vt:lpstr>
      <vt:lpstr>Kiat Sukses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Kisah Hidup Pengusaha Sukses</dc:title>
  <dc:creator>aspire dc</dc:creator>
  <cp:lastModifiedBy>Windows User</cp:lastModifiedBy>
  <cp:revision>7</cp:revision>
  <dcterms:modified xsi:type="dcterms:W3CDTF">2022-04-11T17:07:29Z</dcterms:modified>
</cp:coreProperties>
</file>