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5" r:id="rId1"/>
    <p:sldMasterId id="2147483686" r:id="rId2"/>
  </p:sldMasterIdLst>
  <p:notesMasterIdLst>
    <p:notesMasterId r:id="rId21"/>
  </p:notesMasterIdLst>
  <p:sldIdLst>
    <p:sldId id="256" r:id="rId3"/>
    <p:sldId id="257" r:id="rId4"/>
    <p:sldId id="258" r:id="rId5"/>
    <p:sldId id="260" r:id="rId6"/>
    <p:sldId id="261" r:id="rId7"/>
    <p:sldId id="262" r:id="rId8"/>
    <p:sldId id="265" r:id="rId9"/>
    <p:sldId id="266" r:id="rId10"/>
    <p:sldId id="267" r:id="rId11"/>
    <p:sldId id="270" r:id="rId12"/>
    <p:sldId id="273" r:id="rId13"/>
    <p:sldId id="274" r:id="rId14"/>
    <p:sldId id="275" r:id="rId15"/>
    <p:sldId id="286" r:id="rId16"/>
    <p:sldId id="279" r:id="rId17"/>
    <p:sldId id="283" r:id="rId18"/>
    <p:sldId id="284" r:id="rId19"/>
    <p:sldId id="285"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4C756B9-F549-4544-AE33-949682EAC74B}">
  <a:tblStyle styleId="{D4C756B9-F549-4544-AE33-949682EAC74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 /><Relationship Id="rId13" Type="http://schemas.openxmlformats.org/officeDocument/2006/relationships/slide" Target="slides/slide11.xml" /><Relationship Id="rId18" Type="http://schemas.openxmlformats.org/officeDocument/2006/relationships/slide" Target="slides/slide16.xml" /><Relationship Id="rId3" Type="http://schemas.openxmlformats.org/officeDocument/2006/relationships/slide" Target="slides/slide1.xml" /><Relationship Id="rId21" Type="http://schemas.openxmlformats.org/officeDocument/2006/relationships/notesMaster" Target="notesMasters/notesMaster1.xml" /><Relationship Id="rId7" Type="http://schemas.openxmlformats.org/officeDocument/2006/relationships/slide" Target="slides/slide5.xml" /><Relationship Id="rId12" Type="http://schemas.openxmlformats.org/officeDocument/2006/relationships/slide" Target="slides/slide10.xml" /><Relationship Id="rId17" Type="http://schemas.openxmlformats.org/officeDocument/2006/relationships/slide" Target="slides/slide15.xml" /><Relationship Id="rId25" Type="http://schemas.openxmlformats.org/officeDocument/2006/relationships/tableStyles" Target="tableStyles.xml" /><Relationship Id="rId2" Type="http://schemas.openxmlformats.org/officeDocument/2006/relationships/slideMaster" Target="slideMasters/slideMaster2.xml" /><Relationship Id="rId16" Type="http://schemas.openxmlformats.org/officeDocument/2006/relationships/slide" Target="slides/slide14.xml" /><Relationship Id="rId20" Type="http://schemas.openxmlformats.org/officeDocument/2006/relationships/slide" Target="slides/slide18.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slide" Target="slides/slide9.xml" /><Relationship Id="rId24" Type="http://schemas.openxmlformats.org/officeDocument/2006/relationships/theme" Target="theme/theme1.xml" /><Relationship Id="rId5" Type="http://schemas.openxmlformats.org/officeDocument/2006/relationships/slide" Target="slides/slide3.xml" /><Relationship Id="rId15" Type="http://schemas.openxmlformats.org/officeDocument/2006/relationships/slide" Target="slides/slide13.xml" /><Relationship Id="rId23" Type="http://schemas.openxmlformats.org/officeDocument/2006/relationships/viewProps" Target="viewProps.xml" /><Relationship Id="rId10" Type="http://schemas.openxmlformats.org/officeDocument/2006/relationships/slide" Target="slides/slide8.xml" /><Relationship Id="rId19" Type="http://schemas.openxmlformats.org/officeDocument/2006/relationships/slide" Target="slides/slide17.xml" /><Relationship Id="rId4" Type="http://schemas.openxmlformats.org/officeDocument/2006/relationships/slide" Target="slides/slide2.xml" /><Relationship Id="rId9" Type="http://schemas.openxmlformats.org/officeDocument/2006/relationships/slide" Target="slides/slide7.xml" /><Relationship Id="rId14" Type="http://schemas.openxmlformats.org/officeDocument/2006/relationships/slide" Target="slides/slide12.xml" /><Relationship Id="rId22"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3"/>
        <p:cNvGrpSpPr/>
        <p:nvPr/>
      </p:nvGrpSpPr>
      <p:grpSpPr>
        <a:xfrm>
          <a:off x="0" y="0"/>
          <a:ext cx="0" cy="0"/>
          <a:chOff x="0" y="0"/>
          <a:chExt cx="0" cy="0"/>
        </a:xfrm>
      </p:grpSpPr>
      <p:sp>
        <p:nvSpPr>
          <p:cNvPr id="864" name="Google Shape;864;g10a56b53b7b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5" name="Google Shape;865;g10a56b53b7b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7"/>
        <p:cNvGrpSpPr/>
        <p:nvPr/>
      </p:nvGrpSpPr>
      <p:grpSpPr>
        <a:xfrm>
          <a:off x="0" y="0"/>
          <a:ext cx="0" cy="0"/>
          <a:chOff x="0" y="0"/>
          <a:chExt cx="0" cy="0"/>
        </a:xfrm>
      </p:grpSpPr>
      <p:sp>
        <p:nvSpPr>
          <p:cNvPr id="1668" name="Google Shape;1668;g10b80712898_13_4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9" name="Google Shape;1669;g10b80712898_13_4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8"/>
        <p:cNvGrpSpPr/>
        <p:nvPr/>
      </p:nvGrpSpPr>
      <p:grpSpPr>
        <a:xfrm>
          <a:off x="0" y="0"/>
          <a:ext cx="0" cy="0"/>
          <a:chOff x="0" y="0"/>
          <a:chExt cx="0" cy="0"/>
        </a:xfrm>
      </p:grpSpPr>
      <p:sp>
        <p:nvSpPr>
          <p:cNvPr id="1799" name="Google Shape;1799;g10b80712898_13_4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0" name="Google Shape;1800;g10b80712898_13_4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3"/>
        <p:cNvGrpSpPr/>
        <p:nvPr/>
      </p:nvGrpSpPr>
      <p:grpSpPr>
        <a:xfrm>
          <a:off x="0" y="0"/>
          <a:ext cx="0" cy="0"/>
          <a:chOff x="0" y="0"/>
          <a:chExt cx="0" cy="0"/>
        </a:xfrm>
      </p:grpSpPr>
      <p:sp>
        <p:nvSpPr>
          <p:cNvPr id="1804" name="Google Shape;1804;g10b80712898_13_7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5" name="Google Shape;1805;g10b80712898_13_7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7"/>
        <p:cNvGrpSpPr/>
        <p:nvPr/>
      </p:nvGrpSpPr>
      <p:grpSpPr>
        <a:xfrm>
          <a:off x="0" y="0"/>
          <a:ext cx="0" cy="0"/>
          <a:chOff x="0" y="0"/>
          <a:chExt cx="0" cy="0"/>
        </a:xfrm>
      </p:grpSpPr>
      <p:sp>
        <p:nvSpPr>
          <p:cNvPr id="2008" name="Google Shape;2008;g10b80712898_13_9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9" name="Google Shape;2009;g10b80712898_13_9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9"/>
        <p:cNvGrpSpPr/>
        <p:nvPr/>
      </p:nvGrpSpPr>
      <p:grpSpPr>
        <a:xfrm>
          <a:off x="0" y="0"/>
          <a:ext cx="0" cy="0"/>
          <a:chOff x="0" y="0"/>
          <a:chExt cx="0" cy="0"/>
        </a:xfrm>
      </p:grpSpPr>
      <p:sp>
        <p:nvSpPr>
          <p:cNvPr id="2350" name="Google Shape;2350;g10b80712898_13_8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1" name="Google Shape;2351;g10b80712898_13_8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9"/>
        <p:cNvGrpSpPr/>
        <p:nvPr/>
      </p:nvGrpSpPr>
      <p:grpSpPr>
        <a:xfrm>
          <a:off x="0" y="0"/>
          <a:ext cx="0" cy="0"/>
          <a:chOff x="0" y="0"/>
          <a:chExt cx="0" cy="0"/>
        </a:xfrm>
      </p:grpSpPr>
      <p:sp>
        <p:nvSpPr>
          <p:cNvPr id="2400" name="Google Shape;2400;g10b80712898_13_1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1" name="Google Shape;2401;g10b80712898_13_1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8"/>
        <p:cNvGrpSpPr/>
        <p:nvPr/>
      </p:nvGrpSpPr>
      <p:grpSpPr>
        <a:xfrm>
          <a:off x="0" y="0"/>
          <a:ext cx="0" cy="0"/>
          <a:chOff x="0" y="0"/>
          <a:chExt cx="0" cy="0"/>
        </a:xfrm>
      </p:grpSpPr>
      <p:sp>
        <p:nvSpPr>
          <p:cNvPr id="919" name="Google Shape;919;g10a56b53b7b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0" name="Google Shape;920;g10a56b53b7b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4"/>
        <p:cNvGrpSpPr/>
        <p:nvPr/>
      </p:nvGrpSpPr>
      <p:grpSpPr>
        <a:xfrm>
          <a:off x="0" y="0"/>
          <a:ext cx="0" cy="0"/>
          <a:chOff x="0" y="0"/>
          <a:chExt cx="0" cy="0"/>
        </a:xfrm>
      </p:grpSpPr>
      <p:sp>
        <p:nvSpPr>
          <p:cNvPr id="925" name="Google Shape;925;g10a56b53b7b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6" name="Google Shape;926;g10a56b53b7b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6"/>
        <p:cNvGrpSpPr/>
        <p:nvPr/>
      </p:nvGrpSpPr>
      <p:grpSpPr>
        <a:xfrm>
          <a:off x="0" y="0"/>
          <a:ext cx="0" cy="0"/>
          <a:chOff x="0" y="0"/>
          <a:chExt cx="0" cy="0"/>
        </a:xfrm>
      </p:grpSpPr>
      <p:sp>
        <p:nvSpPr>
          <p:cNvPr id="1047" name="Google Shape;1047;g10a56b53b7b_0_2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 name="Google Shape;1048;g10a56b53b7b_0_2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7"/>
        <p:cNvGrpSpPr/>
        <p:nvPr/>
      </p:nvGrpSpPr>
      <p:grpSpPr>
        <a:xfrm>
          <a:off x="0" y="0"/>
          <a:ext cx="0" cy="0"/>
          <a:chOff x="0" y="0"/>
          <a:chExt cx="0" cy="0"/>
        </a:xfrm>
      </p:grpSpPr>
      <p:sp>
        <p:nvSpPr>
          <p:cNvPr id="1188" name="Google Shape;1188;g10a56b53b7b_0_3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9" name="Google Shape;1189;g10a56b53b7b_0_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3"/>
        <p:cNvGrpSpPr/>
        <p:nvPr/>
      </p:nvGrpSpPr>
      <p:grpSpPr>
        <a:xfrm>
          <a:off x="0" y="0"/>
          <a:ext cx="0" cy="0"/>
          <a:chOff x="0" y="0"/>
          <a:chExt cx="0" cy="0"/>
        </a:xfrm>
      </p:grpSpPr>
      <p:sp>
        <p:nvSpPr>
          <p:cNvPr id="1194" name="Google Shape;1194;g10a56b53b7b_0_3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5" name="Google Shape;1195;g10a56b53b7b_0_3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7"/>
        <p:cNvGrpSpPr/>
        <p:nvPr/>
      </p:nvGrpSpPr>
      <p:grpSpPr>
        <a:xfrm>
          <a:off x="0" y="0"/>
          <a:ext cx="0" cy="0"/>
          <a:chOff x="0" y="0"/>
          <a:chExt cx="0" cy="0"/>
        </a:xfrm>
      </p:grpSpPr>
      <p:sp>
        <p:nvSpPr>
          <p:cNvPr id="1288" name="Google Shape;1288;g10b80712898_13_5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9" name="Google Shape;1289;g10b80712898_13_5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2"/>
        <p:cNvGrpSpPr/>
        <p:nvPr/>
      </p:nvGrpSpPr>
      <p:grpSpPr>
        <a:xfrm>
          <a:off x="0" y="0"/>
          <a:ext cx="0" cy="0"/>
          <a:chOff x="0" y="0"/>
          <a:chExt cx="0" cy="0"/>
        </a:xfrm>
      </p:grpSpPr>
      <p:sp>
        <p:nvSpPr>
          <p:cNvPr id="1303" name="Google Shape;1303;g10b80712898_13_9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4" name="Google Shape;1304;g10b80712898_13_9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6"/>
        <p:cNvGrpSpPr/>
        <p:nvPr/>
      </p:nvGrpSpPr>
      <p:grpSpPr>
        <a:xfrm>
          <a:off x="0" y="0"/>
          <a:ext cx="0" cy="0"/>
          <a:chOff x="0" y="0"/>
          <a:chExt cx="0" cy="0"/>
        </a:xfrm>
      </p:grpSpPr>
      <p:sp>
        <p:nvSpPr>
          <p:cNvPr id="1317" name="Google Shape;1317;g10a56b53b7b_0_4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8" name="Google Shape;1318;g10a56b53b7b_0_4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3.xml.rels><?xml version="1.0" encoding="UTF-8" standalone="yes"?>
<Relationships xmlns="http://schemas.openxmlformats.org/package/2006/relationships"><Relationship Id="rId3" Type="http://schemas.openxmlformats.org/officeDocument/2006/relationships/hyperlink" Target="http://bit.ly/2TyoMsr" TargetMode="External" /><Relationship Id="rId2" Type="http://schemas.openxmlformats.org/officeDocument/2006/relationships/hyperlink" Target="http://bit.ly/2Tynxth" TargetMode="External" /><Relationship Id="rId1" Type="http://schemas.openxmlformats.org/officeDocument/2006/relationships/slideMaster" Target="../slideMasters/slideMaster1.xml" /><Relationship Id="rId4" Type="http://schemas.openxmlformats.org/officeDocument/2006/relationships/hyperlink" Target="http://bit.ly/2TtBDfr" TargetMode="External" /></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397994" y="36860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a:off x="-5767" y="-121872"/>
            <a:ext cx="9149774" cy="1133179"/>
            <a:chOff x="2306845" y="2793452"/>
            <a:chExt cx="4889005" cy="605492"/>
          </a:xfrm>
        </p:grpSpPr>
        <p:sp>
          <p:nvSpPr>
            <p:cNvPr id="11" name="Google Shape;11;p2"/>
            <p:cNvSpPr/>
            <p:nvPr/>
          </p:nvSpPr>
          <p:spPr>
            <a:xfrm>
              <a:off x="2306845" y="2834969"/>
              <a:ext cx="3335950" cy="563975"/>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3;p2"/>
          <p:cNvGrpSpPr/>
          <p:nvPr/>
        </p:nvGrpSpPr>
        <p:grpSpPr>
          <a:xfrm>
            <a:off x="6237074" y="2616044"/>
            <a:ext cx="2952635" cy="2297118"/>
            <a:chOff x="6237074" y="2616044"/>
            <a:chExt cx="2952635" cy="2297118"/>
          </a:xfrm>
        </p:grpSpPr>
        <p:sp>
          <p:nvSpPr>
            <p:cNvPr id="14" name="Google Shape;14;p2"/>
            <p:cNvSpPr/>
            <p:nvPr/>
          </p:nvSpPr>
          <p:spPr>
            <a:xfrm flipH="1">
              <a:off x="6839330" y="3833246"/>
              <a:ext cx="1326624" cy="1076400"/>
            </a:xfrm>
            <a:custGeom>
              <a:avLst/>
              <a:gdLst/>
              <a:ahLst/>
              <a:cxnLst/>
              <a:rect l="l" t="t" r="r" b="b"/>
              <a:pathLst>
                <a:path w="17008" h="13800" extrusionOk="0">
                  <a:moveTo>
                    <a:pt x="8493" y="0"/>
                  </a:moveTo>
                  <a:cubicBezTo>
                    <a:pt x="8483" y="0"/>
                    <a:pt x="8473" y="0"/>
                    <a:pt x="8463" y="0"/>
                  </a:cubicBezTo>
                  <a:cubicBezTo>
                    <a:pt x="8453" y="0"/>
                    <a:pt x="8443" y="0"/>
                    <a:pt x="8433" y="0"/>
                  </a:cubicBezTo>
                  <a:cubicBezTo>
                    <a:pt x="3782" y="0"/>
                    <a:pt x="0" y="3775"/>
                    <a:pt x="0" y="8430"/>
                  </a:cubicBezTo>
                  <a:cubicBezTo>
                    <a:pt x="17" y="10394"/>
                    <a:pt x="721" y="12310"/>
                    <a:pt x="1997" y="13799"/>
                  </a:cubicBezTo>
                  <a:lnTo>
                    <a:pt x="15043" y="13750"/>
                  </a:lnTo>
                  <a:cubicBezTo>
                    <a:pt x="16320" y="12244"/>
                    <a:pt x="17007" y="10345"/>
                    <a:pt x="16991" y="8365"/>
                  </a:cubicBezTo>
                  <a:cubicBezTo>
                    <a:pt x="16975" y="3742"/>
                    <a:pt x="13161" y="0"/>
                    <a:pt x="84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flipH="1">
              <a:off x="6784418" y="4052818"/>
              <a:ext cx="1380288" cy="856830"/>
            </a:xfrm>
            <a:custGeom>
              <a:avLst/>
              <a:gdLst/>
              <a:ahLst/>
              <a:cxnLst/>
              <a:rect l="l" t="t" r="r" b="b"/>
              <a:pathLst>
                <a:path w="17696" h="10985" extrusionOk="0">
                  <a:moveTo>
                    <a:pt x="14814" y="1"/>
                  </a:moveTo>
                  <a:cubicBezTo>
                    <a:pt x="13685" y="2260"/>
                    <a:pt x="11328" y="4338"/>
                    <a:pt x="8201" y="5517"/>
                  </a:cubicBezTo>
                  <a:cubicBezTo>
                    <a:pt x="6501" y="6161"/>
                    <a:pt x="4788" y="6466"/>
                    <a:pt x="3184" y="6466"/>
                  </a:cubicBezTo>
                  <a:cubicBezTo>
                    <a:pt x="2056" y="6466"/>
                    <a:pt x="981" y="6315"/>
                    <a:pt x="1" y="6024"/>
                  </a:cubicBezTo>
                  <a:lnTo>
                    <a:pt x="1" y="6024"/>
                  </a:lnTo>
                  <a:cubicBezTo>
                    <a:pt x="99" y="7841"/>
                    <a:pt x="803" y="9593"/>
                    <a:pt x="1981" y="10984"/>
                  </a:cubicBezTo>
                  <a:lnTo>
                    <a:pt x="15027" y="10935"/>
                  </a:lnTo>
                  <a:cubicBezTo>
                    <a:pt x="17695" y="7743"/>
                    <a:pt x="17613" y="3078"/>
                    <a:pt x="1481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flipH="1">
              <a:off x="8316715" y="2616044"/>
              <a:ext cx="872994" cy="2297101"/>
            </a:xfrm>
            <a:custGeom>
              <a:avLst/>
              <a:gdLst/>
              <a:ahLst/>
              <a:cxnLst/>
              <a:rect l="l" t="t" r="r" b="b"/>
              <a:pathLst>
                <a:path w="19807" h="52118" extrusionOk="0">
                  <a:moveTo>
                    <a:pt x="9782" y="0"/>
                  </a:moveTo>
                  <a:cubicBezTo>
                    <a:pt x="9779" y="0"/>
                    <a:pt x="9776" y="0"/>
                    <a:pt x="9772" y="0"/>
                  </a:cubicBezTo>
                  <a:cubicBezTo>
                    <a:pt x="4338" y="17"/>
                    <a:pt x="0" y="14257"/>
                    <a:pt x="82" y="31805"/>
                  </a:cubicBezTo>
                  <a:cubicBezTo>
                    <a:pt x="115" y="39530"/>
                    <a:pt x="1015" y="46618"/>
                    <a:pt x="2456" y="52118"/>
                  </a:cubicBezTo>
                  <a:lnTo>
                    <a:pt x="17580" y="52052"/>
                  </a:lnTo>
                  <a:cubicBezTo>
                    <a:pt x="18988" y="46553"/>
                    <a:pt x="19806" y="39449"/>
                    <a:pt x="19774" y="31723"/>
                  </a:cubicBezTo>
                  <a:cubicBezTo>
                    <a:pt x="19692" y="14202"/>
                    <a:pt x="15212" y="0"/>
                    <a:pt x="978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flipH="1">
              <a:off x="8316715" y="3065538"/>
              <a:ext cx="861446" cy="1847624"/>
            </a:xfrm>
            <a:custGeom>
              <a:avLst/>
              <a:gdLst/>
              <a:ahLst/>
              <a:cxnLst/>
              <a:rect l="l" t="t" r="r" b="b"/>
              <a:pathLst>
                <a:path w="19545" h="41920" extrusionOk="0">
                  <a:moveTo>
                    <a:pt x="16794" y="0"/>
                  </a:moveTo>
                  <a:lnTo>
                    <a:pt x="16794" y="213"/>
                  </a:lnTo>
                  <a:cubicBezTo>
                    <a:pt x="16876" y="17138"/>
                    <a:pt x="11786" y="30888"/>
                    <a:pt x="5435" y="30904"/>
                  </a:cubicBezTo>
                  <a:cubicBezTo>
                    <a:pt x="5423" y="30904"/>
                    <a:pt x="5411" y="30904"/>
                    <a:pt x="5399" y="30904"/>
                  </a:cubicBezTo>
                  <a:cubicBezTo>
                    <a:pt x="3464" y="30904"/>
                    <a:pt x="1627" y="29597"/>
                    <a:pt x="0" y="27319"/>
                  </a:cubicBezTo>
                  <a:lnTo>
                    <a:pt x="0" y="27319"/>
                  </a:lnTo>
                  <a:cubicBezTo>
                    <a:pt x="344" y="32803"/>
                    <a:pt x="1113" y="37811"/>
                    <a:pt x="2210" y="41920"/>
                  </a:cubicBezTo>
                  <a:lnTo>
                    <a:pt x="17335" y="41871"/>
                  </a:lnTo>
                  <a:cubicBezTo>
                    <a:pt x="18726" y="36355"/>
                    <a:pt x="19544" y="29267"/>
                    <a:pt x="19512" y="21525"/>
                  </a:cubicBezTo>
                  <a:cubicBezTo>
                    <a:pt x="19479" y="13209"/>
                    <a:pt x="18448" y="5647"/>
                    <a:pt x="1679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flipH="1">
              <a:off x="6281781" y="4046994"/>
              <a:ext cx="1061692" cy="859769"/>
            </a:xfrm>
            <a:custGeom>
              <a:avLst/>
              <a:gdLst/>
              <a:ahLst/>
              <a:cxnLst/>
              <a:rect l="l" t="t" r="r" b="b"/>
              <a:pathLst>
                <a:path w="17122" h="13865" extrusionOk="0">
                  <a:moveTo>
                    <a:pt x="8559" y="0"/>
                  </a:moveTo>
                  <a:cubicBezTo>
                    <a:pt x="8549" y="0"/>
                    <a:pt x="8539" y="0"/>
                    <a:pt x="8529" y="0"/>
                  </a:cubicBezTo>
                  <a:cubicBezTo>
                    <a:pt x="3847" y="17"/>
                    <a:pt x="50" y="3782"/>
                    <a:pt x="1" y="8447"/>
                  </a:cubicBezTo>
                  <a:cubicBezTo>
                    <a:pt x="17" y="10444"/>
                    <a:pt x="721" y="12359"/>
                    <a:pt x="2014" y="13865"/>
                  </a:cubicBezTo>
                  <a:lnTo>
                    <a:pt x="15158" y="13815"/>
                  </a:lnTo>
                  <a:cubicBezTo>
                    <a:pt x="16418" y="12293"/>
                    <a:pt x="17122" y="10378"/>
                    <a:pt x="17106" y="8397"/>
                  </a:cubicBezTo>
                  <a:cubicBezTo>
                    <a:pt x="17024" y="3726"/>
                    <a:pt x="13210" y="0"/>
                    <a:pt x="85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flipH="1">
              <a:off x="6237074" y="4220559"/>
              <a:ext cx="1105408" cy="686203"/>
            </a:xfrm>
            <a:custGeom>
              <a:avLst/>
              <a:gdLst/>
              <a:ahLst/>
              <a:cxnLst/>
              <a:rect l="l" t="t" r="r" b="b"/>
              <a:pathLst>
                <a:path w="17827" h="11066" extrusionOk="0">
                  <a:moveTo>
                    <a:pt x="14913" y="0"/>
                  </a:moveTo>
                  <a:cubicBezTo>
                    <a:pt x="13783" y="2292"/>
                    <a:pt x="11410" y="4371"/>
                    <a:pt x="8251" y="5566"/>
                  </a:cubicBezTo>
                  <a:cubicBezTo>
                    <a:pt x="6550" y="6210"/>
                    <a:pt x="4821" y="6515"/>
                    <a:pt x="3203" y="6515"/>
                  </a:cubicBezTo>
                  <a:cubicBezTo>
                    <a:pt x="2064" y="6515"/>
                    <a:pt x="981" y="6364"/>
                    <a:pt x="1" y="6073"/>
                  </a:cubicBezTo>
                  <a:lnTo>
                    <a:pt x="1" y="6073"/>
                  </a:lnTo>
                  <a:cubicBezTo>
                    <a:pt x="99" y="7906"/>
                    <a:pt x="803" y="9658"/>
                    <a:pt x="1998" y="11066"/>
                  </a:cubicBezTo>
                  <a:lnTo>
                    <a:pt x="15142" y="11016"/>
                  </a:lnTo>
                  <a:cubicBezTo>
                    <a:pt x="17826" y="7808"/>
                    <a:pt x="17728" y="3094"/>
                    <a:pt x="149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 name="Google Shape;22;p2"/>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 name="Google Shape;23;p2"/>
          <p:cNvGrpSpPr/>
          <p:nvPr/>
        </p:nvGrpSpPr>
        <p:grpSpPr>
          <a:xfrm>
            <a:off x="-1033626" y="-226917"/>
            <a:ext cx="3748408" cy="1896046"/>
            <a:chOff x="2663275" y="2656975"/>
            <a:chExt cx="2268600" cy="1147450"/>
          </a:xfrm>
        </p:grpSpPr>
        <p:sp>
          <p:nvSpPr>
            <p:cNvPr id="24" name="Google Shape;24;p2"/>
            <p:cNvSpPr/>
            <p:nvPr/>
          </p:nvSpPr>
          <p:spPr>
            <a:xfrm>
              <a:off x="2663750" y="2656975"/>
              <a:ext cx="2142500" cy="854250"/>
            </a:xfrm>
            <a:custGeom>
              <a:avLst/>
              <a:gdLst/>
              <a:ahLst/>
              <a:cxnLst/>
              <a:rect l="l" t="t" r="r" b="b"/>
              <a:pathLst>
                <a:path w="85700" h="34170" extrusionOk="0">
                  <a:moveTo>
                    <a:pt x="45239" y="0"/>
                  </a:moveTo>
                  <a:cubicBezTo>
                    <a:pt x="42593" y="0"/>
                    <a:pt x="39481" y="341"/>
                    <a:pt x="35824" y="1163"/>
                  </a:cubicBezTo>
                  <a:cubicBezTo>
                    <a:pt x="32501" y="1916"/>
                    <a:pt x="23843" y="9903"/>
                    <a:pt x="19669" y="11704"/>
                  </a:cubicBezTo>
                  <a:cubicBezTo>
                    <a:pt x="16036" y="13251"/>
                    <a:pt x="0" y="22377"/>
                    <a:pt x="8739" y="22377"/>
                  </a:cubicBezTo>
                  <a:cubicBezTo>
                    <a:pt x="10079" y="22377"/>
                    <a:pt x="12003" y="22162"/>
                    <a:pt x="14643" y="21672"/>
                  </a:cubicBezTo>
                  <a:lnTo>
                    <a:pt x="14643" y="21672"/>
                  </a:lnTo>
                  <a:cubicBezTo>
                    <a:pt x="14643" y="21672"/>
                    <a:pt x="13285" y="26174"/>
                    <a:pt x="17721" y="28105"/>
                  </a:cubicBezTo>
                  <a:cubicBezTo>
                    <a:pt x="20043" y="29104"/>
                    <a:pt x="23696" y="29782"/>
                    <a:pt x="27599" y="29782"/>
                  </a:cubicBezTo>
                  <a:cubicBezTo>
                    <a:pt x="31179" y="29782"/>
                    <a:pt x="34968" y="29212"/>
                    <a:pt x="38132" y="27794"/>
                  </a:cubicBezTo>
                  <a:cubicBezTo>
                    <a:pt x="38574" y="30855"/>
                    <a:pt x="42388" y="34129"/>
                    <a:pt x="43959" y="34162"/>
                  </a:cubicBezTo>
                  <a:cubicBezTo>
                    <a:pt x="44144" y="34165"/>
                    <a:pt x="44415" y="34170"/>
                    <a:pt x="44754" y="34170"/>
                  </a:cubicBezTo>
                  <a:cubicBezTo>
                    <a:pt x="47267" y="34170"/>
                    <a:pt x="53568" y="33931"/>
                    <a:pt x="57087" y="31493"/>
                  </a:cubicBezTo>
                  <a:cubicBezTo>
                    <a:pt x="57087" y="31493"/>
                    <a:pt x="85634" y="25355"/>
                    <a:pt x="85683" y="18857"/>
                  </a:cubicBezTo>
                  <a:cubicBezTo>
                    <a:pt x="85699" y="16745"/>
                    <a:pt x="75551" y="14290"/>
                    <a:pt x="75551" y="14290"/>
                  </a:cubicBezTo>
                  <a:cubicBezTo>
                    <a:pt x="75551" y="14290"/>
                    <a:pt x="76958" y="10935"/>
                    <a:pt x="74667" y="10133"/>
                  </a:cubicBezTo>
                  <a:cubicBezTo>
                    <a:pt x="72359" y="9347"/>
                    <a:pt x="59935" y="7890"/>
                    <a:pt x="59935" y="7890"/>
                  </a:cubicBezTo>
                  <a:cubicBezTo>
                    <a:pt x="59935" y="7890"/>
                    <a:pt x="57982" y="0"/>
                    <a:pt x="4523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3038425" y="3049825"/>
              <a:ext cx="754200" cy="754600"/>
            </a:xfrm>
            <a:custGeom>
              <a:avLst/>
              <a:gdLst/>
              <a:ahLst/>
              <a:cxnLst/>
              <a:rect l="l" t="t" r="r" b="b"/>
              <a:pathLst>
                <a:path w="30168" h="30184" extrusionOk="0">
                  <a:moveTo>
                    <a:pt x="30167" y="0"/>
                  </a:moveTo>
                  <a:lnTo>
                    <a:pt x="30167" y="0"/>
                  </a:lnTo>
                  <a:cubicBezTo>
                    <a:pt x="16827" y="6204"/>
                    <a:pt x="8905" y="24520"/>
                    <a:pt x="1899" y="26681"/>
                  </a:cubicBezTo>
                  <a:lnTo>
                    <a:pt x="0" y="30184"/>
                  </a:lnTo>
                  <a:cubicBezTo>
                    <a:pt x="6269" y="29693"/>
                    <a:pt x="18038" y="6155"/>
                    <a:pt x="30020" y="950"/>
                  </a:cubicBezTo>
                  <a:lnTo>
                    <a:pt x="30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437400" y="3126900"/>
              <a:ext cx="802500" cy="247450"/>
            </a:xfrm>
            <a:custGeom>
              <a:avLst/>
              <a:gdLst/>
              <a:ahLst/>
              <a:cxnLst/>
              <a:rect l="l" t="t" r="r" b="b"/>
              <a:pathLst>
                <a:path w="32100" h="9898" extrusionOk="0">
                  <a:moveTo>
                    <a:pt x="21037" y="0"/>
                  </a:moveTo>
                  <a:cubicBezTo>
                    <a:pt x="15715" y="0"/>
                    <a:pt x="8967" y="1585"/>
                    <a:pt x="1932" y="7295"/>
                  </a:cubicBezTo>
                  <a:lnTo>
                    <a:pt x="0" y="9897"/>
                  </a:lnTo>
                  <a:cubicBezTo>
                    <a:pt x="0" y="9897"/>
                    <a:pt x="8463" y="2384"/>
                    <a:pt x="17859" y="1337"/>
                  </a:cubicBezTo>
                  <a:cubicBezTo>
                    <a:pt x="19479" y="1161"/>
                    <a:pt x="20930" y="1087"/>
                    <a:pt x="22224" y="1087"/>
                  </a:cubicBezTo>
                  <a:cubicBezTo>
                    <a:pt x="29116" y="1087"/>
                    <a:pt x="31575" y="3186"/>
                    <a:pt x="31575" y="3186"/>
                  </a:cubicBezTo>
                  <a:lnTo>
                    <a:pt x="32099" y="2466"/>
                  </a:lnTo>
                  <a:cubicBezTo>
                    <a:pt x="32099" y="2466"/>
                    <a:pt x="27677" y="0"/>
                    <a:pt x="210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3345325" y="2904150"/>
              <a:ext cx="202575" cy="568825"/>
            </a:xfrm>
            <a:custGeom>
              <a:avLst/>
              <a:gdLst/>
              <a:ahLst/>
              <a:cxnLst/>
              <a:rect l="l" t="t" r="r" b="b"/>
              <a:pathLst>
                <a:path w="8103" h="22753" extrusionOk="0">
                  <a:moveTo>
                    <a:pt x="5026" y="0"/>
                  </a:moveTo>
                  <a:lnTo>
                    <a:pt x="4666" y="327"/>
                  </a:lnTo>
                  <a:cubicBezTo>
                    <a:pt x="4666" y="327"/>
                    <a:pt x="5893" y="2979"/>
                    <a:pt x="4878" y="10296"/>
                  </a:cubicBezTo>
                  <a:cubicBezTo>
                    <a:pt x="3945" y="17023"/>
                    <a:pt x="1" y="22752"/>
                    <a:pt x="1" y="22752"/>
                  </a:cubicBezTo>
                  <a:lnTo>
                    <a:pt x="1310" y="21492"/>
                  </a:lnTo>
                  <a:cubicBezTo>
                    <a:pt x="8103" y="10722"/>
                    <a:pt x="5026" y="0"/>
                    <a:pt x="50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663275" y="2657200"/>
              <a:ext cx="2142975" cy="663950"/>
            </a:xfrm>
            <a:custGeom>
              <a:avLst/>
              <a:gdLst/>
              <a:ahLst/>
              <a:cxnLst/>
              <a:rect l="l" t="t" r="r" b="b"/>
              <a:pathLst>
                <a:path w="85719" h="26558" extrusionOk="0">
                  <a:moveTo>
                    <a:pt x="45281" y="1"/>
                  </a:moveTo>
                  <a:cubicBezTo>
                    <a:pt x="42629" y="1"/>
                    <a:pt x="39510" y="343"/>
                    <a:pt x="35843" y="1170"/>
                  </a:cubicBezTo>
                  <a:cubicBezTo>
                    <a:pt x="32520" y="1907"/>
                    <a:pt x="23862" y="9911"/>
                    <a:pt x="19688" y="11695"/>
                  </a:cubicBezTo>
                  <a:cubicBezTo>
                    <a:pt x="16052" y="13243"/>
                    <a:pt x="0" y="22379"/>
                    <a:pt x="8773" y="22379"/>
                  </a:cubicBezTo>
                  <a:cubicBezTo>
                    <a:pt x="10113" y="22379"/>
                    <a:pt x="12032" y="22166"/>
                    <a:pt x="14662" y="21680"/>
                  </a:cubicBezTo>
                  <a:cubicBezTo>
                    <a:pt x="14662" y="21680"/>
                    <a:pt x="28003" y="18177"/>
                    <a:pt x="30736" y="16818"/>
                  </a:cubicBezTo>
                  <a:cubicBezTo>
                    <a:pt x="32111" y="16786"/>
                    <a:pt x="33470" y="16638"/>
                    <a:pt x="34812" y="16360"/>
                  </a:cubicBezTo>
                  <a:cubicBezTo>
                    <a:pt x="36734" y="17728"/>
                    <a:pt x="39498" y="18235"/>
                    <a:pt x="42384" y="18235"/>
                  </a:cubicBezTo>
                  <a:cubicBezTo>
                    <a:pt x="45129" y="18235"/>
                    <a:pt x="47984" y="17776"/>
                    <a:pt x="50329" y="17162"/>
                  </a:cubicBezTo>
                  <a:cubicBezTo>
                    <a:pt x="51655" y="17473"/>
                    <a:pt x="52997" y="17702"/>
                    <a:pt x="54356" y="17849"/>
                  </a:cubicBezTo>
                  <a:cubicBezTo>
                    <a:pt x="58113" y="22888"/>
                    <a:pt x="65635" y="23140"/>
                    <a:pt x="67101" y="23140"/>
                  </a:cubicBezTo>
                  <a:cubicBezTo>
                    <a:pt x="67264" y="23140"/>
                    <a:pt x="67353" y="23137"/>
                    <a:pt x="67353" y="23137"/>
                  </a:cubicBezTo>
                  <a:cubicBezTo>
                    <a:pt x="69006" y="24921"/>
                    <a:pt x="71641" y="25985"/>
                    <a:pt x="74457" y="26558"/>
                  </a:cubicBezTo>
                  <a:cubicBezTo>
                    <a:pt x="80431" y="24348"/>
                    <a:pt x="85685" y="21647"/>
                    <a:pt x="85702" y="18848"/>
                  </a:cubicBezTo>
                  <a:cubicBezTo>
                    <a:pt x="85718" y="16736"/>
                    <a:pt x="75570" y="14281"/>
                    <a:pt x="75570" y="14281"/>
                  </a:cubicBezTo>
                  <a:cubicBezTo>
                    <a:pt x="75570" y="14281"/>
                    <a:pt x="76977" y="10926"/>
                    <a:pt x="74686" y="10124"/>
                  </a:cubicBezTo>
                  <a:cubicBezTo>
                    <a:pt x="72378" y="9338"/>
                    <a:pt x="59954" y="7881"/>
                    <a:pt x="59954" y="7881"/>
                  </a:cubicBezTo>
                  <a:cubicBezTo>
                    <a:pt x="59954" y="7881"/>
                    <a:pt x="58004" y="1"/>
                    <a:pt x="45281" y="1"/>
                  </a:cubicBezTo>
                  <a:close/>
                </a:path>
              </a:pathLst>
            </a:custGeom>
            <a:solidFill>
              <a:srgbClr val="828234">
                <a:alpha val="58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2663425" y="2671700"/>
              <a:ext cx="2141175" cy="649450"/>
            </a:xfrm>
            <a:custGeom>
              <a:avLst/>
              <a:gdLst/>
              <a:ahLst/>
              <a:cxnLst/>
              <a:rect l="l" t="t" r="r" b="b"/>
              <a:pathLst>
                <a:path w="85647" h="25978" extrusionOk="0">
                  <a:moveTo>
                    <a:pt x="38767" y="1"/>
                  </a:moveTo>
                  <a:cubicBezTo>
                    <a:pt x="37818" y="148"/>
                    <a:pt x="36852" y="344"/>
                    <a:pt x="35821" y="574"/>
                  </a:cubicBezTo>
                  <a:cubicBezTo>
                    <a:pt x="32498" y="1327"/>
                    <a:pt x="20876" y="7874"/>
                    <a:pt x="19665" y="11099"/>
                  </a:cubicBezTo>
                  <a:cubicBezTo>
                    <a:pt x="16046" y="12660"/>
                    <a:pt x="0" y="21788"/>
                    <a:pt x="8736" y="21788"/>
                  </a:cubicBezTo>
                  <a:cubicBezTo>
                    <a:pt x="10076" y="21788"/>
                    <a:pt x="12000" y="21573"/>
                    <a:pt x="14640" y="21083"/>
                  </a:cubicBezTo>
                  <a:cubicBezTo>
                    <a:pt x="14640" y="21083"/>
                    <a:pt x="27980" y="17580"/>
                    <a:pt x="30730" y="16222"/>
                  </a:cubicBezTo>
                  <a:cubicBezTo>
                    <a:pt x="32089" y="16206"/>
                    <a:pt x="33464" y="16042"/>
                    <a:pt x="34806" y="15780"/>
                  </a:cubicBezTo>
                  <a:cubicBezTo>
                    <a:pt x="36720" y="17140"/>
                    <a:pt x="39481" y="17643"/>
                    <a:pt x="42366" y="17643"/>
                  </a:cubicBezTo>
                  <a:cubicBezTo>
                    <a:pt x="45108" y="17643"/>
                    <a:pt x="47962" y="17188"/>
                    <a:pt x="50307" y="16582"/>
                  </a:cubicBezTo>
                  <a:cubicBezTo>
                    <a:pt x="51633" y="16877"/>
                    <a:pt x="52991" y="17106"/>
                    <a:pt x="54334" y="17269"/>
                  </a:cubicBezTo>
                  <a:cubicBezTo>
                    <a:pt x="58105" y="22308"/>
                    <a:pt x="65628" y="22560"/>
                    <a:pt x="67095" y="22560"/>
                  </a:cubicBezTo>
                  <a:cubicBezTo>
                    <a:pt x="67258" y="22560"/>
                    <a:pt x="67347" y="22557"/>
                    <a:pt x="67347" y="22557"/>
                  </a:cubicBezTo>
                  <a:cubicBezTo>
                    <a:pt x="69000" y="24341"/>
                    <a:pt x="71635" y="25405"/>
                    <a:pt x="74451" y="25978"/>
                  </a:cubicBezTo>
                  <a:cubicBezTo>
                    <a:pt x="80098" y="23899"/>
                    <a:pt x="85090" y="21362"/>
                    <a:pt x="85647" y="18743"/>
                  </a:cubicBezTo>
                  <a:lnTo>
                    <a:pt x="85647" y="18743"/>
                  </a:lnTo>
                  <a:cubicBezTo>
                    <a:pt x="83220" y="19150"/>
                    <a:pt x="81067" y="19327"/>
                    <a:pt x="79156" y="19327"/>
                  </a:cubicBezTo>
                  <a:cubicBezTo>
                    <a:pt x="66409" y="19327"/>
                    <a:pt x="64466" y="11442"/>
                    <a:pt x="64466" y="11442"/>
                  </a:cubicBezTo>
                  <a:cubicBezTo>
                    <a:pt x="64466" y="11442"/>
                    <a:pt x="62183" y="12036"/>
                    <a:pt x="59073" y="12036"/>
                  </a:cubicBezTo>
                  <a:cubicBezTo>
                    <a:pt x="56206" y="12036"/>
                    <a:pt x="52637" y="11532"/>
                    <a:pt x="49505" y="9593"/>
                  </a:cubicBezTo>
                  <a:cubicBezTo>
                    <a:pt x="47410" y="8300"/>
                    <a:pt x="48834" y="5026"/>
                    <a:pt x="48834" y="5026"/>
                  </a:cubicBezTo>
                  <a:cubicBezTo>
                    <a:pt x="48834" y="5026"/>
                    <a:pt x="38685" y="2571"/>
                    <a:pt x="38702" y="459"/>
                  </a:cubicBezTo>
                  <a:cubicBezTo>
                    <a:pt x="38702" y="312"/>
                    <a:pt x="38718" y="148"/>
                    <a:pt x="3876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4161700" y="2767875"/>
              <a:ext cx="77775" cy="69225"/>
            </a:xfrm>
            <a:custGeom>
              <a:avLst/>
              <a:gdLst/>
              <a:ahLst/>
              <a:cxnLst/>
              <a:rect l="l" t="t" r="r" b="b"/>
              <a:pathLst>
                <a:path w="3111" h="2769" extrusionOk="0">
                  <a:moveTo>
                    <a:pt x="3111" y="0"/>
                  </a:moveTo>
                  <a:cubicBezTo>
                    <a:pt x="1376" y="360"/>
                    <a:pt x="1" y="1441"/>
                    <a:pt x="819" y="1965"/>
                  </a:cubicBezTo>
                  <a:lnTo>
                    <a:pt x="999" y="2406"/>
                  </a:lnTo>
                  <a:cubicBezTo>
                    <a:pt x="1168" y="2662"/>
                    <a:pt x="1339" y="2768"/>
                    <a:pt x="1506" y="2768"/>
                  </a:cubicBezTo>
                  <a:cubicBezTo>
                    <a:pt x="2356" y="2768"/>
                    <a:pt x="3111" y="0"/>
                    <a:pt x="31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4125625" y="2717950"/>
              <a:ext cx="69400" cy="73650"/>
            </a:xfrm>
            <a:custGeom>
              <a:avLst/>
              <a:gdLst/>
              <a:ahLst/>
              <a:cxnLst/>
              <a:rect l="l" t="t" r="r" b="b"/>
              <a:pathLst>
                <a:path w="2776" h="2946" extrusionOk="0">
                  <a:moveTo>
                    <a:pt x="2049" y="0"/>
                  </a:moveTo>
                  <a:cubicBezTo>
                    <a:pt x="719" y="1171"/>
                    <a:pt x="1" y="2670"/>
                    <a:pt x="879" y="2670"/>
                  </a:cubicBezTo>
                  <a:cubicBezTo>
                    <a:pt x="897" y="2670"/>
                    <a:pt x="916" y="2670"/>
                    <a:pt x="936" y="2668"/>
                  </a:cubicBezTo>
                  <a:lnTo>
                    <a:pt x="1296" y="2881"/>
                  </a:lnTo>
                  <a:cubicBezTo>
                    <a:pt x="1419" y="2925"/>
                    <a:pt x="1528" y="2945"/>
                    <a:pt x="1623" y="2945"/>
                  </a:cubicBezTo>
                  <a:cubicBezTo>
                    <a:pt x="2775" y="2945"/>
                    <a:pt x="2049" y="1"/>
                    <a:pt x="20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4040575" y="3171900"/>
              <a:ext cx="67950" cy="73125"/>
            </a:xfrm>
            <a:custGeom>
              <a:avLst/>
              <a:gdLst/>
              <a:ahLst/>
              <a:cxnLst/>
              <a:rect l="l" t="t" r="r" b="b"/>
              <a:pathLst>
                <a:path w="2718" h="2925" extrusionOk="0">
                  <a:moveTo>
                    <a:pt x="1159" y="0"/>
                  </a:moveTo>
                  <a:cubicBezTo>
                    <a:pt x="274" y="0"/>
                    <a:pt x="1" y="2925"/>
                    <a:pt x="1" y="2925"/>
                  </a:cubicBezTo>
                  <a:cubicBezTo>
                    <a:pt x="1588" y="2139"/>
                    <a:pt x="2718" y="813"/>
                    <a:pt x="1834" y="568"/>
                  </a:cubicBezTo>
                  <a:lnTo>
                    <a:pt x="1588" y="208"/>
                  </a:lnTo>
                  <a:cubicBezTo>
                    <a:pt x="1431" y="63"/>
                    <a:pt x="1288" y="0"/>
                    <a:pt x="11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990750" y="3208425"/>
              <a:ext cx="64475" cy="76300"/>
            </a:xfrm>
            <a:custGeom>
              <a:avLst/>
              <a:gdLst/>
              <a:ahLst/>
              <a:cxnLst/>
              <a:rect l="l" t="t" r="r" b="b"/>
              <a:pathLst>
                <a:path w="2579" h="3052" extrusionOk="0">
                  <a:moveTo>
                    <a:pt x="994" y="1"/>
                  </a:moveTo>
                  <a:cubicBezTo>
                    <a:pt x="1" y="1"/>
                    <a:pt x="107" y="3052"/>
                    <a:pt x="107" y="3052"/>
                  </a:cubicBezTo>
                  <a:cubicBezTo>
                    <a:pt x="1629" y="1988"/>
                    <a:pt x="2578" y="482"/>
                    <a:pt x="1662" y="400"/>
                  </a:cubicBezTo>
                  <a:lnTo>
                    <a:pt x="1367" y="122"/>
                  </a:lnTo>
                  <a:cubicBezTo>
                    <a:pt x="1228" y="38"/>
                    <a:pt x="1104" y="1"/>
                    <a:pt x="9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037200" y="3207650"/>
              <a:ext cx="54050" cy="63975"/>
            </a:xfrm>
            <a:custGeom>
              <a:avLst/>
              <a:gdLst/>
              <a:ahLst/>
              <a:cxnLst/>
              <a:rect l="l" t="t" r="r" b="b"/>
              <a:pathLst>
                <a:path w="2162" h="2559" extrusionOk="0">
                  <a:moveTo>
                    <a:pt x="1754" y="0"/>
                  </a:moveTo>
                  <a:cubicBezTo>
                    <a:pt x="1700" y="0"/>
                    <a:pt x="1634" y="23"/>
                    <a:pt x="1555" y="71"/>
                  </a:cubicBezTo>
                  <a:lnTo>
                    <a:pt x="1244" y="38"/>
                  </a:lnTo>
                  <a:cubicBezTo>
                    <a:pt x="0" y="202"/>
                    <a:pt x="1211" y="2559"/>
                    <a:pt x="1211" y="2559"/>
                  </a:cubicBezTo>
                  <a:cubicBezTo>
                    <a:pt x="1890" y="1273"/>
                    <a:pt x="2161" y="0"/>
                    <a:pt x="17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121075" y="2888175"/>
              <a:ext cx="59275" cy="47525"/>
            </a:xfrm>
            <a:custGeom>
              <a:avLst/>
              <a:gdLst/>
              <a:ahLst/>
              <a:cxnLst/>
              <a:rect l="l" t="t" r="r" b="b"/>
              <a:pathLst>
                <a:path w="2371" h="1901" extrusionOk="0">
                  <a:moveTo>
                    <a:pt x="5" y="1"/>
                  </a:moveTo>
                  <a:cubicBezTo>
                    <a:pt x="2" y="1"/>
                    <a:pt x="1" y="1"/>
                    <a:pt x="1" y="1"/>
                  </a:cubicBezTo>
                  <a:cubicBezTo>
                    <a:pt x="255" y="1089"/>
                    <a:pt x="732" y="1900"/>
                    <a:pt x="1056" y="1900"/>
                  </a:cubicBezTo>
                  <a:cubicBezTo>
                    <a:pt x="1171" y="1900"/>
                    <a:pt x="1267" y="1799"/>
                    <a:pt x="1326" y="1572"/>
                  </a:cubicBezTo>
                  <a:lnTo>
                    <a:pt x="1572" y="1294"/>
                  </a:lnTo>
                  <a:cubicBezTo>
                    <a:pt x="2370" y="16"/>
                    <a:pt x="115" y="1"/>
                    <a:pt x="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165950" y="2825150"/>
              <a:ext cx="54600" cy="61075"/>
            </a:xfrm>
            <a:custGeom>
              <a:avLst/>
              <a:gdLst/>
              <a:ahLst/>
              <a:cxnLst/>
              <a:rect l="l" t="t" r="r" b="b"/>
              <a:pathLst>
                <a:path w="2184" h="2443" extrusionOk="0">
                  <a:moveTo>
                    <a:pt x="186" y="1"/>
                  </a:moveTo>
                  <a:cubicBezTo>
                    <a:pt x="1" y="1313"/>
                    <a:pt x="137" y="2443"/>
                    <a:pt x="474" y="2443"/>
                  </a:cubicBezTo>
                  <a:cubicBezTo>
                    <a:pt x="553" y="2443"/>
                    <a:pt x="643" y="2380"/>
                    <a:pt x="743" y="2243"/>
                  </a:cubicBezTo>
                  <a:lnTo>
                    <a:pt x="1037" y="2112"/>
                  </a:lnTo>
                  <a:cubicBezTo>
                    <a:pt x="2183" y="1294"/>
                    <a:pt x="186" y="1"/>
                    <a:pt x="1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4083900" y="3213050"/>
              <a:ext cx="54150" cy="54075"/>
            </a:xfrm>
            <a:custGeom>
              <a:avLst/>
              <a:gdLst/>
              <a:ahLst/>
              <a:cxnLst/>
              <a:rect l="l" t="t" r="r" b="b"/>
              <a:pathLst>
                <a:path w="2166" h="2163" extrusionOk="0">
                  <a:moveTo>
                    <a:pt x="1177" y="1"/>
                  </a:moveTo>
                  <a:cubicBezTo>
                    <a:pt x="1" y="1"/>
                    <a:pt x="1034" y="2163"/>
                    <a:pt x="1034" y="2163"/>
                  </a:cubicBezTo>
                  <a:cubicBezTo>
                    <a:pt x="1824" y="1134"/>
                    <a:pt x="2166" y="52"/>
                    <a:pt x="1689" y="52"/>
                  </a:cubicBezTo>
                  <a:cubicBezTo>
                    <a:pt x="1643" y="52"/>
                    <a:pt x="1588" y="62"/>
                    <a:pt x="1525" y="84"/>
                  </a:cubicBezTo>
                  <a:lnTo>
                    <a:pt x="1230" y="2"/>
                  </a:lnTo>
                  <a:cubicBezTo>
                    <a:pt x="1212" y="1"/>
                    <a:pt x="1194" y="1"/>
                    <a:pt x="11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4837725" y="3166850"/>
              <a:ext cx="94150" cy="52000"/>
            </a:xfrm>
            <a:custGeom>
              <a:avLst/>
              <a:gdLst/>
              <a:ahLst/>
              <a:cxnLst/>
              <a:rect l="l" t="t" r="r" b="b"/>
              <a:pathLst>
                <a:path w="3766" h="2080" extrusionOk="0">
                  <a:moveTo>
                    <a:pt x="1081" y="1"/>
                  </a:moveTo>
                  <a:lnTo>
                    <a:pt x="1" y="999"/>
                  </a:lnTo>
                  <a:lnTo>
                    <a:pt x="901" y="2079"/>
                  </a:lnTo>
                  <a:lnTo>
                    <a:pt x="3765" y="983"/>
                  </a:lnTo>
                  <a:lnTo>
                    <a:pt x="108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4814400" y="3131650"/>
              <a:ext cx="62225" cy="51600"/>
            </a:xfrm>
            <a:custGeom>
              <a:avLst/>
              <a:gdLst/>
              <a:ahLst/>
              <a:cxnLst/>
              <a:rect l="l" t="t" r="r" b="b"/>
              <a:pathLst>
                <a:path w="2489" h="2064" extrusionOk="0">
                  <a:moveTo>
                    <a:pt x="2489" y="1"/>
                  </a:moveTo>
                  <a:lnTo>
                    <a:pt x="737" y="345"/>
                  </a:lnTo>
                  <a:lnTo>
                    <a:pt x="1" y="1294"/>
                  </a:lnTo>
                  <a:lnTo>
                    <a:pt x="721" y="2063"/>
                  </a:lnTo>
                  <a:lnTo>
                    <a:pt x="1867" y="1114"/>
                  </a:lnTo>
                  <a:lnTo>
                    <a:pt x="248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4505025" y="3342000"/>
              <a:ext cx="56500" cy="72450"/>
            </a:xfrm>
            <a:custGeom>
              <a:avLst/>
              <a:gdLst/>
              <a:ahLst/>
              <a:cxnLst/>
              <a:rect l="l" t="t" r="r" b="b"/>
              <a:pathLst>
                <a:path w="2260" h="2898" extrusionOk="0">
                  <a:moveTo>
                    <a:pt x="1032" y="0"/>
                  </a:moveTo>
                  <a:lnTo>
                    <a:pt x="1" y="917"/>
                  </a:lnTo>
                  <a:lnTo>
                    <a:pt x="1229" y="2898"/>
                  </a:lnTo>
                  <a:lnTo>
                    <a:pt x="2260" y="1097"/>
                  </a:lnTo>
                  <a:lnTo>
                    <a:pt x="103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4551675" y="3332175"/>
              <a:ext cx="94975" cy="39725"/>
            </a:xfrm>
            <a:custGeom>
              <a:avLst/>
              <a:gdLst/>
              <a:ahLst/>
              <a:cxnLst/>
              <a:rect l="l" t="t" r="r" b="b"/>
              <a:pathLst>
                <a:path w="3799" h="1589" extrusionOk="0">
                  <a:moveTo>
                    <a:pt x="1605" y="1"/>
                  </a:moveTo>
                  <a:lnTo>
                    <a:pt x="1" y="426"/>
                  </a:lnTo>
                  <a:lnTo>
                    <a:pt x="1343" y="1588"/>
                  </a:lnTo>
                  <a:lnTo>
                    <a:pt x="3798" y="1310"/>
                  </a:lnTo>
                  <a:lnTo>
                    <a:pt x="160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4327450" y="3259325"/>
              <a:ext cx="60975" cy="63050"/>
            </a:xfrm>
            <a:custGeom>
              <a:avLst/>
              <a:gdLst/>
              <a:ahLst/>
              <a:cxnLst/>
              <a:rect l="l" t="t" r="r" b="b"/>
              <a:pathLst>
                <a:path w="2439" h="2522" extrusionOk="0">
                  <a:moveTo>
                    <a:pt x="1375" y="1"/>
                  </a:moveTo>
                  <a:lnTo>
                    <a:pt x="0" y="148"/>
                  </a:lnTo>
                  <a:lnTo>
                    <a:pt x="33" y="1556"/>
                  </a:lnTo>
                  <a:lnTo>
                    <a:pt x="2439" y="2522"/>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2"/>
          <p:cNvGrpSpPr/>
          <p:nvPr/>
        </p:nvGrpSpPr>
        <p:grpSpPr>
          <a:xfrm>
            <a:off x="8034699" y="1165362"/>
            <a:ext cx="984727" cy="922396"/>
            <a:chOff x="1276675" y="2727100"/>
            <a:chExt cx="703025" cy="658525"/>
          </a:xfrm>
        </p:grpSpPr>
        <p:sp>
          <p:nvSpPr>
            <p:cNvPr id="44" name="Google Shape;44;p2"/>
            <p:cNvSpPr/>
            <p:nvPr/>
          </p:nvSpPr>
          <p:spPr>
            <a:xfrm>
              <a:off x="1805075" y="2727100"/>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570550"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276675" y="307632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1355400" y="3249800"/>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738875"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1564275" y="3205850"/>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1759425" y="3290875"/>
              <a:ext cx="87900" cy="94750"/>
            </a:xfrm>
            <a:custGeom>
              <a:avLst/>
              <a:gdLst/>
              <a:ahLst/>
              <a:cxnLst/>
              <a:rect l="l" t="t" r="r" b="b"/>
              <a:pathLst>
                <a:path w="3516" h="3790" extrusionOk="0">
                  <a:moveTo>
                    <a:pt x="3447" y="1"/>
                  </a:moveTo>
                  <a:lnTo>
                    <a:pt x="2580" y="2352"/>
                  </a:lnTo>
                  <a:lnTo>
                    <a:pt x="0" y="3790"/>
                  </a:lnTo>
                  <a:lnTo>
                    <a:pt x="3515" y="3014"/>
                  </a:lnTo>
                  <a:lnTo>
                    <a:pt x="3447"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2"/>
          <p:cNvSpPr txBox="1">
            <a:spLocks noGrp="1"/>
          </p:cNvSpPr>
          <p:nvPr>
            <p:ph type="ctrTitle"/>
          </p:nvPr>
        </p:nvSpPr>
        <p:spPr>
          <a:xfrm>
            <a:off x="715100" y="1360506"/>
            <a:ext cx="5029500" cy="1935000"/>
          </a:xfrm>
          <a:prstGeom prst="rect">
            <a:avLst/>
          </a:prstGeom>
        </p:spPr>
        <p:txBody>
          <a:bodyPr spcFirstLastPara="1" wrap="square" lIns="91425" tIns="91425" rIns="91425" bIns="91425" anchor="ctr" anchorCtr="0">
            <a:noAutofit/>
          </a:bodyPr>
          <a:lstStyle>
            <a:lvl1pPr lvl="0">
              <a:spcBef>
                <a:spcPts val="0"/>
              </a:spcBef>
              <a:spcAft>
                <a:spcPts val="0"/>
              </a:spcAft>
              <a:buClr>
                <a:srgbClr val="191919"/>
              </a:buClr>
              <a:buSzPts val="5200"/>
              <a:buNone/>
              <a:defRPr sz="8500">
                <a:solidFill>
                  <a:srgbClr val="191919"/>
                </a:solidFill>
              </a:defRPr>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53" name="Google Shape;53;p2"/>
          <p:cNvSpPr txBox="1">
            <a:spLocks noGrp="1"/>
          </p:cNvSpPr>
          <p:nvPr>
            <p:ph type="subTitle" idx="1"/>
          </p:nvPr>
        </p:nvSpPr>
        <p:spPr>
          <a:xfrm>
            <a:off x="715100" y="3473694"/>
            <a:ext cx="4359000" cy="3093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4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292"/>
        <p:cNvGrpSpPr/>
        <p:nvPr/>
      </p:nvGrpSpPr>
      <p:grpSpPr>
        <a:xfrm>
          <a:off x="0" y="0"/>
          <a:ext cx="0" cy="0"/>
          <a:chOff x="0" y="0"/>
          <a:chExt cx="0" cy="0"/>
        </a:xfrm>
      </p:grpSpPr>
      <p:grpSp>
        <p:nvGrpSpPr>
          <p:cNvPr id="293" name="Google Shape;293;p11"/>
          <p:cNvGrpSpPr/>
          <p:nvPr/>
        </p:nvGrpSpPr>
        <p:grpSpPr>
          <a:xfrm>
            <a:off x="-605075" y="1970351"/>
            <a:ext cx="2368098" cy="3089927"/>
            <a:chOff x="-605075" y="1970351"/>
            <a:chExt cx="2368098" cy="3089927"/>
          </a:xfrm>
        </p:grpSpPr>
        <p:sp>
          <p:nvSpPr>
            <p:cNvPr id="294" name="Google Shape;294;p11"/>
            <p:cNvSpPr/>
            <p:nvPr/>
          </p:nvSpPr>
          <p:spPr>
            <a:xfrm>
              <a:off x="-585857" y="1994552"/>
              <a:ext cx="2348880" cy="2022316"/>
            </a:xfrm>
            <a:custGeom>
              <a:avLst/>
              <a:gdLst/>
              <a:ahLst/>
              <a:cxnLst/>
              <a:rect l="l" t="t" r="r" b="b"/>
              <a:pathLst>
                <a:path w="56096" h="48297" extrusionOk="0">
                  <a:moveTo>
                    <a:pt x="30051" y="0"/>
                  </a:moveTo>
                  <a:cubicBezTo>
                    <a:pt x="26136" y="0"/>
                    <a:pt x="21858" y="397"/>
                    <a:pt x="17449" y="1310"/>
                  </a:cubicBezTo>
                  <a:cubicBezTo>
                    <a:pt x="15027" y="1817"/>
                    <a:pt x="12751" y="2881"/>
                    <a:pt x="10803" y="4436"/>
                  </a:cubicBezTo>
                  <a:cubicBezTo>
                    <a:pt x="8954" y="5925"/>
                    <a:pt x="7743" y="8184"/>
                    <a:pt x="8446" y="10149"/>
                  </a:cubicBezTo>
                  <a:cubicBezTo>
                    <a:pt x="6777" y="10492"/>
                    <a:pt x="5369" y="11540"/>
                    <a:pt x="4403" y="12751"/>
                  </a:cubicBezTo>
                  <a:cubicBezTo>
                    <a:pt x="3421" y="13962"/>
                    <a:pt x="2832" y="15354"/>
                    <a:pt x="2259" y="16712"/>
                  </a:cubicBezTo>
                  <a:cubicBezTo>
                    <a:pt x="1146" y="19380"/>
                    <a:pt x="0" y="22179"/>
                    <a:pt x="491" y="24897"/>
                  </a:cubicBezTo>
                  <a:cubicBezTo>
                    <a:pt x="819" y="26746"/>
                    <a:pt x="1915" y="28416"/>
                    <a:pt x="3012" y="30020"/>
                  </a:cubicBezTo>
                  <a:cubicBezTo>
                    <a:pt x="4927" y="32819"/>
                    <a:pt x="7088" y="35700"/>
                    <a:pt x="10525" y="37173"/>
                  </a:cubicBezTo>
                  <a:cubicBezTo>
                    <a:pt x="10231" y="37222"/>
                    <a:pt x="9952" y="37369"/>
                    <a:pt x="9756" y="37599"/>
                  </a:cubicBezTo>
                  <a:cubicBezTo>
                    <a:pt x="9379" y="41265"/>
                    <a:pt x="11687" y="44866"/>
                    <a:pt x="15436" y="46503"/>
                  </a:cubicBezTo>
                  <a:cubicBezTo>
                    <a:pt x="16958" y="47158"/>
                    <a:pt x="18644" y="47518"/>
                    <a:pt x="20346" y="47747"/>
                  </a:cubicBezTo>
                  <a:cubicBezTo>
                    <a:pt x="20996" y="47833"/>
                    <a:pt x="21685" y="47889"/>
                    <a:pt x="22372" y="47889"/>
                  </a:cubicBezTo>
                  <a:cubicBezTo>
                    <a:pt x="23780" y="47889"/>
                    <a:pt x="25183" y="47654"/>
                    <a:pt x="26239" y="46961"/>
                  </a:cubicBezTo>
                  <a:cubicBezTo>
                    <a:pt x="27496" y="47861"/>
                    <a:pt x="29253" y="48296"/>
                    <a:pt x="31029" y="48296"/>
                  </a:cubicBezTo>
                  <a:cubicBezTo>
                    <a:pt x="31613" y="48296"/>
                    <a:pt x="32199" y="48249"/>
                    <a:pt x="32770" y="48156"/>
                  </a:cubicBezTo>
                  <a:cubicBezTo>
                    <a:pt x="34620" y="47845"/>
                    <a:pt x="36649" y="46880"/>
                    <a:pt x="36993" y="45325"/>
                  </a:cubicBezTo>
                  <a:cubicBezTo>
                    <a:pt x="37288" y="45635"/>
                    <a:pt x="37989" y="45787"/>
                    <a:pt x="38914" y="45787"/>
                  </a:cubicBezTo>
                  <a:cubicBezTo>
                    <a:pt x="40912" y="45787"/>
                    <a:pt x="43959" y="45079"/>
                    <a:pt x="46241" y="43737"/>
                  </a:cubicBezTo>
                  <a:cubicBezTo>
                    <a:pt x="51807" y="40496"/>
                    <a:pt x="54262" y="33834"/>
                    <a:pt x="51414" y="29038"/>
                  </a:cubicBezTo>
                  <a:cubicBezTo>
                    <a:pt x="52150" y="29005"/>
                    <a:pt x="52838" y="28498"/>
                    <a:pt x="52969" y="27892"/>
                  </a:cubicBezTo>
                  <a:cubicBezTo>
                    <a:pt x="53101" y="27984"/>
                    <a:pt x="53264" y="28026"/>
                    <a:pt x="53435" y="28026"/>
                  </a:cubicBezTo>
                  <a:cubicBezTo>
                    <a:pt x="53749" y="28026"/>
                    <a:pt x="54088" y="27886"/>
                    <a:pt x="54311" y="27663"/>
                  </a:cubicBezTo>
                  <a:cubicBezTo>
                    <a:pt x="54606" y="27336"/>
                    <a:pt x="54802" y="26926"/>
                    <a:pt x="54851" y="26484"/>
                  </a:cubicBezTo>
                  <a:cubicBezTo>
                    <a:pt x="56095" y="20379"/>
                    <a:pt x="53689" y="14061"/>
                    <a:pt x="48566" y="9968"/>
                  </a:cubicBezTo>
                  <a:cubicBezTo>
                    <a:pt x="48135" y="9614"/>
                    <a:pt x="47617" y="9260"/>
                    <a:pt x="46998" y="9260"/>
                  </a:cubicBezTo>
                  <a:cubicBezTo>
                    <a:pt x="46959" y="9260"/>
                    <a:pt x="46920" y="9262"/>
                    <a:pt x="46880" y="9265"/>
                  </a:cubicBezTo>
                  <a:cubicBezTo>
                    <a:pt x="47469" y="9085"/>
                    <a:pt x="48713" y="8610"/>
                    <a:pt x="49040" y="7873"/>
                  </a:cubicBezTo>
                  <a:cubicBezTo>
                    <a:pt x="50860" y="3824"/>
                    <a:pt x="42209" y="0"/>
                    <a:pt x="300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1"/>
            <p:cNvSpPr/>
            <p:nvPr/>
          </p:nvSpPr>
          <p:spPr>
            <a:xfrm>
              <a:off x="464802" y="2016450"/>
              <a:ext cx="1062389" cy="506783"/>
            </a:xfrm>
            <a:custGeom>
              <a:avLst/>
              <a:gdLst/>
              <a:ahLst/>
              <a:cxnLst/>
              <a:rect l="l" t="t" r="r" b="b"/>
              <a:pathLst>
                <a:path w="25372" h="12103" extrusionOk="0">
                  <a:moveTo>
                    <a:pt x="12506" y="1"/>
                  </a:moveTo>
                  <a:lnTo>
                    <a:pt x="12342" y="34"/>
                  </a:lnTo>
                  <a:cubicBezTo>
                    <a:pt x="4862" y="1883"/>
                    <a:pt x="0" y="5386"/>
                    <a:pt x="1031" y="8251"/>
                  </a:cubicBezTo>
                  <a:cubicBezTo>
                    <a:pt x="1867" y="10590"/>
                    <a:pt x="6428" y="12103"/>
                    <a:pt x="12576" y="12103"/>
                  </a:cubicBezTo>
                  <a:cubicBezTo>
                    <a:pt x="14859" y="12103"/>
                    <a:pt x="17360" y="11894"/>
                    <a:pt x="19970" y="11442"/>
                  </a:cubicBezTo>
                  <a:cubicBezTo>
                    <a:pt x="21508" y="11164"/>
                    <a:pt x="23047" y="10820"/>
                    <a:pt x="24569" y="10378"/>
                  </a:cubicBezTo>
                  <a:cubicBezTo>
                    <a:pt x="24209" y="10051"/>
                    <a:pt x="23849" y="9740"/>
                    <a:pt x="23473" y="9445"/>
                  </a:cubicBezTo>
                  <a:cubicBezTo>
                    <a:pt x="23033" y="9084"/>
                    <a:pt x="22503" y="8723"/>
                    <a:pt x="21868" y="8723"/>
                  </a:cubicBezTo>
                  <a:cubicBezTo>
                    <a:pt x="21841" y="8723"/>
                    <a:pt x="21814" y="8724"/>
                    <a:pt x="21787" y="8725"/>
                  </a:cubicBezTo>
                  <a:cubicBezTo>
                    <a:pt x="22376" y="8545"/>
                    <a:pt x="23620" y="8071"/>
                    <a:pt x="23947" y="7334"/>
                  </a:cubicBezTo>
                  <a:cubicBezTo>
                    <a:pt x="25371" y="4191"/>
                    <a:pt x="20461" y="1179"/>
                    <a:pt x="12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1"/>
            <p:cNvSpPr/>
            <p:nvPr/>
          </p:nvSpPr>
          <p:spPr>
            <a:xfrm>
              <a:off x="737547" y="2502402"/>
              <a:ext cx="975378" cy="1011472"/>
            </a:xfrm>
            <a:custGeom>
              <a:avLst/>
              <a:gdLst/>
              <a:ahLst/>
              <a:cxnLst/>
              <a:rect l="l" t="t" r="r" b="b"/>
              <a:pathLst>
                <a:path w="23294" h="24156" extrusionOk="0">
                  <a:moveTo>
                    <a:pt x="1" y="0"/>
                  </a:moveTo>
                  <a:lnTo>
                    <a:pt x="1" y="0"/>
                  </a:lnTo>
                  <a:cubicBezTo>
                    <a:pt x="1720" y="1522"/>
                    <a:pt x="18301" y="13553"/>
                    <a:pt x="17417" y="20919"/>
                  </a:cubicBezTo>
                  <a:cubicBezTo>
                    <a:pt x="17134" y="23298"/>
                    <a:pt x="17804" y="24156"/>
                    <a:pt x="18748" y="24156"/>
                  </a:cubicBezTo>
                  <a:cubicBezTo>
                    <a:pt x="19389" y="24156"/>
                    <a:pt x="20156" y="23760"/>
                    <a:pt x="20838" y="23178"/>
                  </a:cubicBezTo>
                  <a:cubicBezTo>
                    <a:pt x="21247" y="21001"/>
                    <a:pt x="20936" y="18791"/>
                    <a:pt x="19807" y="16892"/>
                  </a:cubicBezTo>
                  <a:cubicBezTo>
                    <a:pt x="20543" y="16860"/>
                    <a:pt x="21231" y="16352"/>
                    <a:pt x="21362" y="15747"/>
                  </a:cubicBezTo>
                  <a:cubicBezTo>
                    <a:pt x="21496" y="15840"/>
                    <a:pt x="21662" y="15881"/>
                    <a:pt x="21837" y="15881"/>
                  </a:cubicBezTo>
                  <a:cubicBezTo>
                    <a:pt x="22153" y="15881"/>
                    <a:pt x="22493" y="15745"/>
                    <a:pt x="22704" y="15534"/>
                  </a:cubicBezTo>
                  <a:cubicBezTo>
                    <a:pt x="23048" y="15190"/>
                    <a:pt x="23293" y="14765"/>
                    <a:pt x="23244" y="14339"/>
                  </a:cubicBezTo>
                  <a:cubicBezTo>
                    <a:pt x="22786" y="9559"/>
                    <a:pt x="10166" y="377"/>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1"/>
            <p:cNvSpPr/>
            <p:nvPr/>
          </p:nvSpPr>
          <p:spPr>
            <a:xfrm>
              <a:off x="128958" y="3322566"/>
              <a:ext cx="1522777" cy="693869"/>
            </a:xfrm>
            <a:custGeom>
              <a:avLst/>
              <a:gdLst/>
              <a:ahLst/>
              <a:cxnLst/>
              <a:rect l="l" t="t" r="r" b="b"/>
              <a:pathLst>
                <a:path w="36367" h="16571" extrusionOk="0">
                  <a:moveTo>
                    <a:pt x="22536" y="0"/>
                  </a:moveTo>
                  <a:cubicBezTo>
                    <a:pt x="18242" y="0"/>
                    <a:pt x="14074" y="354"/>
                    <a:pt x="12293" y="398"/>
                  </a:cubicBezTo>
                  <a:cubicBezTo>
                    <a:pt x="5713" y="595"/>
                    <a:pt x="1" y="9008"/>
                    <a:pt x="4207" y="16112"/>
                  </a:cubicBezTo>
                  <a:cubicBezTo>
                    <a:pt x="4564" y="16139"/>
                    <a:pt x="4926" y="16154"/>
                    <a:pt x="5288" y="16154"/>
                  </a:cubicBezTo>
                  <a:cubicBezTo>
                    <a:pt x="6702" y="16154"/>
                    <a:pt x="8111" y="15922"/>
                    <a:pt x="9167" y="15244"/>
                  </a:cubicBezTo>
                  <a:cubicBezTo>
                    <a:pt x="10419" y="16128"/>
                    <a:pt x="12169" y="16570"/>
                    <a:pt x="13939" y="16570"/>
                  </a:cubicBezTo>
                  <a:cubicBezTo>
                    <a:pt x="14529" y="16570"/>
                    <a:pt x="15121" y="16521"/>
                    <a:pt x="15698" y="16423"/>
                  </a:cubicBezTo>
                  <a:cubicBezTo>
                    <a:pt x="17548" y="16112"/>
                    <a:pt x="19725" y="15474"/>
                    <a:pt x="20068" y="13919"/>
                  </a:cubicBezTo>
                  <a:cubicBezTo>
                    <a:pt x="20169" y="14112"/>
                    <a:pt x="20869" y="14270"/>
                    <a:pt x="21924" y="14270"/>
                  </a:cubicBezTo>
                  <a:cubicBezTo>
                    <a:pt x="25329" y="14270"/>
                    <a:pt x="32427" y="12623"/>
                    <a:pt x="34915" y="5210"/>
                  </a:cubicBezTo>
                  <a:cubicBezTo>
                    <a:pt x="36366" y="876"/>
                    <a:pt x="29296" y="0"/>
                    <a:pt x="225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11"/>
            <p:cNvGrpSpPr/>
            <p:nvPr/>
          </p:nvGrpSpPr>
          <p:grpSpPr>
            <a:xfrm>
              <a:off x="33703" y="3241211"/>
              <a:ext cx="1113065" cy="1819067"/>
              <a:chOff x="33703" y="3241211"/>
              <a:chExt cx="1113065" cy="1819067"/>
            </a:xfrm>
          </p:grpSpPr>
          <p:sp>
            <p:nvSpPr>
              <p:cNvPr id="299" name="Google Shape;299;p11"/>
              <p:cNvSpPr/>
              <p:nvPr/>
            </p:nvSpPr>
            <p:spPr>
              <a:xfrm>
                <a:off x="635425" y="3465303"/>
                <a:ext cx="436646" cy="411984"/>
              </a:xfrm>
              <a:custGeom>
                <a:avLst/>
                <a:gdLst/>
                <a:ahLst/>
                <a:cxnLst/>
                <a:rect l="l" t="t" r="r" b="b"/>
                <a:pathLst>
                  <a:path w="10428" h="9839" extrusionOk="0">
                    <a:moveTo>
                      <a:pt x="9937" y="1"/>
                    </a:moveTo>
                    <a:cubicBezTo>
                      <a:pt x="2767" y="3717"/>
                      <a:pt x="165" y="8169"/>
                      <a:pt x="165" y="8169"/>
                    </a:cubicBezTo>
                    <a:lnTo>
                      <a:pt x="1" y="9838"/>
                    </a:lnTo>
                    <a:cubicBezTo>
                      <a:pt x="1" y="9838"/>
                      <a:pt x="4191" y="2915"/>
                      <a:pt x="10428" y="50"/>
                    </a:cubicBezTo>
                    <a:lnTo>
                      <a:pt x="99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1"/>
              <p:cNvSpPr/>
              <p:nvPr/>
            </p:nvSpPr>
            <p:spPr>
              <a:xfrm>
                <a:off x="212574" y="3311805"/>
                <a:ext cx="440750" cy="477765"/>
              </a:xfrm>
              <a:custGeom>
                <a:avLst/>
                <a:gdLst/>
                <a:ahLst/>
                <a:cxnLst/>
                <a:rect l="l" t="t" r="r" b="b"/>
                <a:pathLst>
                  <a:path w="10526" h="11410" extrusionOk="0">
                    <a:moveTo>
                      <a:pt x="1" y="0"/>
                    </a:moveTo>
                    <a:lnTo>
                      <a:pt x="1" y="0"/>
                    </a:lnTo>
                    <a:cubicBezTo>
                      <a:pt x="8136" y="3749"/>
                      <a:pt x="10149" y="11409"/>
                      <a:pt x="10149" y="11409"/>
                    </a:cubicBezTo>
                    <a:lnTo>
                      <a:pt x="10526" y="9298"/>
                    </a:lnTo>
                    <a:cubicBezTo>
                      <a:pt x="10526" y="9298"/>
                      <a:pt x="6761" y="3176"/>
                      <a:pt x="573" y="66"/>
                    </a:cubicBez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11"/>
              <p:cNvSpPr/>
              <p:nvPr/>
            </p:nvSpPr>
            <p:spPr>
              <a:xfrm>
                <a:off x="33703" y="3526309"/>
                <a:ext cx="606607" cy="494221"/>
              </a:xfrm>
              <a:custGeom>
                <a:avLst/>
                <a:gdLst/>
                <a:ahLst/>
                <a:cxnLst/>
                <a:rect l="l" t="t" r="r" b="b"/>
                <a:pathLst>
                  <a:path w="14487" h="11803" extrusionOk="0">
                    <a:moveTo>
                      <a:pt x="0" y="1"/>
                    </a:moveTo>
                    <a:lnTo>
                      <a:pt x="0" y="1"/>
                    </a:lnTo>
                    <a:cubicBezTo>
                      <a:pt x="11442" y="5877"/>
                      <a:pt x="14290" y="11802"/>
                      <a:pt x="14290" y="11802"/>
                    </a:cubicBezTo>
                    <a:lnTo>
                      <a:pt x="14487" y="10231"/>
                    </a:lnTo>
                    <a:cubicBezTo>
                      <a:pt x="14487" y="10231"/>
                      <a:pt x="10869" y="5402"/>
                      <a:pt x="704" y="33"/>
                    </a:cubicBez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11"/>
              <p:cNvSpPr/>
              <p:nvPr/>
            </p:nvSpPr>
            <p:spPr>
              <a:xfrm>
                <a:off x="736877" y="3625459"/>
                <a:ext cx="409890" cy="96935"/>
              </a:xfrm>
              <a:custGeom>
                <a:avLst/>
                <a:gdLst/>
                <a:ahLst/>
                <a:cxnLst/>
                <a:rect l="l" t="t" r="r" b="b"/>
                <a:pathLst>
                  <a:path w="9789" h="2315" extrusionOk="0">
                    <a:moveTo>
                      <a:pt x="9154" y="0"/>
                    </a:moveTo>
                    <a:cubicBezTo>
                      <a:pt x="6388" y="0"/>
                      <a:pt x="3630" y="476"/>
                      <a:pt x="1032" y="1414"/>
                    </a:cubicBezTo>
                    <a:lnTo>
                      <a:pt x="0" y="2314"/>
                    </a:lnTo>
                    <a:cubicBezTo>
                      <a:pt x="0" y="2314"/>
                      <a:pt x="4012" y="189"/>
                      <a:pt x="9086" y="189"/>
                    </a:cubicBezTo>
                    <a:cubicBezTo>
                      <a:pt x="9318" y="189"/>
                      <a:pt x="9552" y="193"/>
                      <a:pt x="9789" y="203"/>
                    </a:cubicBezTo>
                    <a:lnTo>
                      <a:pt x="9691" y="6"/>
                    </a:lnTo>
                    <a:cubicBezTo>
                      <a:pt x="9512" y="2"/>
                      <a:pt x="9333" y="0"/>
                      <a:pt x="91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11"/>
              <p:cNvSpPr/>
              <p:nvPr/>
            </p:nvSpPr>
            <p:spPr>
              <a:xfrm>
                <a:off x="635425" y="4091731"/>
                <a:ext cx="202956" cy="220752"/>
              </a:xfrm>
              <a:custGeom>
                <a:avLst/>
                <a:gdLst/>
                <a:ahLst/>
                <a:cxnLst/>
                <a:rect l="l" t="t" r="r" b="b"/>
                <a:pathLst>
                  <a:path w="4847" h="5272" extrusionOk="0">
                    <a:moveTo>
                      <a:pt x="4633" y="1"/>
                    </a:moveTo>
                    <a:cubicBezTo>
                      <a:pt x="1327" y="1589"/>
                      <a:pt x="17" y="4158"/>
                      <a:pt x="17" y="4158"/>
                    </a:cubicBezTo>
                    <a:lnTo>
                      <a:pt x="1" y="5271"/>
                    </a:lnTo>
                    <a:cubicBezTo>
                      <a:pt x="885" y="2996"/>
                      <a:pt x="2620" y="1147"/>
                      <a:pt x="4846" y="132"/>
                    </a:cubicBezTo>
                    <a:lnTo>
                      <a:pt x="463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1"/>
              <p:cNvSpPr/>
              <p:nvPr/>
            </p:nvSpPr>
            <p:spPr>
              <a:xfrm>
                <a:off x="564161" y="3241211"/>
                <a:ext cx="139854" cy="1819067"/>
              </a:xfrm>
              <a:custGeom>
                <a:avLst/>
                <a:gdLst/>
                <a:ahLst/>
                <a:cxnLst/>
                <a:rect l="l" t="t" r="r" b="b"/>
                <a:pathLst>
                  <a:path w="3340" h="43443" extrusionOk="0">
                    <a:moveTo>
                      <a:pt x="655" y="0"/>
                    </a:moveTo>
                    <a:cubicBezTo>
                      <a:pt x="655" y="1"/>
                      <a:pt x="2276" y="25552"/>
                      <a:pt x="1" y="43426"/>
                    </a:cubicBezTo>
                    <a:lnTo>
                      <a:pt x="3209" y="43443"/>
                    </a:lnTo>
                    <a:cubicBezTo>
                      <a:pt x="803" y="29087"/>
                      <a:pt x="3340" y="2014"/>
                      <a:pt x="3340" y="2014"/>
                    </a:cubicBezTo>
                    <a:lnTo>
                      <a:pt x="65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5" name="Google Shape;305;p11"/>
            <p:cNvSpPr/>
            <p:nvPr/>
          </p:nvSpPr>
          <p:spPr>
            <a:xfrm>
              <a:off x="592256" y="3241211"/>
              <a:ext cx="111758" cy="882840"/>
            </a:xfrm>
            <a:custGeom>
              <a:avLst/>
              <a:gdLst/>
              <a:ahLst/>
              <a:cxnLst/>
              <a:rect l="l" t="t" r="r" b="b"/>
              <a:pathLst>
                <a:path w="2669" h="21084" extrusionOk="0">
                  <a:moveTo>
                    <a:pt x="1" y="0"/>
                  </a:moveTo>
                  <a:cubicBezTo>
                    <a:pt x="1" y="1"/>
                    <a:pt x="574" y="8938"/>
                    <a:pt x="557" y="19954"/>
                  </a:cubicBezTo>
                  <a:cubicBezTo>
                    <a:pt x="885" y="20314"/>
                    <a:pt x="1228" y="20690"/>
                    <a:pt x="1572" y="21083"/>
                  </a:cubicBezTo>
                  <a:cubicBezTo>
                    <a:pt x="1834" y="10836"/>
                    <a:pt x="2669" y="2014"/>
                    <a:pt x="2669" y="2014"/>
                  </a:cubicBez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11"/>
            <p:cNvSpPr/>
            <p:nvPr/>
          </p:nvSpPr>
          <p:spPr>
            <a:xfrm>
              <a:off x="236021" y="2487789"/>
              <a:ext cx="1522819" cy="1196297"/>
            </a:xfrm>
            <a:custGeom>
              <a:avLst/>
              <a:gdLst/>
              <a:ahLst/>
              <a:cxnLst/>
              <a:rect l="l" t="t" r="r" b="b"/>
              <a:pathLst>
                <a:path w="36368" h="28570" extrusionOk="0">
                  <a:moveTo>
                    <a:pt x="10172" y="0"/>
                  </a:moveTo>
                  <a:cubicBezTo>
                    <a:pt x="4190" y="0"/>
                    <a:pt x="0" y="4522"/>
                    <a:pt x="1618" y="10743"/>
                  </a:cubicBezTo>
                  <a:cubicBezTo>
                    <a:pt x="3219" y="16955"/>
                    <a:pt x="13542" y="28570"/>
                    <a:pt x="24455" y="28570"/>
                  </a:cubicBezTo>
                  <a:cubicBezTo>
                    <a:pt x="24699" y="28570"/>
                    <a:pt x="24944" y="28564"/>
                    <a:pt x="25188" y="28552"/>
                  </a:cubicBezTo>
                  <a:cubicBezTo>
                    <a:pt x="36368" y="27996"/>
                    <a:pt x="33896" y="18305"/>
                    <a:pt x="28593" y="10972"/>
                  </a:cubicBezTo>
                  <a:cubicBezTo>
                    <a:pt x="23977" y="4589"/>
                    <a:pt x="16595" y="464"/>
                    <a:pt x="11128" y="38"/>
                  </a:cubicBezTo>
                  <a:cubicBezTo>
                    <a:pt x="10805" y="13"/>
                    <a:pt x="10486" y="0"/>
                    <a:pt x="101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11"/>
            <p:cNvSpPr/>
            <p:nvPr/>
          </p:nvSpPr>
          <p:spPr>
            <a:xfrm>
              <a:off x="260557" y="2555159"/>
              <a:ext cx="1445522" cy="1128924"/>
            </a:xfrm>
            <a:custGeom>
              <a:avLst/>
              <a:gdLst/>
              <a:ahLst/>
              <a:cxnLst/>
              <a:rect l="l" t="t" r="r" b="b"/>
              <a:pathLst>
                <a:path w="34522" h="26961" extrusionOk="0">
                  <a:moveTo>
                    <a:pt x="4060" y="1"/>
                  </a:moveTo>
                  <a:cubicBezTo>
                    <a:pt x="1359" y="1850"/>
                    <a:pt x="0" y="5124"/>
                    <a:pt x="1032" y="9134"/>
                  </a:cubicBezTo>
                  <a:cubicBezTo>
                    <a:pt x="2633" y="15346"/>
                    <a:pt x="12956" y="26961"/>
                    <a:pt x="23869" y="26961"/>
                  </a:cubicBezTo>
                  <a:cubicBezTo>
                    <a:pt x="24113" y="26961"/>
                    <a:pt x="24358" y="26955"/>
                    <a:pt x="24602" y="26943"/>
                  </a:cubicBezTo>
                  <a:cubicBezTo>
                    <a:pt x="34522" y="26452"/>
                    <a:pt x="33687" y="18775"/>
                    <a:pt x="29693" y="11933"/>
                  </a:cubicBezTo>
                  <a:lnTo>
                    <a:pt x="29693" y="11933"/>
                  </a:lnTo>
                  <a:cubicBezTo>
                    <a:pt x="28531" y="12457"/>
                    <a:pt x="27090" y="12801"/>
                    <a:pt x="25257" y="12883"/>
                  </a:cubicBezTo>
                  <a:cubicBezTo>
                    <a:pt x="25008" y="12895"/>
                    <a:pt x="24760" y="12901"/>
                    <a:pt x="24512" y="12901"/>
                  </a:cubicBezTo>
                  <a:cubicBezTo>
                    <a:pt x="16102" y="12901"/>
                    <a:pt x="8035" y="6010"/>
                    <a:pt x="406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1"/>
            <p:cNvSpPr/>
            <p:nvPr/>
          </p:nvSpPr>
          <p:spPr>
            <a:xfrm>
              <a:off x="-257675" y="1970351"/>
              <a:ext cx="1884263" cy="527091"/>
            </a:xfrm>
            <a:custGeom>
              <a:avLst/>
              <a:gdLst/>
              <a:ahLst/>
              <a:cxnLst/>
              <a:rect l="l" t="t" r="r" b="b"/>
              <a:pathLst>
                <a:path w="45000" h="12588" extrusionOk="0">
                  <a:moveTo>
                    <a:pt x="21843" y="0"/>
                  </a:moveTo>
                  <a:cubicBezTo>
                    <a:pt x="10676" y="0"/>
                    <a:pt x="1774" y="3918"/>
                    <a:pt x="576" y="8369"/>
                  </a:cubicBezTo>
                  <a:cubicBezTo>
                    <a:pt x="1" y="10531"/>
                    <a:pt x="8665" y="12588"/>
                    <a:pt x="19541" y="12588"/>
                  </a:cubicBezTo>
                  <a:cubicBezTo>
                    <a:pt x="24147" y="12588"/>
                    <a:pt x="29151" y="12219"/>
                    <a:pt x="34017" y="11332"/>
                  </a:cubicBezTo>
                  <a:cubicBezTo>
                    <a:pt x="45000" y="9319"/>
                    <a:pt x="43330" y="4539"/>
                    <a:pt x="37225" y="2493"/>
                  </a:cubicBezTo>
                  <a:cubicBezTo>
                    <a:pt x="31967" y="739"/>
                    <a:pt x="26691" y="0"/>
                    <a:pt x="218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11"/>
            <p:cNvSpPr/>
            <p:nvPr/>
          </p:nvSpPr>
          <p:spPr>
            <a:xfrm>
              <a:off x="-605075" y="2347480"/>
              <a:ext cx="1685075" cy="1230340"/>
            </a:xfrm>
            <a:custGeom>
              <a:avLst/>
              <a:gdLst/>
              <a:ahLst/>
              <a:cxnLst/>
              <a:rect l="l" t="t" r="r" b="b"/>
              <a:pathLst>
                <a:path w="40243" h="29383" extrusionOk="0">
                  <a:moveTo>
                    <a:pt x="17043" y="1"/>
                  </a:moveTo>
                  <a:cubicBezTo>
                    <a:pt x="12249" y="1"/>
                    <a:pt x="7730" y="1190"/>
                    <a:pt x="4813" y="4011"/>
                  </a:cubicBezTo>
                  <a:cubicBezTo>
                    <a:pt x="2718" y="6057"/>
                    <a:pt x="1" y="12637"/>
                    <a:pt x="950" y="16451"/>
                  </a:cubicBezTo>
                  <a:cubicBezTo>
                    <a:pt x="4191" y="29382"/>
                    <a:pt x="12719" y="29268"/>
                    <a:pt x="14831" y="29366"/>
                  </a:cubicBezTo>
                  <a:cubicBezTo>
                    <a:pt x="15082" y="29377"/>
                    <a:pt x="15332" y="29382"/>
                    <a:pt x="15582" y="29382"/>
                  </a:cubicBezTo>
                  <a:cubicBezTo>
                    <a:pt x="26734" y="29382"/>
                    <a:pt x="36929" y="18845"/>
                    <a:pt x="38401" y="13194"/>
                  </a:cubicBezTo>
                  <a:cubicBezTo>
                    <a:pt x="40243" y="6136"/>
                    <a:pt x="27934" y="1"/>
                    <a:pt x="1704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11"/>
            <p:cNvSpPr/>
            <p:nvPr/>
          </p:nvSpPr>
          <p:spPr>
            <a:xfrm>
              <a:off x="-569402" y="2258379"/>
              <a:ext cx="955447" cy="641570"/>
            </a:xfrm>
            <a:custGeom>
              <a:avLst/>
              <a:gdLst/>
              <a:ahLst/>
              <a:cxnLst/>
              <a:rect l="l" t="t" r="r" b="b"/>
              <a:pathLst>
                <a:path w="22818" h="15322" extrusionOk="0">
                  <a:moveTo>
                    <a:pt x="22818" y="2931"/>
                  </a:moveTo>
                  <a:cubicBezTo>
                    <a:pt x="22818" y="2931"/>
                    <a:pt x="22818" y="2931"/>
                    <a:pt x="22818" y="2931"/>
                  </a:cubicBezTo>
                  <a:cubicBezTo>
                    <a:pt x="22818" y="2931"/>
                    <a:pt x="22818" y="2931"/>
                    <a:pt x="22818" y="2931"/>
                  </a:cubicBezTo>
                  <a:close/>
                  <a:moveTo>
                    <a:pt x="8724" y="1"/>
                  </a:moveTo>
                  <a:lnTo>
                    <a:pt x="8724" y="1"/>
                  </a:lnTo>
                  <a:cubicBezTo>
                    <a:pt x="8413" y="459"/>
                    <a:pt x="8168" y="967"/>
                    <a:pt x="8021" y="1490"/>
                  </a:cubicBezTo>
                  <a:cubicBezTo>
                    <a:pt x="7873" y="2047"/>
                    <a:pt x="8348" y="2587"/>
                    <a:pt x="9314" y="3111"/>
                  </a:cubicBezTo>
                  <a:cubicBezTo>
                    <a:pt x="7235" y="3749"/>
                    <a:pt x="5402" y="4748"/>
                    <a:pt x="3961" y="6139"/>
                  </a:cubicBezTo>
                  <a:cubicBezTo>
                    <a:pt x="2390" y="7678"/>
                    <a:pt x="475" y="11754"/>
                    <a:pt x="0" y="15322"/>
                  </a:cubicBezTo>
                  <a:cubicBezTo>
                    <a:pt x="2960" y="7539"/>
                    <a:pt x="12212" y="2902"/>
                    <a:pt x="21550" y="2902"/>
                  </a:cubicBezTo>
                  <a:cubicBezTo>
                    <a:pt x="21972" y="2902"/>
                    <a:pt x="22395" y="2912"/>
                    <a:pt x="22818" y="2931"/>
                  </a:cubicBezTo>
                  <a:lnTo>
                    <a:pt x="22818" y="2931"/>
                  </a:lnTo>
                  <a:cubicBezTo>
                    <a:pt x="22748" y="2928"/>
                    <a:pt x="8676" y="2287"/>
                    <a:pt x="87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1"/>
            <p:cNvSpPr/>
            <p:nvPr/>
          </p:nvSpPr>
          <p:spPr>
            <a:xfrm>
              <a:off x="-446721" y="2261143"/>
              <a:ext cx="206431" cy="191567"/>
            </a:xfrm>
            <a:custGeom>
              <a:avLst/>
              <a:gdLst/>
              <a:ahLst/>
              <a:cxnLst/>
              <a:rect l="l" t="t" r="r" b="b"/>
              <a:pathLst>
                <a:path w="4930" h="4575" extrusionOk="0">
                  <a:moveTo>
                    <a:pt x="3617" y="0"/>
                  </a:moveTo>
                  <a:cubicBezTo>
                    <a:pt x="3617" y="0"/>
                    <a:pt x="2897" y="1343"/>
                    <a:pt x="3339" y="1834"/>
                  </a:cubicBezTo>
                  <a:cubicBezTo>
                    <a:pt x="3450" y="1960"/>
                    <a:pt x="3562" y="2004"/>
                    <a:pt x="3662" y="2004"/>
                  </a:cubicBezTo>
                  <a:cubicBezTo>
                    <a:pt x="3887" y="2004"/>
                    <a:pt x="4059" y="1785"/>
                    <a:pt x="4059" y="1785"/>
                  </a:cubicBezTo>
                  <a:cubicBezTo>
                    <a:pt x="4089" y="1787"/>
                    <a:pt x="4117" y="1789"/>
                    <a:pt x="4144" y="1789"/>
                  </a:cubicBezTo>
                  <a:cubicBezTo>
                    <a:pt x="4929" y="1789"/>
                    <a:pt x="4472" y="650"/>
                    <a:pt x="3617" y="0"/>
                  </a:cubicBezTo>
                  <a:close/>
                  <a:moveTo>
                    <a:pt x="1981" y="1719"/>
                  </a:moveTo>
                  <a:cubicBezTo>
                    <a:pt x="1981" y="1719"/>
                    <a:pt x="1686" y="3471"/>
                    <a:pt x="2504" y="3798"/>
                  </a:cubicBezTo>
                  <a:cubicBezTo>
                    <a:pt x="2600" y="3848"/>
                    <a:pt x="2702" y="3872"/>
                    <a:pt x="2802" y="3872"/>
                  </a:cubicBezTo>
                  <a:cubicBezTo>
                    <a:pt x="3027" y="3872"/>
                    <a:pt x="3242" y="3751"/>
                    <a:pt x="3356" y="3536"/>
                  </a:cubicBezTo>
                  <a:cubicBezTo>
                    <a:pt x="4370" y="3356"/>
                    <a:pt x="3487" y="2292"/>
                    <a:pt x="1981" y="1719"/>
                  </a:cubicBezTo>
                  <a:close/>
                  <a:moveTo>
                    <a:pt x="766" y="3844"/>
                  </a:moveTo>
                  <a:cubicBezTo>
                    <a:pt x="525" y="3844"/>
                    <a:pt x="246" y="3888"/>
                    <a:pt x="0" y="3978"/>
                  </a:cubicBezTo>
                  <a:cubicBezTo>
                    <a:pt x="0" y="3978"/>
                    <a:pt x="640" y="4574"/>
                    <a:pt x="1083" y="4574"/>
                  </a:cubicBezTo>
                  <a:cubicBezTo>
                    <a:pt x="1110" y="4574"/>
                    <a:pt x="1137" y="4572"/>
                    <a:pt x="1162" y="4567"/>
                  </a:cubicBezTo>
                  <a:cubicBezTo>
                    <a:pt x="1522" y="4502"/>
                    <a:pt x="1310" y="4223"/>
                    <a:pt x="1310" y="4223"/>
                  </a:cubicBezTo>
                  <a:cubicBezTo>
                    <a:pt x="1486" y="3975"/>
                    <a:pt x="1183" y="3844"/>
                    <a:pt x="766" y="384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1"/>
            <p:cNvSpPr/>
            <p:nvPr/>
          </p:nvSpPr>
          <p:spPr>
            <a:xfrm>
              <a:off x="-400830" y="3019171"/>
              <a:ext cx="1352314" cy="569550"/>
            </a:xfrm>
            <a:custGeom>
              <a:avLst/>
              <a:gdLst/>
              <a:ahLst/>
              <a:cxnLst/>
              <a:rect l="l" t="t" r="r" b="b"/>
              <a:pathLst>
                <a:path w="32296" h="13602" extrusionOk="0">
                  <a:moveTo>
                    <a:pt x="32296" y="0"/>
                  </a:moveTo>
                  <a:cubicBezTo>
                    <a:pt x="27000" y="4995"/>
                    <a:pt x="17925" y="10066"/>
                    <a:pt x="8271" y="10066"/>
                  </a:cubicBezTo>
                  <a:cubicBezTo>
                    <a:pt x="7959" y="10066"/>
                    <a:pt x="7647" y="10061"/>
                    <a:pt x="7334" y="10050"/>
                  </a:cubicBezTo>
                  <a:cubicBezTo>
                    <a:pt x="6106" y="10001"/>
                    <a:pt x="3193" y="10001"/>
                    <a:pt x="1" y="8741"/>
                  </a:cubicBezTo>
                  <a:lnTo>
                    <a:pt x="1" y="8741"/>
                  </a:lnTo>
                  <a:cubicBezTo>
                    <a:pt x="3765" y="13275"/>
                    <a:pt x="8611" y="13520"/>
                    <a:pt x="10116" y="13586"/>
                  </a:cubicBezTo>
                  <a:cubicBezTo>
                    <a:pt x="10363" y="13597"/>
                    <a:pt x="10609" y="13602"/>
                    <a:pt x="10855" y="13602"/>
                  </a:cubicBezTo>
                  <a:cubicBezTo>
                    <a:pt x="20293" y="13602"/>
                    <a:pt x="28946" y="5759"/>
                    <a:pt x="3229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1"/>
            <p:cNvSpPr/>
            <p:nvPr/>
          </p:nvSpPr>
          <p:spPr>
            <a:xfrm>
              <a:off x="803368" y="3410201"/>
              <a:ext cx="814964" cy="288376"/>
            </a:xfrm>
            <a:custGeom>
              <a:avLst/>
              <a:gdLst/>
              <a:ahLst/>
              <a:cxnLst/>
              <a:rect l="l" t="t" r="r" b="b"/>
              <a:pathLst>
                <a:path w="19463" h="6887" extrusionOk="0">
                  <a:moveTo>
                    <a:pt x="12907" y="1"/>
                  </a:moveTo>
                  <a:cubicBezTo>
                    <a:pt x="12472" y="1"/>
                    <a:pt x="12030" y="9"/>
                    <a:pt x="11589" y="24"/>
                  </a:cubicBezTo>
                  <a:cubicBezTo>
                    <a:pt x="7628" y="155"/>
                    <a:pt x="0" y="1170"/>
                    <a:pt x="573" y="2921"/>
                  </a:cubicBezTo>
                  <a:cubicBezTo>
                    <a:pt x="989" y="4264"/>
                    <a:pt x="7790" y="6887"/>
                    <a:pt x="11797" y="6887"/>
                  </a:cubicBezTo>
                  <a:cubicBezTo>
                    <a:pt x="11893" y="6887"/>
                    <a:pt x="11988" y="6885"/>
                    <a:pt x="12080" y="6882"/>
                  </a:cubicBezTo>
                  <a:cubicBezTo>
                    <a:pt x="16041" y="6751"/>
                    <a:pt x="18529" y="4640"/>
                    <a:pt x="18939" y="2839"/>
                  </a:cubicBezTo>
                  <a:cubicBezTo>
                    <a:pt x="19462" y="541"/>
                    <a:pt x="16380" y="1"/>
                    <a:pt x="129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1"/>
            <p:cNvSpPr/>
            <p:nvPr/>
          </p:nvSpPr>
          <p:spPr>
            <a:xfrm>
              <a:off x="854659" y="3109318"/>
              <a:ext cx="109120" cy="95595"/>
            </a:xfrm>
            <a:custGeom>
              <a:avLst/>
              <a:gdLst/>
              <a:ahLst/>
              <a:cxnLst/>
              <a:rect l="l" t="t" r="r" b="b"/>
              <a:pathLst>
                <a:path w="2606" h="2283" extrusionOk="0">
                  <a:moveTo>
                    <a:pt x="1522" y="0"/>
                  </a:moveTo>
                  <a:cubicBezTo>
                    <a:pt x="1344" y="0"/>
                    <a:pt x="1167" y="71"/>
                    <a:pt x="1034" y="204"/>
                  </a:cubicBezTo>
                  <a:cubicBezTo>
                    <a:pt x="1020" y="204"/>
                    <a:pt x="1007" y="203"/>
                    <a:pt x="993" y="203"/>
                  </a:cubicBezTo>
                  <a:cubicBezTo>
                    <a:pt x="1" y="203"/>
                    <a:pt x="527" y="1395"/>
                    <a:pt x="1754" y="2283"/>
                  </a:cubicBezTo>
                  <a:cubicBezTo>
                    <a:pt x="1754" y="2283"/>
                    <a:pt x="2605" y="662"/>
                    <a:pt x="1951" y="155"/>
                  </a:cubicBezTo>
                  <a:cubicBezTo>
                    <a:pt x="1824" y="50"/>
                    <a:pt x="1672" y="0"/>
                    <a:pt x="15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1"/>
            <p:cNvSpPr/>
            <p:nvPr/>
          </p:nvSpPr>
          <p:spPr>
            <a:xfrm>
              <a:off x="810779" y="3176563"/>
              <a:ext cx="74868" cy="81819"/>
            </a:xfrm>
            <a:custGeom>
              <a:avLst/>
              <a:gdLst/>
              <a:ahLst/>
              <a:cxnLst/>
              <a:rect l="l" t="t" r="r" b="b"/>
              <a:pathLst>
                <a:path w="1788" h="1954" extrusionOk="0">
                  <a:moveTo>
                    <a:pt x="1188" y="0"/>
                  </a:moveTo>
                  <a:cubicBezTo>
                    <a:pt x="999" y="0"/>
                    <a:pt x="822" y="120"/>
                    <a:pt x="822" y="120"/>
                  </a:cubicBezTo>
                  <a:cubicBezTo>
                    <a:pt x="745" y="96"/>
                    <a:pt x="675" y="85"/>
                    <a:pt x="613" y="85"/>
                  </a:cubicBezTo>
                  <a:cubicBezTo>
                    <a:pt x="1" y="85"/>
                    <a:pt x="93" y="1181"/>
                    <a:pt x="658" y="1954"/>
                  </a:cubicBezTo>
                  <a:cubicBezTo>
                    <a:pt x="658" y="1954"/>
                    <a:pt x="1787" y="824"/>
                    <a:pt x="1542" y="251"/>
                  </a:cubicBezTo>
                  <a:cubicBezTo>
                    <a:pt x="1455" y="57"/>
                    <a:pt x="1319" y="0"/>
                    <a:pt x="11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11"/>
            <p:cNvSpPr/>
            <p:nvPr/>
          </p:nvSpPr>
          <p:spPr>
            <a:xfrm>
              <a:off x="975205" y="3097888"/>
              <a:ext cx="63939" cy="34964"/>
            </a:xfrm>
            <a:custGeom>
              <a:avLst/>
              <a:gdLst/>
              <a:ahLst/>
              <a:cxnLst/>
              <a:rect l="l" t="t" r="r" b="b"/>
              <a:pathLst>
                <a:path w="1527" h="835" extrusionOk="0">
                  <a:moveTo>
                    <a:pt x="560" y="0"/>
                  </a:moveTo>
                  <a:cubicBezTo>
                    <a:pt x="245" y="0"/>
                    <a:pt x="348" y="297"/>
                    <a:pt x="348" y="297"/>
                  </a:cubicBezTo>
                  <a:cubicBezTo>
                    <a:pt x="1" y="572"/>
                    <a:pt x="615" y="835"/>
                    <a:pt x="1271" y="835"/>
                  </a:cubicBezTo>
                  <a:cubicBezTo>
                    <a:pt x="1356" y="835"/>
                    <a:pt x="1442" y="830"/>
                    <a:pt x="1527" y="821"/>
                  </a:cubicBezTo>
                  <a:cubicBezTo>
                    <a:pt x="1527" y="821"/>
                    <a:pt x="1052" y="19"/>
                    <a:pt x="610" y="2"/>
                  </a:cubicBezTo>
                  <a:cubicBezTo>
                    <a:pt x="592" y="1"/>
                    <a:pt x="576" y="0"/>
                    <a:pt x="5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7" name="Google Shape;317;p11"/>
            <p:cNvGrpSpPr/>
            <p:nvPr/>
          </p:nvGrpSpPr>
          <p:grpSpPr>
            <a:xfrm>
              <a:off x="1053503" y="2507887"/>
              <a:ext cx="247460" cy="144958"/>
              <a:chOff x="1053503" y="2507887"/>
              <a:chExt cx="247460" cy="144958"/>
            </a:xfrm>
          </p:grpSpPr>
          <p:sp>
            <p:nvSpPr>
              <p:cNvPr id="318" name="Google Shape;318;p11"/>
              <p:cNvSpPr/>
              <p:nvPr/>
            </p:nvSpPr>
            <p:spPr>
              <a:xfrm>
                <a:off x="1095332" y="2565417"/>
                <a:ext cx="111758" cy="69718"/>
              </a:xfrm>
              <a:custGeom>
                <a:avLst/>
                <a:gdLst/>
                <a:ahLst/>
                <a:cxnLst/>
                <a:rect l="l" t="t" r="r" b="b"/>
                <a:pathLst>
                  <a:path w="2669" h="1665" extrusionOk="0">
                    <a:moveTo>
                      <a:pt x="2624" y="1"/>
                    </a:moveTo>
                    <a:cubicBezTo>
                      <a:pt x="2319" y="1"/>
                      <a:pt x="513" y="28"/>
                      <a:pt x="213" y="672"/>
                    </a:cubicBezTo>
                    <a:cubicBezTo>
                      <a:pt x="0" y="1196"/>
                      <a:pt x="639" y="1343"/>
                      <a:pt x="639" y="1343"/>
                    </a:cubicBezTo>
                    <a:cubicBezTo>
                      <a:pt x="737" y="1566"/>
                      <a:pt x="894" y="1665"/>
                      <a:pt x="1081" y="1665"/>
                    </a:cubicBezTo>
                    <a:cubicBezTo>
                      <a:pt x="1582" y="1665"/>
                      <a:pt x="2299" y="954"/>
                      <a:pt x="2668" y="1"/>
                    </a:cubicBezTo>
                    <a:cubicBezTo>
                      <a:pt x="2668" y="1"/>
                      <a:pt x="2653" y="1"/>
                      <a:pt x="26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11"/>
              <p:cNvSpPr/>
              <p:nvPr/>
            </p:nvSpPr>
            <p:spPr>
              <a:xfrm>
                <a:off x="1189205" y="2604985"/>
                <a:ext cx="111758" cy="47860"/>
              </a:xfrm>
              <a:custGeom>
                <a:avLst/>
                <a:gdLst/>
                <a:ahLst/>
                <a:cxnLst/>
                <a:rect l="l" t="t" r="r" b="b"/>
                <a:pathLst>
                  <a:path w="2669" h="1143" extrusionOk="0">
                    <a:moveTo>
                      <a:pt x="1235" y="0"/>
                    </a:moveTo>
                    <a:cubicBezTo>
                      <a:pt x="915" y="0"/>
                      <a:pt x="618" y="47"/>
                      <a:pt x="443" y="185"/>
                    </a:cubicBezTo>
                    <a:cubicBezTo>
                      <a:pt x="1" y="529"/>
                      <a:pt x="574" y="775"/>
                      <a:pt x="574" y="775"/>
                    </a:cubicBezTo>
                    <a:cubicBezTo>
                      <a:pt x="585" y="1033"/>
                      <a:pt x="752" y="1143"/>
                      <a:pt x="995" y="1143"/>
                    </a:cubicBezTo>
                    <a:cubicBezTo>
                      <a:pt x="1461" y="1143"/>
                      <a:pt x="2206" y="740"/>
                      <a:pt x="2669" y="202"/>
                    </a:cubicBezTo>
                    <a:cubicBezTo>
                      <a:pt x="2669" y="202"/>
                      <a:pt x="1901" y="0"/>
                      <a:pt x="12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1"/>
              <p:cNvSpPr/>
              <p:nvPr/>
            </p:nvSpPr>
            <p:spPr>
              <a:xfrm>
                <a:off x="1053503" y="2507887"/>
                <a:ext cx="45683" cy="49745"/>
              </a:xfrm>
              <a:custGeom>
                <a:avLst/>
                <a:gdLst/>
                <a:ahLst/>
                <a:cxnLst/>
                <a:rect l="l" t="t" r="r" b="b"/>
                <a:pathLst>
                  <a:path w="1091" h="1188" extrusionOk="0">
                    <a:moveTo>
                      <a:pt x="721" y="0"/>
                    </a:moveTo>
                    <a:cubicBezTo>
                      <a:pt x="721" y="0"/>
                      <a:pt x="1" y="671"/>
                      <a:pt x="148" y="1031"/>
                    </a:cubicBezTo>
                    <a:cubicBezTo>
                      <a:pt x="195" y="1152"/>
                      <a:pt x="277" y="1187"/>
                      <a:pt x="359" y="1187"/>
                    </a:cubicBezTo>
                    <a:cubicBezTo>
                      <a:pt x="476" y="1187"/>
                      <a:pt x="590" y="1113"/>
                      <a:pt x="590" y="1113"/>
                    </a:cubicBezTo>
                    <a:cubicBezTo>
                      <a:pt x="642" y="1132"/>
                      <a:pt x="689" y="1140"/>
                      <a:pt x="730" y="1140"/>
                    </a:cubicBezTo>
                    <a:cubicBezTo>
                      <a:pt x="1090" y="1140"/>
                      <a:pt x="1044" y="485"/>
                      <a:pt x="7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1" name="Google Shape;321;p11"/>
            <p:cNvSpPr/>
            <p:nvPr/>
          </p:nvSpPr>
          <p:spPr>
            <a:xfrm>
              <a:off x="1514749" y="2347480"/>
              <a:ext cx="236496" cy="192446"/>
            </a:xfrm>
            <a:custGeom>
              <a:avLst/>
              <a:gdLst/>
              <a:ahLst/>
              <a:cxnLst/>
              <a:rect l="l" t="t" r="r" b="b"/>
              <a:pathLst>
                <a:path w="5648" h="4596" extrusionOk="0">
                  <a:moveTo>
                    <a:pt x="803" y="1"/>
                  </a:moveTo>
                  <a:cubicBezTo>
                    <a:pt x="803" y="1"/>
                    <a:pt x="1" y="607"/>
                    <a:pt x="99" y="967"/>
                  </a:cubicBezTo>
                  <a:cubicBezTo>
                    <a:pt x="139" y="1118"/>
                    <a:pt x="237" y="1157"/>
                    <a:pt x="327" y="1157"/>
                  </a:cubicBezTo>
                  <a:cubicBezTo>
                    <a:pt x="422" y="1157"/>
                    <a:pt x="508" y="1114"/>
                    <a:pt x="508" y="1114"/>
                  </a:cubicBezTo>
                  <a:lnTo>
                    <a:pt x="525" y="1098"/>
                  </a:lnTo>
                  <a:cubicBezTo>
                    <a:pt x="581" y="1123"/>
                    <a:pt x="632" y="1134"/>
                    <a:pt x="678" y="1134"/>
                  </a:cubicBezTo>
                  <a:cubicBezTo>
                    <a:pt x="1017" y="1134"/>
                    <a:pt x="1062" y="491"/>
                    <a:pt x="803" y="1"/>
                  </a:cubicBezTo>
                  <a:close/>
                  <a:moveTo>
                    <a:pt x="2822" y="1589"/>
                  </a:moveTo>
                  <a:cubicBezTo>
                    <a:pt x="2170" y="1589"/>
                    <a:pt x="1282" y="1669"/>
                    <a:pt x="1032" y="2080"/>
                  </a:cubicBezTo>
                  <a:cubicBezTo>
                    <a:pt x="748" y="2569"/>
                    <a:pt x="1316" y="2784"/>
                    <a:pt x="1357" y="2784"/>
                  </a:cubicBezTo>
                  <a:cubicBezTo>
                    <a:pt x="1359" y="2784"/>
                    <a:pt x="1359" y="2784"/>
                    <a:pt x="1359" y="2784"/>
                  </a:cubicBezTo>
                  <a:cubicBezTo>
                    <a:pt x="1432" y="3029"/>
                    <a:pt x="1592" y="3139"/>
                    <a:pt x="1800" y="3139"/>
                  </a:cubicBezTo>
                  <a:cubicBezTo>
                    <a:pt x="2298" y="3139"/>
                    <a:pt x="3068" y="2510"/>
                    <a:pt x="3553" y="1621"/>
                  </a:cubicBezTo>
                  <a:cubicBezTo>
                    <a:pt x="3553" y="1621"/>
                    <a:pt x="3235" y="1589"/>
                    <a:pt x="2822" y="1589"/>
                  </a:cubicBezTo>
                  <a:close/>
                  <a:moveTo>
                    <a:pt x="3996" y="2625"/>
                  </a:moveTo>
                  <a:cubicBezTo>
                    <a:pt x="3769" y="2625"/>
                    <a:pt x="3564" y="2660"/>
                    <a:pt x="3422" y="2751"/>
                  </a:cubicBezTo>
                  <a:cubicBezTo>
                    <a:pt x="2946" y="3052"/>
                    <a:pt x="3454" y="3339"/>
                    <a:pt x="3486" y="3356"/>
                  </a:cubicBezTo>
                  <a:lnTo>
                    <a:pt x="3486" y="3356"/>
                  </a:lnTo>
                  <a:cubicBezTo>
                    <a:pt x="3463" y="3630"/>
                    <a:pt x="3647" y="3746"/>
                    <a:pt x="3928" y="3746"/>
                  </a:cubicBezTo>
                  <a:cubicBezTo>
                    <a:pt x="4397" y="3746"/>
                    <a:pt x="5139" y="3421"/>
                    <a:pt x="5648" y="2964"/>
                  </a:cubicBezTo>
                  <a:cubicBezTo>
                    <a:pt x="5648" y="2964"/>
                    <a:pt x="4708" y="2625"/>
                    <a:pt x="3996" y="2625"/>
                  </a:cubicBezTo>
                  <a:close/>
                  <a:moveTo>
                    <a:pt x="2405" y="3859"/>
                  </a:moveTo>
                  <a:cubicBezTo>
                    <a:pt x="2384" y="3859"/>
                    <a:pt x="2362" y="3861"/>
                    <a:pt x="2341" y="3864"/>
                  </a:cubicBezTo>
                  <a:cubicBezTo>
                    <a:pt x="2003" y="3923"/>
                    <a:pt x="2141" y="4167"/>
                    <a:pt x="2172" y="4215"/>
                  </a:cubicBezTo>
                  <a:lnTo>
                    <a:pt x="2172" y="4215"/>
                  </a:lnTo>
                  <a:cubicBezTo>
                    <a:pt x="1992" y="4467"/>
                    <a:pt x="2316" y="4596"/>
                    <a:pt x="2757" y="4596"/>
                  </a:cubicBezTo>
                  <a:cubicBezTo>
                    <a:pt x="2992" y="4596"/>
                    <a:pt x="3261" y="4559"/>
                    <a:pt x="3504" y="4486"/>
                  </a:cubicBezTo>
                  <a:cubicBezTo>
                    <a:pt x="3504" y="4486"/>
                    <a:pt x="2862" y="3859"/>
                    <a:pt x="2405" y="385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11"/>
            <p:cNvSpPr/>
            <p:nvPr/>
          </p:nvSpPr>
          <p:spPr>
            <a:xfrm>
              <a:off x="1432515" y="2165175"/>
              <a:ext cx="87095" cy="192655"/>
            </a:xfrm>
            <a:custGeom>
              <a:avLst/>
              <a:gdLst/>
              <a:ahLst/>
              <a:cxnLst/>
              <a:rect l="l" t="t" r="r" b="b"/>
              <a:pathLst>
                <a:path w="2080" h="4601" extrusionOk="0">
                  <a:moveTo>
                    <a:pt x="688" y="1"/>
                  </a:moveTo>
                  <a:cubicBezTo>
                    <a:pt x="672" y="1556"/>
                    <a:pt x="442" y="3111"/>
                    <a:pt x="1" y="4600"/>
                  </a:cubicBezTo>
                  <a:cubicBezTo>
                    <a:pt x="312" y="4437"/>
                    <a:pt x="573" y="4191"/>
                    <a:pt x="770" y="3897"/>
                  </a:cubicBezTo>
                  <a:cubicBezTo>
                    <a:pt x="2079" y="2620"/>
                    <a:pt x="1883" y="1212"/>
                    <a:pt x="6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3" name="Google Shape;323;p11"/>
          <p:cNvGrpSpPr/>
          <p:nvPr/>
        </p:nvGrpSpPr>
        <p:grpSpPr>
          <a:xfrm flipH="1">
            <a:off x="-84063" y="-55623"/>
            <a:ext cx="9491949" cy="1055479"/>
            <a:chOff x="1845624" y="2716308"/>
            <a:chExt cx="5071840" cy="563975"/>
          </a:xfrm>
        </p:grpSpPr>
        <p:sp>
          <p:nvSpPr>
            <p:cNvPr id="324" name="Google Shape;324;p11"/>
            <p:cNvSpPr/>
            <p:nvPr/>
          </p:nvSpPr>
          <p:spPr>
            <a:xfrm>
              <a:off x="1845624" y="2716308"/>
              <a:ext cx="3335950" cy="563975"/>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1"/>
            <p:cNvSpPr/>
            <p:nvPr/>
          </p:nvSpPr>
          <p:spPr>
            <a:xfrm>
              <a:off x="4178414" y="2716308"/>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6" name="Google Shape;326;p11"/>
          <p:cNvGrpSpPr/>
          <p:nvPr/>
        </p:nvGrpSpPr>
        <p:grpSpPr>
          <a:xfrm flipH="1">
            <a:off x="6263261" y="216508"/>
            <a:ext cx="3748408" cy="1896046"/>
            <a:chOff x="2663275" y="2656975"/>
            <a:chExt cx="2268600" cy="1147450"/>
          </a:xfrm>
        </p:grpSpPr>
        <p:sp>
          <p:nvSpPr>
            <p:cNvPr id="327" name="Google Shape;327;p11"/>
            <p:cNvSpPr/>
            <p:nvPr/>
          </p:nvSpPr>
          <p:spPr>
            <a:xfrm>
              <a:off x="2663750" y="2656975"/>
              <a:ext cx="2142500" cy="854250"/>
            </a:xfrm>
            <a:custGeom>
              <a:avLst/>
              <a:gdLst/>
              <a:ahLst/>
              <a:cxnLst/>
              <a:rect l="l" t="t" r="r" b="b"/>
              <a:pathLst>
                <a:path w="85700" h="34170" extrusionOk="0">
                  <a:moveTo>
                    <a:pt x="45239" y="0"/>
                  </a:moveTo>
                  <a:cubicBezTo>
                    <a:pt x="42593" y="0"/>
                    <a:pt x="39481" y="341"/>
                    <a:pt x="35824" y="1163"/>
                  </a:cubicBezTo>
                  <a:cubicBezTo>
                    <a:pt x="32501" y="1916"/>
                    <a:pt x="23843" y="9903"/>
                    <a:pt x="19669" y="11704"/>
                  </a:cubicBezTo>
                  <a:cubicBezTo>
                    <a:pt x="16036" y="13251"/>
                    <a:pt x="0" y="22377"/>
                    <a:pt x="8739" y="22377"/>
                  </a:cubicBezTo>
                  <a:cubicBezTo>
                    <a:pt x="10079" y="22377"/>
                    <a:pt x="12003" y="22162"/>
                    <a:pt x="14643" y="21672"/>
                  </a:cubicBezTo>
                  <a:lnTo>
                    <a:pt x="14643" y="21672"/>
                  </a:lnTo>
                  <a:cubicBezTo>
                    <a:pt x="14643" y="21672"/>
                    <a:pt x="13285" y="26174"/>
                    <a:pt x="17721" y="28105"/>
                  </a:cubicBezTo>
                  <a:cubicBezTo>
                    <a:pt x="20043" y="29104"/>
                    <a:pt x="23696" y="29782"/>
                    <a:pt x="27599" y="29782"/>
                  </a:cubicBezTo>
                  <a:cubicBezTo>
                    <a:pt x="31179" y="29782"/>
                    <a:pt x="34968" y="29212"/>
                    <a:pt x="38132" y="27794"/>
                  </a:cubicBezTo>
                  <a:cubicBezTo>
                    <a:pt x="38574" y="30855"/>
                    <a:pt x="42388" y="34129"/>
                    <a:pt x="43959" y="34162"/>
                  </a:cubicBezTo>
                  <a:cubicBezTo>
                    <a:pt x="44144" y="34165"/>
                    <a:pt x="44415" y="34170"/>
                    <a:pt x="44754" y="34170"/>
                  </a:cubicBezTo>
                  <a:cubicBezTo>
                    <a:pt x="47267" y="34170"/>
                    <a:pt x="53568" y="33931"/>
                    <a:pt x="57087" y="31493"/>
                  </a:cubicBezTo>
                  <a:cubicBezTo>
                    <a:pt x="57087" y="31493"/>
                    <a:pt x="85634" y="25355"/>
                    <a:pt x="85683" y="18857"/>
                  </a:cubicBezTo>
                  <a:cubicBezTo>
                    <a:pt x="85699" y="16745"/>
                    <a:pt x="75551" y="14290"/>
                    <a:pt x="75551" y="14290"/>
                  </a:cubicBezTo>
                  <a:cubicBezTo>
                    <a:pt x="75551" y="14290"/>
                    <a:pt x="76958" y="10935"/>
                    <a:pt x="74667" y="10133"/>
                  </a:cubicBezTo>
                  <a:cubicBezTo>
                    <a:pt x="72359" y="9347"/>
                    <a:pt x="59935" y="7890"/>
                    <a:pt x="59935" y="7890"/>
                  </a:cubicBezTo>
                  <a:cubicBezTo>
                    <a:pt x="59935" y="7890"/>
                    <a:pt x="57982" y="0"/>
                    <a:pt x="4523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11"/>
            <p:cNvSpPr/>
            <p:nvPr/>
          </p:nvSpPr>
          <p:spPr>
            <a:xfrm>
              <a:off x="3038425" y="3049825"/>
              <a:ext cx="754200" cy="754600"/>
            </a:xfrm>
            <a:custGeom>
              <a:avLst/>
              <a:gdLst/>
              <a:ahLst/>
              <a:cxnLst/>
              <a:rect l="l" t="t" r="r" b="b"/>
              <a:pathLst>
                <a:path w="30168" h="30184" extrusionOk="0">
                  <a:moveTo>
                    <a:pt x="30167" y="0"/>
                  </a:moveTo>
                  <a:lnTo>
                    <a:pt x="30167" y="0"/>
                  </a:lnTo>
                  <a:cubicBezTo>
                    <a:pt x="16827" y="6204"/>
                    <a:pt x="8905" y="24520"/>
                    <a:pt x="1899" y="26681"/>
                  </a:cubicBezTo>
                  <a:lnTo>
                    <a:pt x="0" y="30184"/>
                  </a:lnTo>
                  <a:cubicBezTo>
                    <a:pt x="6269" y="29693"/>
                    <a:pt x="18038" y="6155"/>
                    <a:pt x="30020" y="950"/>
                  </a:cubicBezTo>
                  <a:lnTo>
                    <a:pt x="30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11"/>
            <p:cNvSpPr/>
            <p:nvPr/>
          </p:nvSpPr>
          <p:spPr>
            <a:xfrm>
              <a:off x="3437400" y="3126900"/>
              <a:ext cx="802500" cy="247450"/>
            </a:xfrm>
            <a:custGeom>
              <a:avLst/>
              <a:gdLst/>
              <a:ahLst/>
              <a:cxnLst/>
              <a:rect l="l" t="t" r="r" b="b"/>
              <a:pathLst>
                <a:path w="32100" h="9898" extrusionOk="0">
                  <a:moveTo>
                    <a:pt x="21037" y="0"/>
                  </a:moveTo>
                  <a:cubicBezTo>
                    <a:pt x="15715" y="0"/>
                    <a:pt x="8967" y="1585"/>
                    <a:pt x="1932" y="7295"/>
                  </a:cubicBezTo>
                  <a:lnTo>
                    <a:pt x="0" y="9897"/>
                  </a:lnTo>
                  <a:cubicBezTo>
                    <a:pt x="0" y="9897"/>
                    <a:pt x="8463" y="2384"/>
                    <a:pt x="17859" y="1337"/>
                  </a:cubicBezTo>
                  <a:cubicBezTo>
                    <a:pt x="19479" y="1161"/>
                    <a:pt x="20930" y="1087"/>
                    <a:pt x="22224" y="1087"/>
                  </a:cubicBezTo>
                  <a:cubicBezTo>
                    <a:pt x="29116" y="1087"/>
                    <a:pt x="31575" y="3186"/>
                    <a:pt x="31575" y="3186"/>
                  </a:cubicBezTo>
                  <a:lnTo>
                    <a:pt x="32099" y="2466"/>
                  </a:lnTo>
                  <a:cubicBezTo>
                    <a:pt x="32099" y="2466"/>
                    <a:pt x="27677" y="0"/>
                    <a:pt x="210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11"/>
            <p:cNvSpPr/>
            <p:nvPr/>
          </p:nvSpPr>
          <p:spPr>
            <a:xfrm>
              <a:off x="3345325" y="2904150"/>
              <a:ext cx="202575" cy="568825"/>
            </a:xfrm>
            <a:custGeom>
              <a:avLst/>
              <a:gdLst/>
              <a:ahLst/>
              <a:cxnLst/>
              <a:rect l="l" t="t" r="r" b="b"/>
              <a:pathLst>
                <a:path w="8103" h="22753" extrusionOk="0">
                  <a:moveTo>
                    <a:pt x="5026" y="0"/>
                  </a:moveTo>
                  <a:lnTo>
                    <a:pt x="4666" y="327"/>
                  </a:lnTo>
                  <a:cubicBezTo>
                    <a:pt x="4666" y="327"/>
                    <a:pt x="5893" y="2979"/>
                    <a:pt x="4878" y="10296"/>
                  </a:cubicBezTo>
                  <a:cubicBezTo>
                    <a:pt x="3945" y="17023"/>
                    <a:pt x="1" y="22752"/>
                    <a:pt x="1" y="22752"/>
                  </a:cubicBezTo>
                  <a:lnTo>
                    <a:pt x="1310" y="21492"/>
                  </a:lnTo>
                  <a:cubicBezTo>
                    <a:pt x="8103" y="10722"/>
                    <a:pt x="5026" y="0"/>
                    <a:pt x="50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11"/>
            <p:cNvSpPr/>
            <p:nvPr/>
          </p:nvSpPr>
          <p:spPr>
            <a:xfrm>
              <a:off x="2663275" y="2657200"/>
              <a:ext cx="2142975" cy="663950"/>
            </a:xfrm>
            <a:custGeom>
              <a:avLst/>
              <a:gdLst/>
              <a:ahLst/>
              <a:cxnLst/>
              <a:rect l="l" t="t" r="r" b="b"/>
              <a:pathLst>
                <a:path w="85719" h="26558" extrusionOk="0">
                  <a:moveTo>
                    <a:pt x="45281" y="1"/>
                  </a:moveTo>
                  <a:cubicBezTo>
                    <a:pt x="42629" y="1"/>
                    <a:pt x="39510" y="343"/>
                    <a:pt x="35843" y="1170"/>
                  </a:cubicBezTo>
                  <a:cubicBezTo>
                    <a:pt x="32520" y="1907"/>
                    <a:pt x="23862" y="9911"/>
                    <a:pt x="19688" y="11695"/>
                  </a:cubicBezTo>
                  <a:cubicBezTo>
                    <a:pt x="16052" y="13243"/>
                    <a:pt x="0" y="22379"/>
                    <a:pt x="8773" y="22379"/>
                  </a:cubicBezTo>
                  <a:cubicBezTo>
                    <a:pt x="10113" y="22379"/>
                    <a:pt x="12032" y="22166"/>
                    <a:pt x="14662" y="21680"/>
                  </a:cubicBezTo>
                  <a:cubicBezTo>
                    <a:pt x="14662" y="21680"/>
                    <a:pt x="28003" y="18177"/>
                    <a:pt x="30736" y="16818"/>
                  </a:cubicBezTo>
                  <a:cubicBezTo>
                    <a:pt x="32111" y="16786"/>
                    <a:pt x="33470" y="16638"/>
                    <a:pt x="34812" y="16360"/>
                  </a:cubicBezTo>
                  <a:cubicBezTo>
                    <a:pt x="36734" y="17728"/>
                    <a:pt x="39498" y="18235"/>
                    <a:pt x="42384" y="18235"/>
                  </a:cubicBezTo>
                  <a:cubicBezTo>
                    <a:pt x="45129" y="18235"/>
                    <a:pt x="47984" y="17776"/>
                    <a:pt x="50329" y="17162"/>
                  </a:cubicBezTo>
                  <a:cubicBezTo>
                    <a:pt x="51655" y="17473"/>
                    <a:pt x="52997" y="17702"/>
                    <a:pt x="54356" y="17849"/>
                  </a:cubicBezTo>
                  <a:cubicBezTo>
                    <a:pt x="58113" y="22888"/>
                    <a:pt x="65635" y="23140"/>
                    <a:pt x="67101" y="23140"/>
                  </a:cubicBezTo>
                  <a:cubicBezTo>
                    <a:pt x="67264" y="23140"/>
                    <a:pt x="67353" y="23137"/>
                    <a:pt x="67353" y="23137"/>
                  </a:cubicBezTo>
                  <a:cubicBezTo>
                    <a:pt x="69006" y="24921"/>
                    <a:pt x="71641" y="25985"/>
                    <a:pt x="74457" y="26558"/>
                  </a:cubicBezTo>
                  <a:cubicBezTo>
                    <a:pt x="80431" y="24348"/>
                    <a:pt x="85685" y="21647"/>
                    <a:pt x="85702" y="18848"/>
                  </a:cubicBezTo>
                  <a:cubicBezTo>
                    <a:pt x="85718" y="16736"/>
                    <a:pt x="75570" y="14281"/>
                    <a:pt x="75570" y="14281"/>
                  </a:cubicBezTo>
                  <a:cubicBezTo>
                    <a:pt x="75570" y="14281"/>
                    <a:pt x="76977" y="10926"/>
                    <a:pt x="74686" y="10124"/>
                  </a:cubicBezTo>
                  <a:cubicBezTo>
                    <a:pt x="72378" y="9338"/>
                    <a:pt x="59954" y="7881"/>
                    <a:pt x="59954" y="7881"/>
                  </a:cubicBezTo>
                  <a:cubicBezTo>
                    <a:pt x="59954" y="7881"/>
                    <a:pt x="58004" y="1"/>
                    <a:pt x="45281" y="1"/>
                  </a:cubicBezTo>
                  <a:close/>
                </a:path>
              </a:pathLst>
            </a:custGeom>
            <a:solidFill>
              <a:srgbClr val="828234">
                <a:alpha val="58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1"/>
            <p:cNvSpPr/>
            <p:nvPr/>
          </p:nvSpPr>
          <p:spPr>
            <a:xfrm>
              <a:off x="2663425" y="2671700"/>
              <a:ext cx="2141175" cy="649450"/>
            </a:xfrm>
            <a:custGeom>
              <a:avLst/>
              <a:gdLst/>
              <a:ahLst/>
              <a:cxnLst/>
              <a:rect l="l" t="t" r="r" b="b"/>
              <a:pathLst>
                <a:path w="85647" h="25978" extrusionOk="0">
                  <a:moveTo>
                    <a:pt x="38767" y="1"/>
                  </a:moveTo>
                  <a:cubicBezTo>
                    <a:pt x="37818" y="148"/>
                    <a:pt x="36852" y="344"/>
                    <a:pt x="35821" y="574"/>
                  </a:cubicBezTo>
                  <a:cubicBezTo>
                    <a:pt x="32498" y="1327"/>
                    <a:pt x="20876" y="7874"/>
                    <a:pt x="19665" y="11099"/>
                  </a:cubicBezTo>
                  <a:cubicBezTo>
                    <a:pt x="16046" y="12660"/>
                    <a:pt x="0" y="21788"/>
                    <a:pt x="8736" y="21788"/>
                  </a:cubicBezTo>
                  <a:cubicBezTo>
                    <a:pt x="10076" y="21788"/>
                    <a:pt x="12000" y="21573"/>
                    <a:pt x="14640" y="21083"/>
                  </a:cubicBezTo>
                  <a:cubicBezTo>
                    <a:pt x="14640" y="21083"/>
                    <a:pt x="27980" y="17580"/>
                    <a:pt x="30730" y="16222"/>
                  </a:cubicBezTo>
                  <a:cubicBezTo>
                    <a:pt x="32089" y="16206"/>
                    <a:pt x="33464" y="16042"/>
                    <a:pt x="34806" y="15780"/>
                  </a:cubicBezTo>
                  <a:cubicBezTo>
                    <a:pt x="36720" y="17140"/>
                    <a:pt x="39481" y="17643"/>
                    <a:pt x="42366" y="17643"/>
                  </a:cubicBezTo>
                  <a:cubicBezTo>
                    <a:pt x="45108" y="17643"/>
                    <a:pt x="47962" y="17188"/>
                    <a:pt x="50307" y="16582"/>
                  </a:cubicBezTo>
                  <a:cubicBezTo>
                    <a:pt x="51633" y="16877"/>
                    <a:pt x="52991" y="17106"/>
                    <a:pt x="54334" y="17269"/>
                  </a:cubicBezTo>
                  <a:cubicBezTo>
                    <a:pt x="58105" y="22308"/>
                    <a:pt x="65628" y="22560"/>
                    <a:pt x="67095" y="22560"/>
                  </a:cubicBezTo>
                  <a:cubicBezTo>
                    <a:pt x="67258" y="22560"/>
                    <a:pt x="67347" y="22557"/>
                    <a:pt x="67347" y="22557"/>
                  </a:cubicBezTo>
                  <a:cubicBezTo>
                    <a:pt x="69000" y="24341"/>
                    <a:pt x="71635" y="25405"/>
                    <a:pt x="74451" y="25978"/>
                  </a:cubicBezTo>
                  <a:cubicBezTo>
                    <a:pt x="80098" y="23899"/>
                    <a:pt x="85090" y="21362"/>
                    <a:pt x="85647" y="18743"/>
                  </a:cubicBezTo>
                  <a:lnTo>
                    <a:pt x="85647" y="18743"/>
                  </a:lnTo>
                  <a:cubicBezTo>
                    <a:pt x="83220" y="19150"/>
                    <a:pt x="81067" y="19327"/>
                    <a:pt x="79156" y="19327"/>
                  </a:cubicBezTo>
                  <a:cubicBezTo>
                    <a:pt x="66409" y="19327"/>
                    <a:pt x="64466" y="11442"/>
                    <a:pt x="64466" y="11442"/>
                  </a:cubicBezTo>
                  <a:cubicBezTo>
                    <a:pt x="64466" y="11442"/>
                    <a:pt x="62183" y="12036"/>
                    <a:pt x="59073" y="12036"/>
                  </a:cubicBezTo>
                  <a:cubicBezTo>
                    <a:pt x="56206" y="12036"/>
                    <a:pt x="52637" y="11532"/>
                    <a:pt x="49505" y="9593"/>
                  </a:cubicBezTo>
                  <a:cubicBezTo>
                    <a:pt x="47410" y="8300"/>
                    <a:pt x="48834" y="5026"/>
                    <a:pt x="48834" y="5026"/>
                  </a:cubicBezTo>
                  <a:cubicBezTo>
                    <a:pt x="48834" y="5026"/>
                    <a:pt x="38685" y="2571"/>
                    <a:pt x="38702" y="459"/>
                  </a:cubicBezTo>
                  <a:cubicBezTo>
                    <a:pt x="38702" y="312"/>
                    <a:pt x="38718" y="148"/>
                    <a:pt x="3876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1"/>
            <p:cNvSpPr/>
            <p:nvPr/>
          </p:nvSpPr>
          <p:spPr>
            <a:xfrm>
              <a:off x="4161700" y="2767875"/>
              <a:ext cx="77775" cy="69225"/>
            </a:xfrm>
            <a:custGeom>
              <a:avLst/>
              <a:gdLst/>
              <a:ahLst/>
              <a:cxnLst/>
              <a:rect l="l" t="t" r="r" b="b"/>
              <a:pathLst>
                <a:path w="3111" h="2769" extrusionOk="0">
                  <a:moveTo>
                    <a:pt x="3111" y="0"/>
                  </a:moveTo>
                  <a:cubicBezTo>
                    <a:pt x="1376" y="360"/>
                    <a:pt x="1" y="1441"/>
                    <a:pt x="819" y="1965"/>
                  </a:cubicBezTo>
                  <a:lnTo>
                    <a:pt x="999" y="2406"/>
                  </a:lnTo>
                  <a:cubicBezTo>
                    <a:pt x="1168" y="2662"/>
                    <a:pt x="1339" y="2768"/>
                    <a:pt x="1506" y="2768"/>
                  </a:cubicBezTo>
                  <a:cubicBezTo>
                    <a:pt x="2356" y="2768"/>
                    <a:pt x="3111" y="0"/>
                    <a:pt x="31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11"/>
            <p:cNvSpPr/>
            <p:nvPr/>
          </p:nvSpPr>
          <p:spPr>
            <a:xfrm>
              <a:off x="4125625" y="2717950"/>
              <a:ext cx="69400" cy="73650"/>
            </a:xfrm>
            <a:custGeom>
              <a:avLst/>
              <a:gdLst/>
              <a:ahLst/>
              <a:cxnLst/>
              <a:rect l="l" t="t" r="r" b="b"/>
              <a:pathLst>
                <a:path w="2776" h="2946" extrusionOk="0">
                  <a:moveTo>
                    <a:pt x="2049" y="0"/>
                  </a:moveTo>
                  <a:cubicBezTo>
                    <a:pt x="719" y="1171"/>
                    <a:pt x="1" y="2670"/>
                    <a:pt x="879" y="2670"/>
                  </a:cubicBezTo>
                  <a:cubicBezTo>
                    <a:pt x="897" y="2670"/>
                    <a:pt x="916" y="2670"/>
                    <a:pt x="936" y="2668"/>
                  </a:cubicBezTo>
                  <a:lnTo>
                    <a:pt x="1296" y="2881"/>
                  </a:lnTo>
                  <a:cubicBezTo>
                    <a:pt x="1419" y="2925"/>
                    <a:pt x="1528" y="2945"/>
                    <a:pt x="1623" y="2945"/>
                  </a:cubicBezTo>
                  <a:cubicBezTo>
                    <a:pt x="2775" y="2945"/>
                    <a:pt x="2049" y="1"/>
                    <a:pt x="20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11"/>
            <p:cNvSpPr/>
            <p:nvPr/>
          </p:nvSpPr>
          <p:spPr>
            <a:xfrm>
              <a:off x="4040575" y="3171900"/>
              <a:ext cx="67950" cy="73125"/>
            </a:xfrm>
            <a:custGeom>
              <a:avLst/>
              <a:gdLst/>
              <a:ahLst/>
              <a:cxnLst/>
              <a:rect l="l" t="t" r="r" b="b"/>
              <a:pathLst>
                <a:path w="2718" h="2925" extrusionOk="0">
                  <a:moveTo>
                    <a:pt x="1159" y="0"/>
                  </a:moveTo>
                  <a:cubicBezTo>
                    <a:pt x="274" y="0"/>
                    <a:pt x="1" y="2925"/>
                    <a:pt x="1" y="2925"/>
                  </a:cubicBezTo>
                  <a:cubicBezTo>
                    <a:pt x="1588" y="2139"/>
                    <a:pt x="2718" y="813"/>
                    <a:pt x="1834" y="568"/>
                  </a:cubicBezTo>
                  <a:lnTo>
                    <a:pt x="1588" y="208"/>
                  </a:lnTo>
                  <a:cubicBezTo>
                    <a:pt x="1431" y="63"/>
                    <a:pt x="1288" y="0"/>
                    <a:pt x="11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11"/>
            <p:cNvSpPr/>
            <p:nvPr/>
          </p:nvSpPr>
          <p:spPr>
            <a:xfrm>
              <a:off x="2990750" y="3208425"/>
              <a:ext cx="64475" cy="76300"/>
            </a:xfrm>
            <a:custGeom>
              <a:avLst/>
              <a:gdLst/>
              <a:ahLst/>
              <a:cxnLst/>
              <a:rect l="l" t="t" r="r" b="b"/>
              <a:pathLst>
                <a:path w="2579" h="3052" extrusionOk="0">
                  <a:moveTo>
                    <a:pt x="994" y="1"/>
                  </a:moveTo>
                  <a:cubicBezTo>
                    <a:pt x="1" y="1"/>
                    <a:pt x="107" y="3052"/>
                    <a:pt x="107" y="3052"/>
                  </a:cubicBezTo>
                  <a:cubicBezTo>
                    <a:pt x="1629" y="1988"/>
                    <a:pt x="2578" y="482"/>
                    <a:pt x="1662" y="400"/>
                  </a:cubicBezTo>
                  <a:lnTo>
                    <a:pt x="1367" y="122"/>
                  </a:lnTo>
                  <a:cubicBezTo>
                    <a:pt x="1228" y="38"/>
                    <a:pt x="1104" y="1"/>
                    <a:pt x="9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11"/>
            <p:cNvSpPr/>
            <p:nvPr/>
          </p:nvSpPr>
          <p:spPr>
            <a:xfrm>
              <a:off x="3037200" y="3207650"/>
              <a:ext cx="54050" cy="63975"/>
            </a:xfrm>
            <a:custGeom>
              <a:avLst/>
              <a:gdLst/>
              <a:ahLst/>
              <a:cxnLst/>
              <a:rect l="l" t="t" r="r" b="b"/>
              <a:pathLst>
                <a:path w="2162" h="2559" extrusionOk="0">
                  <a:moveTo>
                    <a:pt x="1754" y="0"/>
                  </a:moveTo>
                  <a:cubicBezTo>
                    <a:pt x="1700" y="0"/>
                    <a:pt x="1634" y="23"/>
                    <a:pt x="1555" y="71"/>
                  </a:cubicBezTo>
                  <a:lnTo>
                    <a:pt x="1244" y="38"/>
                  </a:lnTo>
                  <a:cubicBezTo>
                    <a:pt x="0" y="202"/>
                    <a:pt x="1211" y="2559"/>
                    <a:pt x="1211" y="2559"/>
                  </a:cubicBezTo>
                  <a:cubicBezTo>
                    <a:pt x="1890" y="1273"/>
                    <a:pt x="2161" y="0"/>
                    <a:pt x="17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11"/>
            <p:cNvSpPr/>
            <p:nvPr/>
          </p:nvSpPr>
          <p:spPr>
            <a:xfrm>
              <a:off x="3121075" y="2888175"/>
              <a:ext cx="59275" cy="47525"/>
            </a:xfrm>
            <a:custGeom>
              <a:avLst/>
              <a:gdLst/>
              <a:ahLst/>
              <a:cxnLst/>
              <a:rect l="l" t="t" r="r" b="b"/>
              <a:pathLst>
                <a:path w="2371" h="1901" extrusionOk="0">
                  <a:moveTo>
                    <a:pt x="5" y="1"/>
                  </a:moveTo>
                  <a:cubicBezTo>
                    <a:pt x="2" y="1"/>
                    <a:pt x="1" y="1"/>
                    <a:pt x="1" y="1"/>
                  </a:cubicBezTo>
                  <a:cubicBezTo>
                    <a:pt x="255" y="1089"/>
                    <a:pt x="732" y="1900"/>
                    <a:pt x="1056" y="1900"/>
                  </a:cubicBezTo>
                  <a:cubicBezTo>
                    <a:pt x="1171" y="1900"/>
                    <a:pt x="1267" y="1799"/>
                    <a:pt x="1326" y="1572"/>
                  </a:cubicBezTo>
                  <a:lnTo>
                    <a:pt x="1572" y="1294"/>
                  </a:lnTo>
                  <a:cubicBezTo>
                    <a:pt x="2370" y="16"/>
                    <a:pt x="115" y="1"/>
                    <a:pt x="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11"/>
            <p:cNvSpPr/>
            <p:nvPr/>
          </p:nvSpPr>
          <p:spPr>
            <a:xfrm>
              <a:off x="3165950" y="2825150"/>
              <a:ext cx="54600" cy="61075"/>
            </a:xfrm>
            <a:custGeom>
              <a:avLst/>
              <a:gdLst/>
              <a:ahLst/>
              <a:cxnLst/>
              <a:rect l="l" t="t" r="r" b="b"/>
              <a:pathLst>
                <a:path w="2184" h="2443" extrusionOk="0">
                  <a:moveTo>
                    <a:pt x="186" y="1"/>
                  </a:moveTo>
                  <a:cubicBezTo>
                    <a:pt x="1" y="1313"/>
                    <a:pt x="137" y="2443"/>
                    <a:pt x="474" y="2443"/>
                  </a:cubicBezTo>
                  <a:cubicBezTo>
                    <a:pt x="553" y="2443"/>
                    <a:pt x="643" y="2380"/>
                    <a:pt x="743" y="2243"/>
                  </a:cubicBezTo>
                  <a:lnTo>
                    <a:pt x="1037" y="2112"/>
                  </a:lnTo>
                  <a:cubicBezTo>
                    <a:pt x="2183" y="1294"/>
                    <a:pt x="186" y="1"/>
                    <a:pt x="1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11"/>
            <p:cNvSpPr/>
            <p:nvPr/>
          </p:nvSpPr>
          <p:spPr>
            <a:xfrm>
              <a:off x="4083900" y="3213050"/>
              <a:ext cx="54150" cy="54075"/>
            </a:xfrm>
            <a:custGeom>
              <a:avLst/>
              <a:gdLst/>
              <a:ahLst/>
              <a:cxnLst/>
              <a:rect l="l" t="t" r="r" b="b"/>
              <a:pathLst>
                <a:path w="2166" h="2163" extrusionOk="0">
                  <a:moveTo>
                    <a:pt x="1177" y="1"/>
                  </a:moveTo>
                  <a:cubicBezTo>
                    <a:pt x="1" y="1"/>
                    <a:pt x="1034" y="2163"/>
                    <a:pt x="1034" y="2163"/>
                  </a:cubicBezTo>
                  <a:cubicBezTo>
                    <a:pt x="1824" y="1134"/>
                    <a:pt x="2166" y="52"/>
                    <a:pt x="1689" y="52"/>
                  </a:cubicBezTo>
                  <a:cubicBezTo>
                    <a:pt x="1643" y="52"/>
                    <a:pt x="1588" y="62"/>
                    <a:pt x="1525" y="84"/>
                  </a:cubicBezTo>
                  <a:lnTo>
                    <a:pt x="1230" y="2"/>
                  </a:lnTo>
                  <a:cubicBezTo>
                    <a:pt x="1212" y="1"/>
                    <a:pt x="1194" y="1"/>
                    <a:pt x="11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1"/>
            <p:cNvSpPr/>
            <p:nvPr/>
          </p:nvSpPr>
          <p:spPr>
            <a:xfrm>
              <a:off x="4837725" y="3166850"/>
              <a:ext cx="94150" cy="52000"/>
            </a:xfrm>
            <a:custGeom>
              <a:avLst/>
              <a:gdLst/>
              <a:ahLst/>
              <a:cxnLst/>
              <a:rect l="l" t="t" r="r" b="b"/>
              <a:pathLst>
                <a:path w="3766" h="2080" extrusionOk="0">
                  <a:moveTo>
                    <a:pt x="1081" y="1"/>
                  </a:moveTo>
                  <a:lnTo>
                    <a:pt x="1" y="999"/>
                  </a:lnTo>
                  <a:lnTo>
                    <a:pt x="901" y="2079"/>
                  </a:lnTo>
                  <a:lnTo>
                    <a:pt x="3765" y="983"/>
                  </a:lnTo>
                  <a:lnTo>
                    <a:pt x="108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1"/>
            <p:cNvSpPr/>
            <p:nvPr/>
          </p:nvSpPr>
          <p:spPr>
            <a:xfrm>
              <a:off x="4814400" y="3131650"/>
              <a:ext cx="62225" cy="51600"/>
            </a:xfrm>
            <a:custGeom>
              <a:avLst/>
              <a:gdLst/>
              <a:ahLst/>
              <a:cxnLst/>
              <a:rect l="l" t="t" r="r" b="b"/>
              <a:pathLst>
                <a:path w="2489" h="2064" extrusionOk="0">
                  <a:moveTo>
                    <a:pt x="2489" y="1"/>
                  </a:moveTo>
                  <a:lnTo>
                    <a:pt x="737" y="345"/>
                  </a:lnTo>
                  <a:lnTo>
                    <a:pt x="1" y="1294"/>
                  </a:lnTo>
                  <a:lnTo>
                    <a:pt x="721" y="2063"/>
                  </a:lnTo>
                  <a:lnTo>
                    <a:pt x="1867" y="1114"/>
                  </a:lnTo>
                  <a:lnTo>
                    <a:pt x="248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1"/>
            <p:cNvSpPr/>
            <p:nvPr/>
          </p:nvSpPr>
          <p:spPr>
            <a:xfrm>
              <a:off x="4505025" y="3342000"/>
              <a:ext cx="56500" cy="72450"/>
            </a:xfrm>
            <a:custGeom>
              <a:avLst/>
              <a:gdLst/>
              <a:ahLst/>
              <a:cxnLst/>
              <a:rect l="l" t="t" r="r" b="b"/>
              <a:pathLst>
                <a:path w="2260" h="2898" extrusionOk="0">
                  <a:moveTo>
                    <a:pt x="1032" y="0"/>
                  </a:moveTo>
                  <a:lnTo>
                    <a:pt x="1" y="917"/>
                  </a:lnTo>
                  <a:lnTo>
                    <a:pt x="1229" y="2898"/>
                  </a:lnTo>
                  <a:lnTo>
                    <a:pt x="2260" y="1097"/>
                  </a:lnTo>
                  <a:lnTo>
                    <a:pt x="103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1"/>
            <p:cNvSpPr/>
            <p:nvPr/>
          </p:nvSpPr>
          <p:spPr>
            <a:xfrm>
              <a:off x="4551675" y="3332175"/>
              <a:ext cx="94975" cy="39725"/>
            </a:xfrm>
            <a:custGeom>
              <a:avLst/>
              <a:gdLst/>
              <a:ahLst/>
              <a:cxnLst/>
              <a:rect l="l" t="t" r="r" b="b"/>
              <a:pathLst>
                <a:path w="3799" h="1589" extrusionOk="0">
                  <a:moveTo>
                    <a:pt x="1605" y="1"/>
                  </a:moveTo>
                  <a:lnTo>
                    <a:pt x="1" y="426"/>
                  </a:lnTo>
                  <a:lnTo>
                    <a:pt x="1343" y="1588"/>
                  </a:lnTo>
                  <a:lnTo>
                    <a:pt x="3798" y="1310"/>
                  </a:lnTo>
                  <a:lnTo>
                    <a:pt x="160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1"/>
            <p:cNvSpPr/>
            <p:nvPr/>
          </p:nvSpPr>
          <p:spPr>
            <a:xfrm>
              <a:off x="4327450" y="3259325"/>
              <a:ext cx="60975" cy="63050"/>
            </a:xfrm>
            <a:custGeom>
              <a:avLst/>
              <a:gdLst/>
              <a:ahLst/>
              <a:cxnLst/>
              <a:rect l="l" t="t" r="r" b="b"/>
              <a:pathLst>
                <a:path w="2439" h="2522" extrusionOk="0">
                  <a:moveTo>
                    <a:pt x="1375" y="1"/>
                  </a:moveTo>
                  <a:lnTo>
                    <a:pt x="0" y="148"/>
                  </a:lnTo>
                  <a:lnTo>
                    <a:pt x="33" y="1556"/>
                  </a:lnTo>
                  <a:lnTo>
                    <a:pt x="2439" y="2522"/>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6" name="Google Shape;346;p11"/>
          <p:cNvSpPr/>
          <p:nvPr/>
        </p:nvSpPr>
        <p:spPr>
          <a:xfrm>
            <a:off x="-397994" y="37622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1"/>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8" name="Google Shape;348;p11"/>
          <p:cNvGrpSpPr/>
          <p:nvPr/>
        </p:nvGrpSpPr>
        <p:grpSpPr>
          <a:xfrm>
            <a:off x="6243444" y="4130349"/>
            <a:ext cx="3253016" cy="956296"/>
            <a:chOff x="1037775" y="4473475"/>
            <a:chExt cx="1444950" cy="424775"/>
          </a:xfrm>
        </p:grpSpPr>
        <p:sp>
          <p:nvSpPr>
            <p:cNvPr id="349" name="Google Shape;349;p11"/>
            <p:cNvSpPr/>
            <p:nvPr/>
          </p:nvSpPr>
          <p:spPr>
            <a:xfrm>
              <a:off x="1637275" y="4473475"/>
              <a:ext cx="638400" cy="422750"/>
            </a:xfrm>
            <a:custGeom>
              <a:avLst/>
              <a:gdLst/>
              <a:ahLst/>
              <a:cxnLst/>
              <a:rect l="l" t="t" r="r" b="b"/>
              <a:pathLst>
                <a:path w="25536" h="16910" extrusionOk="0">
                  <a:moveTo>
                    <a:pt x="12782" y="0"/>
                  </a:moveTo>
                  <a:cubicBezTo>
                    <a:pt x="12766" y="0"/>
                    <a:pt x="12751" y="0"/>
                    <a:pt x="12735" y="0"/>
                  </a:cubicBezTo>
                  <a:cubicBezTo>
                    <a:pt x="5680" y="33"/>
                    <a:pt x="0" y="7383"/>
                    <a:pt x="49" y="16434"/>
                  </a:cubicBezTo>
                  <a:cubicBezTo>
                    <a:pt x="49" y="16598"/>
                    <a:pt x="66" y="16745"/>
                    <a:pt x="66" y="16909"/>
                  </a:cubicBezTo>
                  <a:lnTo>
                    <a:pt x="25519" y="16778"/>
                  </a:lnTo>
                  <a:cubicBezTo>
                    <a:pt x="25519" y="16614"/>
                    <a:pt x="25535" y="16467"/>
                    <a:pt x="25535" y="16303"/>
                  </a:cubicBezTo>
                  <a:cubicBezTo>
                    <a:pt x="25503" y="7288"/>
                    <a:pt x="19799" y="0"/>
                    <a:pt x="1278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1"/>
            <p:cNvSpPr/>
            <p:nvPr/>
          </p:nvSpPr>
          <p:spPr>
            <a:xfrm>
              <a:off x="2192575" y="4675200"/>
              <a:ext cx="290150" cy="218550"/>
            </a:xfrm>
            <a:custGeom>
              <a:avLst/>
              <a:gdLst/>
              <a:ahLst/>
              <a:cxnLst/>
              <a:rect l="l" t="t" r="r" b="b"/>
              <a:pathLst>
                <a:path w="11606" h="8742" extrusionOk="0">
                  <a:moveTo>
                    <a:pt x="5802" y="1"/>
                  </a:moveTo>
                  <a:cubicBezTo>
                    <a:pt x="5794" y="1"/>
                    <a:pt x="5786" y="1"/>
                    <a:pt x="5779" y="1"/>
                  </a:cubicBezTo>
                  <a:cubicBezTo>
                    <a:pt x="2570" y="17"/>
                    <a:pt x="0" y="3373"/>
                    <a:pt x="0" y="7498"/>
                  </a:cubicBezTo>
                  <a:cubicBezTo>
                    <a:pt x="0" y="7907"/>
                    <a:pt x="33" y="8316"/>
                    <a:pt x="82" y="8742"/>
                  </a:cubicBezTo>
                  <a:lnTo>
                    <a:pt x="11524" y="8676"/>
                  </a:lnTo>
                  <a:cubicBezTo>
                    <a:pt x="11589" y="8267"/>
                    <a:pt x="11606" y="7842"/>
                    <a:pt x="11606" y="7432"/>
                  </a:cubicBezTo>
                  <a:cubicBezTo>
                    <a:pt x="11589" y="3334"/>
                    <a:pt x="8999" y="1"/>
                    <a:pt x="58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1"/>
            <p:cNvSpPr/>
            <p:nvPr/>
          </p:nvSpPr>
          <p:spPr>
            <a:xfrm>
              <a:off x="1728925" y="4473475"/>
              <a:ext cx="497225" cy="235575"/>
            </a:xfrm>
            <a:custGeom>
              <a:avLst/>
              <a:gdLst/>
              <a:ahLst/>
              <a:cxnLst/>
              <a:rect l="l" t="t" r="r" b="b"/>
              <a:pathLst>
                <a:path w="19889" h="9423" extrusionOk="0">
                  <a:moveTo>
                    <a:pt x="9106" y="0"/>
                  </a:moveTo>
                  <a:cubicBezTo>
                    <a:pt x="9093" y="0"/>
                    <a:pt x="9081" y="0"/>
                    <a:pt x="9069" y="0"/>
                  </a:cubicBezTo>
                  <a:cubicBezTo>
                    <a:pt x="5517" y="17"/>
                    <a:pt x="2309" y="1915"/>
                    <a:pt x="1" y="4927"/>
                  </a:cubicBezTo>
                  <a:cubicBezTo>
                    <a:pt x="2031" y="6499"/>
                    <a:pt x="4699" y="7825"/>
                    <a:pt x="7710" y="8643"/>
                  </a:cubicBezTo>
                  <a:cubicBezTo>
                    <a:pt x="9671" y="9173"/>
                    <a:pt x="11567" y="9423"/>
                    <a:pt x="13296" y="9423"/>
                  </a:cubicBezTo>
                  <a:cubicBezTo>
                    <a:pt x="16055" y="9423"/>
                    <a:pt x="18389" y="8785"/>
                    <a:pt x="19889" y="7628"/>
                  </a:cubicBezTo>
                  <a:cubicBezTo>
                    <a:pt x="17619" y="3041"/>
                    <a:pt x="13641" y="0"/>
                    <a:pt x="9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1"/>
            <p:cNvSpPr/>
            <p:nvPr/>
          </p:nvSpPr>
          <p:spPr>
            <a:xfrm>
              <a:off x="2253950" y="4682575"/>
              <a:ext cx="208325" cy="125650"/>
            </a:xfrm>
            <a:custGeom>
              <a:avLst/>
              <a:gdLst/>
              <a:ahLst/>
              <a:cxnLst/>
              <a:rect l="l" t="t" r="r" b="b"/>
              <a:pathLst>
                <a:path w="8333" h="5026" extrusionOk="0">
                  <a:moveTo>
                    <a:pt x="3324" y="1"/>
                  </a:moveTo>
                  <a:cubicBezTo>
                    <a:pt x="2079" y="33"/>
                    <a:pt x="885" y="524"/>
                    <a:pt x="1" y="1376"/>
                  </a:cubicBezTo>
                  <a:cubicBezTo>
                    <a:pt x="1010" y="3557"/>
                    <a:pt x="2861" y="5026"/>
                    <a:pt x="4974" y="5026"/>
                  </a:cubicBezTo>
                  <a:cubicBezTo>
                    <a:pt x="4986" y="5026"/>
                    <a:pt x="4998" y="5026"/>
                    <a:pt x="5009" y="5026"/>
                  </a:cubicBezTo>
                  <a:cubicBezTo>
                    <a:pt x="6253" y="5009"/>
                    <a:pt x="7432" y="4518"/>
                    <a:pt x="8332" y="3667"/>
                  </a:cubicBezTo>
                  <a:cubicBezTo>
                    <a:pt x="7317" y="1474"/>
                    <a:pt x="5451" y="1"/>
                    <a:pt x="33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1"/>
            <p:cNvSpPr/>
            <p:nvPr/>
          </p:nvSpPr>
          <p:spPr>
            <a:xfrm>
              <a:off x="1037775" y="4557350"/>
              <a:ext cx="424775" cy="340900"/>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1"/>
            <p:cNvSpPr/>
            <p:nvPr/>
          </p:nvSpPr>
          <p:spPr>
            <a:xfrm>
              <a:off x="1038175" y="4623650"/>
              <a:ext cx="442400" cy="274600"/>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5" name="Google Shape;355;p11"/>
          <p:cNvSpPr txBox="1">
            <a:spLocks noGrp="1"/>
          </p:cNvSpPr>
          <p:nvPr>
            <p:ph type="title" hasCustomPrompt="1"/>
          </p:nvPr>
        </p:nvSpPr>
        <p:spPr>
          <a:xfrm>
            <a:off x="1822950" y="1506713"/>
            <a:ext cx="5498100" cy="1345800"/>
          </a:xfrm>
          <a:prstGeom prst="rect">
            <a:avLst/>
          </a:prstGeom>
        </p:spPr>
        <p:txBody>
          <a:bodyPr spcFirstLastPara="1" wrap="square" lIns="91425" tIns="91425" rIns="91425" bIns="91425" anchor="ctr" anchorCtr="0">
            <a:noAutofit/>
          </a:bodyPr>
          <a:lstStyle>
            <a:lvl1pPr lvl="0" algn="ctr">
              <a:spcBef>
                <a:spcPts val="0"/>
              </a:spcBef>
              <a:spcAft>
                <a:spcPts val="0"/>
              </a:spcAft>
              <a:buSzPts val="9600"/>
              <a:buNone/>
              <a:defRPr sz="96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356" name="Google Shape;356;p11"/>
          <p:cNvSpPr txBox="1">
            <a:spLocks noGrp="1"/>
          </p:cNvSpPr>
          <p:nvPr>
            <p:ph type="subTitle" idx="1"/>
          </p:nvPr>
        </p:nvSpPr>
        <p:spPr>
          <a:xfrm>
            <a:off x="1822950" y="2843300"/>
            <a:ext cx="5498100" cy="488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2"/>
        </a:solidFill>
        <a:effectLst/>
      </p:bgPr>
    </p:bg>
    <p:spTree>
      <p:nvGrpSpPr>
        <p:cNvPr id="1" name="Shape 357"/>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358"/>
        <p:cNvGrpSpPr/>
        <p:nvPr/>
      </p:nvGrpSpPr>
      <p:grpSpPr>
        <a:xfrm>
          <a:off x="0" y="0"/>
          <a:ext cx="0" cy="0"/>
          <a:chOff x="0" y="0"/>
          <a:chExt cx="0" cy="0"/>
        </a:xfrm>
      </p:grpSpPr>
      <p:sp>
        <p:nvSpPr>
          <p:cNvPr id="359" name="Google Shape;359;p13"/>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13"/>
          <p:cNvSpPr/>
          <p:nvPr/>
        </p:nvSpPr>
        <p:spPr>
          <a:xfrm>
            <a:off x="-2596567" y="-501373"/>
            <a:ext cx="6243230" cy="1055479"/>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13"/>
          <p:cNvSpPr/>
          <p:nvPr/>
        </p:nvSpPr>
        <p:spPr>
          <a:xfrm>
            <a:off x="5008375" y="-66497"/>
            <a:ext cx="5126132" cy="73760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2" name="Google Shape;362;p13"/>
          <p:cNvGrpSpPr/>
          <p:nvPr/>
        </p:nvGrpSpPr>
        <p:grpSpPr>
          <a:xfrm>
            <a:off x="7780899" y="615544"/>
            <a:ext cx="1060927" cy="483350"/>
            <a:chOff x="1276675" y="2807172"/>
            <a:chExt cx="757426" cy="345078"/>
          </a:xfrm>
        </p:grpSpPr>
        <p:sp>
          <p:nvSpPr>
            <p:cNvPr id="363" name="Google Shape;363;p13"/>
            <p:cNvSpPr/>
            <p:nvPr/>
          </p:nvSpPr>
          <p:spPr>
            <a:xfrm>
              <a:off x="1315463" y="2835903"/>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13"/>
            <p:cNvSpPr/>
            <p:nvPr/>
          </p:nvSpPr>
          <p:spPr>
            <a:xfrm>
              <a:off x="1876026" y="2807172"/>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13"/>
            <p:cNvSpPr/>
            <p:nvPr/>
          </p:nvSpPr>
          <p:spPr>
            <a:xfrm>
              <a:off x="1624951"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3"/>
            <p:cNvSpPr/>
            <p:nvPr/>
          </p:nvSpPr>
          <p:spPr>
            <a:xfrm>
              <a:off x="1276675" y="307632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7" name="Google Shape;367;p13"/>
          <p:cNvSpPr txBox="1">
            <a:spLocks noGrp="1"/>
          </p:cNvSpPr>
          <p:nvPr>
            <p:ph type="title"/>
          </p:nvPr>
        </p:nvSpPr>
        <p:spPr>
          <a:xfrm>
            <a:off x="1555575" y="1589663"/>
            <a:ext cx="22434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2400"/>
              <a:buNone/>
              <a:defRPr sz="19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68" name="Google Shape;368;p13"/>
          <p:cNvSpPr txBox="1">
            <a:spLocks noGrp="1"/>
          </p:cNvSpPr>
          <p:nvPr>
            <p:ph type="title" idx="2" hasCustomPrompt="1"/>
          </p:nvPr>
        </p:nvSpPr>
        <p:spPr>
          <a:xfrm>
            <a:off x="722100" y="1589663"/>
            <a:ext cx="757200" cy="48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5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69" name="Google Shape;369;p13"/>
          <p:cNvSpPr txBox="1">
            <a:spLocks noGrp="1"/>
          </p:cNvSpPr>
          <p:nvPr>
            <p:ph type="subTitle" idx="1"/>
          </p:nvPr>
        </p:nvSpPr>
        <p:spPr>
          <a:xfrm>
            <a:off x="1555575" y="2152135"/>
            <a:ext cx="2243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70" name="Google Shape;370;p13"/>
          <p:cNvSpPr txBox="1">
            <a:spLocks noGrp="1"/>
          </p:cNvSpPr>
          <p:nvPr>
            <p:ph type="title" idx="3"/>
          </p:nvPr>
        </p:nvSpPr>
        <p:spPr>
          <a:xfrm>
            <a:off x="1555575" y="3051211"/>
            <a:ext cx="22434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2400"/>
              <a:buNone/>
              <a:defRPr sz="19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71" name="Google Shape;371;p13"/>
          <p:cNvSpPr txBox="1">
            <a:spLocks noGrp="1"/>
          </p:cNvSpPr>
          <p:nvPr>
            <p:ph type="title" idx="4" hasCustomPrompt="1"/>
          </p:nvPr>
        </p:nvSpPr>
        <p:spPr>
          <a:xfrm>
            <a:off x="722100" y="3051211"/>
            <a:ext cx="757200" cy="48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5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72" name="Google Shape;372;p13"/>
          <p:cNvSpPr txBox="1">
            <a:spLocks noGrp="1"/>
          </p:cNvSpPr>
          <p:nvPr>
            <p:ph type="subTitle" idx="5"/>
          </p:nvPr>
        </p:nvSpPr>
        <p:spPr>
          <a:xfrm>
            <a:off x="1555575" y="3613950"/>
            <a:ext cx="2243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73" name="Google Shape;373;p13"/>
          <p:cNvSpPr txBox="1">
            <a:spLocks noGrp="1"/>
          </p:cNvSpPr>
          <p:nvPr>
            <p:ph type="title" idx="6"/>
          </p:nvPr>
        </p:nvSpPr>
        <p:spPr>
          <a:xfrm>
            <a:off x="720000" y="535000"/>
            <a:ext cx="77040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374" name="Google Shape;374;p13"/>
          <p:cNvSpPr txBox="1">
            <a:spLocks noGrp="1"/>
          </p:cNvSpPr>
          <p:nvPr>
            <p:ph type="title" idx="7"/>
          </p:nvPr>
        </p:nvSpPr>
        <p:spPr>
          <a:xfrm>
            <a:off x="6171425" y="1589663"/>
            <a:ext cx="22434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2400"/>
              <a:buNone/>
              <a:defRPr sz="19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75" name="Google Shape;375;p13"/>
          <p:cNvSpPr txBox="1">
            <a:spLocks noGrp="1"/>
          </p:cNvSpPr>
          <p:nvPr>
            <p:ph type="title" idx="8" hasCustomPrompt="1"/>
          </p:nvPr>
        </p:nvSpPr>
        <p:spPr>
          <a:xfrm>
            <a:off x="5337950" y="1589663"/>
            <a:ext cx="757200" cy="48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5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76" name="Google Shape;376;p13"/>
          <p:cNvSpPr txBox="1">
            <a:spLocks noGrp="1"/>
          </p:cNvSpPr>
          <p:nvPr>
            <p:ph type="subTitle" idx="9"/>
          </p:nvPr>
        </p:nvSpPr>
        <p:spPr>
          <a:xfrm>
            <a:off x="6171425" y="2152135"/>
            <a:ext cx="2243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77" name="Google Shape;377;p13"/>
          <p:cNvSpPr txBox="1">
            <a:spLocks noGrp="1"/>
          </p:cNvSpPr>
          <p:nvPr>
            <p:ph type="title" idx="13"/>
          </p:nvPr>
        </p:nvSpPr>
        <p:spPr>
          <a:xfrm>
            <a:off x="6171425" y="3051211"/>
            <a:ext cx="22434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2400"/>
              <a:buNone/>
              <a:defRPr sz="19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78" name="Google Shape;378;p13"/>
          <p:cNvSpPr txBox="1">
            <a:spLocks noGrp="1"/>
          </p:cNvSpPr>
          <p:nvPr>
            <p:ph type="title" idx="14" hasCustomPrompt="1"/>
          </p:nvPr>
        </p:nvSpPr>
        <p:spPr>
          <a:xfrm>
            <a:off x="5337950" y="3051211"/>
            <a:ext cx="757200" cy="48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500">
                <a:solidFill>
                  <a:schemeClr val="accen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79" name="Google Shape;379;p13"/>
          <p:cNvSpPr txBox="1">
            <a:spLocks noGrp="1"/>
          </p:cNvSpPr>
          <p:nvPr>
            <p:ph type="subTitle" idx="15"/>
          </p:nvPr>
        </p:nvSpPr>
        <p:spPr>
          <a:xfrm>
            <a:off x="6171425" y="3613950"/>
            <a:ext cx="22434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380"/>
        <p:cNvGrpSpPr/>
        <p:nvPr/>
      </p:nvGrpSpPr>
      <p:grpSpPr>
        <a:xfrm>
          <a:off x="0" y="0"/>
          <a:ext cx="0" cy="0"/>
          <a:chOff x="0" y="0"/>
          <a:chExt cx="0" cy="0"/>
        </a:xfrm>
      </p:grpSpPr>
      <p:sp>
        <p:nvSpPr>
          <p:cNvPr id="381" name="Google Shape;381;p14"/>
          <p:cNvSpPr/>
          <p:nvPr/>
        </p:nvSpPr>
        <p:spPr>
          <a:xfrm>
            <a:off x="3618100" y="-100849"/>
            <a:ext cx="5653673" cy="913148"/>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2" name="Google Shape;382;p14"/>
          <p:cNvGrpSpPr/>
          <p:nvPr/>
        </p:nvGrpSpPr>
        <p:grpSpPr>
          <a:xfrm flipH="1">
            <a:off x="2647507" y="130260"/>
            <a:ext cx="1804655" cy="682299"/>
            <a:chOff x="6983150" y="361535"/>
            <a:chExt cx="1804655" cy="682299"/>
          </a:xfrm>
        </p:grpSpPr>
        <p:sp>
          <p:nvSpPr>
            <p:cNvPr id="383" name="Google Shape;383;p14"/>
            <p:cNvSpPr/>
            <p:nvPr/>
          </p:nvSpPr>
          <p:spPr>
            <a:xfrm flipH="1">
              <a:off x="8151285" y="6911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4"/>
            <p:cNvSpPr/>
            <p:nvPr/>
          </p:nvSpPr>
          <p:spPr>
            <a:xfrm flipH="1">
              <a:off x="6983150" y="747027"/>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4"/>
            <p:cNvSpPr/>
            <p:nvPr/>
          </p:nvSpPr>
          <p:spPr>
            <a:xfrm flipH="1">
              <a:off x="7611578" y="960959"/>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4"/>
            <p:cNvSpPr/>
            <p:nvPr/>
          </p:nvSpPr>
          <p:spPr>
            <a:xfrm flipH="1">
              <a:off x="8637784" y="361535"/>
              <a:ext cx="150021" cy="63680"/>
            </a:xfrm>
            <a:custGeom>
              <a:avLst/>
              <a:gdLst/>
              <a:ahLst/>
              <a:cxnLst/>
              <a:rect l="l" t="t" r="r" b="b"/>
              <a:pathLst>
                <a:path w="3767" h="1599" extrusionOk="0">
                  <a:moveTo>
                    <a:pt x="1" y="0"/>
                  </a:moveTo>
                  <a:cubicBezTo>
                    <a:pt x="1050" y="297"/>
                    <a:pt x="1233" y="1598"/>
                    <a:pt x="1233" y="1598"/>
                  </a:cubicBezTo>
                  <a:cubicBezTo>
                    <a:pt x="1881" y="1314"/>
                    <a:pt x="2384" y="1221"/>
                    <a:pt x="2765" y="1221"/>
                  </a:cubicBezTo>
                  <a:cubicBezTo>
                    <a:pt x="3484" y="1221"/>
                    <a:pt x="3767" y="1552"/>
                    <a:pt x="3767" y="1552"/>
                  </a:cubicBezTo>
                  <a:cubicBezTo>
                    <a:pt x="3513" y="942"/>
                    <a:pt x="2957" y="791"/>
                    <a:pt x="2469" y="791"/>
                  </a:cubicBezTo>
                  <a:cubicBezTo>
                    <a:pt x="1990" y="791"/>
                    <a:pt x="1575" y="936"/>
                    <a:pt x="1575" y="936"/>
                  </a:cubicBezTo>
                  <a:cubicBezTo>
                    <a:pt x="1461" y="206"/>
                    <a:pt x="1005" y="0"/>
                    <a:pt x="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7" name="Google Shape;387;p14"/>
          <p:cNvSpPr/>
          <p:nvPr/>
        </p:nvSpPr>
        <p:spPr>
          <a:xfrm flipH="1">
            <a:off x="-93194" y="36860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4"/>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4"/>
          <p:cNvSpPr txBox="1">
            <a:spLocks noGrp="1"/>
          </p:cNvSpPr>
          <p:nvPr>
            <p:ph type="title"/>
          </p:nvPr>
        </p:nvSpPr>
        <p:spPr>
          <a:xfrm>
            <a:off x="3454900" y="2968475"/>
            <a:ext cx="4974000" cy="5319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000"/>
              <a:buNone/>
              <a:defRPr sz="22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390" name="Google Shape;390;p14"/>
          <p:cNvSpPr txBox="1">
            <a:spLocks noGrp="1"/>
          </p:cNvSpPr>
          <p:nvPr>
            <p:ph type="subTitle" idx="1"/>
          </p:nvPr>
        </p:nvSpPr>
        <p:spPr>
          <a:xfrm>
            <a:off x="3454600" y="1182800"/>
            <a:ext cx="4974000" cy="16551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500"/>
              <a:buNone/>
              <a:defRPr sz="28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p:cSld name="CUSTOM">
    <p:spTree>
      <p:nvGrpSpPr>
        <p:cNvPr id="1" name="Shape 391"/>
        <p:cNvGrpSpPr/>
        <p:nvPr/>
      </p:nvGrpSpPr>
      <p:grpSpPr>
        <a:xfrm>
          <a:off x="0" y="0"/>
          <a:ext cx="0" cy="0"/>
          <a:chOff x="0" y="0"/>
          <a:chExt cx="0" cy="0"/>
        </a:xfrm>
      </p:grpSpPr>
      <p:sp>
        <p:nvSpPr>
          <p:cNvPr id="392" name="Google Shape;392;p15"/>
          <p:cNvSpPr/>
          <p:nvPr/>
        </p:nvSpPr>
        <p:spPr>
          <a:xfrm flipH="1">
            <a:off x="-93194" y="36098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3" name="Google Shape;393;p15"/>
          <p:cNvGrpSpPr/>
          <p:nvPr/>
        </p:nvGrpSpPr>
        <p:grpSpPr>
          <a:xfrm>
            <a:off x="8607373" y="3114670"/>
            <a:ext cx="903785" cy="1757634"/>
            <a:chOff x="7818912" y="3439220"/>
            <a:chExt cx="756812" cy="1471809"/>
          </a:xfrm>
        </p:grpSpPr>
        <p:sp>
          <p:nvSpPr>
            <p:cNvPr id="394" name="Google Shape;394;p15"/>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5"/>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6" name="Google Shape;396;p15"/>
          <p:cNvGrpSpPr/>
          <p:nvPr/>
        </p:nvGrpSpPr>
        <p:grpSpPr>
          <a:xfrm>
            <a:off x="6983150" y="135975"/>
            <a:ext cx="1973570" cy="1288424"/>
            <a:chOff x="6983150" y="135975"/>
            <a:chExt cx="1973570" cy="1288424"/>
          </a:xfrm>
        </p:grpSpPr>
        <p:sp>
          <p:nvSpPr>
            <p:cNvPr id="397" name="Google Shape;397;p15"/>
            <p:cNvSpPr/>
            <p:nvPr/>
          </p:nvSpPr>
          <p:spPr>
            <a:xfrm flipH="1">
              <a:off x="8151285" y="6911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5"/>
            <p:cNvSpPr/>
            <p:nvPr/>
          </p:nvSpPr>
          <p:spPr>
            <a:xfrm flipH="1">
              <a:off x="6983150" y="747027"/>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5"/>
            <p:cNvSpPr/>
            <p:nvPr/>
          </p:nvSpPr>
          <p:spPr>
            <a:xfrm flipH="1">
              <a:off x="7611578" y="960959"/>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5"/>
            <p:cNvSpPr/>
            <p:nvPr/>
          </p:nvSpPr>
          <p:spPr>
            <a:xfrm flipH="1">
              <a:off x="8153117" y="917442"/>
              <a:ext cx="211829" cy="82597"/>
            </a:xfrm>
            <a:custGeom>
              <a:avLst/>
              <a:gdLst/>
              <a:ahLst/>
              <a:cxnLst/>
              <a:rect l="l" t="t" r="r" b="b"/>
              <a:pathLst>
                <a:path w="5319" h="2074" extrusionOk="0">
                  <a:moveTo>
                    <a:pt x="5317" y="1705"/>
                  </a:moveTo>
                  <a:cubicBezTo>
                    <a:pt x="5318" y="1706"/>
                    <a:pt x="5318" y="1707"/>
                    <a:pt x="5319" y="1708"/>
                  </a:cubicBezTo>
                  <a:cubicBezTo>
                    <a:pt x="5319" y="1707"/>
                    <a:pt x="5318" y="1706"/>
                    <a:pt x="5317" y="1705"/>
                  </a:cubicBezTo>
                  <a:close/>
                  <a:moveTo>
                    <a:pt x="509" y="1"/>
                  </a:moveTo>
                  <a:cubicBezTo>
                    <a:pt x="353" y="1"/>
                    <a:pt x="183" y="7"/>
                    <a:pt x="1" y="19"/>
                  </a:cubicBezTo>
                  <a:cubicBezTo>
                    <a:pt x="1461" y="316"/>
                    <a:pt x="1918" y="2073"/>
                    <a:pt x="1918" y="2073"/>
                  </a:cubicBezTo>
                  <a:cubicBezTo>
                    <a:pt x="2911" y="1520"/>
                    <a:pt x="3662" y="1356"/>
                    <a:pt x="4202" y="1356"/>
                  </a:cubicBezTo>
                  <a:cubicBezTo>
                    <a:pt x="4945" y="1356"/>
                    <a:pt x="5290" y="1667"/>
                    <a:pt x="5317" y="1705"/>
                  </a:cubicBezTo>
                  <a:lnTo>
                    <a:pt x="5317" y="1705"/>
                  </a:lnTo>
                  <a:cubicBezTo>
                    <a:pt x="4946" y="1015"/>
                    <a:pt x="4316" y="822"/>
                    <a:pt x="3725" y="822"/>
                  </a:cubicBezTo>
                  <a:cubicBezTo>
                    <a:pt x="2972" y="822"/>
                    <a:pt x="2283" y="1137"/>
                    <a:pt x="2283" y="1137"/>
                  </a:cubicBezTo>
                  <a:cubicBezTo>
                    <a:pt x="2045" y="285"/>
                    <a:pt x="1549" y="1"/>
                    <a:pt x="509"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5"/>
            <p:cNvSpPr/>
            <p:nvPr/>
          </p:nvSpPr>
          <p:spPr>
            <a:xfrm flipH="1">
              <a:off x="8763051" y="923774"/>
              <a:ext cx="193669" cy="64437"/>
            </a:xfrm>
            <a:custGeom>
              <a:avLst/>
              <a:gdLst/>
              <a:ahLst/>
              <a:cxnLst/>
              <a:rect l="l" t="t" r="r" b="b"/>
              <a:pathLst>
                <a:path w="4863" h="1618" extrusionOk="0">
                  <a:moveTo>
                    <a:pt x="3868" y="0"/>
                  </a:moveTo>
                  <a:cubicBezTo>
                    <a:pt x="3001" y="0"/>
                    <a:pt x="2169" y="727"/>
                    <a:pt x="2169" y="727"/>
                  </a:cubicBezTo>
                  <a:cubicBezTo>
                    <a:pt x="1902" y="274"/>
                    <a:pt x="1596" y="70"/>
                    <a:pt x="1160" y="70"/>
                  </a:cubicBezTo>
                  <a:cubicBezTo>
                    <a:pt x="850" y="70"/>
                    <a:pt x="474" y="173"/>
                    <a:pt x="0" y="362"/>
                  </a:cubicBezTo>
                  <a:cubicBezTo>
                    <a:pt x="52" y="358"/>
                    <a:pt x="104" y="355"/>
                    <a:pt x="154" y="355"/>
                  </a:cubicBezTo>
                  <a:cubicBezTo>
                    <a:pt x="1362" y="355"/>
                    <a:pt x="2077" y="1618"/>
                    <a:pt x="2077" y="1618"/>
                  </a:cubicBezTo>
                  <a:cubicBezTo>
                    <a:pt x="3129" y="552"/>
                    <a:pt x="3929" y="342"/>
                    <a:pt x="4396" y="342"/>
                  </a:cubicBezTo>
                  <a:cubicBezTo>
                    <a:pt x="4699" y="342"/>
                    <a:pt x="4862" y="431"/>
                    <a:pt x="4862" y="431"/>
                  </a:cubicBezTo>
                  <a:cubicBezTo>
                    <a:pt x="4558" y="114"/>
                    <a:pt x="4210" y="0"/>
                    <a:pt x="3868"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5"/>
            <p:cNvSpPr/>
            <p:nvPr/>
          </p:nvSpPr>
          <p:spPr>
            <a:xfrm flipH="1">
              <a:off x="8610025" y="1372467"/>
              <a:ext cx="148229" cy="51932"/>
            </a:xfrm>
            <a:custGeom>
              <a:avLst/>
              <a:gdLst/>
              <a:ahLst/>
              <a:cxnLst/>
              <a:rect l="l" t="t" r="r" b="b"/>
              <a:pathLst>
                <a:path w="3722" h="1304" extrusionOk="0">
                  <a:moveTo>
                    <a:pt x="704" y="0"/>
                  </a:moveTo>
                  <a:cubicBezTo>
                    <a:pt x="507" y="0"/>
                    <a:pt x="276" y="33"/>
                    <a:pt x="1" y="94"/>
                  </a:cubicBezTo>
                  <a:cubicBezTo>
                    <a:pt x="1028" y="162"/>
                    <a:pt x="1439" y="1303"/>
                    <a:pt x="1439" y="1303"/>
                  </a:cubicBezTo>
                  <a:cubicBezTo>
                    <a:pt x="2196" y="750"/>
                    <a:pt x="2763" y="610"/>
                    <a:pt x="3142" y="610"/>
                  </a:cubicBezTo>
                  <a:cubicBezTo>
                    <a:pt x="3529" y="610"/>
                    <a:pt x="3721" y="755"/>
                    <a:pt x="3721" y="755"/>
                  </a:cubicBezTo>
                  <a:cubicBezTo>
                    <a:pt x="3466" y="401"/>
                    <a:pt x="3121" y="288"/>
                    <a:pt x="2784" y="288"/>
                  </a:cubicBezTo>
                  <a:cubicBezTo>
                    <a:pt x="2189" y="288"/>
                    <a:pt x="1621" y="641"/>
                    <a:pt x="1621" y="641"/>
                  </a:cubicBezTo>
                  <a:cubicBezTo>
                    <a:pt x="1444" y="190"/>
                    <a:pt x="1176" y="0"/>
                    <a:pt x="704"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5"/>
            <p:cNvSpPr/>
            <p:nvPr/>
          </p:nvSpPr>
          <p:spPr>
            <a:xfrm flipH="1">
              <a:off x="8348541" y="497635"/>
              <a:ext cx="148229" cy="51494"/>
            </a:xfrm>
            <a:custGeom>
              <a:avLst/>
              <a:gdLst/>
              <a:ahLst/>
              <a:cxnLst/>
              <a:rect l="l" t="t" r="r" b="b"/>
              <a:pathLst>
                <a:path w="3722" h="1293" extrusionOk="0">
                  <a:moveTo>
                    <a:pt x="698" y="0"/>
                  </a:moveTo>
                  <a:cubicBezTo>
                    <a:pt x="503" y="0"/>
                    <a:pt x="273" y="30"/>
                    <a:pt x="1" y="83"/>
                  </a:cubicBezTo>
                  <a:cubicBezTo>
                    <a:pt x="1028" y="152"/>
                    <a:pt x="1439" y="1293"/>
                    <a:pt x="1439" y="1293"/>
                  </a:cubicBezTo>
                  <a:cubicBezTo>
                    <a:pt x="2204" y="745"/>
                    <a:pt x="2774" y="608"/>
                    <a:pt x="3154" y="608"/>
                  </a:cubicBezTo>
                  <a:cubicBezTo>
                    <a:pt x="3533" y="608"/>
                    <a:pt x="3721" y="745"/>
                    <a:pt x="3721" y="745"/>
                  </a:cubicBezTo>
                  <a:cubicBezTo>
                    <a:pt x="3466" y="390"/>
                    <a:pt x="3121" y="277"/>
                    <a:pt x="2784" y="277"/>
                  </a:cubicBezTo>
                  <a:cubicBezTo>
                    <a:pt x="2189" y="277"/>
                    <a:pt x="1622" y="631"/>
                    <a:pt x="1622" y="631"/>
                  </a:cubicBezTo>
                  <a:cubicBezTo>
                    <a:pt x="1444" y="178"/>
                    <a:pt x="1174" y="0"/>
                    <a:pt x="698"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5"/>
            <p:cNvSpPr/>
            <p:nvPr/>
          </p:nvSpPr>
          <p:spPr>
            <a:xfrm flipH="1">
              <a:off x="7959482" y="232195"/>
              <a:ext cx="148189" cy="51494"/>
            </a:xfrm>
            <a:custGeom>
              <a:avLst/>
              <a:gdLst/>
              <a:ahLst/>
              <a:cxnLst/>
              <a:rect l="l" t="t" r="r" b="b"/>
              <a:pathLst>
                <a:path w="3721" h="1293" extrusionOk="0">
                  <a:moveTo>
                    <a:pt x="697" y="0"/>
                  </a:moveTo>
                  <a:cubicBezTo>
                    <a:pt x="502" y="0"/>
                    <a:pt x="272" y="30"/>
                    <a:pt x="0" y="83"/>
                  </a:cubicBezTo>
                  <a:cubicBezTo>
                    <a:pt x="1027" y="152"/>
                    <a:pt x="1461" y="1293"/>
                    <a:pt x="1461" y="1293"/>
                  </a:cubicBezTo>
                  <a:cubicBezTo>
                    <a:pt x="2207" y="739"/>
                    <a:pt x="2768" y="600"/>
                    <a:pt x="3144" y="600"/>
                  </a:cubicBezTo>
                  <a:cubicBezTo>
                    <a:pt x="3529" y="600"/>
                    <a:pt x="3721" y="745"/>
                    <a:pt x="3721" y="745"/>
                  </a:cubicBezTo>
                  <a:cubicBezTo>
                    <a:pt x="3465" y="391"/>
                    <a:pt x="3120" y="277"/>
                    <a:pt x="2783" y="277"/>
                  </a:cubicBezTo>
                  <a:cubicBezTo>
                    <a:pt x="2189" y="277"/>
                    <a:pt x="1621" y="631"/>
                    <a:pt x="1621" y="631"/>
                  </a:cubicBezTo>
                  <a:cubicBezTo>
                    <a:pt x="1443" y="178"/>
                    <a:pt x="1173" y="0"/>
                    <a:pt x="697"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5"/>
            <p:cNvSpPr/>
            <p:nvPr/>
          </p:nvSpPr>
          <p:spPr>
            <a:xfrm flipH="1">
              <a:off x="7761310" y="481386"/>
              <a:ext cx="240941" cy="92314"/>
            </a:xfrm>
            <a:custGeom>
              <a:avLst/>
              <a:gdLst/>
              <a:ahLst/>
              <a:cxnLst/>
              <a:rect l="l" t="t" r="r" b="b"/>
              <a:pathLst>
                <a:path w="6050" h="2318" extrusionOk="0">
                  <a:moveTo>
                    <a:pt x="697" y="1"/>
                  </a:moveTo>
                  <a:cubicBezTo>
                    <a:pt x="486" y="1"/>
                    <a:pt x="255" y="13"/>
                    <a:pt x="1" y="35"/>
                  </a:cubicBezTo>
                  <a:cubicBezTo>
                    <a:pt x="1667" y="354"/>
                    <a:pt x="2192" y="2317"/>
                    <a:pt x="2192" y="2317"/>
                  </a:cubicBezTo>
                  <a:cubicBezTo>
                    <a:pt x="3333" y="1671"/>
                    <a:pt x="4192" y="1484"/>
                    <a:pt x="4807" y="1484"/>
                  </a:cubicBezTo>
                  <a:cubicBezTo>
                    <a:pt x="5653" y="1484"/>
                    <a:pt x="6036" y="1838"/>
                    <a:pt x="6049" y="1838"/>
                  </a:cubicBezTo>
                  <a:cubicBezTo>
                    <a:pt x="6049" y="1838"/>
                    <a:pt x="6050" y="1838"/>
                    <a:pt x="6050" y="1838"/>
                  </a:cubicBezTo>
                  <a:cubicBezTo>
                    <a:pt x="5627" y="1082"/>
                    <a:pt x="4931" y="866"/>
                    <a:pt x="4274" y="866"/>
                  </a:cubicBezTo>
                  <a:cubicBezTo>
                    <a:pt x="3403" y="866"/>
                    <a:pt x="2603" y="1244"/>
                    <a:pt x="2603" y="1244"/>
                  </a:cubicBezTo>
                  <a:cubicBezTo>
                    <a:pt x="2335" y="325"/>
                    <a:pt x="1794" y="1"/>
                    <a:pt x="6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5"/>
            <p:cNvSpPr/>
            <p:nvPr/>
          </p:nvSpPr>
          <p:spPr>
            <a:xfrm flipH="1">
              <a:off x="7208605" y="135975"/>
              <a:ext cx="240941" cy="92275"/>
            </a:xfrm>
            <a:custGeom>
              <a:avLst/>
              <a:gdLst/>
              <a:ahLst/>
              <a:cxnLst/>
              <a:rect l="l" t="t" r="r" b="b"/>
              <a:pathLst>
                <a:path w="6050" h="2317" extrusionOk="0">
                  <a:moveTo>
                    <a:pt x="697" y="0"/>
                  </a:moveTo>
                  <a:cubicBezTo>
                    <a:pt x="486" y="0"/>
                    <a:pt x="255" y="12"/>
                    <a:pt x="1" y="34"/>
                  </a:cubicBezTo>
                  <a:cubicBezTo>
                    <a:pt x="1667" y="354"/>
                    <a:pt x="2192" y="2317"/>
                    <a:pt x="2192" y="2317"/>
                  </a:cubicBezTo>
                  <a:cubicBezTo>
                    <a:pt x="3328" y="1673"/>
                    <a:pt x="4185" y="1485"/>
                    <a:pt x="4799" y="1485"/>
                  </a:cubicBezTo>
                  <a:cubicBezTo>
                    <a:pt x="5666" y="1485"/>
                    <a:pt x="6049" y="1860"/>
                    <a:pt x="6049" y="1860"/>
                  </a:cubicBezTo>
                  <a:cubicBezTo>
                    <a:pt x="5624" y="1089"/>
                    <a:pt x="4920" y="870"/>
                    <a:pt x="4259" y="870"/>
                  </a:cubicBezTo>
                  <a:cubicBezTo>
                    <a:pt x="3394" y="870"/>
                    <a:pt x="2603" y="1244"/>
                    <a:pt x="2603" y="1244"/>
                  </a:cubicBezTo>
                  <a:cubicBezTo>
                    <a:pt x="2335" y="325"/>
                    <a:pt x="1794" y="0"/>
                    <a:pt x="697"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5"/>
            <p:cNvSpPr/>
            <p:nvPr/>
          </p:nvSpPr>
          <p:spPr>
            <a:xfrm flipH="1">
              <a:off x="8713984" y="209135"/>
              <a:ext cx="150021" cy="63680"/>
            </a:xfrm>
            <a:custGeom>
              <a:avLst/>
              <a:gdLst/>
              <a:ahLst/>
              <a:cxnLst/>
              <a:rect l="l" t="t" r="r" b="b"/>
              <a:pathLst>
                <a:path w="3767" h="1599" extrusionOk="0">
                  <a:moveTo>
                    <a:pt x="1" y="0"/>
                  </a:moveTo>
                  <a:cubicBezTo>
                    <a:pt x="1050" y="297"/>
                    <a:pt x="1233" y="1598"/>
                    <a:pt x="1233" y="1598"/>
                  </a:cubicBezTo>
                  <a:cubicBezTo>
                    <a:pt x="1881" y="1314"/>
                    <a:pt x="2384" y="1221"/>
                    <a:pt x="2765" y="1221"/>
                  </a:cubicBezTo>
                  <a:cubicBezTo>
                    <a:pt x="3484" y="1221"/>
                    <a:pt x="3767" y="1552"/>
                    <a:pt x="3767" y="1552"/>
                  </a:cubicBezTo>
                  <a:cubicBezTo>
                    <a:pt x="3513" y="942"/>
                    <a:pt x="2957" y="791"/>
                    <a:pt x="2469" y="791"/>
                  </a:cubicBezTo>
                  <a:cubicBezTo>
                    <a:pt x="1990" y="791"/>
                    <a:pt x="1575" y="936"/>
                    <a:pt x="1575" y="936"/>
                  </a:cubicBezTo>
                  <a:cubicBezTo>
                    <a:pt x="1461" y="206"/>
                    <a:pt x="1005" y="0"/>
                    <a:pt x="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8" name="Google Shape;408;p15"/>
          <p:cNvSpPr/>
          <p:nvPr/>
        </p:nvSpPr>
        <p:spPr>
          <a:xfrm flipH="1">
            <a:off x="-307458" y="-38596"/>
            <a:ext cx="5645182" cy="812292"/>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5"/>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5"/>
          <p:cNvSpPr txBox="1">
            <a:spLocks noGrp="1"/>
          </p:cNvSpPr>
          <p:nvPr>
            <p:ph type="subTitle" idx="1"/>
          </p:nvPr>
        </p:nvSpPr>
        <p:spPr>
          <a:xfrm>
            <a:off x="4103950" y="2963800"/>
            <a:ext cx="4325100" cy="6984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411" name="Google Shape;411;p15"/>
          <p:cNvGrpSpPr/>
          <p:nvPr/>
        </p:nvGrpSpPr>
        <p:grpSpPr>
          <a:xfrm>
            <a:off x="8199912" y="3591620"/>
            <a:ext cx="756812" cy="1471809"/>
            <a:chOff x="7818912" y="3439220"/>
            <a:chExt cx="756812" cy="1471809"/>
          </a:xfrm>
        </p:grpSpPr>
        <p:sp>
          <p:nvSpPr>
            <p:cNvPr id="412" name="Google Shape;412;p15"/>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5"/>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4" name="Google Shape;414;p15"/>
          <p:cNvSpPr txBox="1">
            <a:spLocks noGrp="1"/>
          </p:cNvSpPr>
          <p:nvPr>
            <p:ph type="title"/>
          </p:nvPr>
        </p:nvSpPr>
        <p:spPr>
          <a:xfrm>
            <a:off x="3875350" y="1481300"/>
            <a:ext cx="4553700" cy="13494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100"/>
              <a:buNone/>
              <a:defRPr sz="10000"/>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ext 1">
  <p:cSld name="CUSTOM_3">
    <p:spTree>
      <p:nvGrpSpPr>
        <p:cNvPr id="1" name="Shape 415"/>
        <p:cNvGrpSpPr/>
        <p:nvPr/>
      </p:nvGrpSpPr>
      <p:grpSpPr>
        <a:xfrm>
          <a:off x="0" y="0"/>
          <a:ext cx="0" cy="0"/>
          <a:chOff x="0" y="0"/>
          <a:chExt cx="0" cy="0"/>
        </a:xfrm>
      </p:grpSpPr>
      <p:sp>
        <p:nvSpPr>
          <p:cNvPr id="416" name="Google Shape;416;p16"/>
          <p:cNvSpPr/>
          <p:nvPr/>
        </p:nvSpPr>
        <p:spPr>
          <a:xfrm>
            <a:off x="-397994" y="39146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7" name="Google Shape;417;p16"/>
          <p:cNvGrpSpPr/>
          <p:nvPr/>
        </p:nvGrpSpPr>
        <p:grpSpPr>
          <a:xfrm>
            <a:off x="-188677" y="3103545"/>
            <a:ext cx="903785" cy="1757634"/>
            <a:chOff x="7818912" y="3439220"/>
            <a:chExt cx="756812" cy="1471809"/>
          </a:xfrm>
        </p:grpSpPr>
        <p:sp>
          <p:nvSpPr>
            <p:cNvPr id="418" name="Google Shape;418;p16"/>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6"/>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0" name="Google Shape;420;p16"/>
          <p:cNvGrpSpPr/>
          <p:nvPr/>
        </p:nvGrpSpPr>
        <p:grpSpPr>
          <a:xfrm>
            <a:off x="6983150" y="135975"/>
            <a:ext cx="1973570" cy="1288424"/>
            <a:chOff x="6983150" y="135975"/>
            <a:chExt cx="1973570" cy="1288424"/>
          </a:xfrm>
        </p:grpSpPr>
        <p:sp>
          <p:nvSpPr>
            <p:cNvPr id="421" name="Google Shape;421;p16"/>
            <p:cNvSpPr/>
            <p:nvPr/>
          </p:nvSpPr>
          <p:spPr>
            <a:xfrm flipH="1">
              <a:off x="8151285" y="6911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6"/>
            <p:cNvSpPr/>
            <p:nvPr/>
          </p:nvSpPr>
          <p:spPr>
            <a:xfrm flipH="1">
              <a:off x="6983150" y="747027"/>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6"/>
            <p:cNvSpPr/>
            <p:nvPr/>
          </p:nvSpPr>
          <p:spPr>
            <a:xfrm flipH="1">
              <a:off x="7611578" y="960959"/>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6"/>
            <p:cNvSpPr/>
            <p:nvPr/>
          </p:nvSpPr>
          <p:spPr>
            <a:xfrm flipH="1">
              <a:off x="8153117" y="917442"/>
              <a:ext cx="211829" cy="82597"/>
            </a:xfrm>
            <a:custGeom>
              <a:avLst/>
              <a:gdLst/>
              <a:ahLst/>
              <a:cxnLst/>
              <a:rect l="l" t="t" r="r" b="b"/>
              <a:pathLst>
                <a:path w="5319" h="2074" extrusionOk="0">
                  <a:moveTo>
                    <a:pt x="5317" y="1705"/>
                  </a:moveTo>
                  <a:cubicBezTo>
                    <a:pt x="5318" y="1706"/>
                    <a:pt x="5318" y="1707"/>
                    <a:pt x="5319" y="1708"/>
                  </a:cubicBezTo>
                  <a:cubicBezTo>
                    <a:pt x="5319" y="1707"/>
                    <a:pt x="5318" y="1706"/>
                    <a:pt x="5317" y="1705"/>
                  </a:cubicBezTo>
                  <a:close/>
                  <a:moveTo>
                    <a:pt x="509" y="1"/>
                  </a:moveTo>
                  <a:cubicBezTo>
                    <a:pt x="353" y="1"/>
                    <a:pt x="183" y="7"/>
                    <a:pt x="1" y="19"/>
                  </a:cubicBezTo>
                  <a:cubicBezTo>
                    <a:pt x="1461" y="316"/>
                    <a:pt x="1918" y="2073"/>
                    <a:pt x="1918" y="2073"/>
                  </a:cubicBezTo>
                  <a:cubicBezTo>
                    <a:pt x="2911" y="1520"/>
                    <a:pt x="3662" y="1356"/>
                    <a:pt x="4202" y="1356"/>
                  </a:cubicBezTo>
                  <a:cubicBezTo>
                    <a:pt x="4945" y="1356"/>
                    <a:pt x="5290" y="1667"/>
                    <a:pt x="5317" y="1705"/>
                  </a:cubicBezTo>
                  <a:lnTo>
                    <a:pt x="5317" y="1705"/>
                  </a:lnTo>
                  <a:cubicBezTo>
                    <a:pt x="4946" y="1015"/>
                    <a:pt x="4316" y="822"/>
                    <a:pt x="3725" y="822"/>
                  </a:cubicBezTo>
                  <a:cubicBezTo>
                    <a:pt x="2972" y="822"/>
                    <a:pt x="2283" y="1137"/>
                    <a:pt x="2283" y="1137"/>
                  </a:cubicBezTo>
                  <a:cubicBezTo>
                    <a:pt x="2045" y="285"/>
                    <a:pt x="1549" y="1"/>
                    <a:pt x="509"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6"/>
            <p:cNvSpPr/>
            <p:nvPr/>
          </p:nvSpPr>
          <p:spPr>
            <a:xfrm flipH="1">
              <a:off x="8763051" y="923774"/>
              <a:ext cx="193669" cy="64437"/>
            </a:xfrm>
            <a:custGeom>
              <a:avLst/>
              <a:gdLst/>
              <a:ahLst/>
              <a:cxnLst/>
              <a:rect l="l" t="t" r="r" b="b"/>
              <a:pathLst>
                <a:path w="4863" h="1618" extrusionOk="0">
                  <a:moveTo>
                    <a:pt x="3868" y="0"/>
                  </a:moveTo>
                  <a:cubicBezTo>
                    <a:pt x="3001" y="0"/>
                    <a:pt x="2169" y="727"/>
                    <a:pt x="2169" y="727"/>
                  </a:cubicBezTo>
                  <a:cubicBezTo>
                    <a:pt x="1902" y="274"/>
                    <a:pt x="1596" y="70"/>
                    <a:pt x="1160" y="70"/>
                  </a:cubicBezTo>
                  <a:cubicBezTo>
                    <a:pt x="850" y="70"/>
                    <a:pt x="474" y="173"/>
                    <a:pt x="0" y="362"/>
                  </a:cubicBezTo>
                  <a:cubicBezTo>
                    <a:pt x="52" y="358"/>
                    <a:pt x="104" y="355"/>
                    <a:pt x="154" y="355"/>
                  </a:cubicBezTo>
                  <a:cubicBezTo>
                    <a:pt x="1362" y="355"/>
                    <a:pt x="2077" y="1618"/>
                    <a:pt x="2077" y="1618"/>
                  </a:cubicBezTo>
                  <a:cubicBezTo>
                    <a:pt x="3129" y="552"/>
                    <a:pt x="3929" y="342"/>
                    <a:pt x="4396" y="342"/>
                  </a:cubicBezTo>
                  <a:cubicBezTo>
                    <a:pt x="4699" y="342"/>
                    <a:pt x="4862" y="431"/>
                    <a:pt x="4862" y="431"/>
                  </a:cubicBezTo>
                  <a:cubicBezTo>
                    <a:pt x="4558" y="114"/>
                    <a:pt x="4210" y="0"/>
                    <a:pt x="3868"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6"/>
            <p:cNvSpPr/>
            <p:nvPr/>
          </p:nvSpPr>
          <p:spPr>
            <a:xfrm flipH="1">
              <a:off x="8610025" y="1372467"/>
              <a:ext cx="148229" cy="51932"/>
            </a:xfrm>
            <a:custGeom>
              <a:avLst/>
              <a:gdLst/>
              <a:ahLst/>
              <a:cxnLst/>
              <a:rect l="l" t="t" r="r" b="b"/>
              <a:pathLst>
                <a:path w="3722" h="1304" extrusionOk="0">
                  <a:moveTo>
                    <a:pt x="704" y="0"/>
                  </a:moveTo>
                  <a:cubicBezTo>
                    <a:pt x="507" y="0"/>
                    <a:pt x="276" y="33"/>
                    <a:pt x="1" y="94"/>
                  </a:cubicBezTo>
                  <a:cubicBezTo>
                    <a:pt x="1028" y="162"/>
                    <a:pt x="1439" y="1303"/>
                    <a:pt x="1439" y="1303"/>
                  </a:cubicBezTo>
                  <a:cubicBezTo>
                    <a:pt x="2196" y="750"/>
                    <a:pt x="2763" y="610"/>
                    <a:pt x="3142" y="610"/>
                  </a:cubicBezTo>
                  <a:cubicBezTo>
                    <a:pt x="3529" y="610"/>
                    <a:pt x="3721" y="755"/>
                    <a:pt x="3721" y="755"/>
                  </a:cubicBezTo>
                  <a:cubicBezTo>
                    <a:pt x="3466" y="401"/>
                    <a:pt x="3121" y="288"/>
                    <a:pt x="2784" y="288"/>
                  </a:cubicBezTo>
                  <a:cubicBezTo>
                    <a:pt x="2189" y="288"/>
                    <a:pt x="1621" y="641"/>
                    <a:pt x="1621" y="641"/>
                  </a:cubicBezTo>
                  <a:cubicBezTo>
                    <a:pt x="1444" y="190"/>
                    <a:pt x="1176" y="0"/>
                    <a:pt x="704"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6"/>
            <p:cNvSpPr/>
            <p:nvPr/>
          </p:nvSpPr>
          <p:spPr>
            <a:xfrm flipH="1">
              <a:off x="8348541" y="497635"/>
              <a:ext cx="148229" cy="51494"/>
            </a:xfrm>
            <a:custGeom>
              <a:avLst/>
              <a:gdLst/>
              <a:ahLst/>
              <a:cxnLst/>
              <a:rect l="l" t="t" r="r" b="b"/>
              <a:pathLst>
                <a:path w="3722" h="1293" extrusionOk="0">
                  <a:moveTo>
                    <a:pt x="698" y="0"/>
                  </a:moveTo>
                  <a:cubicBezTo>
                    <a:pt x="503" y="0"/>
                    <a:pt x="273" y="30"/>
                    <a:pt x="1" y="83"/>
                  </a:cubicBezTo>
                  <a:cubicBezTo>
                    <a:pt x="1028" y="152"/>
                    <a:pt x="1439" y="1293"/>
                    <a:pt x="1439" y="1293"/>
                  </a:cubicBezTo>
                  <a:cubicBezTo>
                    <a:pt x="2204" y="745"/>
                    <a:pt x="2774" y="608"/>
                    <a:pt x="3154" y="608"/>
                  </a:cubicBezTo>
                  <a:cubicBezTo>
                    <a:pt x="3533" y="608"/>
                    <a:pt x="3721" y="745"/>
                    <a:pt x="3721" y="745"/>
                  </a:cubicBezTo>
                  <a:cubicBezTo>
                    <a:pt x="3466" y="390"/>
                    <a:pt x="3121" y="277"/>
                    <a:pt x="2784" y="277"/>
                  </a:cubicBezTo>
                  <a:cubicBezTo>
                    <a:pt x="2189" y="277"/>
                    <a:pt x="1622" y="631"/>
                    <a:pt x="1622" y="631"/>
                  </a:cubicBezTo>
                  <a:cubicBezTo>
                    <a:pt x="1444" y="178"/>
                    <a:pt x="1174" y="0"/>
                    <a:pt x="698"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16"/>
            <p:cNvSpPr/>
            <p:nvPr/>
          </p:nvSpPr>
          <p:spPr>
            <a:xfrm flipH="1">
              <a:off x="7959482" y="232195"/>
              <a:ext cx="148189" cy="51494"/>
            </a:xfrm>
            <a:custGeom>
              <a:avLst/>
              <a:gdLst/>
              <a:ahLst/>
              <a:cxnLst/>
              <a:rect l="l" t="t" r="r" b="b"/>
              <a:pathLst>
                <a:path w="3721" h="1293" extrusionOk="0">
                  <a:moveTo>
                    <a:pt x="697" y="0"/>
                  </a:moveTo>
                  <a:cubicBezTo>
                    <a:pt x="502" y="0"/>
                    <a:pt x="272" y="30"/>
                    <a:pt x="0" y="83"/>
                  </a:cubicBezTo>
                  <a:cubicBezTo>
                    <a:pt x="1027" y="152"/>
                    <a:pt x="1461" y="1293"/>
                    <a:pt x="1461" y="1293"/>
                  </a:cubicBezTo>
                  <a:cubicBezTo>
                    <a:pt x="2207" y="739"/>
                    <a:pt x="2768" y="600"/>
                    <a:pt x="3144" y="600"/>
                  </a:cubicBezTo>
                  <a:cubicBezTo>
                    <a:pt x="3529" y="600"/>
                    <a:pt x="3721" y="745"/>
                    <a:pt x="3721" y="745"/>
                  </a:cubicBezTo>
                  <a:cubicBezTo>
                    <a:pt x="3465" y="391"/>
                    <a:pt x="3120" y="277"/>
                    <a:pt x="2783" y="277"/>
                  </a:cubicBezTo>
                  <a:cubicBezTo>
                    <a:pt x="2189" y="277"/>
                    <a:pt x="1621" y="631"/>
                    <a:pt x="1621" y="631"/>
                  </a:cubicBezTo>
                  <a:cubicBezTo>
                    <a:pt x="1443" y="178"/>
                    <a:pt x="1173" y="0"/>
                    <a:pt x="697"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6"/>
            <p:cNvSpPr/>
            <p:nvPr/>
          </p:nvSpPr>
          <p:spPr>
            <a:xfrm flipH="1">
              <a:off x="7761310" y="481386"/>
              <a:ext cx="240941" cy="92314"/>
            </a:xfrm>
            <a:custGeom>
              <a:avLst/>
              <a:gdLst/>
              <a:ahLst/>
              <a:cxnLst/>
              <a:rect l="l" t="t" r="r" b="b"/>
              <a:pathLst>
                <a:path w="6050" h="2318" extrusionOk="0">
                  <a:moveTo>
                    <a:pt x="697" y="1"/>
                  </a:moveTo>
                  <a:cubicBezTo>
                    <a:pt x="486" y="1"/>
                    <a:pt x="255" y="13"/>
                    <a:pt x="1" y="35"/>
                  </a:cubicBezTo>
                  <a:cubicBezTo>
                    <a:pt x="1667" y="354"/>
                    <a:pt x="2192" y="2317"/>
                    <a:pt x="2192" y="2317"/>
                  </a:cubicBezTo>
                  <a:cubicBezTo>
                    <a:pt x="3333" y="1671"/>
                    <a:pt x="4192" y="1484"/>
                    <a:pt x="4807" y="1484"/>
                  </a:cubicBezTo>
                  <a:cubicBezTo>
                    <a:pt x="5653" y="1484"/>
                    <a:pt x="6036" y="1838"/>
                    <a:pt x="6049" y="1838"/>
                  </a:cubicBezTo>
                  <a:cubicBezTo>
                    <a:pt x="6049" y="1838"/>
                    <a:pt x="6050" y="1838"/>
                    <a:pt x="6050" y="1838"/>
                  </a:cubicBezTo>
                  <a:cubicBezTo>
                    <a:pt x="5627" y="1082"/>
                    <a:pt x="4931" y="866"/>
                    <a:pt x="4274" y="866"/>
                  </a:cubicBezTo>
                  <a:cubicBezTo>
                    <a:pt x="3403" y="866"/>
                    <a:pt x="2603" y="1244"/>
                    <a:pt x="2603" y="1244"/>
                  </a:cubicBezTo>
                  <a:cubicBezTo>
                    <a:pt x="2335" y="325"/>
                    <a:pt x="1794" y="1"/>
                    <a:pt x="6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6"/>
            <p:cNvSpPr/>
            <p:nvPr/>
          </p:nvSpPr>
          <p:spPr>
            <a:xfrm flipH="1">
              <a:off x="7208605" y="135975"/>
              <a:ext cx="240941" cy="92275"/>
            </a:xfrm>
            <a:custGeom>
              <a:avLst/>
              <a:gdLst/>
              <a:ahLst/>
              <a:cxnLst/>
              <a:rect l="l" t="t" r="r" b="b"/>
              <a:pathLst>
                <a:path w="6050" h="2317" extrusionOk="0">
                  <a:moveTo>
                    <a:pt x="697" y="0"/>
                  </a:moveTo>
                  <a:cubicBezTo>
                    <a:pt x="486" y="0"/>
                    <a:pt x="255" y="12"/>
                    <a:pt x="1" y="34"/>
                  </a:cubicBezTo>
                  <a:cubicBezTo>
                    <a:pt x="1667" y="354"/>
                    <a:pt x="2192" y="2317"/>
                    <a:pt x="2192" y="2317"/>
                  </a:cubicBezTo>
                  <a:cubicBezTo>
                    <a:pt x="3328" y="1673"/>
                    <a:pt x="4185" y="1485"/>
                    <a:pt x="4799" y="1485"/>
                  </a:cubicBezTo>
                  <a:cubicBezTo>
                    <a:pt x="5666" y="1485"/>
                    <a:pt x="6049" y="1860"/>
                    <a:pt x="6049" y="1860"/>
                  </a:cubicBezTo>
                  <a:cubicBezTo>
                    <a:pt x="5624" y="1089"/>
                    <a:pt x="4920" y="870"/>
                    <a:pt x="4259" y="870"/>
                  </a:cubicBezTo>
                  <a:cubicBezTo>
                    <a:pt x="3394" y="870"/>
                    <a:pt x="2603" y="1244"/>
                    <a:pt x="2603" y="1244"/>
                  </a:cubicBezTo>
                  <a:cubicBezTo>
                    <a:pt x="2335" y="325"/>
                    <a:pt x="1794" y="0"/>
                    <a:pt x="697"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6"/>
            <p:cNvSpPr/>
            <p:nvPr/>
          </p:nvSpPr>
          <p:spPr>
            <a:xfrm flipH="1">
              <a:off x="8713984" y="209135"/>
              <a:ext cx="150021" cy="63680"/>
            </a:xfrm>
            <a:custGeom>
              <a:avLst/>
              <a:gdLst/>
              <a:ahLst/>
              <a:cxnLst/>
              <a:rect l="l" t="t" r="r" b="b"/>
              <a:pathLst>
                <a:path w="3767" h="1599" extrusionOk="0">
                  <a:moveTo>
                    <a:pt x="1" y="0"/>
                  </a:moveTo>
                  <a:cubicBezTo>
                    <a:pt x="1050" y="297"/>
                    <a:pt x="1233" y="1598"/>
                    <a:pt x="1233" y="1598"/>
                  </a:cubicBezTo>
                  <a:cubicBezTo>
                    <a:pt x="1881" y="1314"/>
                    <a:pt x="2384" y="1221"/>
                    <a:pt x="2765" y="1221"/>
                  </a:cubicBezTo>
                  <a:cubicBezTo>
                    <a:pt x="3484" y="1221"/>
                    <a:pt x="3767" y="1552"/>
                    <a:pt x="3767" y="1552"/>
                  </a:cubicBezTo>
                  <a:cubicBezTo>
                    <a:pt x="3513" y="942"/>
                    <a:pt x="2957" y="791"/>
                    <a:pt x="2469" y="791"/>
                  </a:cubicBezTo>
                  <a:cubicBezTo>
                    <a:pt x="1990" y="791"/>
                    <a:pt x="1575" y="936"/>
                    <a:pt x="1575" y="936"/>
                  </a:cubicBezTo>
                  <a:cubicBezTo>
                    <a:pt x="1461" y="206"/>
                    <a:pt x="1005" y="0"/>
                    <a:pt x="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2" name="Google Shape;432;p16"/>
          <p:cNvSpPr/>
          <p:nvPr/>
        </p:nvSpPr>
        <p:spPr>
          <a:xfrm flipH="1">
            <a:off x="-307458" y="-38596"/>
            <a:ext cx="5645182" cy="812292"/>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6"/>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6"/>
          <p:cNvSpPr txBox="1">
            <a:spLocks noGrp="1"/>
          </p:cNvSpPr>
          <p:nvPr>
            <p:ph type="subTitle" idx="1"/>
          </p:nvPr>
        </p:nvSpPr>
        <p:spPr>
          <a:xfrm>
            <a:off x="4354150" y="2339550"/>
            <a:ext cx="3704700" cy="735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435" name="Google Shape;435;p16"/>
          <p:cNvGrpSpPr/>
          <p:nvPr/>
        </p:nvGrpSpPr>
        <p:grpSpPr>
          <a:xfrm>
            <a:off x="336699" y="3625020"/>
            <a:ext cx="756812" cy="1471809"/>
            <a:chOff x="7818912" y="3439220"/>
            <a:chExt cx="756812" cy="1471809"/>
          </a:xfrm>
        </p:grpSpPr>
        <p:sp>
          <p:nvSpPr>
            <p:cNvPr id="436" name="Google Shape;436;p16"/>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6"/>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8" name="Google Shape;438;p16"/>
          <p:cNvSpPr txBox="1">
            <a:spLocks noGrp="1"/>
          </p:cNvSpPr>
          <p:nvPr>
            <p:ph type="title"/>
          </p:nvPr>
        </p:nvSpPr>
        <p:spPr>
          <a:xfrm>
            <a:off x="4354150" y="1611725"/>
            <a:ext cx="3876600" cy="6204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grpSp>
        <p:nvGrpSpPr>
          <p:cNvPr id="439" name="Google Shape;439;p16"/>
          <p:cNvGrpSpPr/>
          <p:nvPr/>
        </p:nvGrpSpPr>
        <p:grpSpPr>
          <a:xfrm>
            <a:off x="8230745" y="2719425"/>
            <a:ext cx="1184015" cy="2513303"/>
            <a:chOff x="3998633" y="2338625"/>
            <a:chExt cx="1184015" cy="2513303"/>
          </a:xfrm>
        </p:grpSpPr>
        <p:sp>
          <p:nvSpPr>
            <p:cNvPr id="440" name="Google Shape;440;p16"/>
            <p:cNvSpPr/>
            <p:nvPr/>
          </p:nvSpPr>
          <p:spPr>
            <a:xfrm>
              <a:off x="4375296" y="2726682"/>
              <a:ext cx="807351" cy="888096"/>
            </a:xfrm>
            <a:custGeom>
              <a:avLst/>
              <a:gdLst/>
              <a:ahLst/>
              <a:cxnLst/>
              <a:rect l="l" t="t" r="r" b="b"/>
              <a:pathLst>
                <a:path w="17368" h="19105" extrusionOk="0">
                  <a:moveTo>
                    <a:pt x="8714" y="1"/>
                  </a:moveTo>
                  <a:cubicBezTo>
                    <a:pt x="4016" y="1"/>
                    <a:pt x="147" y="4199"/>
                    <a:pt x="82" y="9430"/>
                  </a:cubicBezTo>
                  <a:cubicBezTo>
                    <a:pt x="0" y="14700"/>
                    <a:pt x="3798" y="19022"/>
                    <a:pt x="8544" y="19104"/>
                  </a:cubicBezTo>
                  <a:cubicBezTo>
                    <a:pt x="8581" y="19104"/>
                    <a:pt x="8617" y="19104"/>
                    <a:pt x="8654" y="19104"/>
                  </a:cubicBezTo>
                  <a:cubicBezTo>
                    <a:pt x="13367" y="19104"/>
                    <a:pt x="17220" y="14906"/>
                    <a:pt x="17302" y="9675"/>
                  </a:cubicBezTo>
                  <a:cubicBezTo>
                    <a:pt x="17367" y="4405"/>
                    <a:pt x="13570" y="67"/>
                    <a:pt x="8823" y="1"/>
                  </a:cubicBezTo>
                  <a:cubicBezTo>
                    <a:pt x="8786" y="1"/>
                    <a:pt x="8750" y="1"/>
                    <a:pt x="87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1" name="Google Shape;441;p16"/>
            <p:cNvGrpSpPr/>
            <p:nvPr/>
          </p:nvGrpSpPr>
          <p:grpSpPr>
            <a:xfrm>
              <a:off x="4487138" y="3257818"/>
              <a:ext cx="353842" cy="1594110"/>
              <a:chOff x="4487138" y="3257818"/>
              <a:chExt cx="353842" cy="1594110"/>
            </a:xfrm>
          </p:grpSpPr>
          <p:sp>
            <p:nvSpPr>
              <p:cNvPr id="442" name="Google Shape;442;p16"/>
              <p:cNvSpPr/>
              <p:nvPr/>
            </p:nvSpPr>
            <p:spPr>
              <a:xfrm>
                <a:off x="4662152" y="3429813"/>
                <a:ext cx="178828" cy="216109"/>
              </a:xfrm>
              <a:custGeom>
                <a:avLst/>
                <a:gdLst/>
                <a:ahLst/>
                <a:cxnLst/>
                <a:rect l="l" t="t" r="r" b="b"/>
                <a:pathLst>
                  <a:path w="3847" h="4649" extrusionOk="0">
                    <a:moveTo>
                      <a:pt x="3421" y="0"/>
                    </a:moveTo>
                    <a:cubicBezTo>
                      <a:pt x="3421" y="16"/>
                      <a:pt x="2521" y="2815"/>
                      <a:pt x="0" y="4158"/>
                    </a:cubicBezTo>
                    <a:lnTo>
                      <a:pt x="180" y="4649"/>
                    </a:lnTo>
                    <a:cubicBezTo>
                      <a:pt x="2897" y="3208"/>
                      <a:pt x="3814" y="295"/>
                      <a:pt x="3847" y="180"/>
                    </a:cubicBezTo>
                    <a:lnTo>
                      <a:pt x="342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6"/>
              <p:cNvSpPr/>
              <p:nvPr/>
            </p:nvSpPr>
            <p:spPr>
              <a:xfrm>
                <a:off x="4487138" y="3578146"/>
                <a:ext cx="184174" cy="211600"/>
              </a:xfrm>
              <a:custGeom>
                <a:avLst/>
                <a:gdLst/>
                <a:ahLst/>
                <a:cxnLst/>
                <a:rect l="l" t="t" r="r" b="b"/>
                <a:pathLst>
                  <a:path w="3962" h="4552" extrusionOk="0">
                    <a:moveTo>
                      <a:pt x="426" y="1"/>
                    </a:moveTo>
                    <a:lnTo>
                      <a:pt x="0" y="214"/>
                    </a:lnTo>
                    <a:cubicBezTo>
                      <a:pt x="33" y="328"/>
                      <a:pt x="1031" y="3209"/>
                      <a:pt x="3781" y="4551"/>
                    </a:cubicBezTo>
                    <a:lnTo>
                      <a:pt x="3961" y="4044"/>
                    </a:lnTo>
                    <a:cubicBezTo>
                      <a:pt x="1392" y="2800"/>
                      <a:pt x="426" y="34"/>
                      <a:pt x="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6"/>
              <p:cNvSpPr/>
              <p:nvPr/>
            </p:nvSpPr>
            <p:spPr>
              <a:xfrm>
                <a:off x="4649973" y="3257818"/>
                <a:ext cx="53272" cy="1594110"/>
              </a:xfrm>
              <a:custGeom>
                <a:avLst/>
                <a:gdLst/>
                <a:ahLst/>
                <a:cxnLst/>
                <a:rect l="l" t="t" r="r" b="b"/>
                <a:pathLst>
                  <a:path w="1146" h="34293" extrusionOk="0">
                    <a:moveTo>
                      <a:pt x="295" y="1"/>
                    </a:moveTo>
                    <a:lnTo>
                      <a:pt x="0" y="557"/>
                    </a:lnTo>
                    <a:lnTo>
                      <a:pt x="278" y="34293"/>
                    </a:lnTo>
                    <a:lnTo>
                      <a:pt x="1146" y="34276"/>
                    </a:lnTo>
                    <a:lnTo>
                      <a:pt x="29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5" name="Google Shape;445;p16"/>
            <p:cNvSpPr/>
            <p:nvPr/>
          </p:nvSpPr>
          <p:spPr>
            <a:xfrm>
              <a:off x="4005699" y="3035900"/>
              <a:ext cx="671100" cy="737599"/>
            </a:xfrm>
            <a:custGeom>
              <a:avLst/>
              <a:gdLst/>
              <a:ahLst/>
              <a:cxnLst/>
              <a:rect l="l" t="t" r="r" b="b"/>
              <a:pathLst>
                <a:path w="17368" h="19089" extrusionOk="0">
                  <a:moveTo>
                    <a:pt x="8714" y="1"/>
                  </a:moveTo>
                  <a:cubicBezTo>
                    <a:pt x="4016" y="1"/>
                    <a:pt x="164" y="4183"/>
                    <a:pt x="82" y="9413"/>
                  </a:cubicBezTo>
                  <a:cubicBezTo>
                    <a:pt x="1" y="14700"/>
                    <a:pt x="3798" y="19022"/>
                    <a:pt x="8545" y="19087"/>
                  </a:cubicBezTo>
                  <a:cubicBezTo>
                    <a:pt x="8590" y="19088"/>
                    <a:pt x="8636" y="19088"/>
                    <a:pt x="8681" y="19088"/>
                  </a:cubicBezTo>
                  <a:cubicBezTo>
                    <a:pt x="13382" y="19088"/>
                    <a:pt x="17221" y="14896"/>
                    <a:pt x="17302" y="9675"/>
                  </a:cubicBezTo>
                  <a:cubicBezTo>
                    <a:pt x="17368" y="4404"/>
                    <a:pt x="13586" y="67"/>
                    <a:pt x="8823" y="1"/>
                  </a:cubicBezTo>
                  <a:cubicBezTo>
                    <a:pt x="8787" y="1"/>
                    <a:pt x="8750" y="1"/>
                    <a:pt x="87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6"/>
            <p:cNvSpPr/>
            <p:nvPr/>
          </p:nvSpPr>
          <p:spPr>
            <a:xfrm>
              <a:off x="4017098" y="3048535"/>
              <a:ext cx="579368" cy="637019"/>
            </a:xfrm>
            <a:custGeom>
              <a:avLst/>
              <a:gdLst/>
              <a:ahLst/>
              <a:cxnLst/>
              <a:rect l="l" t="t" r="r" b="b"/>
              <a:pathLst>
                <a:path w="14994" h="16486" extrusionOk="0">
                  <a:moveTo>
                    <a:pt x="7503" y="1"/>
                  </a:moveTo>
                  <a:cubicBezTo>
                    <a:pt x="3444" y="1"/>
                    <a:pt x="131" y="3627"/>
                    <a:pt x="66" y="8137"/>
                  </a:cubicBezTo>
                  <a:cubicBezTo>
                    <a:pt x="0" y="12687"/>
                    <a:pt x="3274" y="16436"/>
                    <a:pt x="7382" y="16485"/>
                  </a:cubicBezTo>
                  <a:cubicBezTo>
                    <a:pt x="7419" y="16485"/>
                    <a:pt x="7455" y="16486"/>
                    <a:pt x="7491" y="16486"/>
                  </a:cubicBezTo>
                  <a:cubicBezTo>
                    <a:pt x="11534" y="16486"/>
                    <a:pt x="14863" y="12876"/>
                    <a:pt x="14928" y="8350"/>
                  </a:cubicBezTo>
                  <a:cubicBezTo>
                    <a:pt x="14994" y="3799"/>
                    <a:pt x="11720" y="67"/>
                    <a:pt x="7612" y="2"/>
                  </a:cubicBezTo>
                  <a:cubicBezTo>
                    <a:pt x="7575" y="1"/>
                    <a:pt x="7539" y="1"/>
                    <a:pt x="75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6"/>
            <p:cNvSpPr/>
            <p:nvPr/>
          </p:nvSpPr>
          <p:spPr>
            <a:xfrm>
              <a:off x="3998633" y="2463252"/>
              <a:ext cx="981624" cy="990874"/>
            </a:xfrm>
            <a:custGeom>
              <a:avLst/>
              <a:gdLst/>
              <a:ahLst/>
              <a:cxnLst/>
              <a:rect l="l" t="t" r="r" b="b"/>
              <a:pathLst>
                <a:path w="21117" h="21316" extrusionOk="0">
                  <a:moveTo>
                    <a:pt x="9719" y="1"/>
                  </a:moveTo>
                  <a:cubicBezTo>
                    <a:pt x="8922" y="1"/>
                    <a:pt x="8121" y="118"/>
                    <a:pt x="7334" y="365"/>
                  </a:cubicBezTo>
                  <a:cubicBezTo>
                    <a:pt x="2489" y="1871"/>
                    <a:pt x="1" y="7715"/>
                    <a:pt x="1785" y="13394"/>
                  </a:cubicBezTo>
                  <a:cubicBezTo>
                    <a:pt x="3268" y="18173"/>
                    <a:pt x="7285" y="21315"/>
                    <a:pt x="11410" y="21315"/>
                  </a:cubicBezTo>
                  <a:cubicBezTo>
                    <a:pt x="12203" y="21315"/>
                    <a:pt x="12999" y="21199"/>
                    <a:pt x="13783" y="20957"/>
                  </a:cubicBezTo>
                  <a:cubicBezTo>
                    <a:pt x="18628" y="19434"/>
                    <a:pt x="21116" y="13607"/>
                    <a:pt x="19332" y="7911"/>
                  </a:cubicBezTo>
                  <a:cubicBezTo>
                    <a:pt x="17850" y="3151"/>
                    <a:pt x="13840" y="1"/>
                    <a:pt x="971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6"/>
            <p:cNvSpPr/>
            <p:nvPr/>
          </p:nvSpPr>
          <p:spPr>
            <a:xfrm>
              <a:off x="4045814" y="2338625"/>
              <a:ext cx="962565" cy="1057766"/>
            </a:xfrm>
            <a:custGeom>
              <a:avLst/>
              <a:gdLst/>
              <a:ahLst/>
              <a:cxnLst/>
              <a:rect l="l" t="t" r="r" b="b"/>
              <a:pathLst>
                <a:path w="20707" h="22755" extrusionOk="0">
                  <a:moveTo>
                    <a:pt x="10389" y="1"/>
                  </a:moveTo>
                  <a:cubicBezTo>
                    <a:pt x="4787" y="1"/>
                    <a:pt x="180" y="4995"/>
                    <a:pt x="99" y="11230"/>
                  </a:cubicBezTo>
                  <a:cubicBezTo>
                    <a:pt x="0" y="17516"/>
                    <a:pt x="4518" y="22672"/>
                    <a:pt x="10182" y="22754"/>
                  </a:cubicBezTo>
                  <a:cubicBezTo>
                    <a:pt x="10227" y="22754"/>
                    <a:pt x="10273" y="22755"/>
                    <a:pt x="10318" y="22755"/>
                  </a:cubicBezTo>
                  <a:cubicBezTo>
                    <a:pt x="15936" y="22755"/>
                    <a:pt x="20527" y="17760"/>
                    <a:pt x="20608" y="11525"/>
                  </a:cubicBezTo>
                  <a:cubicBezTo>
                    <a:pt x="20707" y="5239"/>
                    <a:pt x="16189" y="83"/>
                    <a:pt x="10525" y="2"/>
                  </a:cubicBezTo>
                  <a:cubicBezTo>
                    <a:pt x="10480" y="1"/>
                    <a:pt x="10434" y="1"/>
                    <a:pt x="103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6"/>
            <p:cNvSpPr/>
            <p:nvPr/>
          </p:nvSpPr>
          <p:spPr>
            <a:xfrm>
              <a:off x="4175181" y="2375674"/>
              <a:ext cx="761703" cy="493810"/>
            </a:xfrm>
            <a:custGeom>
              <a:avLst/>
              <a:gdLst/>
              <a:ahLst/>
              <a:cxnLst/>
              <a:rect l="l" t="t" r="r" b="b"/>
              <a:pathLst>
                <a:path w="16386" h="10623" extrusionOk="0">
                  <a:moveTo>
                    <a:pt x="7673" y="1"/>
                  </a:moveTo>
                  <a:cubicBezTo>
                    <a:pt x="7571" y="1"/>
                    <a:pt x="7469" y="3"/>
                    <a:pt x="7366" y="7"/>
                  </a:cubicBezTo>
                  <a:cubicBezTo>
                    <a:pt x="4223" y="138"/>
                    <a:pt x="1506" y="2069"/>
                    <a:pt x="0" y="4852"/>
                  </a:cubicBezTo>
                  <a:cubicBezTo>
                    <a:pt x="1579" y="8263"/>
                    <a:pt x="5109" y="10623"/>
                    <a:pt x="9193" y="10623"/>
                  </a:cubicBezTo>
                  <a:cubicBezTo>
                    <a:pt x="9341" y="10623"/>
                    <a:pt x="9491" y="10620"/>
                    <a:pt x="9641" y="10613"/>
                  </a:cubicBezTo>
                  <a:cubicBezTo>
                    <a:pt x="12162" y="10532"/>
                    <a:pt x="14552" y="9533"/>
                    <a:pt x="16385" y="7814"/>
                  </a:cubicBezTo>
                  <a:cubicBezTo>
                    <a:pt x="15538" y="3322"/>
                    <a:pt x="11942" y="1"/>
                    <a:pt x="767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ext 2">
  <p:cSld name="CUSTOM_3_1">
    <p:spTree>
      <p:nvGrpSpPr>
        <p:cNvPr id="1" name="Shape 450"/>
        <p:cNvGrpSpPr/>
        <p:nvPr/>
      </p:nvGrpSpPr>
      <p:grpSpPr>
        <a:xfrm>
          <a:off x="0" y="0"/>
          <a:ext cx="0" cy="0"/>
          <a:chOff x="0" y="0"/>
          <a:chExt cx="0" cy="0"/>
        </a:xfrm>
      </p:grpSpPr>
      <p:sp>
        <p:nvSpPr>
          <p:cNvPr id="451" name="Google Shape;451;p17"/>
          <p:cNvSpPr/>
          <p:nvPr/>
        </p:nvSpPr>
        <p:spPr>
          <a:xfrm flipH="1">
            <a:off x="-397994" y="39146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7"/>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17"/>
          <p:cNvSpPr txBox="1">
            <a:spLocks noGrp="1"/>
          </p:cNvSpPr>
          <p:nvPr>
            <p:ph type="subTitle" idx="1"/>
          </p:nvPr>
        </p:nvSpPr>
        <p:spPr>
          <a:xfrm>
            <a:off x="1429188" y="2430238"/>
            <a:ext cx="3404400" cy="735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454" name="Google Shape;454;p17"/>
          <p:cNvGrpSpPr/>
          <p:nvPr/>
        </p:nvGrpSpPr>
        <p:grpSpPr>
          <a:xfrm flipH="1">
            <a:off x="-175426" y="3725195"/>
            <a:ext cx="756812" cy="1471809"/>
            <a:chOff x="7818912" y="3439220"/>
            <a:chExt cx="756812" cy="1471809"/>
          </a:xfrm>
        </p:grpSpPr>
        <p:sp>
          <p:nvSpPr>
            <p:cNvPr id="455" name="Google Shape;455;p17"/>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7"/>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7" name="Google Shape;457;p17"/>
          <p:cNvSpPr txBox="1">
            <a:spLocks noGrp="1"/>
          </p:cNvSpPr>
          <p:nvPr>
            <p:ph type="title"/>
          </p:nvPr>
        </p:nvSpPr>
        <p:spPr>
          <a:xfrm>
            <a:off x="1429088" y="1702413"/>
            <a:ext cx="3404400" cy="6204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grpSp>
        <p:nvGrpSpPr>
          <p:cNvPr id="458" name="Google Shape;458;p17"/>
          <p:cNvGrpSpPr/>
          <p:nvPr/>
        </p:nvGrpSpPr>
        <p:grpSpPr>
          <a:xfrm flipH="1">
            <a:off x="-5767" y="-196573"/>
            <a:ext cx="9378374" cy="1055479"/>
            <a:chOff x="2184697" y="2753537"/>
            <a:chExt cx="5011153" cy="563975"/>
          </a:xfrm>
        </p:grpSpPr>
        <p:sp>
          <p:nvSpPr>
            <p:cNvPr id="459" name="Google Shape;459;p17"/>
            <p:cNvSpPr/>
            <p:nvPr/>
          </p:nvSpPr>
          <p:spPr>
            <a:xfrm>
              <a:off x="2184697" y="2753537"/>
              <a:ext cx="3335950" cy="563975"/>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7"/>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1" name="Google Shape;461;p17"/>
          <p:cNvGrpSpPr/>
          <p:nvPr/>
        </p:nvGrpSpPr>
        <p:grpSpPr>
          <a:xfrm flipH="1">
            <a:off x="76966" y="1089162"/>
            <a:ext cx="1178975" cy="998596"/>
            <a:chOff x="1167872" y="2672699"/>
            <a:chExt cx="841704" cy="712926"/>
          </a:xfrm>
        </p:grpSpPr>
        <p:sp>
          <p:nvSpPr>
            <p:cNvPr id="462" name="Google Shape;462;p17"/>
            <p:cNvSpPr/>
            <p:nvPr/>
          </p:nvSpPr>
          <p:spPr>
            <a:xfrm>
              <a:off x="1859476" y="2672699"/>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7"/>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7"/>
            <p:cNvSpPr/>
            <p:nvPr/>
          </p:nvSpPr>
          <p:spPr>
            <a:xfrm>
              <a:off x="1461747" y="2727293"/>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7"/>
            <p:cNvSpPr/>
            <p:nvPr/>
          </p:nvSpPr>
          <p:spPr>
            <a:xfrm>
              <a:off x="1167872" y="269551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17"/>
            <p:cNvSpPr/>
            <p:nvPr/>
          </p:nvSpPr>
          <p:spPr>
            <a:xfrm>
              <a:off x="1355400" y="3249800"/>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7"/>
            <p:cNvSpPr/>
            <p:nvPr/>
          </p:nvSpPr>
          <p:spPr>
            <a:xfrm>
              <a:off x="1738875"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7"/>
            <p:cNvSpPr/>
            <p:nvPr/>
          </p:nvSpPr>
          <p:spPr>
            <a:xfrm>
              <a:off x="1401071" y="2988245"/>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7"/>
            <p:cNvSpPr/>
            <p:nvPr/>
          </p:nvSpPr>
          <p:spPr>
            <a:xfrm>
              <a:off x="1759425" y="3290875"/>
              <a:ext cx="87900" cy="94750"/>
            </a:xfrm>
            <a:custGeom>
              <a:avLst/>
              <a:gdLst/>
              <a:ahLst/>
              <a:cxnLst/>
              <a:rect l="l" t="t" r="r" b="b"/>
              <a:pathLst>
                <a:path w="3516" h="3790" extrusionOk="0">
                  <a:moveTo>
                    <a:pt x="3447" y="1"/>
                  </a:moveTo>
                  <a:lnTo>
                    <a:pt x="2580" y="2352"/>
                  </a:lnTo>
                  <a:lnTo>
                    <a:pt x="0" y="3790"/>
                  </a:lnTo>
                  <a:lnTo>
                    <a:pt x="3515" y="3014"/>
                  </a:lnTo>
                  <a:lnTo>
                    <a:pt x="3447"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0" name="Google Shape;470;p17"/>
          <p:cNvGrpSpPr/>
          <p:nvPr/>
        </p:nvGrpSpPr>
        <p:grpSpPr>
          <a:xfrm>
            <a:off x="7753472" y="3856013"/>
            <a:ext cx="1925159" cy="1446188"/>
            <a:chOff x="53108" y="3452135"/>
            <a:chExt cx="1955667" cy="1469106"/>
          </a:xfrm>
        </p:grpSpPr>
        <p:sp>
          <p:nvSpPr>
            <p:cNvPr id="471" name="Google Shape;471;p17"/>
            <p:cNvSpPr/>
            <p:nvPr/>
          </p:nvSpPr>
          <p:spPr>
            <a:xfrm flipH="1">
              <a:off x="53108" y="3735236"/>
              <a:ext cx="769264" cy="1074986"/>
            </a:xfrm>
            <a:custGeom>
              <a:avLst/>
              <a:gdLst/>
              <a:ahLst/>
              <a:cxnLst/>
              <a:rect l="l" t="t" r="r" b="b"/>
              <a:pathLst>
                <a:path w="19234" h="26878" extrusionOk="0">
                  <a:moveTo>
                    <a:pt x="9608" y="1"/>
                  </a:moveTo>
                  <a:cubicBezTo>
                    <a:pt x="4305" y="1"/>
                    <a:pt x="0" y="6008"/>
                    <a:pt x="0" y="13439"/>
                  </a:cubicBezTo>
                  <a:cubicBezTo>
                    <a:pt x="0" y="20854"/>
                    <a:pt x="4305" y="26878"/>
                    <a:pt x="9608" y="26878"/>
                  </a:cubicBezTo>
                  <a:cubicBezTo>
                    <a:pt x="14912" y="26878"/>
                    <a:pt x="19233" y="20854"/>
                    <a:pt x="19233" y="13439"/>
                  </a:cubicBezTo>
                  <a:cubicBezTo>
                    <a:pt x="19233" y="6008"/>
                    <a:pt x="14912" y="1"/>
                    <a:pt x="96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17"/>
            <p:cNvSpPr/>
            <p:nvPr/>
          </p:nvSpPr>
          <p:spPr>
            <a:xfrm flipH="1">
              <a:off x="1010378" y="3452135"/>
              <a:ext cx="938163" cy="1349951"/>
            </a:xfrm>
            <a:custGeom>
              <a:avLst/>
              <a:gdLst/>
              <a:ahLst/>
              <a:cxnLst/>
              <a:rect l="l" t="t" r="r" b="b"/>
              <a:pathLst>
                <a:path w="23457" h="33753" extrusionOk="0">
                  <a:moveTo>
                    <a:pt x="11720" y="1"/>
                  </a:moveTo>
                  <a:cubicBezTo>
                    <a:pt x="5254" y="1"/>
                    <a:pt x="0" y="7563"/>
                    <a:pt x="0" y="16877"/>
                  </a:cubicBezTo>
                  <a:cubicBezTo>
                    <a:pt x="0" y="26191"/>
                    <a:pt x="5254" y="33753"/>
                    <a:pt x="11720" y="33753"/>
                  </a:cubicBezTo>
                  <a:cubicBezTo>
                    <a:pt x="18202" y="33753"/>
                    <a:pt x="23456" y="26191"/>
                    <a:pt x="23456" y="16877"/>
                  </a:cubicBezTo>
                  <a:cubicBezTo>
                    <a:pt x="23456" y="7563"/>
                    <a:pt x="18202" y="1"/>
                    <a:pt x="117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7"/>
            <p:cNvSpPr/>
            <p:nvPr/>
          </p:nvSpPr>
          <p:spPr>
            <a:xfrm flipH="1">
              <a:off x="1267025" y="3452135"/>
              <a:ext cx="672356" cy="618043"/>
            </a:xfrm>
            <a:custGeom>
              <a:avLst/>
              <a:gdLst/>
              <a:ahLst/>
              <a:cxnLst/>
              <a:rect l="l" t="t" r="r" b="b"/>
              <a:pathLst>
                <a:path w="16811" h="15453" extrusionOk="0">
                  <a:moveTo>
                    <a:pt x="11507" y="1"/>
                  </a:moveTo>
                  <a:cubicBezTo>
                    <a:pt x="5795" y="1"/>
                    <a:pt x="1064" y="5861"/>
                    <a:pt x="0" y="13620"/>
                  </a:cubicBezTo>
                  <a:cubicBezTo>
                    <a:pt x="1588" y="14782"/>
                    <a:pt x="3388" y="15453"/>
                    <a:pt x="5304" y="15453"/>
                  </a:cubicBezTo>
                  <a:cubicBezTo>
                    <a:pt x="11000" y="15453"/>
                    <a:pt x="15747" y="9609"/>
                    <a:pt x="16811" y="1851"/>
                  </a:cubicBezTo>
                  <a:cubicBezTo>
                    <a:pt x="15207" y="672"/>
                    <a:pt x="13406" y="1"/>
                    <a:pt x="115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7"/>
            <p:cNvSpPr/>
            <p:nvPr/>
          </p:nvSpPr>
          <p:spPr>
            <a:xfrm flipH="1">
              <a:off x="319746" y="3706153"/>
              <a:ext cx="1689029" cy="1215088"/>
            </a:xfrm>
            <a:custGeom>
              <a:avLst/>
              <a:gdLst/>
              <a:ahLst/>
              <a:cxnLst/>
              <a:rect l="l" t="t" r="r" b="b"/>
              <a:pathLst>
                <a:path w="42231" h="30381" extrusionOk="0">
                  <a:moveTo>
                    <a:pt x="21115" y="1"/>
                  </a:moveTo>
                  <a:cubicBezTo>
                    <a:pt x="9445" y="1"/>
                    <a:pt x="0" y="13210"/>
                    <a:pt x="0" y="29513"/>
                  </a:cubicBezTo>
                  <a:cubicBezTo>
                    <a:pt x="0" y="29808"/>
                    <a:pt x="33" y="30086"/>
                    <a:pt x="33" y="30381"/>
                  </a:cubicBezTo>
                  <a:lnTo>
                    <a:pt x="42198" y="30381"/>
                  </a:lnTo>
                  <a:cubicBezTo>
                    <a:pt x="42215" y="30086"/>
                    <a:pt x="42231" y="29808"/>
                    <a:pt x="42231" y="29513"/>
                  </a:cubicBezTo>
                  <a:cubicBezTo>
                    <a:pt x="42231" y="13210"/>
                    <a:pt x="32786" y="1"/>
                    <a:pt x="211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7"/>
            <p:cNvSpPr/>
            <p:nvPr/>
          </p:nvSpPr>
          <p:spPr>
            <a:xfrm flipH="1">
              <a:off x="562592" y="3706833"/>
              <a:ext cx="1316555" cy="680555"/>
            </a:xfrm>
            <a:custGeom>
              <a:avLst/>
              <a:gdLst/>
              <a:ahLst/>
              <a:cxnLst/>
              <a:rect l="l" t="t" r="r" b="b"/>
              <a:pathLst>
                <a:path w="32918" h="17016" extrusionOk="0">
                  <a:moveTo>
                    <a:pt x="17874" y="0"/>
                  </a:moveTo>
                  <a:cubicBezTo>
                    <a:pt x="10329" y="0"/>
                    <a:pt x="3732" y="5533"/>
                    <a:pt x="0" y="13848"/>
                  </a:cubicBezTo>
                  <a:cubicBezTo>
                    <a:pt x="2457" y="15897"/>
                    <a:pt x="6262" y="17015"/>
                    <a:pt x="10761" y="17015"/>
                  </a:cubicBezTo>
                  <a:cubicBezTo>
                    <a:pt x="13665" y="17015"/>
                    <a:pt x="16859" y="16549"/>
                    <a:pt x="20166" y="15567"/>
                  </a:cubicBezTo>
                  <a:cubicBezTo>
                    <a:pt x="25142" y="14077"/>
                    <a:pt x="29562" y="11655"/>
                    <a:pt x="32917" y="8807"/>
                  </a:cubicBezTo>
                  <a:cubicBezTo>
                    <a:pt x="29087" y="3372"/>
                    <a:pt x="23767" y="0"/>
                    <a:pt x="17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7"/>
            <p:cNvSpPr/>
            <p:nvPr/>
          </p:nvSpPr>
          <p:spPr>
            <a:xfrm flipH="1">
              <a:off x="191248" y="3734596"/>
              <a:ext cx="567649" cy="365994"/>
            </a:xfrm>
            <a:custGeom>
              <a:avLst/>
              <a:gdLst/>
              <a:ahLst/>
              <a:cxnLst/>
              <a:rect l="l" t="t" r="r" b="b"/>
              <a:pathLst>
                <a:path w="14193" h="9151" extrusionOk="0">
                  <a:moveTo>
                    <a:pt x="8021" y="0"/>
                  </a:moveTo>
                  <a:cubicBezTo>
                    <a:pt x="4682" y="17"/>
                    <a:pt x="1736" y="2407"/>
                    <a:pt x="1" y="6024"/>
                  </a:cubicBezTo>
                  <a:cubicBezTo>
                    <a:pt x="1687" y="7988"/>
                    <a:pt x="3831" y="9150"/>
                    <a:pt x="6188" y="9150"/>
                  </a:cubicBezTo>
                  <a:cubicBezTo>
                    <a:pt x="9527" y="9150"/>
                    <a:pt x="12474" y="6761"/>
                    <a:pt x="14192" y="3127"/>
                  </a:cubicBezTo>
                  <a:cubicBezTo>
                    <a:pt x="12523" y="1179"/>
                    <a:pt x="10378" y="0"/>
                    <a:pt x="80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ext 3">
  <p:cSld name="CUSTOM_3_1_1">
    <p:spTree>
      <p:nvGrpSpPr>
        <p:cNvPr id="1" name="Shape 477"/>
        <p:cNvGrpSpPr/>
        <p:nvPr/>
      </p:nvGrpSpPr>
      <p:grpSpPr>
        <a:xfrm>
          <a:off x="0" y="0"/>
          <a:ext cx="0" cy="0"/>
          <a:chOff x="0" y="0"/>
          <a:chExt cx="0" cy="0"/>
        </a:xfrm>
      </p:grpSpPr>
      <p:sp>
        <p:nvSpPr>
          <p:cNvPr id="478" name="Google Shape;478;p18"/>
          <p:cNvSpPr/>
          <p:nvPr/>
        </p:nvSpPr>
        <p:spPr>
          <a:xfrm>
            <a:off x="-397994" y="39146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8"/>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8"/>
          <p:cNvSpPr txBox="1">
            <a:spLocks noGrp="1"/>
          </p:cNvSpPr>
          <p:nvPr>
            <p:ph type="subTitle" idx="1"/>
          </p:nvPr>
        </p:nvSpPr>
        <p:spPr>
          <a:xfrm>
            <a:off x="4903713" y="2658838"/>
            <a:ext cx="3404400" cy="735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81" name="Google Shape;481;p18"/>
          <p:cNvSpPr txBox="1">
            <a:spLocks noGrp="1"/>
          </p:cNvSpPr>
          <p:nvPr>
            <p:ph type="title"/>
          </p:nvPr>
        </p:nvSpPr>
        <p:spPr>
          <a:xfrm>
            <a:off x="4903613" y="1931013"/>
            <a:ext cx="3404400" cy="6204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482" name="Google Shape;482;p18"/>
          <p:cNvSpPr/>
          <p:nvPr/>
        </p:nvSpPr>
        <p:spPr>
          <a:xfrm>
            <a:off x="-71024" y="-196573"/>
            <a:ext cx="6243230" cy="1055479"/>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3" name="Google Shape;483;p18"/>
          <p:cNvGrpSpPr/>
          <p:nvPr/>
        </p:nvGrpSpPr>
        <p:grpSpPr>
          <a:xfrm flipH="1">
            <a:off x="-467524" y="3697313"/>
            <a:ext cx="1662680" cy="1446188"/>
            <a:chOff x="319746" y="3452135"/>
            <a:chExt cx="1689029" cy="1469106"/>
          </a:xfrm>
        </p:grpSpPr>
        <p:sp>
          <p:nvSpPr>
            <p:cNvPr id="484" name="Google Shape;484;p18"/>
            <p:cNvSpPr/>
            <p:nvPr/>
          </p:nvSpPr>
          <p:spPr>
            <a:xfrm flipH="1">
              <a:off x="1010378" y="3452135"/>
              <a:ext cx="938163" cy="1349951"/>
            </a:xfrm>
            <a:custGeom>
              <a:avLst/>
              <a:gdLst/>
              <a:ahLst/>
              <a:cxnLst/>
              <a:rect l="l" t="t" r="r" b="b"/>
              <a:pathLst>
                <a:path w="23457" h="33753" extrusionOk="0">
                  <a:moveTo>
                    <a:pt x="11720" y="1"/>
                  </a:moveTo>
                  <a:cubicBezTo>
                    <a:pt x="5254" y="1"/>
                    <a:pt x="0" y="7563"/>
                    <a:pt x="0" y="16877"/>
                  </a:cubicBezTo>
                  <a:cubicBezTo>
                    <a:pt x="0" y="26191"/>
                    <a:pt x="5254" y="33753"/>
                    <a:pt x="11720" y="33753"/>
                  </a:cubicBezTo>
                  <a:cubicBezTo>
                    <a:pt x="18202" y="33753"/>
                    <a:pt x="23456" y="26191"/>
                    <a:pt x="23456" y="16877"/>
                  </a:cubicBezTo>
                  <a:cubicBezTo>
                    <a:pt x="23456" y="7563"/>
                    <a:pt x="18202" y="1"/>
                    <a:pt x="117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8"/>
            <p:cNvSpPr/>
            <p:nvPr/>
          </p:nvSpPr>
          <p:spPr>
            <a:xfrm flipH="1">
              <a:off x="1267025" y="3452135"/>
              <a:ext cx="672356" cy="618043"/>
            </a:xfrm>
            <a:custGeom>
              <a:avLst/>
              <a:gdLst/>
              <a:ahLst/>
              <a:cxnLst/>
              <a:rect l="l" t="t" r="r" b="b"/>
              <a:pathLst>
                <a:path w="16811" h="15453" extrusionOk="0">
                  <a:moveTo>
                    <a:pt x="11507" y="1"/>
                  </a:moveTo>
                  <a:cubicBezTo>
                    <a:pt x="5795" y="1"/>
                    <a:pt x="1064" y="5861"/>
                    <a:pt x="0" y="13620"/>
                  </a:cubicBezTo>
                  <a:cubicBezTo>
                    <a:pt x="1588" y="14782"/>
                    <a:pt x="3388" y="15453"/>
                    <a:pt x="5304" y="15453"/>
                  </a:cubicBezTo>
                  <a:cubicBezTo>
                    <a:pt x="11000" y="15453"/>
                    <a:pt x="15747" y="9609"/>
                    <a:pt x="16811" y="1851"/>
                  </a:cubicBezTo>
                  <a:cubicBezTo>
                    <a:pt x="15207" y="672"/>
                    <a:pt x="13406" y="1"/>
                    <a:pt x="115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8"/>
            <p:cNvSpPr/>
            <p:nvPr/>
          </p:nvSpPr>
          <p:spPr>
            <a:xfrm flipH="1">
              <a:off x="319746" y="3706153"/>
              <a:ext cx="1689029" cy="1215088"/>
            </a:xfrm>
            <a:custGeom>
              <a:avLst/>
              <a:gdLst/>
              <a:ahLst/>
              <a:cxnLst/>
              <a:rect l="l" t="t" r="r" b="b"/>
              <a:pathLst>
                <a:path w="42231" h="30381" extrusionOk="0">
                  <a:moveTo>
                    <a:pt x="21115" y="1"/>
                  </a:moveTo>
                  <a:cubicBezTo>
                    <a:pt x="9445" y="1"/>
                    <a:pt x="0" y="13210"/>
                    <a:pt x="0" y="29513"/>
                  </a:cubicBezTo>
                  <a:cubicBezTo>
                    <a:pt x="0" y="29808"/>
                    <a:pt x="33" y="30086"/>
                    <a:pt x="33" y="30381"/>
                  </a:cubicBezTo>
                  <a:lnTo>
                    <a:pt x="42198" y="30381"/>
                  </a:lnTo>
                  <a:cubicBezTo>
                    <a:pt x="42215" y="30086"/>
                    <a:pt x="42231" y="29808"/>
                    <a:pt x="42231" y="29513"/>
                  </a:cubicBezTo>
                  <a:cubicBezTo>
                    <a:pt x="42231" y="13210"/>
                    <a:pt x="32786" y="1"/>
                    <a:pt x="211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8"/>
            <p:cNvSpPr/>
            <p:nvPr/>
          </p:nvSpPr>
          <p:spPr>
            <a:xfrm flipH="1">
              <a:off x="562592" y="3706833"/>
              <a:ext cx="1316555" cy="680555"/>
            </a:xfrm>
            <a:custGeom>
              <a:avLst/>
              <a:gdLst/>
              <a:ahLst/>
              <a:cxnLst/>
              <a:rect l="l" t="t" r="r" b="b"/>
              <a:pathLst>
                <a:path w="32918" h="17016" extrusionOk="0">
                  <a:moveTo>
                    <a:pt x="17874" y="0"/>
                  </a:moveTo>
                  <a:cubicBezTo>
                    <a:pt x="10329" y="0"/>
                    <a:pt x="3732" y="5533"/>
                    <a:pt x="0" y="13848"/>
                  </a:cubicBezTo>
                  <a:cubicBezTo>
                    <a:pt x="2457" y="15897"/>
                    <a:pt x="6262" y="17015"/>
                    <a:pt x="10761" y="17015"/>
                  </a:cubicBezTo>
                  <a:cubicBezTo>
                    <a:pt x="13665" y="17015"/>
                    <a:pt x="16859" y="16549"/>
                    <a:pt x="20166" y="15567"/>
                  </a:cubicBezTo>
                  <a:cubicBezTo>
                    <a:pt x="25142" y="14077"/>
                    <a:pt x="29562" y="11655"/>
                    <a:pt x="32917" y="8807"/>
                  </a:cubicBezTo>
                  <a:cubicBezTo>
                    <a:pt x="29087" y="3372"/>
                    <a:pt x="23767" y="0"/>
                    <a:pt x="17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8" name="Google Shape;488;p18"/>
          <p:cNvGrpSpPr/>
          <p:nvPr/>
        </p:nvGrpSpPr>
        <p:grpSpPr>
          <a:xfrm flipH="1">
            <a:off x="6339461" y="-240692"/>
            <a:ext cx="3748408" cy="1896046"/>
            <a:chOff x="2663275" y="2656975"/>
            <a:chExt cx="2268600" cy="1147450"/>
          </a:xfrm>
        </p:grpSpPr>
        <p:sp>
          <p:nvSpPr>
            <p:cNvPr id="489" name="Google Shape;489;p18"/>
            <p:cNvSpPr/>
            <p:nvPr/>
          </p:nvSpPr>
          <p:spPr>
            <a:xfrm>
              <a:off x="2663750" y="2656975"/>
              <a:ext cx="2142500" cy="854250"/>
            </a:xfrm>
            <a:custGeom>
              <a:avLst/>
              <a:gdLst/>
              <a:ahLst/>
              <a:cxnLst/>
              <a:rect l="l" t="t" r="r" b="b"/>
              <a:pathLst>
                <a:path w="85700" h="34170" extrusionOk="0">
                  <a:moveTo>
                    <a:pt x="45239" y="0"/>
                  </a:moveTo>
                  <a:cubicBezTo>
                    <a:pt x="42593" y="0"/>
                    <a:pt x="39481" y="341"/>
                    <a:pt x="35824" y="1163"/>
                  </a:cubicBezTo>
                  <a:cubicBezTo>
                    <a:pt x="32501" y="1916"/>
                    <a:pt x="23843" y="9903"/>
                    <a:pt x="19669" y="11704"/>
                  </a:cubicBezTo>
                  <a:cubicBezTo>
                    <a:pt x="16036" y="13251"/>
                    <a:pt x="0" y="22377"/>
                    <a:pt x="8739" y="22377"/>
                  </a:cubicBezTo>
                  <a:cubicBezTo>
                    <a:pt x="10079" y="22377"/>
                    <a:pt x="12003" y="22162"/>
                    <a:pt x="14643" y="21672"/>
                  </a:cubicBezTo>
                  <a:lnTo>
                    <a:pt x="14643" y="21672"/>
                  </a:lnTo>
                  <a:cubicBezTo>
                    <a:pt x="14643" y="21672"/>
                    <a:pt x="13285" y="26174"/>
                    <a:pt x="17721" y="28105"/>
                  </a:cubicBezTo>
                  <a:cubicBezTo>
                    <a:pt x="20043" y="29104"/>
                    <a:pt x="23696" y="29782"/>
                    <a:pt x="27599" y="29782"/>
                  </a:cubicBezTo>
                  <a:cubicBezTo>
                    <a:pt x="31179" y="29782"/>
                    <a:pt x="34968" y="29212"/>
                    <a:pt x="38132" y="27794"/>
                  </a:cubicBezTo>
                  <a:cubicBezTo>
                    <a:pt x="38574" y="30855"/>
                    <a:pt x="42388" y="34129"/>
                    <a:pt x="43959" y="34162"/>
                  </a:cubicBezTo>
                  <a:cubicBezTo>
                    <a:pt x="44144" y="34165"/>
                    <a:pt x="44415" y="34170"/>
                    <a:pt x="44754" y="34170"/>
                  </a:cubicBezTo>
                  <a:cubicBezTo>
                    <a:pt x="47267" y="34170"/>
                    <a:pt x="53568" y="33931"/>
                    <a:pt x="57087" y="31493"/>
                  </a:cubicBezTo>
                  <a:cubicBezTo>
                    <a:pt x="57087" y="31493"/>
                    <a:pt x="85634" y="25355"/>
                    <a:pt x="85683" y="18857"/>
                  </a:cubicBezTo>
                  <a:cubicBezTo>
                    <a:pt x="85699" y="16745"/>
                    <a:pt x="75551" y="14290"/>
                    <a:pt x="75551" y="14290"/>
                  </a:cubicBezTo>
                  <a:cubicBezTo>
                    <a:pt x="75551" y="14290"/>
                    <a:pt x="76958" y="10935"/>
                    <a:pt x="74667" y="10133"/>
                  </a:cubicBezTo>
                  <a:cubicBezTo>
                    <a:pt x="72359" y="9347"/>
                    <a:pt x="59935" y="7890"/>
                    <a:pt x="59935" y="7890"/>
                  </a:cubicBezTo>
                  <a:cubicBezTo>
                    <a:pt x="59935" y="7890"/>
                    <a:pt x="57982" y="0"/>
                    <a:pt x="4523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18"/>
            <p:cNvSpPr/>
            <p:nvPr/>
          </p:nvSpPr>
          <p:spPr>
            <a:xfrm>
              <a:off x="3038425" y="3049825"/>
              <a:ext cx="754200" cy="754600"/>
            </a:xfrm>
            <a:custGeom>
              <a:avLst/>
              <a:gdLst/>
              <a:ahLst/>
              <a:cxnLst/>
              <a:rect l="l" t="t" r="r" b="b"/>
              <a:pathLst>
                <a:path w="30168" h="30184" extrusionOk="0">
                  <a:moveTo>
                    <a:pt x="30167" y="0"/>
                  </a:moveTo>
                  <a:lnTo>
                    <a:pt x="30167" y="0"/>
                  </a:lnTo>
                  <a:cubicBezTo>
                    <a:pt x="16827" y="6204"/>
                    <a:pt x="8905" y="24520"/>
                    <a:pt x="1899" y="26681"/>
                  </a:cubicBezTo>
                  <a:lnTo>
                    <a:pt x="0" y="30184"/>
                  </a:lnTo>
                  <a:cubicBezTo>
                    <a:pt x="6269" y="29693"/>
                    <a:pt x="18038" y="6155"/>
                    <a:pt x="30020" y="950"/>
                  </a:cubicBezTo>
                  <a:lnTo>
                    <a:pt x="30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18"/>
            <p:cNvSpPr/>
            <p:nvPr/>
          </p:nvSpPr>
          <p:spPr>
            <a:xfrm>
              <a:off x="3437400" y="3126900"/>
              <a:ext cx="802500" cy="247450"/>
            </a:xfrm>
            <a:custGeom>
              <a:avLst/>
              <a:gdLst/>
              <a:ahLst/>
              <a:cxnLst/>
              <a:rect l="l" t="t" r="r" b="b"/>
              <a:pathLst>
                <a:path w="32100" h="9898" extrusionOk="0">
                  <a:moveTo>
                    <a:pt x="21037" y="0"/>
                  </a:moveTo>
                  <a:cubicBezTo>
                    <a:pt x="15715" y="0"/>
                    <a:pt x="8967" y="1585"/>
                    <a:pt x="1932" y="7295"/>
                  </a:cubicBezTo>
                  <a:lnTo>
                    <a:pt x="0" y="9897"/>
                  </a:lnTo>
                  <a:cubicBezTo>
                    <a:pt x="0" y="9897"/>
                    <a:pt x="8463" y="2384"/>
                    <a:pt x="17859" y="1337"/>
                  </a:cubicBezTo>
                  <a:cubicBezTo>
                    <a:pt x="19479" y="1161"/>
                    <a:pt x="20930" y="1087"/>
                    <a:pt x="22224" y="1087"/>
                  </a:cubicBezTo>
                  <a:cubicBezTo>
                    <a:pt x="29116" y="1087"/>
                    <a:pt x="31575" y="3186"/>
                    <a:pt x="31575" y="3186"/>
                  </a:cubicBezTo>
                  <a:lnTo>
                    <a:pt x="32099" y="2466"/>
                  </a:lnTo>
                  <a:cubicBezTo>
                    <a:pt x="32099" y="2466"/>
                    <a:pt x="27677" y="0"/>
                    <a:pt x="210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8"/>
            <p:cNvSpPr/>
            <p:nvPr/>
          </p:nvSpPr>
          <p:spPr>
            <a:xfrm>
              <a:off x="3345325" y="2904150"/>
              <a:ext cx="202575" cy="568825"/>
            </a:xfrm>
            <a:custGeom>
              <a:avLst/>
              <a:gdLst/>
              <a:ahLst/>
              <a:cxnLst/>
              <a:rect l="l" t="t" r="r" b="b"/>
              <a:pathLst>
                <a:path w="8103" h="22753" extrusionOk="0">
                  <a:moveTo>
                    <a:pt x="5026" y="0"/>
                  </a:moveTo>
                  <a:lnTo>
                    <a:pt x="4666" y="327"/>
                  </a:lnTo>
                  <a:cubicBezTo>
                    <a:pt x="4666" y="327"/>
                    <a:pt x="5893" y="2979"/>
                    <a:pt x="4878" y="10296"/>
                  </a:cubicBezTo>
                  <a:cubicBezTo>
                    <a:pt x="3945" y="17023"/>
                    <a:pt x="1" y="22752"/>
                    <a:pt x="1" y="22752"/>
                  </a:cubicBezTo>
                  <a:lnTo>
                    <a:pt x="1310" y="21492"/>
                  </a:lnTo>
                  <a:cubicBezTo>
                    <a:pt x="8103" y="10722"/>
                    <a:pt x="5026" y="0"/>
                    <a:pt x="50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8"/>
            <p:cNvSpPr/>
            <p:nvPr/>
          </p:nvSpPr>
          <p:spPr>
            <a:xfrm>
              <a:off x="2663275" y="2657200"/>
              <a:ext cx="2142975" cy="663950"/>
            </a:xfrm>
            <a:custGeom>
              <a:avLst/>
              <a:gdLst/>
              <a:ahLst/>
              <a:cxnLst/>
              <a:rect l="l" t="t" r="r" b="b"/>
              <a:pathLst>
                <a:path w="85719" h="26558" extrusionOk="0">
                  <a:moveTo>
                    <a:pt x="45281" y="1"/>
                  </a:moveTo>
                  <a:cubicBezTo>
                    <a:pt x="42629" y="1"/>
                    <a:pt x="39510" y="343"/>
                    <a:pt x="35843" y="1170"/>
                  </a:cubicBezTo>
                  <a:cubicBezTo>
                    <a:pt x="32520" y="1907"/>
                    <a:pt x="23862" y="9911"/>
                    <a:pt x="19688" y="11695"/>
                  </a:cubicBezTo>
                  <a:cubicBezTo>
                    <a:pt x="16052" y="13243"/>
                    <a:pt x="0" y="22379"/>
                    <a:pt x="8773" y="22379"/>
                  </a:cubicBezTo>
                  <a:cubicBezTo>
                    <a:pt x="10113" y="22379"/>
                    <a:pt x="12032" y="22166"/>
                    <a:pt x="14662" y="21680"/>
                  </a:cubicBezTo>
                  <a:cubicBezTo>
                    <a:pt x="14662" y="21680"/>
                    <a:pt x="28003" y="18177"/>
                    <a:pt x="30736" y="16818"/>
                  </a:cubicBezTo>
                  <a:cubicBezTo>
                    <a:pt x="32111" y="16786"/>
                    <a:pt x="33470" y="16638"/>
                    <a:pt x="34812" y="16360"/>
                  </a:cubicBezTo>
                  <a:cubicBezTo>
                    <a:pt x="36734" y="17728"/>
                    <a:pt x="39498" y="18235"/>
                    <a:pt x="42384" y="18235"/>
                  </a:cubicBezTo>
                  <a:cubicBezTo>
                    <a:pt x="45129" y="18235"/>
                    <a:pt x="47984" y="17776"/>
                    <a:pt x="50329" y="17162"/>
                  </a:cubicBezTo>
                  <a:cubicBezTo>
                    <a:pt x="51655" y="17473"/>
                    <a:pt x="52997" y="17702"/>
                    <a:pt x="54356" y="17849"/>
                  </a:cubicBezTo>
                  <a:cubicBezTo>
                    <a:pt x="58113" y="22888"/>
                    <a:pt x="65635" y="23140"/>
                    <a:pt x="67101" y="23140"/>
                  </a:cubicBezTo>
                  <a:cubicBezTo>
                    <a:pt x="67264" y="23140"/>
                    <a:pt x="67353" y="23137"/>
                    <a:pt x="67353" y="23137"/>
                  </a:cubicBezTo>
                  <a:cubicBezTo>
                    <a:pt x="69006" y="24921"/>
                    <a:pt x="71641" y="25985"/>
                    <a:pt x="74457" y="26558"/>
                  </a:cubicBezTo>
                  <a:cubicBezTo>
                    <a:pt x="80431" y="24348"/>
                    <a:pt x="85685" y="21647"/>
                    <a:pt x="85702" y="18848"/>
                  </a:cubicBezTo>
                  <a:cubicBezTo>
                    <a:pt x="85718" y="16736"/>
                    <a:pt x="75570" y="14281"/>
                    <a:pt x="75570" y="14281"/>
                  </a:cubicBezTo>
                  <a:cubicBezTo>
                    <a:pt x="75570" y="14281"/>
                    <a:pt x="76977" y="10926"/>
                    <a:pt x="74686" y="10124"/>
                  </a:cubicBezTo>
                  <a:cubicBezTo>
                    <a:pt x="72378" y="9338"/>
                    <a:pt x="59954" y="7881"/>
                    <a:pt x="59954" y="7881"/>
                  </a:cubicBezTo>
                  <a:cubicBezTo>
                    <a:pt x="59954" y="7881"/>
                    <a:pt x="58004" y="1"/>
                    <a:pt x="45281" y="1"/>
                  </a:cubicBezTo>
                  <a:close/>
                </a:path>
              </a:pathLst>
            </a:custGeom>
            <a:solidFill>
              <a:srgbClr val="828234">
                <a:alpha val="58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8"/>
            <p:cNvSpPr/>
            <p:nvPr/>
          </p:nvSpPr>
          <p:spPr>
            <a:xfrm>
              <a:off x="2663425" y="2671700"/>
              <a:ext cx="2141175" cy="649450"/>
            </a:xfrm>
            <a:custGeom>
              <a:avLst/>
              <a:gdLst/>
              <a:ahLst/>
              <a:cxnLst/>
              <a:rect l="l" t="t" r="r" b="b"/>
              <a:pathLst>
                <a:path w="85647" h="25978" extrusionOk="0">
                  <a:moveTo>
                    <a:pt x="38767" y="1"/>
                  </a:moveTo>
                  <a:cubicBezTo>
                    <a:pt x="37818" y="148"/>
                    <a:pt x="36852" y="344"/>
                    <a:pt x="35821" y="574"/>
                  </a:cubicBezTo>
                  <a:cubicBezTo>
                    <a:pt x="32498" y="1327"/>
                    <a:pt x="20876" y="7874"/>
                    <a:pt x="19665" y="11099"/>
                  </a:cubicBezTo>
                  <a:cubicBezTo>
                    <a:pt x="16046" y="12660"/>
                    <a:pt x="0" y="21788"/>
                    <a:pt x="8736" y="21788"/>
                  </a:cubicBezTo>
                  <a:cubicBezTo>
                    <a:pt x="10076" y="21788"/>
                    <a:pt x="12000" y="21573"/>
                    <a:pt x="14640" y="21083"/>
                  </a:cubicBezTo>
                  <a:cubicBezTo>
                    <a:pt x="14640" y="21083"/>
                    <a:pt x="27980" y="17580"/>
                    <a:pt x="30730" y="16222"/>
                  </a:cubicBezTo>
                  <a:cubicBezTo>
                    <a:pt x="32089" y="16206"/>
                    <a:pt x="33464" y="16042"/>
                    <a:pt x="34806" y="15780"/>
                  </a:cubicBezTo>
                  <a:cubicBezTo>
                    <a:pt x="36720" y="17140"/>
                    <a:pt x="39481" y="17643"/>
                    <a:pt x="42366" y="17643"/>
                  </a:cubicBezTo>
                  <a:cubicBezTo>
                    <a:pt x="45108" y="17643"/>
                    <a:pt x="47962" y="17188"/>
                    <a:pt x="50307" y="16582"/>
                  </a:cubicBezTo>
                  <a:cubicBezTo>
                    <a:pt x="51633" y="16877"/>
                    <a:pt x="52991" y="17106"/>
                    <a:pt x="54334" y="17269"/>
                  </a:cubicBezTo>
                  <a:cubicBezTo>
                    <a:pt x="58105" y="22308"/>
                    <a:pt x="65628" y="22560"/>
                    <a:pt x="67095" y="22560"/>
                  </a:cubicBezTo>
                  <a:cubicBezTo>
                    <a:pt x="67258" y="22560"/>
                    <a:pt x="67347" y="22557"/>
                    <a:pt x="67347" y="22557"/>
                  </a:cubicBezTo>
                  <a:cubicBezTo>
                    <a:pt x="69000" y="24341"/>
                    <a:pt x="71635" y="25405"/>
                    <a:pt x="74451" y="25978"/>
                  </a:cubicBezTo>
                  <a:cubicBezTo>
                    <a:pt x="80098" y="23899"/>
                    <a:pt x="85090" y="21362"/>
                    <a:pt x="85647" y="18743"/>
                  </a:cubicBezTo>
                  <a:lnTo>
                    <a:pt x="85647" y="18743"/>
                  </a:lnTo>
                  <a:cubicBezTo>
                    <a:pt x="83220" y="19150"/>
                    <a:pt x="81067" y="19327"/>
                    <a:pt x="79156" y="19327"/>
                  </a:cubicBezTo>
                  <a:cubicBezTo>
                    <a:pt x="66409" y="19327"/>
                    <a:pt x="64466" y="11442"/>
                    <a:pt x="64466" y="11442"/>
                  </a:cubicBezTo>
                  <a:cubicBezTo>
                    <a:pt x="64466" y="11442"/>
                    <a:pt x="62183" y="12036"/>
                    <a:pt x="59073" y="12036"/>
                  </a:cubicBezTo>
                  <a:cubicBezTo>
                    <a:pt x="56206" y="12036"/>
                    <a:pt x="52637" y="11532"/>
                    <a:pt x="49505" y="9593"/>
                  </a:cubicBezTo>
                  <a:cubicBezTo>
                    <a:pt x="47410" y="8300"/>
                    <a:pt x="48834" y="5026"/>
                    <a:pt x="48834" y="5026"/>
                  </a:cubicBezTo>
                  <a:cubicBezTo>
                    <a:pt x="48834" y="5026"/>
                    <a:pt x="38685" y="2571"/>
                    <a:pt x="38702" y="459"/>
                  </a:cubicBezTo>
                  <a:cubicBezTo>
                    <a:pt x="38702" y="312"/>
                    <a:pt x="38718" y="148"/>
                    <a:pt x="3876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18"/>
            <p:cNvSpPr/>
            <p:nvPr/>
          </p:nvSpPr>
          <p:spPr>
            <a:xfrm>
              <a:off x="4161700" y="2767875"/>
              <a:ext cx="77775" cy="69225"/>
            </a:xfrm>
            <a:custGeom>
              <a:avLst/>
              <a:gdLst/>
              <a:ahLst/>
              <a:cxnLst/>
              <a:rect l="l" t="t" r="r" b="b"/>
              <a:pathLst>
                <a:path w="3111" h="2769" extrusionOk="0">
                  <a:moveTo>
                    <a:pt x="3111" y="0"/>
                  </a:moveTo>
                  <a:cubicBezTo>
                    <a:pt x="1376" y="360"/>
                    <a:pt x="1" y="1441"/>
                    <a:pt x="819" y="1965"/>
                  </a:cubicBezTo>
                  <a:lnTo>
                    <a:pt x="999" y="2406"/>
                  </a:lnTo>
                  <a:cubicBezTo>
                    <a:pt x="1168" y="2662"/>
                    <a:pt x="1339" y="2768"/>
                    <a:pt x="1506" y="2768"/>
                  </a:cubicBezTo>
                  <a:cubicBezTo>
                    <a:pt x="2356" y="2768"/>
                    <a:pt x="3111" y="0"/>
                    <a:pt x="31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18"/>
            <p:cNvSpPr/>
            <p:nvPr/>
          </p:nvSpPr>
          <p:spPr>
            <a:xfrm>
              <a:off x="4125625" y="2717950"/>
              <a:ext cx="69400" cy="73650"/>
            </a:xfrm>
            <a:custGeom>
              <a:avLst/>
              <a:gdLst/>
              <a:ahLst/>
              <a:cxnLst/>
              <a:rect l="l" t="t" r="r" b="b"/>
              <a:pathLst>
                <a:path w="2776" h="2946" extrusionOk="0">
                  <a:moveTo>
                    <a:pt x="2049" y="0"/>
                  </a:moveTo>
                  <a:cubicBezTo>
                    <a:pt x="719" y="1171"/>
                    <a:pt x="1" y="2670"/>
                    <a:pt x="879" y="2670"/>
                  </a:cubicBezTo>
                  <a:cubicBezTo>
                    <a:pt x="897" y="2670"/>
                    <a:pt x="916" y="2670"/>
                    <a:pt x="936" y="2668"/>
                  </a:cubicBezTo>
                  <a:lnTo>
                    <a:pt x="1296" y="2881"/>
                  </a:lnTo>
                  <a:cubicBezTo>
                    <a:pt x="1419" y="2925"/>
                    <a:pt x="1528" y="2945"/>
                    <a:pt x="1623" y="2945"/>
                  </a:cubicBezTo>
                  <a:cubicBezTo>
                    <a:pt x="2775" y="2945"/>
                    <a:pt x="2049" y="1"/>
                    <a:pt x="20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18"/>
            <p:cNvSpPr/>
            <p:nvPr/>
          </p:nvSpPr>
          <p:spPr>
            <a:xfrm>
              <a:off x="4040575" y="3171900"/>
              <a:ext cx="67950" cy="73125"/>
            </a:xfrm>
            <a:custGeom>
              <a:avLst/>
              <a:gdLst/>
              <a:ahLst/>
              <a:cxnLst/>
              <a:rect l="l" t="t" r="r" b="b"/>
              <a:pathLst>
                <a:path w="2718" h="2925" extrusionOk="0">
                  <a:moveTo>
                    <a:pt x="1159" y="0"/>
                  </a:moveTo>
                  <a:cubicBezTo>
                    <a:pt x="274" y="0"/>
                    <a:pt x="1" y="2925"/>
                    <a:pt x="1" y="2925"/>
                  </a:cubicBezTo>
                  <a:cubicBezTo>
                    <a:pt x="1588" y="2139"/>
                    <a:pt x="2718" y="813"/>
                    <a:pt x="1834" y="568"/>
                  </a:cubicBezTo>
                  <a:lnTo>
                    <a:pt x="1588" y="208"/>
                  </a:lnTo>
                  <a:cubicBezTo>
                    <a:pt x="1431" y="63"/>
                    <a:pt x="1288" y="0"/>
                    <a:pt x="11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8"/>
            <p:cNvSpPr/>
            <p:nvPr/>
          </p:nvSpPr>
          <p:spPr>
            <a:xfrm>
              <a:off x="2990750" y="3208425"/>
              <a:ext cx="64475" cy="76300"/>
            </a:xfrm>
            <a:custGeom>
              <a:avLst/>
              <a:gdLst/>
              <a:ahLst/>
              <a:cxnLst/>
              <a:rect l="l" t="t" r="r" b="b"/>
              <a:pathLst>
                <a:path w="2579" h="3052" extrusionOk="0">
                  <a:moveTo>
                    <a:pt x="994" y="1"/>
                  </a:moveTo>
                  <a:cubicBezTo>
                    <a:pt x="1" y="1"/>
                    <a:pt x="107" y="3052"/>
                    <a:pt x="107" y="3052"/>
                  </a:cubicBezTo>
                  <a:cubicBezTo>
                    <a:pt x="1629" y="1988"/>
                    <a:pt x="2578" y="482"/>
                    <a:pt x="1662" y="400"/>
                  </a:cubicBezTo>
                  <a:lnTo>
                    <a:pt x="1367" y="122"/>
                  </a:lnTo>
                  <a:cubicBezTo>
                    <a:pt x="1228" y="38"/>
                    <a:pt x="1104" y="1"/>
                    <a:pt x="9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8"/>
            <p:cNvSpPr/>
            <p:nvPr/>
          </p:nvSpPr>
          <p:spPr>
            <a:xfrm>
              <a:off x="3037200" y="3207650"/>
              <a:ext cx="54050" cy="63975"/>
            </a:xfrm>
            <a:custGeom>
              <a:avLst/>
              <a:gdLst/>
              <a:ahLst/>
              <a:cxnLst/>
              <a:rect l="l" t="t" r="r" b="b"/>
              <a:pathLst>
                <a:path w="2162" h="2559" extrusionOk="0">
                  <a:moveTo>
                    <a:pt x="1754" y="0"/>
                  </a:moveTo>
                  <a:cubicBezTo>
                    <a:pt x="1700" y="0"/>
                    <a:pt x="1634" y="23"/>
                    <a:pt x="1555" y="71"/>
                  </a:cubicBezTo>
                  <a:lnTo>
                    <a:pt x="1244" y="38"/>
                  </a:lnTo>
                  <a:cubicBezTo>
                    <a:pt x="0" y="202"/>
                    <a:pt x="1211" y="2559"/>
                    <a:pt x="1211" y="2559"/>
                  </a:cubicBezTo>
                  <a:cubicBezTo>
                    <a:pt x="1890" y="1273"/>
                    <a:pt x="2161" y="0"/>
                    <a:pt x="17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8"/>
            <p:cNvSpPr/>
            <p:nvPr/>
          </p:nvSpPr>
          <p:spPr>
            <a:xfrm>
              <a:off x="3121075" y="2888175"/>
              <a:ext cx="59275" cy="47525"/>
            </a:xfrm>
            <a:custGeom>
              <a:avLst/>
              <a:gdLst/>
              <a:ahLst/>
              <a:cxnLst/>
              <a:rect l="l" t="t" r="r" b="b"/>
              <a:pathLst>
                <a:path w="2371" h="1901" extrusionOk="0">
                  <a:moveTo>
                    <a:pt x="5" y="1"/>
                  </a:moveTo>
                  <a:cubicBezTo>
                    <a:pt x="2" y="1"/>
                    <a:pt x="1" y="1"/>
                    <a:pt x="1" y="1"/>
                  </a:cubicBezTo>
                  <a:cubicBezTo>
                    <a:pt x="255" y="1089"/>
                    <a:pt x="732" y="1900"/>
                    <a:pt x="1056" y="1900"/>
                  </a:cubicBezTo>
                  <a:cubicBezTo>
                    <a:pt x="1171" y="1900"/>
                    <a:pt x="1267" y="1799"/>
                    <a:pt x="1326" y="1572"/>
                  </a:cubicBezTo>
                  <a:lnTo>
                    <a:pt x="1572" y="1294"/>
                  </a:lnTo>
                  <a:cubicBezTo>
                    <a:pt x="2370" y="16"/>
                    <a:pt x="115" y="1"/>
                    <a:pt x="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8"/>
            <p:cNvSpPr/>
            <p:nvPr/>
          </p:nvSpPr>
          <p:spPr>
            <a:xfrm>
              <a:off x="3165950" y="2825150"/>
              <a:ext cx="54600" cy="61075"/>
            </a:xfrm>
            <a:custGeom>
              <a:avLst/>
              <a:gdLst/>
              <a:ahLst/>
              <a:cxnLst/>
              <a:rect l="l" t="t" r="r" b="b"/>
              <a:pathLst>
                <a:path w="2184" h="2443" extrusionOk="0">
                  <a:moveTo>
                    <a:pt x="186" y="1"/>
                  </a:moveTo>
                  <a:cubicBezTo>
                    <a:pt x="1" y="1313"/>
                    <a:pt x="137" y="2443"/>
                    <a:pt x="474" y="2443"/>
                  </a:cubicBezTo>
                  <a:cubicBezTo>
                    <a:pt x="553" y="2443"/>
                    <a:pt x="643" y="2380"/>
                    <a:pt x="743" y="2243"/>
                  </a:cubicBezTo>
                  <a:lnTo>
                    <a:pt x="1037" y="2112"/>
                  </a:lnTo>
                  <a:cubicBezTo>
                    <a:pt x="2183" y="1294"/>
                    <a:pt x="186" y="1"/>
                    <a:pt x="1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8"/>
            <p:cNvSpPr/>
            <p:nvPr/>
          </p:nvSpPr>
          <p:spPr>
            <a:xfrm>
              <a:off x="4083900" y="3213050"/>
              <a:ext cx="54150" cy="54075"/>
            </a:xfrm>
            <a:custGeom>
              <a:avLst/>
              <a:gdLst/>
              <a:ahLst/>
              <a:cxnLst/>
              <a:rect l="l" t="t" r="r" b="b"/>
              <a:pathLst>
                <a:path w="2166" h="2163" extrusionOk="0">
                  <a:moveTo>
                    <a:pt x="1177" y="1"/>
                  </a:moveTo>
                  <a:cubicBezTo>
                    <a:pt x="1" y="1"/>
                    <a:pt x="1034" y="2163"/>
                    <a:pt x="1034" y="2163"/>
                  </a:cubicBezTo>
                  <a:cubicBezTo>
                    <a:pt x="1824" y="1134"/>
                    <a:pt x="2166" y="52"/>
                    <a:pt x="1689" y="52"/>
                  </a:cubicBezTo>
                  <a:cubicBezTo>
                    <a:pt x="1643" y="52"/>
                    <a:pt x="1588" y="62"/>
                    <a:pt x="1525" y="84"/>
                  </a:cubicBezTo>
                  <a:lnTo>
                    <a:pt x="1230" y="2"/>
                  </a:lnTo>
                  <a:cubicBezTo>
                    <a:pt x="1212" y="1"/>
                    <a:pt x="1194" y="1"/>
                    <a:pt x="11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8"/>
            <p:cNvSpPr/>
            <p:nvPr/>
          </p:nvSpPr>
          <p:spPr>
            <a:xfrm>
              <a:off x="4837725" y="3166850"/>
              <a:ext cx="94150" cy="52000"/>
            </a:xfrm>
            <a:custGeom>
              <a:avLst/>
              <a:gdLst/>
              <a:ahLst/>
              <a:cxnLst/>
              <a:rect l="l" t="t" r="r" b="b"/>
              <a:pathLst>
                <a:path w="3766" h="2080" extrusionOk="0">
                  <a:moveTo>
                    <a:pt x="1081" y="1"/>
                  </a:moveTo>
                  <a:lnTo>
                    <a:pt x="1" y="999"/>
                  </a:lnTo>
                  <a:lnTo>
                    <a:pt x="901" y="2079"/>
                  </a:lnTo>
                  <a:lnTo>
                    <a:pt x="3765" y="983"/>
                  </a:lnTo>
                  <a:lnTo>
                    <a:pt x="108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8"/>
            <p:cNvSpPr/>
            <p:nvPr/>
          </p:nvSpPr>
          <p:spPr>
            <a:xfrm>
              <a:off x="4814400" y="3131650"/>
              <a:ext cx="62225" cy="51600"/>
            </a:xfrm>
            <a:custGeom>
              <a:avLst/>
              <a:gdLst/>
              <a:ahLst/>
              <a:cxnLst/>
              <a:rect l="l" t="t" r="r" b="b"/>
              <a:pathLst>
                <a:path w="2489" h="2064" extrusionOk="0">
                  <a:moveTo>
                    <a:pt x="2489" y="1"/>
                  </a:moveTo>
                  <a:lnTo>
                    <a:pt x="737" y="345"/>
                  </a:lnTo>
                  <a:lnTo>
                    <a:pt x="1" y="1294"/>
                  </a:lnTo>
                  <a:lnTo>
                    <a:pt x="721" y="2063"/>
                  </a:lnTo>
                  <a:lnTo>
                    <a:pt x="1867" y="1114"/>
                  </a:lnTo>
                  <a:lnTo>
                    <a:pt x="248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8"/>
            <p:cNvSpPr/>
            <p:nvPr/>
          </p:nvSpPr>
          <p:spPr>
            <a:xfrm>
              <a:off x="4505025" y="3342000"/>
              <a:ext cx="56500" cy="72450"/>
            </a:xfrm>
            <a:custGeom>
              <a:avLst/>
              <a:gdLst/>
              <a:ahLst/>
              <a:cxnLst/>
              <a:rect l="l" t="t" r="r" b="b"/>
              <a:pathLst>
                <a:path w="2260" h="2898" extrusionOk="0">
                  <a:moveTo>
                    <a:pt x="1032" y="0"/>
                  </a:moveTo>
                  <a:lnTo>
                    <a:pt x="1" y="917"/>
                  </a:lnTo>
                  <a:lnTo>
                    <a:pt x="1229" y="2898"/>
                  </a:lnTo>
                  <a:lnTo>
                    <a:pt x="2260" y="1097"/>
                  </a:lnTo>
                  <a:lnTo>
                    <a:pt x="103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8"/>
            <p:cNvSpPr/>
            <p:nvPr/>
          </p:nvSpPr>
          <p:spPr>
            <a:xfrm>
              <a:off x="4551675" y="3332175"/>
              <a:ext cx="94975" cy="39725"/>
            </a:xfrm>
            <a:custGeom>
              <a:avLst/>
              <a:gdLst/>
              <a:ahLst/>
              <a:cxnLst/>
              <a:rect l="l" t="t" r="r" b="b"/>
              <a:pathLst>
                <a:path w="3799" h="1589" extrusionOk="0">
                  <a:moveTo>
                    <a:pt x="1605" y="1"/>
                  </a:moveTo>
                  <a:lnTo>
                    <a:pt x="1" y="426"/>
                  </a:lnTo>
                  <a:lnTo>
                    <a:pt x="1343" y="1588"/>
                  </a:lnTo>
                  <a:lnTo>
                    <a:pt x="3798" y="1310"/>
                  </a:lnTo>
                  <a:lnTo>
                    <a:pt x="160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8"/>
            <p:cNvSpPr/>
            <p:nvPr/>
          </p:nvSpPr>
          <p:spPr>
            <a:xfrm>
              <a:off x="4327450" y="3259325"/>
              <a:ext cx="60975" cy="63050"/>
            </a:xfrm>
            <a:custGeom>
              <a:avLst/>
              <a:gdLst/>
              <a:ahLst/>
              <a:cxnLst/>
              <a:rect l="l" t="t" r="r" b="b"/>
              <a:pathLst>
                <a:path w="2439" h="2522" extrusionOk="0">
                  <a:moveTo>
                    <a:pt x="1375" y="1"/>
                  </a:moveTo>
                  <a:lnTo>
                    <a:pt x="0" y="148"/>
                  </a:lnTo>
                  <a:lnTo>
                    <a:pt x="33" y="1556"/>
                  </a:lnTo>
                  <a:lnTo>
                    <a:pt x="2439" y="2522"/>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8" name="Google Shape;508;p18"/>
          <p:cNvGrpSpPr/>
          <p:nvPr/>
        </p:nvGrpSpPr>
        <p:grpSpPr>
          <a:xfrm flipH="1">
            <a:off x="3565645" y="-98213"/>
            <a:ext cx="1905852" cy="630142"/>
            <a:chOff x="825850" y="2890304"/>
            <a:chExt cx="1360642" cy="449877"/>
          </a:xfrm>
        </p:grpSpPr>
        <p:sp>
          <p:nvSpPr>
            <p:cNvPr id="509" name="Google Shape;509;p18"/>
            <p:cNvSpPr/>
            <p:nvPr/>
          </p:nvSpPr>
          <p:spPr>
            <a:xfrm>
              <a:off x="825850" y="2890304"/>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8"/>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8"/>
            <p:cNvSpPr/>
            <p:nvPr/>
          </p:nvSpPr>
          <p:spPr>
            <a:xfrm>
              <a:off x="1461747"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18"/>
            <p:cNvSpPr/>
            <p:nvPr/>
          </p:nvSpPr>
          <p:spPr>
            <a:xfrm>
              <a:off x="1126536" y="306122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8"/>
            <p:cNvSpPr/>
            <p:nvPr/>
          </p:nvSpPr>
          <p:spPr>
            <a:xfrm>
              <a:off x="2062618" y="3086596"/>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8"/>
            <p:cNvSpPr/>
            <p:nvPr/>
          </p:nvSpPr>
          <p:spPr>
            <a:xfrm>
              <a:off x="1684474"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8"/>
            <p:cNvSpPr/>
            <p:nvPr/>
          </p:nvSpPr>
          <p:spPr>
            <a:xfrm>
              <a:off x="1349900" y="3269381"/>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ext 4">
  <p:cSld name="CUSTOM_3_1_1_1">
    <p:spTree>
      <p:nvGrpSpPr>
        <p:cNvPr id="1" name="Shape 516"/>
        <p:cNvGrpSpPr/>
        <p:nvPr/>
      </p:nvGrpSpPr>
      <p:grpSpPr>
        <a:xfrm>
          <a:off x="0" y="0"/>
          <a:ext cx="0" cy="0"/>
          <a:chOff x="0" y="0"/>
          <a:chExt cx="0" cy="0"/>
        </a:xfrm>
      </p:grpSpPr>
      <p:sp>
        <p:nvSpPr>
          <p:cNvPr id="517" name="Google Shape;517;p19"/>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9"/>
          <p:cNvSpPr/>
          <p:nvPr/>
        </p:nvSpPr>
        <p:spPr>
          <a:xfrm rot="-569642">
            <a:off x="-498745" y="-545465"/>
            <a:ext cx="6243347" cy="1055499"/>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9" name="Google Shape;519;p19"/>
          <p:cNvGrpSpPr/>
          <p:nvPr/>
        </p:nvGrpSpPr>
        <p:grpSpPr>
          <a:xfrm flipH="1">
            <a:off x="-355604" y="3741863"/>
            <a:ext cx="923527" cy="1328892"/>
            <a:chOff x="1010378" y="3452135"/>
            <a:chExt cx="938163" cy="1349951"/>
          </a:xfrm>
        </p:grpSpPr>
        <p:sp>
          <p:nvSpPr>
            <p:cNvPr id="520" name="Google Shape;520;p19"/>
            <p:cNvSpPr/>
            <p:nvPr/>
          </p:nvSpPr>
          <p:spPr>
            <a:xfrm flipH="1">
              <a:off x="1010378" y="3452135"/>
              <a:ext cx="938163" cy="1349951"/>
            </a:xfrm>
            <a:custGeom>
              <a:avLst/>
              <a:gdLst/>
              <a:ahLst/>
              <a:cxnLst/>
              <a:rect l="l" t="t" r="r" b="b"/>
              <a:pathLst>
                <a:path w="23457" h="33753" extrusionOk="0">
                  <a:moveTo>
                    <a:pt x="11720" y="1"/>
                  </a:moveTo>
                  <a:cubicBezTo>
                    <a:pt x="5254" y="1"/>
                    <a:pt x="0" y="7563"/>
                    <a:pt x="0" y="16877"/>
                  </a:cubicBezTo>
                  <a:cubicBezTo>
                    <a:pt x="0" y="26191"/>
                    <a:pt x="5254" y="33753"/>
                    <a:pt x="11720" y="33753"/>
                  </a:cubicBezTo>
                  <a:cubicBezTo>
                    <a:pt x="18202" y="33753"/>
                    <a:pt x="23456" y="26191"/>
                    <a:pt x="23456" y="16877"/>
                  </a:cubicBezTo>
                  <a:cubicBezTo>
                    <a:pt x="23456" y="7563"/>
                    <a:pt x="18202" y="1"/>
                    <a:pt x="117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9"/>
            <p:cNvSpPr/>
            <p:nvPr/>
          </p:nvSpPr>
          <p:spPr>
            <a:xfrm flipH="1">
              <a:off x="1267025" y="3452135"/>
              <a:ext cx="672356" cy="618043"/>
            </a:xfrm>
            <a:custGeom>
              <a:avLst/>
              <a:gdLst/>
              <a:ahLst/>
              <a:cxnLst/>
              <a:rect l="l" t="t" r="r" b="b"/>
              <a:pathLst>
                <a:path w="16811" h="15453" extrusionOk="0">
                  <a:moveTo>
                    <a:pt x="11507" y="1"/>
                  </a:moveTo>
                  <a:cubicBezTo>
                    <a:pt x="5795" y="1"/>
                    <a:pt x="1064" y="5861"/>
                    <a:pt x="0" y="13620"/>
                  </a:cubicBezTo>
                  <a:cubicBezTo>
                    <a:pt x="1588" y="14782"/>
                    <a:pt x="3388" y="15453"/>
                    <a:pt x="5304" y="15453"/>
                  </a:cubicBezTo>
                  <a:cubicBezTo>
                    <a:pt x="11000" y="15453"/>
                    <a:pt x="15747" y="9609"/>
                    <a:pt x="16811" y="1851"/>
                  </a:cubicBezTo>
                  <a:cubicBezTo>
                    <a:pt x="15207" y="672"/>
                    <a:pt x="13406" y="1"/>
                    <a:pt x="115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2" name="Google Shape;522;p19"/>
          <p:cNvGrpSpPr/>
          <p:nvPr/>
        </p:nvGrpSpPr>
        <p:grpSpPr>
          <a:xfrm flipH="1">
            <a:off x="7636145" y="-142738"/>
            <a:ext cx="1905852" cy="630142"/>
            <a:chOff x="825850" y="2890304"/>
            <a:chExt cx="1360642" cy="449877"/>
          </a:xfrm>
        </p:grpSpPr>
        <p:sp>
          <p:nvSpPr>
            <p:cNvPr id="523" name="Google Shape;523;p19"/>
            <p:cNvSpPr/>
            <p:nvPr/>
          </p:nvSpPr>
          <p:spPr>
            <a:xfrm>
              <a:off x="825850" y="2890304"/>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9"/>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9"/>
            <p:cNvSpPr/>
            <p:nvPr/>
          </p:nvSpPr>
          <p:spPr>
            <a:xfrm>
              <a:off x="1461747"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9"/>
            <p:cNvSpPr/>
            <p:nvPr/>
          </p:nvSpPr>
          <p:spPr>
            <a:xfrm>
              <a:off x="1126536" y="306122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9"/>
            <p:cNvSpPr/>
            <p:nvPr/>
          </p:nvSpPr>
          <p:spPr>
            <a:xfrm>
              <a:off x="2062618" y="3086596"/>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9"/>
            <p:cNvSpPr/>
            <p:nvPr/>
          </p:nvSpPr>
          <p:spPr>
            <a:xfrm>
              <a:off x="1684474"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9"/>
            <p:cNvSpPr/>
            <p:nvPr/>
          </p:nvSpPr>
          <p:spPr>
            <a:xfrm>
              <a:off x="1349900" y="3269381"/>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0" name="Google Shape;530;p19"/>
          <p:cNvSpPr txBox="1">
            <a:spLocks noGrp="1"/>
          </p:cNvSpPr>
          <p:nvPr>
            <p:ph type="title"/>
          </p:nvPr>
        </p:nvSpPr>
        <p:spPr>
          <a:xfrm>
            <a:off x="1043250" y="535000"/>
            <a:ext cx="70575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531" name="Google Shape;531;p19"/>
          <p:cNvSpPr txBox="1">
            <a:spLocks noGrp="1"/>
          </p:cNvSpPr>
          <p:nvPr>
            <p:ph type="body" idx="1"/>
          </p:nvPr>
        </p:nvSpPr>
        <p:spPr>
          <a:xfrm>
            <a:off x="715050" y="1475650"/>
            <a:ext cx="7713900" cy="27405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rgbClr val="434343"/>
              </a:buClr>
              <a:buSzPts val="1400"/>
              <a:buChar char="●"/>
              <a:defRPr sz="140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0"/>
              </a:spcBef>
              <a:spcAft>
                <a:spcPts val="0"/>
              </a:spcAft>
              <a:buClr>
                <a:srgbClr val="434343"/>
              </a:buClr>
              <a:buSzPts val="1400"/>
              <a:buChar char="■"/>
              <a:defRPr>
                <a:solidFill>
                  <a:srgbClr val="434343"/>
                </a:solidFill>
              </a:defRPr>
            </a:lvl3pPr>
            <a:lvl4pPr marL="1828800" lvl="3" indent="-317500" rtl="0">
              <a:lnSpc>
                <a:spcPct val="115000"/>
              </a:lnSpc>
              <a:spcBef>
                <a:spcPts val="0"/>
              </a:spcBef>
              <a:spcAft>
                <a:spcPts val="0"/>
              </a:spcAft>
              <a:buClr>
                <a:srgbClr val="434343"/>
              </a:buClr>
              <a:buSzPts val="1400"/>
              <a:buChar char="●"/>
              <a:defRPr>
                <a:solidFill>
                  <a:srgbClr val="434343"/>
                </a:solidFill>
              </a:defRPr>
            </a:lvl4pPr>
            <a:lvl5pPr marL="2286000" lvl="4" indent="-317500" rtl="0">
              <a:lnSpc>
                <a:spcPct val="115000"/>
              </a:lnSpc>
              <a:spcBef>
                <a:spcPts val="0"/>
              </a:spcBef>
              <a:spcAft>
                <a:spcPts val="0"/>
              </a:spcAft>
              <a:buClr>
                <a:srgbClr val="434343"/>
              </a:buClr>
              <a:buSzPts val="1400"/>
              <a:buChar char="○"/>
              <a:defRPr>
                <a:solidFill>
                  <a:srgbClr val="434343"/>
                </a:solidFill>
              </a:defRPr>
            </a:lvl5pPr>
            <a:lvl6pPr marL="2743200" lvl="5" indent="-317500" rtl="0">
              <a:lnSpc>
                <a:spcPct val="115000"/>
              </a:lnSpc>
              <a:spcBef>
                <a:spcPts val="0"/>
              </a:spcBef>
              <a:spcAft>
                <a:spcPts val="0"/>
              </a:spcAft>
              <a:buClr>
                <a:srgbClr val="434343"/>
              </a:buClr>
              <a:buSzPts val="1400"/>
              <a:buChar char="■"/>
              <a:defRPr>
                <a:solidFill>
                  <a:srgbClr val="434343"/>
                </a:solidFill>
              </a:defRPr>
            </a:lvl6pPr>
            <a:lvl7pPr marL="3200400" lvl="6" indent="-317500" rtl="0">
              <a:lnSpc>
                <a:spcPct val="115000"/>
              </a:lnSpc>
              <a:spcBef>
                <a:spcPts val="0"/>
              </a:spcBef>
              <a:spcAft>
                <a:spcPts val="0"/>
              </a:spcAft>
              <a:buClr>
                <a:srgbClr val="434343"/>
              </a:buClr>
              <a:buSzPts val="1400"/>
              <a:buChar char="●"/>
              <a:defRPr>
                <a:solidFill>
                  <a:srgbClr val="434343"/>
                </a:solidFill>
              </a:defRPr>
            </a:lvl7pPr>
            <a:lvl8pPr marL="3657600" lvl="7" indent="-317500" rtl="0">
              <a:lnSpc>
                <a:spcPct val="115000"/>
              </a:lnSpc>
              <a:spcBef>
                <a:spcPts val="0"/>
              </a:spcBef>
              <a:spcAft>
                <a:spcPts val="0"/>
              </a:spcAft>
              <a:buClr>
                <a:srgbClr val="434343"/>
              </a:buClr>
              <a:buSzPts val="1400"/>
              <a:buChar char="○"/>
              <a:defRPr>
                <a:solidFill>
                  <a:srgbClr val="434343"/>
                </a:solidFill>
              </a:defRPr>
            </a:lvl8pPr>
            <a:lvl9pPr marL="4114800" lvl="8" indent="-317500" rtl="0">
              <a:lnSpc>
                <a:spcPct val="115000"/>
              </a:lnSpc>
              <a:spcBef>
                <a:spcPts val="0"/>
              </a:spcBef>
              <a:spcAft>
                <a:spcPts val="0"/>
              </a:spcAft>
              <a:buClr>
                <a:srgbClr val="434343"/>
              </a:buClr>
              <a:buSzPts val="1400"/>
              <a:buChar char="■"/>
              <a:defRPr>
                <a:solidFill>
                  <a:srgbClr val="434343"/>
                </a:solidFill>
              </a:defRPr>
            </a:lvl9pPr>
          </a:lstStyle>
          <a:p>
            <a:endParaRPr/>
          </a:p>
        </p:txBody>
      </p:sp>
      <p:grpSp>
        <p:nvGrpSpPr>
          <p:cNvPr id="532" name="Google Shape;532;p19"/>
          <p:cNvGrpSpPr/>
          <p:nvPr/>
        </p:nvGrpSpPr>
        <p:grpSpPr>
          <a:xfrm>
            <a:off x="8580912" y="3591620"/>
            <a:ext cx="756812" cy="1471809"/>
            <a:chOff x="7818912" y="3439220"/>
            <a:chExt cx="756812" cy="1471809"/>
          </a:xfrm>
        </p:grpSpPr>
        <p:sp>
          <p:nvSpPr>
            <p:cNvPr id="533" name="Google Shape;533;p19"/>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19"/>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wo columns 1">
  <p:cSld name="TITLE_AND_TWO_COLUMNS_1">
    <p:spTree>
      <p:nvGrpSpPr>
        <p:cNvPr id="1" name="Shape 535"/>
        <p:cNvGrpSpPr/>
        <p:nvPr/>
      </p:nvGrpSpPr>
      <p:grpSpPr>
        <a:xfrm>
          <a:off x="0" y="0"/>
          <a:ext cx="0" cy="0"/>
          <a:chOff x="0" y="0"/>
          <a:chExt cx="0" cy="0"/>
        </a:xfrm>
      </p:grpSpPr>
      <p:sp>
        <p:nvSpPr>
          <p:cNvPr id="536" name="Google Shape;536;p20"/>
          <p:cNvSpPr txBox="1">
            <a:spLocks noGrp="1"/>
          </p:cNvSpPr>
          <p:nvPr>
            <p:ph type="title"/>
          </p:nvPr>
        </p:nvSpPr>
        <p:spPr>
          <a:xfrm>
            <a:off x="1043250" y="535000"/>
            <a:ext cx="70575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537" name="Google Shape;537;p20"/>
          <p:cNvSpPr txBox="1">
            <a:spLocks noGrp="1"/>
          </p:cNvSpPr>
          <p:nvPr>
            <p:ph type="body" idx="1"/>
          </p:nvPr>
        </p:nvSpPr>
        <p:spPr>
          <a:xfrm>
            <a:off x="715100" y="1603175"/>
            <a:ext cx="3659700" cy="25791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rgbClr val="434343"/>
              </a:buClr>
              <a:buSzPts val="1400"/>
              <a:buChar char="●"/>
              <a:defRPr sz="140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0"/>
              </a:spcBef>
              <a:spcAft>
                <a:spcPts val="0"/>
              </a:spcAft>
              <a:buClr>
                <a:srgbClr val="434343"/>
              </a:buClr>
              <a:buSzPts val="1400"/>
              <a:buChar char="■"/>
              <a:defRPr>
                <a:solidFill>
                  <a:srgbClr val="434343"/>
                </a:solidFill>
              </a:defRPr>
            </a:lvl3pPr>
            <a:lvl4pPr marL="1828800" lvl="3" indent="-317500" rtl="0">
              <a:lnSpc>
                <a:spcPct val="115000"/>
              </a:lnSpc>
              <a:spcBef>
                <a:spcPts val="0"/>
              </a:spcBef>
              <a:spcAft>
                <a:spcPts val="0"/>
              </a:spcAft>
              <a:buClr>
                <a:srgbClr val="434343"/>
              </a:buClr>
              <a:buSzPts val="1400"/>
              <a:buChar char="●"/>
              <a:defRPr>
                <a:solidFill>
                  <a:srgbClr val="434343"/>
                </a:solidFill>
              </a:defRPr>
            </a:lvl4pPr>
            <a:lvl5pPr marL="2286000" lvl="4" indent="-317500" rtl="0">
              <a:lnSpc>
                <a:spcPct val="115000"/>
              </a:lnSpc>
              <a:spcBef>
                <a:spcPts val="0"/>
              </a:spcBef>
              <a:spcAft>
                <a:spcPts val="0"/>
              </a:spcAft>
              <a:buClr>
                <a:srgbClr val="434343"/>
              </a:buClr>
              <a:buSzPts val="1400"/>
              <a:buChar char="○"/>
              <a:defRPr>
                <a:solidFill>
                  <a:srgbClr val="434343"/>
                </a:solidFill>
              </a:defRPr>
            </a:lvl5pPr>
            <a:lvl6pPr marL="2743200" lvl="5" indent="-317500" rtl="0">
              <a:lnSpc>
                <a:spcPct val="115000"/>
              </a:lnSpc>
              <a:spcBef>
                <a:spcPts val="0"/>
              </a:spcBef>
              <a:spcAft>
                <a:spcPts val="0"/>
              </a:spcAft>
              <a:buClr>
                <a:srgbClr val="434343"/>
              </a:buClr>
              <a:buSzPts val="1400"/>
              <a:buChar char="■"/>
              <a:defRPr>
                <a:solidFill>
                  <a:srgbClr val="434343"/>
                </a:solidFill>
              </a:defRPr>
            </a:lvl6pPr>
            <a:lvl7pPr marL="3200400" lvl="6" indent="-317500" rtl="0">
              <a:lnSpc>
                <a:spcPct val="115000"/>
              </a:lnSpc>
              <a:spcBef>
                <a:spcPts val="0"/>
              </a:spcBef>
              <a:spcAft>
                <a:spcPts val="0"/>
              </a:spcAft>
              <a:buClr>
                <a:srgbClr val="434343"/>
              </a:buClr>
              <a:buSzPts val="1400"/>
              <a:buChar char="●"/>
              <a:defRPr>
                <a:solidFill>
                  <a:srgbClr val="434343"/>
                </a:solidFill>
              </a:defRPr>
            </a:lvl7pPr>
            <a:lvl8pPr marL="3657600" lvl="7" indent="-317500" rtl="0">
              <a:lnSpc>
                <a:spcPct val="115000"/>
              </a:lnSpc>
              <a:spcBef>
                <a:spcPts val="0"/>
              </a:spcBef>
              <a:spcAft>
                <a:spcPts val="0"/>
              </a:spcAft>
              <a:buClr>
                <a:srgbClr val="434343"/>
              </a:buClr>
              <a:buSzPts val="1400"/>
              <a:buChar char="○"/>
              <a:defRPr>
                <a:solidFill>
                  <a:srgbClr val="434343"/>
                </a:solidFill>
              </a:defRPr>
            </a:lvl8pPr>
            <a:lvl9pPr marL="4114800" lvl="8" indent="-317500" rtl="0">
              <a:lnSpc>
                <a:spcPct val="115000"/>
              </a:lnSpc>
              <a:spcBef>
                <a:spcPts val="0"/>
              </a:spcBef>
              <a:spcAft>
                <a:spcPts val="0"/>
              </a:spcAft>
              <a:buClr>
                <a:srgbClr val="434343"/>
              </a:buClr>
              <a:buSzPts val="1400"/>
              <a:buChar char="■"/>
              <a:defRPr>
                <a:solidFill>
                  <a:srgbClr val="434343"/>
                </a:solidFill>
              </a:defRPr>
            </a:lvl9pPr>
          </a:lstStyle>
          <a:p>
            <a:endParaRPr/>
          </a:p>
        </p:txBody>
      </p:sp>
      <p:sp>
        <p:nvSpPr>
          <p:cNvPr id="538" name="Google Shape;538;p20"/>
          <p:cNvSpPr txBox="1">
            <a:spLocks noGrp="1"/>
          </p:cNvSpPr>
          <p:nvPr>
            <p:ph type="body" idx="2"/>
          </p:nvPr>
        </p:nvSpPr>
        <p:spPr>
          <a:xfrm>
            <a:off x="4769200" y="1603175"/>
            <a:ext cx="3659700" cy="25791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rgbClr val="434343"/>
              </a:buClr>
              <a:buSzPts val="1400"/>
              <a:buChar char="●"/>
              <a:defRPr sz="140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0"/>
              </a:spcBef>
              <a:spcAft>
                <a:spcPts val="0"/>
              </a:spcAft>
              <a:buClr>
                <a:srgbClr val="434343"/>
              </a:buClr>
              <a:buSzPts val="1400"/>
              <a:buChar char="■"/>
              <a:defRPr>
                <a:solidFill>
                  <a:srgbClr val="434343"/>
                </a:solidFill>
              </a:defRPr>
            </a:lvl3pPr>
            <a:lvl4pPr marL="1828800" lvl="3" indent="-317500" rtl="0">
              <a:lnSpc>
                <a:spcPct val="115000"/>
              </a:lnSpc>
              <a:spcBef>
                <a:spcPts val="0"/>
              </a:spcBef>
              <a:spcAft>
                <a:spcPts val="0"/>
              </a:spcAft>
              <a:buClr>
                <a:srgbClr val="434343"/>
              </a:buClr>
              <a:buSzPts val="1400"/>
              <a:buChar char="●"/>
              <a:defRPr>
                <a:solidFill>
                  <a:srgbClr val="434343"/>
                </a:solidFill>
              </a:defRPr>
            </a:lvl4pPr>
            <a:lvl5pPr marL="2286000" lvl="4" indent="-317500" rtl="0">
              <a:lnSpc>
                <a:spcPct val="115000"/>
              </a:lnSpc>
              <a:spcBef>
                <a:spcPts val="0"/>
              </a:spcBef>
              <a:spcAft>
                <a:spcPts val="0"/>
              </a:spcAft>
              <a:buClr>
                <a:srgbClr val="434343"/>
              </a:buClr>
              <a:buSzPts val="1400"/>
              <a:buChar char="○"/>
              <a:defRPr>
                <a:solidFill>
                  <a:srgbClr val="434343"/>
                </a:solidFill>
              </a:defRPr>
            </a:lvl5pPr>
            <a:lvl6pPr marL="2743200" lvl="5" indent="-317500" rtl="0">
              <a:lnSpc>
                <a:spcPct val="115000"/>
              </a:lnSpc>
              <a:spcBef>
                <a:spcPts val="0"/>
              </a:spcBef>
              <a:spcAft>
                <a:spcPts val="0"/>
              </a:spcAft>
              <a:buClr>
                <a:srgbClr val="434343"/>
              </a:buClr>
              <a:buSzPts val="1400"/>
              <a:buChar char="■"/>
              <a:defRPr>
                <a:solidFill>
                  <a:srgbClr val="434343"/>
                </a:solidFill>
              </a:defRPr>
            </a:lvl6pPr>
            <a:lvl7pPr marL="3200400" lvl="6" indent="-317500" rtl="0">
              <a:lnSpc>
                <a:spcPct val="115000"/>
              </a:lnSpc>
              <a:spcBef>
                <a:spcPts val="0"/>
              </a:spcBef>
              <a:spcAft>
                <a:spcPts val="0"/>
              </a:spcAft>
              <a:buClr>
                <a:srgbClr val="434343"/>
              </a:buClr>
              <a:buSzPts val="1400"/>
              <a:buChar char="●"/>
              <a:defRPr>
                <a:solidFill>
                  <a:srgbClr val="434343"/>
                </a:solidFill>
              </a:defRPr>
            </a:lvl7pPr>
            <a:lvl8pPr marL="3657600" lvl="7" indent="-317500" rtl="0">
              <a:lnSpc>
                <a:spcPct val="115000"/>
              </a:lnSpc>
              <a:spcBef>
                <a:spcPts val="0"/>
              </a:spcBef>
              <a:spcAft>
                <a:spcPts val="0"/>
              </a:spcAft>
              <a:buClr>
                <a:srgbClr val="434343"/>
              </a:buClr>
              <a:buSzPts val="1400"/>
              <a:buChar char="○"/>
              <a:defRPr>
                <a:solidFill>
                  <a:srgbClr val="434343"/>
                </a:solidFill>
              </a:defRPr>
            </a:lvl8pPr>
            <a:lvl9pPr marL="4114800" lvl="8" indent="-317500" rtl="0">
              <a:lnSpc>
                <a:spcPct val="115000"/>
              </a:lnSpc>
              <a:spcBef>
                <a:spcPts val="0"/>
              </a:spcBef>
              <a:spcAft>
                <a:spcPts val="0"/>
              </a:spcAft>
              <a:buClr>
                <a:srgbClr val="434343"/>
              </a:buClr>
              <a:buSzPts val="1400"/>
              <a:buChar char="■"/>
              <a:defRPr>
                <a:solidFill>
                  <a:srgbClr val="434343"/>
                </a:solidFill>
              </a:defRPr>
            </a:lvl9pPr>
          </a:lstStyle>
          <a:p>
            <a:endParaRPr/>
          </a:p>
        </p:txBody>
      </p:sp>
      <p:sp>
        <p:nvSpPr>
          <p:cNvPr id="539" name="Google Shape;539;p20"/>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0" name="Google Shape;540;p20"/>
          <p:cNvGrpSpPr/>
          <p:nvPr/>
        </p:nvGrpSpPr>
        <p:grpSpPr>
          <a:xfrm flipH="1">
            <a:off x="-902017" y="-738581"/>
            <a:ext cx="11579597" cy="1500999"/>
            <a:chOff x="1445772" y="2440134"/>
            <a:chExt cx="6187335" cy="802030"/>
          </a:xfrm>
        </p:grpSpPr>
        <p:sp>
          <p:nvSpPr>
            <p:cNvPr id="541" name="Google Shape;541;p20"/>
            <p:cNvSpPr/>
            <p:nvPr/>
          </p:nvSpPr>
          <p:spPr>
            <a:xfrm rot="-247047">
              <a:off x="1461713" y="2559167"/>
              <a:ext cx="3335887" cy="563964"/>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0"/>
            <p:cNvSpPr/>
            <p:nvPr/>
          </p:nvSpPr>
          <p:spPr>
            <a:xfrm>
              <a:off x="4894056" y="2822880"/>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3" name="Google Shape;543;p20"/>
          <p:cNvGrpSpPr/>
          <p:nvPr/>
        </p:nvGrpSpPr>
        <p:grpSpPr>
          <a:xfrm flipH="1">
            <a:off x="1395945" y="-403338"/>
            <a:ext cx="1982052" cy="630142"/>
            <a:chOff x="825850" y="2890304"/>
            <a:chExt cx="1415044" cy="449877"/>
          </a:xfrm>
        </p:grpSpPr>
        <p:sp>
          <p:nvSpPr>
            <p:cNvPr id="544" name="Google Shape;544;p20"/>
            <p:cNvSpPr/>
            <p:nvPr/>
          </p:nvSpPr>
          <p:spPr>
            <a:xfrm>
              <a:off x="825850" y="2890304"/>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0"/>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0"/>
            <p:cNvSpPr/>
            <p:nvPr/>
          </p:nvSpPr>
          <p:spPr>
            <a:xfrm>
              <a:off x="1461747"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0"/>
            <p:cNvSpPr/>
            <p:nvPr/>
          </p:nvSpPr>
          <p:spPr>
            <a:xfrm>
              <a:off x="1126536" y="3170028"/>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0"/>
            <p:cNvSpPr/>
            <p:nvPr/>
          </p:nvSpPr>
          <p:spPr>
            <a:xfrm>
              <a:off x="2117019" y="3195399"/>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0"/>
            <p:cNvSpPr/>
            <p:nvPr/>
          </p:nvSpPr>
          <p:spPr>
            <a:xfrm>
              <a:off x="1738875" y="3216326"/>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0"/>
            <p:cNvSpPr/>
            <p:nvPr/>
          </p:nvSpPr>
          <p:spPr>
            <a:xfrm>
              <a:off x="1349900" y="3269381"/>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1" name="Google Shape;551;p20"/>
          <p:cNvGrpSpPr/>
          <p:nvPr/>
        </p:nvGrpSpPr>
        <p:grpSpPr>
          <a:xfrm flipH="1">
            <a:off x="-175426" y="3725195"/>
            <a:ext cx="756812" cy="1471809"/>
            <a:chOff x="7818912" y="3439220"/>
            <a:chExt cx="756812" cy="1471809"/>
          </a:xfrm>
        </p:grpSpPr>
        <p:sp>
          <p:nvSpPr>
            <p:cNvPr id="552" name="Google Shape;552;p20"/>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0"/>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4" name="Google Shape;554;p20"/>
          <p:cNvGrpSpPr/>
          <p:nvPr/>
        </p:nvGrpSpPr>
        <p:grpSpPr>
          <a:xfrm>
            <a:off x="8532797" y="4079068"/>
            <a:ext cx="757263" cy="1058846"/>
            <a:chOff x="53108" y="3734596"/>
            <a:chExt cx="769264" cy="1075626"/>
          </a:xfrm>
        </p:grpSpPr>
        <p:sp>
          <p:nvSpPr>
            <p:cNvPr id="555" name="Google Shape;555;p20"/>
            <p:cNvSpPr/>
            <p:nvPr/>
          </p:nvSpPr>
          <p:spPr>
            <a:xfrm flipH="1">
              <a:off x="53108" y="3735236"/>
              <a:ext cx="769264" cy="1074986"/>
            </a:xfrm>
            <a:custGeom>
              <a:avLst/>
              <a:gdLst/>
              <a:ahLst/>
              <a:cxnLst/>
              <a:rect l="l" t="t" r="r" b="b"/>
              <a:pathLst>
                <a:path w="19234" h="26878" extrusionOk="0">
                  <a:moveTo>
                    <a:pt x="9608" y="1"/>
                  </a:moveTo>
                  <a:cubicBezTo>
                    <a:pt x="4305" y="1"/>
                    <a:pt x="0" y="6008"/>
                    <a:pt x="0" y="13439"/>
                  </a:cubicBezTo>
                  <a:cubicBezTo>
                    <a:pt x="0" y="20854"/>
                    <a:pt x="4305" y="26878"/>
                    <a:pt x="9608" y="26878"/>
                  </a:cubicBezTo>
                  <a:cubicBezTo>
                    <a:pt x="14912" y="26878"/>
                    <a:pt x="19233" y="20854"/>
                    <a:pt x="19233" y="13439"/>
                  </a:cubicBezTo>
                  <a:cubicBezTo>
                    <a:pt x="19233" y="6008"/>
                    <a:pt x="14912" y="1"/>
                    <a:pt x="96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0"/>
            <p:cNvSpPr/>
            <p:nvPr/>
          </p:nvSpPr>
          <p:spPr>
            <a:xfrm flipH="1">
              <a:off x="191248" y="3734596"/>
              <a:ext cx="567649" cy="365994"/>
            </a:xfrm>
            <a:custGeom>
              <a:avLst/>
              <a:gdLst/>
              <a:ahLst/>
              <a:cxnLst/>
              <a:rect l="l" t="t" r="r" b="b"/>
              <a:pathLst>
                <a:path w="14193" h="9151" extrusionOk="0">
                  <a:moveTo>
                    <a:pt x="8021" y="0"/>
                  </a:moveTo>
                  <a:cubicBezTo>
                    <a:pt x="4682" y="17"/>
                    <a:pt x="1736" y="2407"/>
                    <a:pt x="1" y="6024"/>
                  </a:cubicBezTo>
                  <a:cubicBezTo>
                    <a:pt x="1687" y="7988"/>
                    <a:pt x="3831" y="9150"/>
                    <a:pt x="6188" y="9150"/>
                  </a:cubicBezTo>
                  <a:cubicBezTo>
                    <a:pt x="9527" y="9150"/>
                    <a:pt x="12474" y="6761"/>
                    <a:pt x="14192" y="3127"/>
                  </a:cubicBezTo>
                  <a:cubicBezTo>
                    <a:pt x="12523" y="1179"/>
                    <a:pt x="10378" y="0"/>
                    <a:pt x="80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4"/>
        <p:cNvGrpSpPr/>
        <p:nvPr/>
      </p:nvGrpSpPr>
      <p:grpSpPr>
        <a:xfrm>
          <a:off x="0" y="0"/>
          <a:ext cx="0" cy="0"/>
          <a:chOff x="0" y="0"/>
          <a:chExt cx="0" cy="0"/>
        </a:xfrm>
      </p:grpSpPr>
      <p:grpSp>
        <p:nvGrpSpPr>
          <p:cNvPr id="55" name="Google Shape;55;p3"/>
          <p:cNvGrpSpPr/>
          <p:nvPr/>
        </p:nvGrpSpPr>
        <p:grpSpPr>
          <a:xfrm>
            <a:off x="3744419" y="3480226"/>
            <a:ext cx="4569520" cy="1417869"/>
            <a:chOff x="1037775" y="4268450"/>
            <a:chExt cx="2029725" cy="629800"/>
          </a:xfrm>
        </p:grpSpPr>
        <p:sp>
          <p:nvSpPr>
            <p:cNvPr id="56" name="Google Shape;56;p3"/>
            <p:cNvSpPr/>
            <p:nvPr/>
          </p:nvSpPr>
          <p:spPr>
            <a:xfrm>
              <a:off x="1682275" y="4322875"/>
              <a:ext cx="290575" cy="372825"/>
            </a:xfrm>
            <a:custGeom>
              <a:avLst/>
              <a:gdLst/>
              <a:ahLst/>
              <a:cxnLst/>
              <a:rect l="l" t="t" r="r" b="b"/>
              <a:pathLst>
                <a:path w="11623" h="14913" extrusionOk="0">
                  <a:moveTo>
                    <a:pt x="5795" y="1"/>
                  </a:moveTo>
                  <a:cubicBezTo>
                    <a:pt x="2603" y="17"/>
                    <a:pt x="1" y="3356"/>
                    <a:pt x="1" y="7465"/>
                  </a:cubicBezTo>
                  <a:cubicBezTo>
                    <a:pt x="17" y="11590"/>
                    <a:pt x="2620" y="14912"/>
                    <a:pt x="5828" y="14912"/>
                  </a:cubicBezTo>
                  <a:cubicBezTo>
                    <a:pt x="9020" y="14912"/>
                    <a:pt x="11623" y="11573"/>
                    <a:pt x="11623" y="7448"/>
                  </a:cubicBezTo>
                  <a:cubicBezTo>
                    <a:pt x="11606" y="3340"/>
                    <a:pt x="9004" y="1"/>
                    <a:pt x="57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1395825" y="4374025"/>
              <a:ext cx="430125" cy="522600"/>
            </a:xfrm>
            <a:custGeom>
              <a:avLst/>
              <a:gdLst/>
              <a:ahLst/>
              <a:cxnLst/>
              <a:rect l="l" t="t" r="r" b="b"/>
              <a:pathLst>
                <a:path w="17205" h="20904" extrusionOk="0">
                  <a:moveTo>
                    <a:pt x="8611" y="1"/>
                  </a:moveTo>
                  <a:cubicBezTo>
                    <a:pt x="3847" y="1"/>
                    <a:pt x="1" y="4682"/>
                    <a:pt x="1" y="10444"/>
                  </a:cubicBezTo>
                  <a:cubicBezTo>
                    <a:pt x="1" y="16222"/>
                    <a:pt x="3847" y="20903"/>
                    <a:pt x="8611" y="20903"/>
                  </a:cubicBezTo>
                  <a:cubicBezTo>
                    <a:pt x="13358" y="20903"/>
                    <a:pt x="17204" y="16222"/>
                    <a:pt x="17204" y="10444"/>
                  </a:cubicBezTo>
                  <a:cubicBezTo>
                    <a:pt x="17204" y="4682"/>
                    <a:pt x="13358" y="1"/>
                    <a:pt x="8611" y="1"/>
                  </a:cubicBezTo>
                  <a:close/>
                </a:path>
              </a:pathLst>
            </a:custGeom>
            <a:solidFill>
              <a:srgbClr val="828234">
                <a:alpha val="9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1404025" y="4374025"/>
              <a:ext cx="340075" cy="247200"/>
            </a:xfrm>
            <a:custGeom>
              <a:avLst/>
              <a:gdLst/>
              <a:ahLst/>
              <a:cxnLst/>
              <a:rect l="l" t="t" r="r" b="b"/>
              <a:pathLst>
                <a:path w="13603" h="9888" extrusionOk="0">
                  <a:moveTo>
                    <a:pt x="8291" y="1"/>
                  </a:moveTo>
                  <a:cubicBezTo>
                    <a:pt x="8272" y="1"/>
                    <a:pt x="8253" y="1"/>
                    <a:pt x="8234" y="1"/>
                  </a:cubicBezTo>
                  <a:cubicBezTo>
                    <a:pt x="4305" y="17"/>
                    <a:pt x="999" y="3258"/>
                    <a:pt x="0" y="7645"/>
                  </a:cubicBezTo>
                  <a:cubicBezTo>
                    <a:pt x="1460" y="9039"/>
                    <a:pt x="3288" y="9888"/>
                    <a:pt x="5295" y="9888"/>
                  </a:cubicBezTo>
                  <a:cubicBezTo>
                    <a:pt x="5314" y="9888"/>
                    <a:pt x="5334" y="9888"/>
                    <a:pt x="5353" y="9887"/>
                  </a:cubicBezTo>
                  <a:cubicBezTo>
                    <a:pt x="9298" y="9871"/>
                    <a:pt x="12604" y="6646"/>
                    <a:pt x="13603" y="2243"/>
                  </a:cubicBezTo>
                  <a:cubicBezTo>
                    <a:pt x="12143" y="849"/>
                    <a:pt x="10299" y="1"/>
                    <a:pt x="829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1637275" y="4473475"/>
              <a:ext cx="638400" cy="422750"/>
            </a:xfrm>
            <a:custGeom>
              <a:avLst/>
              <a:gdLst/>
              <a:ahLst/>
              <a:cxnLst/>
              <a:rect l="l" t="t" r="r" b="b"/>
              <a:pathLst>
                <a:path w="25536" h="16910" extrusionOk="0">
                  <a:moveTo>
                    <a:pt x="12782" y="0"/>
                  </a:moveTo>
                  <a:cubicBezTo>
                    <a:pt x="12766" y="0"/>
                    <a:pt x="12751" y="0"/>
                    <a:pt x="12735" y="0"/>
                  </a:cubicBezTo>
                  <a:cubicBezTo>
                    <a:pt x="5680" y="33"/>
                    <a:pt x="0" y="7383"/>
                    <a:pt x="49" y="16434"/>
                  </a:cubicBezTo>
                  <a:cubicBezTo>
                    <a:pt x="49" y="16598"/>
                    <a:pt x="66" y="16745"/>
                    <a:pt x="66" y="16909"/>
                  </a:cubicBezTo>
                  <a:lnTo>
                    <a:pt x="25519" y="16778"/>
                  </a:lnTo>
                  <a:cubicBezTo>
                    <a:pt x="25519" y="16614"/>
                    <a:pt x="25535" y="16467"/>
                    <a:pt x="25535" y="16303"/>
                  </a:cubicBezTo>
                  <a:cubicBezTo>
                    <a:pt x="25503" y="7288"/>
                    <a:pt x="19799" y="0"/>
                    <a:pt x="1278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2192575" y="4675200"/>
              <a:ext cx="290150" cy="218550"/>
            </a:xfrm>
            <a:custGeom>
              <a:avLst/>
              <a:gdLst/>
              <a:ahLst/>
              <a:cxnLst/>
              <a:rect l="l" t="t" r="r" b="b"/>
              <a:pathLst>
                <a:path w="11606" h="8742" extrusionOk="0">
                  <a:moveTo>
                    <a:pt x="5802" y="1"/>
                  </a:moveTo>
                  <a:cubicBezTo>
                    <a:pt x="5794" y="1"/>
                    <a:pt x="5786" y="1"/>
                    <a:pt x="5779" y="1"/>
                  </a:cubicBezTo>
                  <a:cubicBezTo>
                    <a:pt x="2570" y="17"/>
                    <a:pt x="0" y="3373"/>
                    <a:pt x="0" y="7498"/>
                  </a:cubicBezTo>
                  <a:cubicBezTo>
                    <a:pt x="0" y="7907"/>
                    <a:pt x="33" y="8316"/>
                    <a:pt x="82" y="8742"/>
                  </a:cubicBezTo>
                  <a:lnTo>
                    <a:pt x="11524" y="8676"/>
                  </a:lnTo>
                  <a:cubicBezTo>
                    <a:pt x="11589" y="8267"/>
                    <a:pt x="11606" y="7842"/>
                    <a:pt x="11606" y="7432"/>
                  </a:cubicBezTo>
                  <a:cubicBezTo>
                    <a:pt x="11589" y="3334"/>
                    <a:pt x="8999" y="1"/>
                    <a:pt x="5802" y="1"/>
                  </a:cubicBezTo>
                  <a:close/>
                </a:path>
              </a:pathLst>
            </a:custGeom>
            <a:solidFill>
              <a:srgbClr val="CDC8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1728925" y="4473475"/>
              <a:ext cx="497225" cy="235575"/>
            </a:xfrm>
            <a:custGeom>
              <a:avLst/>
              <a:gdLst/>
              <a:ahLst/>
              <a:cxnLst/>
              <a:rect l="l" t="t" r="r" b="b"/>
              <a:pathLst>
                <a:path w="19889" h="9423" extrusionOk="0">
                  <a:moveTo>
                    <a:pt x="9106" y="0"/>
                  </a:moveTo>
                  <a:cubicBezTo>
                    <a:pt x="9093" y="0"/>
                    <a:pt x="9081" y="0"/>
                    <a:pt x="9069" y="0"/>
                  </a:cubicBezTo>
                  <a:cubicBezTo>
                    <a:pt x="5517" y="17"/>
                    <a:pt x="2309" y="1915"/>
                    <a:pt x="1" y="4927"/>
                  </a:cubicBezTo>
                  <a:cubicBezTo>
                    <a:pt x="2031" y="6499"/>
                    <a:pt x="4699" y="7825"/>
                    <a:pt x="7710" y="8643"/>
                  </a:cubicBezTo>
                  <a:cubicBezTo>
                    <a:pt x="9671" y="9173"/>
                    <a:pt x="11567" y="9423"/>
                    <a:pt x="13296" y="9423"/>
                  </a:cubicBezTo>
                  <a:cubicBezTo>
                    <a:pt x="16055" y="9423"/>
                    <a:pt x="18389" y="8785"/>
                    <a:pt x="19889" y="7628"/>
                  </a:cubicBezTo>
                  <a:cubicBezTo>
                    <a:pt x="17619" y="3041"/>
                    <a:pt x="13641" y="0"/>
                    <a:pt x="9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2253950" y="4682575"/>
              <a:ext cx="208325" cy="125650"/>
            </a:xfrm>
            <a:custGeom>
              <a:avLst/>
              <a:gdLst/>
              <a:ahLst/>
              <a:cxnLst/>
              <a:rect l="l" t="t" r="r" b="b"/>
              <a:pathLst>
                <a:path w="8333" h="5026" extrusionOk="0">
                  <a:moveTo>
                    <a:pt x="3324" y="1"/>
                  </a:moveTo>
                  <a:cubicBezTo>
                    <a:pt x="2079" y="33"/>
                    <a:pt x="885" y="524"/>
                    <a:pt x="1" y="1376"/>
                  </a:cubicBezTo>
                  <a:cubicBezTo>
                    <a:pt x="1010" y="3557"/>
                    <a:pt x="2861" y="5026"/>
                    <a:pt x="4974" y="5026"/>
                  </a:cubicBezTo>
                  <a:cubicBezTo>
                    <a:pt x="4986" y="5026"/>
                    <a:pt x="4998" y="5026"/>
                    <a:pt x="5009" y="5026"/>
                  </a:cubicBezTo>
                  <a:cubicBezTo>
                    <a:pt x="6253" y="5009"/>
                    <a:pt x="7432" y="4518"/>
                    <a:pt x="8332" y="3667"/>
                  </a:cubicBezTo>
                  <a:cubicBezTo>
                    <a:pt x="7317" y="1474"/>
                    <a:pt x="5451" y="1"/>
                    <a:pt x="3324" y="1"/>
                  </a:cubicBezTo>
                  <a:close/>
                </a:path>
              </a:pathLst>
            </a:custGeom>
            <a:solidFill>
              <a:srgbClr val="DDD4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2009650" y="4268450"/>
              <a:ext cx="517275" cy="628175"/>
            </a:xfrm>
            <a:custGeom>
              <a:avLst/>
              <a:gdLst/>
              <a:ahLst/>
              <a:cxnLst/>
              <a:rect l="l" t="t" r="r" b="b"/>
              <a:pathLst>
                <a:path w="20691" h="25127" extrusionOk="0">
                  <a:moveTo>
                    <a:pt x="10346" y="1"/>
                  </a:moveTo>
                  <a:cubicBezTo>
                    <a:pt x="4633" y="1"/>
                    <a:pt x="1" y="5631"/>
                    <a:pt x="1" y="12555"/>
                  </a:cubicBezTo>
                  <a:cubicBezTo>
                    <a:pt x="1" y="19496"/>
                    <a:pt x="4633" y="25126"/>
                    <a:pt x="10346" y="25126"/>
                  </a:cubicBezTo>
                  <a:cubicBezTo>
                    <a:pt x="16058" y="25126"/>
                    <a:pt x="20690" y="19496"/>
                    <a:pt x="20690" y="12555"/>
                  </a:cubicBezTo>
                  <a:cubicBezTo>
                    <a:pt x="20690" y="5631"/>
                    <a:pt x="16058" y="1"/>
                    <a:pt x="103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2019475" y="4268450"/>
              <a:ext cx="408825" cy="297525"/>
            </a:xfrm>
            <a:custGeom>
              <a:avLst/>
              <a:gdLst/>
              <a:ahLst/>
              <a:cxnLst/>
              <a:rect l="l" t="t" r="r" b="b"/>
              <a:pathLst>
                <a:path w="16353" h="11901" extrusionOk="0">
                  <a:moveTo>
                    <a:pt x="9962" y="1"/>
                  </a:moveTo>
                  <a:cubicBezTo>
                    <a:pt x="9942" y="1"/>
                    <a:pt x="9923" y="1"/>
                    <a:pt x="9903" y="1"/>
                  </a:cubicBezTo>
                  <a:cubicBezTo>
                    <a:pt x="5173" y="17"/>
                    <a:pt x="1195" y="3913"/>
                    <a:pt x="1" y="9183"/>
                  </a:cubicBezTo>
                  <a:cubicBezTo>
                    <a:pt x="1768" y="10886"/>
                    <a:pt x="4011" y="11901"/>
                    <a:pt x="6433" y="11901"/>
                  </a:cubicBezTo>
                  <a:cubicBezTo>
                    <a:pt x="11180" y="11868"/>
                    <a:pt x="15141" y="7989"/>
                    <a:pt x="16353" y="2702"/>
                  </a:cubicBezTo>
                  <a:cubicBezTo>
                    <a:pt x="14583" y="1013"/>
                    <a:pt x="12378" y="1"/>
                    <a:pt x="99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2299775" y="4388350"/>
              <a:ext cx="767725" cy="507875"/>
            </a:xfrm>
            <a:custGeom>
              <a:avLst/>
              <a:gdLst/>
              <a:ahLst/>
              <a:cxnLst/>
              <a:rect l="l" t="t" r="r" b="b"/>
              <a:pathLst>
                <a:path w="30709" h="20315" extrusionOk="0">
                  <a:moveTo>
                    <a:pt x="15376" y="0"/>
                  </a:moveTo>
                  <a:cubicBezTo>
                    <a:pt x="15353" y="0"/>
                    <a:pt x="15329" y="1"/>
                    <a:pt x="15306" y="1"/>
                  </a:cubicBezTo>
                  <a:cubicBezTo>
                    <a:pt x="6843" y="33"/>
                    <a:pt x="1" y="8889"/>
                    <a:pt x="50" y="19758"/>
                  </a:cubicBezTo>
                  <a:cubicBezTo>
                    <a:pt x="50" y="19938"/>
                    <a:pt x="66" y="20134"/>
                    <a:pt x="66" y="20314"/>
                  </a:cubicBezTo>
                  <a:lnTo>
                    <a:pt x="30676" y="20167"/>
                  </a:lnTo>
                  <a:cubicBezTo>
                    <a:pt x="30676" y="19970"/>
                    <a:pt x="30708" y="19790"/>
                    <a:pt x="30692" y="19594"/>
                  </a:cubicBezTo>
                  <a:cubicBezTo>
                    <a:pt x="30659" y="8755"/>
                    <a:pt x="23806" y="0"/>
                    <a:pt x="15376" y="0"/>
                  </a:cubicBezTo>
                  <a:close/>
                </a:path>
              </a:pathLst>
            </a:custGeom>
            <a:solidFill>
              <a:srgbClr val="828234">
                <a:alpha val="9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1345100" y="4692000"/>
              <a:ext cx="353175" cy="205450"/>
            </a:xfrm>
            <a:custGeom>
              <a:avLst/>
              <a:gdLst/>
              <a:ahLst/>
              <a:cxnLst/>
              <a:rect l="l" t="t" r="r" b="b"/>
              <a:pathLst>
                <a:path w="14127" h="8218" extrusionOk="0">
                  <a:moveTo>
                    <a:pt x="7098" y="0"/>
                  </a:moveTo>
                  <a:cubicBezTo>
                    <a:pt x="7083" y="0"/>
                    <a:pt x="7069" y="0"/>
                    <a:pt x="7055" y="0"/>
                  </a:cubicBezTo>
                  <a:cubicBezTo>
                    <a:pt x="3159" y="17"/>
                    <a:pt x="0" y="2259"/>
                    <a:pt x="17" y="5025"/>
                  </a:cubicBezTo>
                  <a:cubicBezTo>
                    <a:pt x="33" y="6237"/>
                    <a:pt x="655" y="7350"/>
                    <a:pt x="1670" y="8217"/>
                  </a:cubicBezTo>
                  <a:lnTo>
                    <a:pt x="12506" y="8168"/>
                  </a:lnTo>
                  <a:cubicBezTo>
                    <a:pt x="13521" y="7301"/>
                    <a:pt x="14126" y="6187"/>
                    <a:pt x="14126" y="4976"/>
                  </a:cubicBezTo>
                  <a:cubicBezTo>
                    <a:pt x="14110" y="2220"/>
                    <a:pt x="10958" y="0"/>
                    <a:pt x="70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1037775" y="4557350"/>
              <a:ext cx="424775" cy="340900"/>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1038175" y="4623650"/>
              <a:ext cx="442400" cy="274600"/>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3"/>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 name="Google Shape;70;p3"/>
          <p:cNvGrpSpPr/>
          <p:nvPr/>
        </p:nvGrpSpPr>
        <p:grpSpPr>
          <a:xfrm flipH="1">
            <a:off x="-5773" y="-301019"/>
            <a:ext cx="9261135" cy="1629513"/>
            <a:chOff x="2247341" y="2678906"/>
            <a:chExt cx="4948509" cy="801137"/>
          </a:xfrm>
        </p:grpSpPr>
        <p:sp>
          <p:nvSpPr>
            <p:cNvPr id="71" name="Google Shape;71;p3"/>
            <p:cNvSpPr/>
            <p:nvPr/>
          </p:nvSpPr>
          <p:spPr>
            <a:xfrm rot="-246460">
              <a:off x="2266914" y="2797323"/>
              <a:ext cx="3334508" cy="564304"/>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3" name="Google Shape;73;p3"/>
          <p:cNvGrpSpPr/>
          <p:nvPr/>
        </p:nvGrpSpPr>
        <p:grpSpPr>
          <a:xfrm flipH="1">
            <a:off x="409274" y="645862"/>
            <a:ext cx="984727" cy="366908"/>
            <a:chOff x="1276675" y="2890304"/>
            <a:chExt cx="703025" cy="261946"/>
          </a:xfrm>
        </p:grpSpPr>
        <p:sp>
          <p:nvSpPr>
            <p:cNvPr id="74" name="Google Shape;74;p3"/>
            <p:cNvSpPr/>
            <p:nvPr/>
          </p:nvSpPr>
          <p:spPr>
            <a:xfrm>
              <a:off x="1369864" y="2890304"/>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1570550"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1276675" y="307632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 name="Google Shape;78;p3"/>
          <p:cNvSpPr txBox="1">
            <a:spLocks noGrp="1"/>
          </p:cNvSpPr>
          <p:nvPr>
            <p:ph type="title"/>
          </p:nvPr>
        </p:nvSpPr>
        <p:spPr>
          <a:xfrm>
            <a:off x="720000" y="2511488"/>
            <a:ext cx="4360200" cy="7134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spcBef>
                <a:spcPts val="0"/>
              </a:spcBef>
              <a:spcAft>
                <a:spcPts val="0"/>
              </a:spcAft>
              <a:buSzPts val="3600"/>
              <a:buNone/>
              <a:defRPr sz="4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79" name="Google Shape;79;p3"/>
          <p:cNvSpPr txBox="1">
            <a:spLocks noGrp="1"/>
          </p:cNvSpPr>
          <p:nvPr>
            <p:ph type="title" idx="2" hasCustomPrompt="1"/>
          </p:nvPr>
        </p:nvSpPr>
        <p:spPr>
          <a:xfrm>
            <a:off x="715100" y="1330986"/>
            <a:ext cx="1547100" cy="988500"/>
          </a:xfrm>
          <a:prstGeom prst="rect">
            <a:avLst/>
          </a:prstGeom>
        </p:spPr>
        <p:txBody>
          <a:bodyPr spcFirstLastPara="1" wrap="square" lIns="91425" tIns="91425" rIns="91425" bIns="91425" anchor="ctr" anchorCtr="0">
            <a:noAutofit/>
          </a:bodyPr>
          <a:lstStyle>
            <a:lvl1pPr lvl="0" rtl="0">
              <a:spcBef>
                <a:spcPts val="0"/>
              </a:spcBef>
              <a:spcAft>
                <a:spcPts val="0"/>
              </a:spcAft>
              <a:buSzPts val="6000"/>
              <a:buNone/>
              <a:defRPr sz="8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80" name="Google Shape;80;p3"/>
          <p:cNvSpPr txBox="1">
            <a:spLocks noGrp="1"/>
          </p:cNvSpPr>
          <p:nvPr>
            <p:ph type="subTitle" idx="1"/>
          </p:nvPr>
        </p:nvSpPr>
        <p:spPr>
          <a:xfrm>
            <a:off x="720000" y="3342100"/>
            <a:ext cx="4360200" cy="470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hree columns">
  <p:cSld name="BLANK_1_1_1_2">
    <p:spTree>
      <p:nvGrpSpPr>
        <p:cNvPr id="1" name="Shape 557"/>
        <p:cNvGrpSpPr/>
        <p:nvPr/>
      </p:nvGrpSpPr>
      <p:grpSpPr>
        <a:xfrm>
          <a:off x="0" y="0"/>
          <a:ext cx="0" cy="0"/>
          <a:chOff x="0" y="0"/>
          <a:chExt cx="0" cy="0"/>
        </a:xfrm>
      </p:grpSpPr>
      <p:sp>
        <p:nvSpPr>
          <p:cNvPr id="558" name="Google Shape;558;p21"/>
          <p:cNvSpPr txBox="1">
            <a:spLocks noGrp="1"/>
          </p:cNvSpPr>
          <p:nvPr>
            <p:ph type="title"/>
          </p:nvPr>
        </p:nvSpPr>
        <p:spPr>
          <a:xfrm>
            <a:off x="715100" y="2172875"/>
            <a:ext cx="2259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59" name="Google Shape;559;p21"/>
          <p:cNvSpPr txBox="1">
            <a:spLocks noGrp="1"/>
          </p:cNvSpPr>
          <p:nvPr>
            <p:ph type="subTitle" idx="1"/>
          </p:nvPr>
        </p:nvSpPr>
        <p:spPr>
          <a:xfrm>
            <a:off x="715100" y="2691395"/>
            <a:ext cx="2259900" cy="828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0" name="Google Shape;560;p21"/>
          <p:cNvSpPr txBox="1">
            <a:spLocks noGrp="1"/>
          </p:cNvSpPr>
          <p:nvPr>
            <p:ph type="title" idx="2"/>
          </p:nvPr>
        </p:nvSpPr>
        <p:spPr>
          <a:xfrm>
            <a:off x="3442050" y="2782475"/>
            <a:ext cx="2259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61" name="Google Shape;561;p21"/>
          <p:cNvSpPr txBox="1">
            <a:spLocks noGrp="1"/>
          </p:cNvSpPr>
          <p:nvPr>
            <p:ph type="subTitle" idx="3"/>
          </p:nvPr>
        </p:nvSpPr>
        <p:spPr>
          <a:xfrm>
            <a:off x="3442050" y="3300995"/>
            <a:ext cx="2259900" cy="828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2" name="Google Shape;562;p21"/>
          <p:cNvSpPr txBox="1">
            <a:spLocks noGrp="1"/>
          </p:cNvSpPr>
          <p:nvPr>
            <p:ph type="title" idx="4"/>
          </p:nvPr>
        </p:nvSpPr>
        <p:spPr>
          <a:xfrm>
            <a:off x="6169000" y="2172875"/>
            <a:ext cx="2259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63" name="Google Shape;563;p21"/>
          <p:cNvSpPr txBox="1">
            <a:spLocks noGrp="1"/>
          </p:cNvSpPr>
          <p:nvPr>
            <p:ph type="subTitle" idx="5"/>
          </p:nvPr>
        </p:nvSpPr>
        <p:spPr>
          <a:xfrm>
            <a:off x="6169000" y="2691395"/>
            <a:ext cx="2259900" cy="828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4" name="Google Shape;564;p21"/>
          <p:cNvSpPr txBox="1">
            <a:spLocks noGrp="1"/>
          </p:cNvSpPr>
          <p:nvPr>
            <p:ph type="title" idx="6"/>
          </p:nvPr>
        </p:nvSpPr>
        <p:spPr>
          <a:xfrm>
            <a:off x="1043250" y="535000"/>
            <a:ext cx="70575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565" name="Google Shape;565;p21"/>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21"/>
          <p:cNvSpPr/>
          <p:nvPr/>
        </p:nvSpPr>
        <p:spPr>
          <a:xfrm>
            <a:off x="3600267" y="-172196"/>
            <a:ext cx="5645182" cy="812292"/>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7" name="Google Shape;567;p21"/>
          <p:cNvGrpSpPr/>
          <p:nvPr/>
        </p:nvGrpSpPr>
        <p:grpSpPr>
          <a:xfrm flipH="1">
            <a:off x="-1" y="20537"/>
            <a:ext cx="1616197" cy="858742"/>
            <a:chOff x="825850" y="2890304"/>
            <a:chExt cx="1153850" cy="613081"/>
          </a:xfrm>
        </p:grpSpPr>
        <p:sp>
          <p:nvSpPr>
            <p:cNvPr id="568" name="Google Shape;568;p21"/>
            <p:cNvSpPr/>
            <p:nvPr/>
          </p:nvSpPr>
          <p:spPr>
            <a:xfrm>
              <a:off x="825850" y="2890304"/>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1"/>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1"/>
            <p:cNvSpPr/>
            <p:nvPr/>
          </p:nvSpPr>
          <p:spPr>
            <a:xfrm>
              <a:off x="1461747"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1"/>
            <p:cNvSpPr/>
            <p:nvPr/>
          </p:nvSpPr>
          <p:spPr>
            <a:xfrm>
              <a:off x="1126536" y="306122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1"/>
            <p:cNvSpPr/>
            <p:nvPr/>
          </p:nvSpPr>
          <p:spPr>
            <a:xfrm>
              <a:off x="1681808" y="3304201"/>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1"/>
            <p:cNvSpPr/>
            <p:nvPr/>
          </p:nvSpPr>
          <p:spPr>
            <a:xfrm>
              <a:off x="1684474"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1"/>
            <p:cNvSpPr/>
            <p:nvPr/>
          </p:nvSpPr>
          <p:spPr>
            <a:xfrm>
              <a:off x="1458703" y="3432585"/>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four columns">
  <p:cSld name="BLANK_1_1_1_1">
    <p:spTree>
      <p:nvGrpSpPr>
        <p:cNvPr id="1" name="Shape 575"/>
        <p:cNvGrpSpPr/>
        <p:nvPr/>
      </p:nvGrpSpPr>
      <p:grpSpPr>
        <a:xfrm>
          <a:off x="0" y="0"/>
          <a:ext cx="0" cy="0"/>
          <a:chOff x="0" y="0"/>
          <a:chExt cx="0" cy="0"/>
        </a:xfrm>
      </p:grpSpPr>
      <p:grpSp>
        <p:nvGrpSpPr>
          <p:cNvPr id="576" name="Google Shape;576;p22"/>
          <p:cNvGrpSpPr/>
          <p:nvPr/>
        </p:nvGrpSpPr>
        <p:grpSpPr>
          <a:xfrm>
            <a:off x="8069029" y="181344"/>
            <a:ext cx="1006597" cy="447387"/>
            <a:chOff x="1315463" y="2807172"/>
            <a:chExt cx="718639" cy="319403"/>
          </a:xfrm>
        </p:grpSpPr>
        <p:sp>
          <p:nvSpPr>
            <p:cNvPr id="577" name="Google Shape;577;p22"/>
            <p:cNvSpPr/>
            <p:nvPr/>
          </p:nvSpPr>
          <p:spPr>
            <a:xfrm>
              <a:off x="1315463" y="2835903"/>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22"/>
            <p:cNvSpPr/>
            <p:nvPr/>
          </p:nvSpPr>
          <p:spPr>
            <a:xfrm>
              <a:off x="1876026" y="2807172"/>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22"/>
            <p:cNvSpPr/>
            <p:nvPr/>
          </p:nvSpPr>
          <p:spPr>
            <a:xfrm>
              <a:off x="1624951"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80" name="Google Shape;580;p22"/>
          <p:cNvSpPr/>
          <p:nvPr/>
        </p:nvSpPr>
        <p:spPr>
          <a:xfrm rot="-452632">
            <a:off x="-2444168" y="-577551"/>
            <a:ext cx="6243225" cy="1055478"/>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22"/>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22"/>
          <p:cNvSpPr txBox="1">
            <a:spLocks noGrp="1"/>
          </p:cNvSpPr>
          <p:nvPr>
            <p:ph type="title"/>
          </p:nvPr>
        </p:nvSpPr>
        <p:spPr>
          <a:xfrm>
            <a:off x="1497863" y="1691551"/>
            <a:ext cx="2787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83" name="Google Shape;583;p22"/>
          <p:cNvSpPr txBox="1">
            <a:spLocks noGrp="1"/>
          </p:cNvSpPr>
          <p:nvPr>
            <p:ph type="subTitle" idx="1"/>
          </p:nvPr>
        </p:nvSpPr>
        <p:spPr>
          <a:xfrm>
            <a:off x="1497863" y="2233100"/>
            <a:ext cx="27879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84" name="Google Shape;584;p22"/>
          <p:cNvSpPr txBox="1">
            <a:spLocks noGrp="1"/>
          </p:cNvSpPr>
          <p:nvPr>
            <p:ph type="title" idx="2"/>
          </p:nvPr>
        </p:nvSpPr>
        <p:spPr>
          <a:xfrm>
            <a:off x="5638194" y="1691551"/>
            <a:ext cx="2787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85" name="Google Shape;585;p22"/>
          <p:cNvSpPr txBox="1">
            <a:spLocks noGrp="1"/>
          </p:cNvSpPr>
          <p:nvPr>
            <p:ph type="subTitle" idx="3"/>
          </p:nvPr>
        </p:nvSpPr>
        <p:spPr>
          <a:xfrm>
            <a:off x="5638187" y="2233100"/>
            <a:ext cx="27879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86" name="Google Shape;586;p22"/>
          <p:cNvSpPr txBox="1">
            <a:spLocks noGrp="1"/>
          </p:cNvSpPr>
          <p:nvPr>
            <p:ph type="title" idx="4"/>
          </p:nvPr>
        </p:nvSpPr>
        <p:spPr>
          <a:xfrm>
            <a:off x="1497863" y="3048775"/>
            <a:ext cx="2787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87" name="Google Shape;587;p22"/>
          <p:cNvSpPr txBox="1">
            <a:spLocks noGrp="1"/>
          </p:cNvSpPr>
          <p:nvPr>
            <p:ph type="subTitle" idx="5"/>
          </p:nvPr>
        </p:nvSpPr>
        <p:spPr>
          <a:xfrm>
            <a:off x="1497863" y="3590300"/>
            <a:ext cx="27879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88" name="Google Shape;588;p22"/>
          <p:cNvSpPr txBox="1">
            <a:spLocks noGrp="1"/>
          </p:cNvSpPr>
          <p:nvPr>
            <p:ph type="title" idx="6"/>
          </p:nvPr>
        </p:nvSpPr>
        <p:spPr>
          <a:xfrm>
            <a:off x="5638192" y="3048775"/>
            <a:ext cx="2787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589" name="Google Shape;589;p22"/>
          <p:cNvSpPr txBox="1">
            <a:spLocks noGrp="1"/>
          </p:cNvSpPr>
          <p:nvPr>
            <p:ph type="subTitle" idx="7"/>
          </p:nvPr>
        </p:nvSpPr>
        <p:spPr>
          <a:xfrm>
            <a:off x="5638187" y="3590300"/>
            <a:ext cx="27879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90" name="Google Shape;590;p22"/>
          <p:cNvSpPr txBox="1">
            <a:spLocks noGrp="1"/>
          </p:cNvSpPr>
          <p:nvPr>
            <p:ph type="title" idx="8"/>
          </p:nvPr>
        </p:nvSpPr>
        <p:spPr>
          <a:xfrm>
            <a:off x="1043250" y="535000"/>
            <a:ext cx="70575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grpSp>
        <p:nvGrpSpPr>
          <p:cNvPr id="591" name="Google Shape;591;p22"/>
          <p:cNvGrpSpPr/>
          <p:nvPr/>
        </p:nvGrpSpPr>
        <p:grpSpPr>
          <a:xfrm flipH="1">
            <a:off x="-341077" y="3341545"/>
            <a:ext cx="903785" cy="1757634"/>
            <a:chOff x="7818912" y="3439220"/>
            <a:chExt cx="756812" cy="1471809"/>
          </a:xfrm>
        </p:grpSpPr>
        <p:sp>
          <p:nvSpPr>
            <p:cNvPr id="592" name="Google Shape;592;p22"/>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22"/>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fIve columns">
  <p:cSld name="BLANK_1_1_1_1_2">
    <p:spTree>
      <p:nvGrpSpPr>
        <p:cNvPr id="1" name="Shape 594"/>
        <p:cNvGrpSpPr/>
        <p:nvPr/>
      </p:nvGrpSpPr>
      <p:grpSpPr>
        <a:xfrm>
          <a:off x="0" y="0"/>
          <a:ext cx="0" cy="0"/>
          <a:chOff x="0" y="0"/>
          <a:chExt cx="0" cy="0"/>
        </a:xfrm>
      </p:grpSpPr>
      <p:grpSp>
        <p:nvGrpSpPr>
          <p:cNvPr id="595" name="Google Shape;595;p23"/>
          <p:cNvGrpSpPr/>
          <p:nvPr/>
        </p:nvGrpSpPr>
        <p:grpSpPr>
          <a:xfrm>
            <a:off x="8069029" y="181344"/>
            <a:ext cx="1006597" cy="447387"/>
            <a:chOff x="1315463" y="2807172"/>
            <a:chExt cx="718639" cy="319403"/>
          </a:xfrm>
        </p:grpSpPr>
        <p:sp>
          <p:nvSpPr>
            <p:cNvPr id="596" name="Google Shape;596;p23"/>
            <p:cNvSpPr/>
            <p:nvPr/>
          </p:nvSpPr>
          <p:spPr>
            <a:xfrm>
              <a:off x="1315463" y="2835903"/>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23"/>
            <p:cNvSpPr/>
            <p:nvPr/>
          </p:nvSpPr>
          <p:spPr>
            <a:xfrm>
              <a:off x="1876026" y="2807172"/>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23"/>
            <p:cNvSpPr/>
            <p:nvPr/>
          </p:nvSpPr>
          <p:spPr>
            <a:xfrm>
              <a:off x="1624951"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9" name="Google Shape;599;p23"/>
          <p:cNvSpPr/>
          <p:nvPr/>
        </p:nvSpPr>
        <p:spPr>
          <a:xfrm rot="-452632">
            <a:off x="-2444168" y="-577551"/>
            <a:ext cx="6243225" cy="1055478"/>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23"/>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23"/>
          <p:cNvSpPr txBox="1">
            <a:spLocks noGrp="1"/>
          </p:cNvSpPr>
          <p:nvPr>
            <p:ph type="title"/>
          </p:nvPr>
        </p:nvSpPr>
        <p:spPr>
          <a:xfrm>
            <a:off x="735875" y="1590125"/>
            <a:ext cx="2385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02" name="Google Shape;602;p23"/>
          <p:cNvSpPr txBox="1">
            <a:spLocks noGrp="1"/>
          </p:cNvSpPr>
          <p:nvPr>
            <p:ph type="subTitle" idx="1"/>
          </p:nvPr>
        </p:nvSpPr>
        <p:spPr>
          <a:xfrm>
            <a:off x="735875" y="2131675"/>
            <a:ext cx="23859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03" name="Google Shape;603;p23"/>
          <p:cNvSpPr txBox="1">
            <a:spLocks noGrp="1"/>
          </p:cNvSpPr>
          <p:nvPr>
            <p:ph type="title" idx="2"/>
          </p:nvPr>
        </p:nvSpPr>
        <p:spPr>
          <a:xfrm>
            <a:off x="1043250" y="535000"/>
            <a:ext cx="70575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604" name="Google Shape;604;p23"/>
          <p:cNvSpPr txBox="1">
            <a:spLocks noGrp="1"/>
          </p:cNvSpPr>
          <p:nvPr>
            <p:ph type="title" idx="3"/>
          </p:nvPr>
        </p:nvSpPr>
        <p:spPr>
          <a:xfrm>
            <a:off x="3379050" y="1590125"/>
            <a:ext cx="2385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05" name="Google Shape;605;p23"/>
          <p:cNvSpPr txBox="1">
            <a:spLocks noGrp="1"/>
          </p:cNvSpPr>
          <p:nvPr>
            <p:ph type="subTitle" idx="4"/>
          </p:nvPr>
        </p:nvSpPr>
        <p:spPr>
          <a:xfrm>
            <a:off x="3379050" y="2131675"/>
            <a:ext cx="23859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06" name="Google Shape;606;p23"/>
          <p:cNvSpPr txBox="1">
            <a:spLocks noGrp="1"/>
          </p:cNvSpPr>
          <p:nvPr>
            <p:ph type="title" idx="5"/>
          </p:nvPr>
        </p:nvSpPr>
        <p:spPr>
          <a:xfrm>
            <a:off x="6022225" y="1590125"/>
            <a:ext cx="2385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07" name="Google Shape;607;p23"/>
          <p:cNvSpPr txBox="1">
            <a:spLocks noGrp="1"/>
          </p:cNvSpPr>
          <p:nvPr>
            <p:ph type="subTitle" idx="6"/>
          </p:nvPr>
        </p:nvSpPr>
        <p:spPr>
          <a:xfrm>
            <a:off x="6022225" y="2131675"/>
            <a:ext cx="23859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08" name="Google Shape;608;p23"/>
          <p:cNvSpPr txBox="1">
            <a:spLocks noGrp="1"/>
          </p:cNvSpPr>
          <p:nvPr>
            <p:ph type="title" idx="7"/>
          </p:nvPr>
        </p:nvSpPr>
        <p:spPr>
          <a:xfrm>
            <a:off x="735875" y="3053985"/>
            <a:ext cx="2385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09" name="Google Shape;609;p23"/>
          <p:cNvSpPr txBox="1">
            <a:spLocks noGrp="1"/>
          </p:cNvSpPr>
          <p:nvPr>
            <p:ph type="subTitle" idx="8"/>
          </p:nvPr>
        </p:nvSpPr>
        <p:spPr>
          <a:xfrm>
            <a:off x="735875" y="3671735"/>
            <a:ext cx="23859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0" name="Google Shape;610;p23"/>
          <p:cNvSpPr txBox="1">
            <a:spLocks noGrp="1"/>
          </p:cNvSpPr>
          <p:nvPr>
            <p:ph type="title" idx="9"/>
          </p:nvPr>
        </p:nvSpPr>
        <p:spPr>
          <a:xfrm>
            <a:off x="6022225" y="3053985"/>
            <a:ext cx="23859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11" name="Google Shape;611;p23"/>
          <p:cNvSpPr txBox="1">
            <a:spLocks noGrp="1"/>
          </p:cNvSpPr>
          <p:nvPr>
            <p:ph type="subTitle" idx="13"/>
          </p:nvPr>
        </p:nvSpPr>
        <p:spPr>
          <a:xfrm>
            <a:off x="6022225" y="3595535"/>
            <a:ext cx="23859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six columns">
  <p:cSld name="BLANK_1_1_1_1_1">
    <p:spTree>
      <p:nvGrpSpPr>
        <p:cNvPr id="1" name="Shape 612"/>
        <p:cNvGrpSpPr/>
        <p:nvPr/>
      </p:nvGrpSpPr>
      <p:grpSpPr>
        <a:xfrm>
          <a:off x="0" y="0"/>
          <a:ext cx="0" cy="0"/>
          <a:chOff x="0" y="0"/>
          <a:chExt cx="0" cy="0"/>
        </a:xfrm>
      </p:grpSpPr>
      <p:sp>
        <p:nvSpPr>
          <p:cNvPr id="613" name="Google Shape;613;p24"/>
          <p:cNvSpPr/>
          <p:nvPr/>
        </p:nvSpPr>
        <p:spPr>
          <a:xfrm>
            <a:off x="3722717" y="-232546"/>
            <a:ext cx="5645182" cy="812292"/>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4" name="Google Shape;614;p24"/>
          <p:cNvGrpSpPr/>
          <p:nvPr/>
        </p:nvGrpSpPr>
        <p:grpSpPr>
          <a:xfrm flipH="1">
            <a:off x="-1" y="56494"/>
            <a:ext cx="1387597" cy="737507"/>
            <a:chOff x="989054" y="2915975"/>
            <a:chExt cx="990646" cy="526528"/>
          </a:xfrm>
        </p:grpSpPr>
        <p:sp>
          <p:nvSpPr>
            <p:cNvPr id="615" name="Google Shape;615;p24"/>
            <p:cNvSpPr/>
            <p:nvPr/>
          </p:nvSpPr>
          <p:spPr>
            <a:xfrm>
              <a:off x="989054" y="2944705"/>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24"/>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24"/>
            <p:cNvSpPr/>
            <p:nvPr/>
          </p:nvSpPr>
          <p:spPr>
            <a:xfrm>
              <a:off x="1407346"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24"/>
            <p:cNvSpPr/>
            <p:nvPr/>
          </p:nvSpPr>
          <p:spPr>
            <a:xfrm>
              <a:off x="1736210" y="3358603"/>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24"/>
            <p:cNvSpPr/>
            <p:nvPr/>
          </p:nvSpPr>
          <p:spPr>
            <a:xfrm>
              <a:off x="1684474"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0" name="Google Shape;620;p24"/>
          <p:cNvSpPr txBox="1">
            <a:spLocks noGrp="1"/>
          </p:cNvSpPr>
          <p:nvPr>
            <p:ph type="title"/>
          </p:nvPr>
        </p:nvSpPr>
        <p:spPr>
          <a:xfrm>
            <a:off x="720000" y="1835250"/>
            <a:ext cx="24327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21" name="Google Shape;621;p24"/>
          <p:cNvSpPr txBox="1">
            <a:spLocks noGrp="1"/>
          </p:cNvSpPr>
          <p:nvPr>
            <p:ph type="subTitle" idx="1"/>
          </p:nvPr>
        </p:nvSpPr>
        <p:spPr>
          <a:xfrm>
            <a:off x="720000" y="2332968"/>
            <a:ext cx="24327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22" name="Google Shape;622;p24"/>
          <p:cNvSpPr txBox="1">
            <a:spLocks noGrp="1"/>
          </p:cNvSpPr>
          <p:nvPr>
            <p:ph type="title" idx="2"/>
          </p:nvPr>
        </p:nvSpPr>
        <p:spPr>
          <a:xfrm>
            <a:off x="3355651" y="1835250"/>
            <a:ext cx="24327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23" name="Google Shape;623;p24"/>
          <p:cNvSpPr txBox="1">
            <a:spLocks noGrp="1"/>
          </p:cNvSpPr>
          <p:nvPr>
            <p:ph type="subTitle" idx="3"/>
          </p:nvPr>
        </p:nvSpPr>
        <p:spPr>
          <a:xfrm>
            <a:off x="3355649" y="2332968"/>
            <a:ext cx="24327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24" name="Google Shape;624;p24"/>
          <p:cNvSpPr txBox="1">
            <a:spLocks noGrp="1"/>
          </p:cNvSpPr>
          <p:nvPr>
            <p:ph type="title" idx="4"/>
          </p:nvPr>
        </p:nvSpPr>
        <p:spPr>
          <a:xfrm>
            <a:off x="719975" y="3537175"/>
            <a:ext cx="24327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25" name="Google Shape;625;p24"/>
          <p:cNvSpPr txBox="1">
            <a:spLocks noGrp="1"/>
          </p:cNvSpPr>
          <p:nvPr>
            <p:ph type="subTitle" idx="5"/>
          </p:nvPr>
        </p:nvSpPr>
        <p:spPr>
          <a:xfrm>
            <a:off x="719975" y="4034893"/>
            <a:ext cx="24327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26" name="Google Shape;626;p24"/>
          <p:cNvSpPr txBox="1">
            <a:spLocks noGrp="1"/>
          </p:cNvSpPr>
          <p:nvPr>
            <p:ph type="title" idx="6"/>
          </p:nvPr>
        </p:nvSpPr>
        <p:spPr>
          <a:xfrm>
            <a:off x="3355626" y="3537175"/>
            <a:ext cx="24327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27" name="Google Shape;627;p24"/>
          <p:cNvSpPr txBox="1">
            <a:spLocks noGrp="1"/>
          </p:cNvSpPr>
          <p:nvPr>
            <p:ph type="subTitle" idx="7"/>
          </p:nvPr>
        </p:nvSpPr>
        <p:spPr>
          <a:xfrm>
            <a:off x="3355624" y="4034893"/>
            <a:ext cx="24327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28" name="Google Shape;628;p24"/>
          <p:cNvSpPr txBox="1">
            <a:spLocks noGrp="1"/>
          </p:cNvSpPr>
          <p:nvPr>
            <p:ph type="title" idx="8"/>
          </p:nvPr>
        </p:nvSpPr>
        <p:spPr>
          <a:xfrm>
            <a:off x="5991354" y="1835250"/>
            <a:ext cx="24327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29" name="Google Shape;629;p24"/>
          <p:cNvSpPr txBox="1">
            <a:spLocks noGrp="1"/>
          </p:cNvSpPr>
          <p:nvPr>
            <p:ph type="subTitle" idx="9"/>
          </p:nvPr>
        </p:nvSpPr>
        <p:spPr>
          <a:xfrm>
            <a:off x="5991350" y="2332968"/>
            <a:ext cx="24327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30" name="Google Shape;630;p24"/>
          <p:cNvSpPr txBox="1">
            <a:spLocks noGrp="1"/>
          </p:cNvSpPr>
          <p:nvPr>
            <p:ph type="title" idx="13"/>
          </p:nvPr>
        </p:nvSpPr>
        <p:spPr>
          <a:xfrm>
            <a:off x="5991329" y="3537175"/>
            <a:ext cx="24327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631" name="Google Shape;631;p24"/>
          <p:cNvSpPr txBox="1">
            <a:spLocks noGrp="1"/>
          </p:cNvSpPr>
          <p:nvPr>
            <p:ph type="subTitle" idx="14"/>
          </p:nvPr>
        </p:nvSpPr>
        <p:spPr>
          <a:xfrm>
            <a:off x="5991325" y="4034893"/>
            <a:ext cx="24327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32" name="Google Shape;632;p24"/>
          <p:cNvSpPr txBox="1">
            <a:spLocks noGrp="1"/>
          </p:cNvSpPr>
          <p:nvPr>
            <p:ph type="title" idx="15"/>
          </p:nvPr>
        </p:nvSpPr>
        <p:spPr>
          <a:xfrm>
            <a:off x="1043250" y="535000"/>
            <a:ext cx="70575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633" name="Google Shape;633;p24"/>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only 1">
  <p:cSld name="CUSTOM_1">
    <p:spTree>
      <p:nvGrpSpPr>
        <p:cNvPr id="1" name="Shape 634"/>
        <p:cNvGrpSpPr/>
        <p:nvPr/>
      </p:nvGrpSpPr>
      <p:grpSpPr>
        <a:xfrm>
          <a:off x="0" y="0"/>
          <a:ext cx="0" cy="0"/>
          <a:chOff x="0" y="0"/>
          <a:chExt cx="0" cy="0"/>
        </a:xfrm>
      </p:grpSpPr>
      <p:sp>
        <p:nvSpPr>
          <p:cNvPr id="635" name="Google Shape;635;p25"/>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25"/>
          <p:cNvSpPr txBox="1">
            <a:spLocks noGrp="1"/>
          </p:cNvSpPr>
          <p:nvPr>
            <p:ph type="title"/>
          </p:nvPr>
        </p:nvSpPr>
        <p:spPr>
          <a:xfrm>
            <a:off x="720000" y="535000"/>
            <a:ext cx="77040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637" name="Google Shape;637;p25"/>
          <p:cNvSpPr/>
          <p:nvPr/>
        </p:nvSpPr>
        <p:spPr>
          <a:xfrm rot="-452632">
            <a:off x="-2215568" y="-577551"/>
            <a:ext cx="6243225" cy="1055478"/>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8" name="Google Shape;638;p25"/>
          <p:cNvGrpSpPr/>
          <p:nvPr/>
        </p:nvGrpSpPr>
        <p:grpSpPr>
          <a:xfrm>
            <a:off x="-823249" y="3600668"/>
            <a:ext cx="1662680" cy="1625334"/>
            <a:chOff x="319746" y="3270151"/>
            <a:chExt cx="1689029" cy="1651091"/>
          </a:xfrm>
        </p:grpSpPr>
        <p:sp>
          <p:nvSpPr>
            <p:cNvPr id="639" name="Google Shape;639;p25"/>
            <p:cNvSpPr/>
            <p:nvPr/>
          </p:nvSpPr>
          <p:spPr>
            <a:xfrm flipH="1">
              <a:off x="440145" y="3270791"/>
              <a:ext cx="769264" cy="1074986"/>
            </a:xfrm>
            <a:custGeom>
              <a:avLst/>
              <a:gdLst/>
              <a:ahLst/>
              <a:cxnLst/>
              <a:rect l="l" t="t" r="r" b="b"/>
              <a:pathLst>
                <a:path w="19234" h="26878" extrusionOk="0">
                  <a:moveTo>
                    <a:pt x="9608" y="1"/>
                  </a:moveTo>
                  <a:cubicBezTo>
                    <a:pt x="4305" y="1"/>
                    <a:pt x="0" y="6008"/>
                    <a:pt x="0" y="13439"/>
                  </a:cubicBezTo>
                  <a:cubicBezTo>
                    <a:pt x="0" y="20854"/>
                    <a:pt x="4305" y="26878"/>
                    <a:pt x="9608" y="26878"/>
                  </a:cubicBezTo>
                  <a:cubicBezTo>
                    <a:pt x="14912" y="26878"/>
                    <a:pt x="19233" y="20854"/>
                    <a:pt x="19233" y="13439"/>
                  </a:cubicBezTo>
                  <a:cubicBezTo>
                    <a:pt x="19233" y="6008"/>
                    <a:pt x="14912" y="1"/>
                    <a:pt x="96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25"/>
            <p:cNvSpPr/>
            <p:nvPr/>
          </p:nvSpPr>
          <p:spPr>
            <a:xfrm flipH="1">
              <a:off x="1010378" y="3452135"/>
              <a:ext cx="938163" cy="1349951"/>
            </a:xfrm>
            <a:custGeom>
              <a:avLst/>
              <a:gdLst/>
              <a:ahLst/>
              <a:cxnLst/>
              <a:rect l="l" t="t" r="r" b="b"/>
              <a:pathLst>
                <a:path w="23457" h="33753" extrusionOk="0">
                  <a:moveTo>
                    <a:pt x="11720" y="1"/>
                  </a:moveTo>
                  <a:cubicBezTo>
                    <a:pt x="5254" y="1"/>
                    <a:pt x="0" y="7563"/>
                    <a:pt x="0" y="16877"/>
                  </a:cubicBezTo>
                  <a:cubicBezTo>
                    <a:pt x="0" y="26191"/>
                    <a:pt x="5254" y="33753"/>
                    <a:pt x="11720" y="33753"/>
                  </a:cubicBezTo>
                  <a:cubicBezTo>
                    <a:pt x="18202" y="33753"/>
                    <a:pt x="23456" y="26191"/>
                    <a:pt x="23456" y="16877"/>
                  </a:cubicBezTo>
                  <a:cubicBezTo>
                    <a:pt x="23456" y="7563"/>
                    <a:pt x="18202" y="1"/>
                    <a:pt x="117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25"/>
            <p:cNvSpPr/>
            <p:nvPr/>
          </p:nvSpPr>
          <p:spPr>
            <a:xfrm flipH="1">
              <a:off x="1267025" y="3452135"/>
              <a:ext cx="672356" cy="618043"/>
            </a:xfrm>
            <a:custGeom>
              <a:avLst/>
              <a:gdLst/>
              <a:ahLst/>
              <a:cxnLst/>
              <a:rect l="l" t="t" r="r" b="b"/>
              <a:pathLst>
                <a:path w="16811" h="15453" extrusionOk="0">
                  <a:moveTo>
                    <a:pt x="11507" y="1"/>
                  </a:moveTo>
                  <a:cubicBezTo>
                    <a:pt x="5795" y="1"/>
                    <a:pt x="1064" y="5861"/>
                    <a:pt x="0" y="13620"/>
                  </a:cubicBezTo>
                  <a:cubicBezTo>
                    <a:pt x="1588" y="14782"/>
                    <a:pt x="3388" y="15453"/>
                    <a:pt x="5304" y="15453"/>
                  </a:cubicBezTo>
                  <a:cubicBezTo>
                    <a:pt x="11000" y="15453"/>
                    <a:pt x="15747" y="9609"/>
                    <a:pt x="16811" y="1851"/>
                  </a:cubicBezTo>
                  <a:cubicBezTo>
                    <a:pt x="15207" y="672"/>
                    <a:pt x="13406" y="1"/>
                    <a:pt x="115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25"/>
            <p:cNvSpPr/>
            <p:nvPr/>
          </p:nvSpPr>
          <p:spPr>
            <a:xfrm flipH="1">
              <a:off x="319746" y="3706153"/>
              <a:ext cx="1689029" cy="1215088"/>
            </a:xfrm>
            <a:custGeom>
              <a:avLst/>
              <a:gdLst/>
              <a:ahLst/>
              <a:cxnLst/>
              <a:rect l="l" t="t" r="r" b="b"/>
              <a:pathLst>
                <a:path w="42231" h="30381" extrusionOk="0">
                  <a:moveTo>
                    <a:pt x="21115" y="1"/>
                  </a:moveTo>
                  <a:cubicBezTo>
                    <a:pt x="9445" y="1"/>
                    <a:pt x="0" y="13210"/>
                    <a:pt x="0" y="29513"/>
                  </a:cubicBezTo>
                  <a:cubicBezTo>
                    <a:pt x="0" y="29808"/>
                    <a:pt x="33" y="30086"/>
                    <a:pt x="33" y="30381"/>
                  </a:cubicBezTo>
                  <a:lnTo>
                    <a:pt x="42198" y="30381"/>
                  </a:lnTo>
                  <a:cubicBezTo>
                    <a:pt x="42215" y="30086"/>
                    <a:pt x="42231" y="29808"/>
                    <a:pt x="42231" y="29513"/>
                  </a:cubicBezTo>
                  <a:cubicBezTo>
                    <a:pt x="42231" y="13210"/>
                    <a:pt x="32786" y="1"/>
                    <a:pt x="211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25"/>
            <p:cNvSpPr/>
            <p:nvPr/>
          </p:nvSpPr>
          <p:spPr>
            <a:xfrm flipH="1">
              <a:off x="562592" y="3706833"/>
              <a:ext cx="1316555" cy="680555"/>
            </a:xfrm>
            <a:custGeom>
              <a:avLst/>
              <a:gdLst/>
              <a:ahLst/>
              <a:cxnLst/>
              <a:rect l="l" t="t" r="r" b="b"/>
              <a:pathLst>
                <a:path w="32918" h="17016" extrusionOk="0">
                  <a:moveTo>
                    <a:pt x="17874" y="0"/>
                  </a:moveTo>
                  <a:cubicBezTo>
                    <a:pt x="10329" y="0"/>
                    <a:pt x="3732" y="5533"/>
                    <a:pt x="0" y="13848"/>
                  </a:cubicBezTo>
                  <a:cubicBezTo>
                    <a:pt x="2457" y="15897"/>
                    <a:pt x="6262" y="17015"/>
                    <a:pt x="10761" y="17015"/>
                  </a:cubicBezTo>
                  <a:cubicBezTo>
                    <a:pt x="13665" y="17015"/>
                    <a:pt x="16859" y="16549"/>
                    <a:pt x="20166" y="15567"/>
                  </a:cubicBezTo>
                  <a:cubicBezTo>
                    <a:pt x="25142" y="14077"/>
                    <a:pt x="29562" y="11655"/>
                    <a:pt x="32917" y="8807"/>
                  </a:cubicBezTo>
                  <a:cubicBezTo>
                    <a:pt x="29087" y="3372"/>
                    <a:pt x="23767" y="0"/>
                    <a:pt x="17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25"/>
            <p:cNvSpPr/>
            <p:nvPr/>
          </p:nvSpPr>
          <p:spPr>
            <a:xfrm flipH="1">
              <a:off x="578286" y="3270151"/>
              <a:ext cx="567649" cy="365994"/>
            </a:xfrm>
            <a:custGeom>
              <a:avLst/>
              <a:gdLst/>
              <a:ahLst/>
              <a:cxnLst/>
              <a:rect l="l" t="t" r="r" b="b"/>
              <a:pathLst>
                <a:path w="14193" h="9151" extrusionOk="0">
                  <a:moveTo>
                    <a:pt x="8021" y="0"/>
                  </a:moveTo>
                  <a:cubicBezTo>
                    <a:pt x="4682" y="17"/>
                    <a:pt x="1736" y="2407"/>
                    <a:pt x="1" y="6024"/>
                  </a:cubicBezTo>
                  <a:cubicBezTo>
                    <a:pt x="1687" y="7988"/>
                    <a:pt x="3831" y="9150"/>
                    <a:pt x="6188" y="9150"/>
                  </a:cubicBezTo>
                  <a:cubicBezTo>
                    <a:pt x="9527" y="9150"/>
                    <a:pt x="12474" y="6761"/>
                    <a:pt x="14192" y="3127"/>
                  </a:cubicBezTo>
                  <a:cubicBezTo>
                    <a:pt x="12523" y="1179"/>
                    <a:pt x="10378" y="0"/>
                    <a:pt x="80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5" name="Google Shape;645;p25"/>
          <p:cNvGrpSpPr/>
          <p:nvPr/>
        </p:nvGrpSpPr>
        <p:grpSpPr>
          <a:xfrm>
            <a:off x="7992829" y="181344"/>
            <a:ext cx="1006597" cy="447387"/>
            <a:chOff x="1315463" y="2807172"/>
            <a:chExt cx="718639" cy="319403"/>
          </a:xfrm>
        </p:grpSpPr>
        <p:sp>
          <p:nvSpPr>
            <p:cNvPr id="646" name="Google Shape;646;p25"/>
            <p:cNvSpPr/>
            <p:nvPr/>
          </p:nvSpPr>
          <p:spPr>
            <a:xfrm>
              <a:off x="1315463" y="2835903"/>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25"/>
            <p:cNvSpPr/>
            <p:nvPr/>
          </p:nvSpPr>
          <p:spPr>
            <a:xfrm>
              <a:off x="1876026" y="2807172"/>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25"/>
            <p:cNvSpPr/>
            <p:nvPr/>
          </p:nvSpPr>
          <p:spPr>
            <a:xfrm>
              <a:off x="1624951"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only 2">
  <p:cSld name="TITLE_ONLY_1">
    <p:spTree>
      <p:nvGrpSpPr>
        <p:cNvPr id="1" name="Shape 649"/>
        <p:cNvGrpSpPr/>
        <p:nvPr/>
      </p:nvGrpSpPr>
      <p:grpSpPr>
        <a:xfrm>
          <a:off x="0" y="0"/>
          <a:ext cx="0" cy="0"/>
          <a:chOff x="0" y="0"/>
          <a:chExt cx="0" cy="0"/>
        </a:xfrm>
      </p:grpSpPr>
      <p:grpSp>
        <p:nvGrpSpPr>
          <p:cNvPr id="650" name="Google Shape;650;p26"/>
          <p:cNvGrpSpPr/>
          <p:nvPr/>
        </p:nvGrpSpPr>
        <p:grpSpPr>
          <a:xfrm flipH="1">
            <a:off x="-510112" y="3671695"/>
            <a:ext cx="1381536" cy="1546628"/>
            <a:chOff x="7241618" y="3439220"/>
            <a:chExt cx="1381536" cy="1546628"/>
          </a:xfrm>
        </p:grpSpPr>
        <p:sp>
          <p:nvSpPr>
            <p:cNvPr id="651" name="Google Shape;651;p26"/>
            <p:cNvSpPr/>
            <p:nvPr/>
          </p:nvSpPr>
          <p:spPr>
            <a:xfrm flipH="1">
              <a:off x="7296530" y="3909446"/>
              <a:ext cx="1326624" cy="1076400"/>
            </a:xfrm>
            <a:custGeom>
              <a:avLst/>
              <a:gdLst/>
              <a:ahLst/>
              <a:cxnLst/>
              <a:rect l="l" t="t" r="r" b="b"/>
              <a:pathLst>
                <a:path w="17008" h="13800" extrusionOk="0">
                  <a:moveTo>
                    <a:pt x="8493" y="0"/>
                  </a:moveTo>
                  <a:cubicBezTo>
                    <a:pt x="8483" y="0"/>
                    <a:pt x="8473" y="0"/>
                    <a:pt x="8463" y="0"/>
                  </a:cubicBezTo>
                  <a:cubicBezTo>
                    <a:pt x="8453" y="0"/>
                    <a:pt x="8443" y="0"/>
                    <a:pt x="8433" y="0"/>
                  </a:cubicBezTo>
                  <a:cubicBezTo>
                    <a:pt x="3782" y="0"/>
                    <a:pt x="0" y="3775"/>
                    <a:pt x="0" y="8430"/>
                  </a:cubicBezTo>
                  <a:cubicBezTo>
                    <a:pt x="17" y="10394"/>
                    <a:pt x="721" y="12310"/>
                    <a:pt x="1997" y="13799"/>
                  </a:cubicBezTo>
                  <a:lnTo>
                    <a:pt x="15043" y="13750"/>
                  </a:lnTo>
                  <a:cubicBezTo>
                    <a:pt x="16320" y="12244"/>
                    <a:pt x="17007" y="10345"/>
                    <a:pt x="16991" y="8365"/>
                  </a:cubicBezTo>
                  <a:cubicBezTo>
                    <a:pt x="16975" y="3742"/>
                    <a:pt x="13161" y="0"/>
                    <a:pt x="84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26"/>
            <p:cNvSpPr/>
            <p:nvPr/>
          </p:nvSpPr>
          <p:spPr>
            <a:xfrm flipH="1">
              <a:off x="7241618" y="4129018"/>
              <a:ext cx="1380288" cy="856830"/>
            </a:xfrm>
            <a:custGeom>
              <a:avLst/>
              <a:gdLst/>
              <a:ahLst/>
              <a:cxnLst/>
              <a:rect l="l" t="t" r="r" b="b"/>
              <a:pathLst>
                <a:path w="17696" h="10985" extrusionOk="0">
                  <a:moveTo>
                    <a:pt x="14814" y="1"/>
                  </a:moveTo>
                  <a:cubicBezTo>
                    <a:pt x="13685" y="2260"/>
                    <a:pt x="11328" y="4338"/>
                    <a:pt x="8201" y="5517"/>
                  </a:cubicBezTo>
                  <a:cubicBezTo>
                    <a:pt x="6501" y="6161"/>
                    <a:pt x="4788" y="6466"/>
                    <a:pt x="3184" y="6466"/>
                  </a:cubicBezTo>
                  <a:cubicBezTo>
                    <a:pt x="2056" y="6466"/>
                    <a:pt x="981" y="6315"/>
                    <a:pt x="1" y="6024"/>
                  </a:cubicBezTo>
                  <a:lnTo>
                    <a:pt x="1" y="6024"/>
                  </a:lnTo>
                  <a:cubicBezTo>
                    <a:pt x="99" y="7841"/>
                    <a:pt x="803" y="9593"/>
                    <a:pt x="1981" y="10984"/>
                  </a:cubicBezTo>
                  <a:lnTo>
                    <a:pt x="15027" y="10935"/>
                  </a:lnTo>
                  <a:cubicBezTo>
                    <a:pt x="17695" y="7743"/>
                    <a:pt x="17613" y="3078"/>
                    <a:pt x="1481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26"/>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26"/>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5" name="Google Shape;655;p26"/>
          <p:cNvSpPr/>
          <p:nvPr/>
        </p:nvSpPr>
        <p:spPr>
          <a:xfrm>
            <a:off x="4248200" y="-109022"/>
            <a:ext cx="5126132" cy="73760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26"/>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7" name="Google Shape;657;p26"/>
          <p:cNvGrpSpPr/>
          <p:nvPr/>
        </p:nvGrpSpPr>
        <p:grpSpPr>
          <a:xfrm flipH="1">
            <a:off x="-1" y="-55663"/>
            <a:ext cx="1195027" cy="934942"/>
            <a:chOff x="1126536" y="2835903"/>
            <a:chExt cx="853164" cy="667482"/>
          </a:xfrm>
        </p:grpSpPr>
        <p:sp>
          <p:nvSpPr>
            <p:cNvPr id="658" name="Google Shape;658;p26"/>
            <p:cNvSpPr/>
            <p:nvPr/>
          </p:nvSpPr>
          <p:spPr>
            <a:xfrm>
              <a:off x="1315463" y="2835903"/>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26"/>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6"/>
            <p:cNvSpPr/>
            <p:nvPr/>
          </p:nvSpPr>
          <p:spPr>
            <a:xfrm>
              <a:off x="1570550"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26"/>
            <p:cNvSpPr/>
            <p:nvPr/>
          </p:nvSpPr>
          <p:spPr>
            <a:xfrm>
              <a:off x="1126536" y="306122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26"/>
            <p:cNvSpPr/>
            <p:nvPr/>
          </p:nvSpPr>
          <p:spPr>
            <a:xfrm>
              <a:off x="1681808" y="3304201"/>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26"/>
            <p:cNvSpPr/>
            <p:nvPr/>
          </p:nvSpPr>
          <p:spPr>
            <a:xfrm>
              <a:off x="1738875"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26"/>
            <p:cNvSpPr/>
            <p:nvPr/>
          </p:nvSpPr>
          <p:spPr>
            <a:xfrm>
              <a:off x="1458703" y="3432585"/>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5" name="Google Shape;665;p26"/>
          <p:cNvSpPr txBox="1">
            <a:spLocks noGrp="1"/>
          </p:cNvSpPr>
          <p:nvPr>
            <p:ph type="title"/>
          </p:nvPr>
        </p:nvSpPr>
        <p:spPr>
          <a:xfrm>
            <a:off x="720000" y="535000"/>
            <a:ext cx="77040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grpSp>
        <p:nvGrpSpPr>
          <p:cNvPr id="666" name="Google Shape;666;p26"/>
          <p:cNvGrpSpPr/>
          <p:nvPr/>
        </p:nvGrpSpPr>
        <p:grpSpPr>
          <a:xfrm>
            <a:off x="8190243" y="3747895"/>
            <a:ext cx="1381536" cy="1471809"/>
            <a:chOff x="7317818" y="3439220"/>
            <a:chExt cx="1381536" cy="1471809"/>
          </a:xfrm>
        </p:grpSpPr>
        <p:sp>
          <p:nvSpPr>
            <p:cNvPr id="667" name="Google Shape;667;p26"/>
            <p:cNvSpPr/>
            <p:nvPr/>
          </p:nvSpPr>
          <p:spPr>
            <a:xfrm flipH="1">
              <a:off x="7372730" y="3833246"/>
              <a:ext cx="1326624" cy="1076400"/>
            </a:xfrm>
            <a:custGeom>
              <a:avLst/>
              <a:gdLst/>
              <a:ahLst/>
              <a:cxnLst/>
              <a:rect l="l" t="t" r="r" b="b"/>
              <a:pathLst>
                <a:path w="17008" h="13800" extrusionOk="0">
                  <a:moveTo>
                    <a:pt x="8493" y="0"/>
                  </a:moveTo>
                  <a:cubicBezTo>
                    <a:pt x="8483" y="0"/>
                    <a:pt x="8473" y="0"/>
                    <a:pt x="8463" y="0"/>
                  </a:cubicBezTo>
                  <a:cubicBezTo>
                    <a:pt x="8453" y="0"/>
                    <a:pt x="8443" y="0"/>
                    <a:pt x="8433" y="0"/>
                  </a:cubicBezTo>
                  <a:cubicBezTo>
                    <a:pt x="3782" y="0"/>
                    <a:pt x="0" y="3775"/>
                    <a:pt x="0" y="8430"/>
                  </a:cubicBezTo>
                  <a:cubicBezTo>
                    <a:pt x="17" y="10394"/>
                    <a:pt x="721" y="12310"/>
                    <a:pt x="1997" y="13799"/>
                  </a:cubicBezTo>
                  <a:lnTo>
                    <a:pt x="15043" y="13750"/>
                  </a:lnTo>
                  <a:cubicBezTo>
                    <a:pt x="16320" y="12244"/>
                    <a:pt x="17007" y="10345"/>
                    <a:pt x="16991" y="8365"/>
                  </a:cubicBezTo>
                  <a:cubicBezTo>
                    <a:pt x="16975" y="3742"/>
                    <a:pt x="13161" y="0"/>
                    <a:pt x="84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6"/>
            <p:cNvSpPr/>
            <p:nvPr/>
          </p:nvSpPr>
          <p:spPr>
            <a:xfrm flipH="1">
              <a:off x="7317818" y="4052818"/>
              <a:ext cx="1380288" cy="856830"/>
            </a:xfrm>
            <a:custGeom>
              <a:avLst/>
              <a:gdLst/>
              <a:ahLst/>
              <a:cxnLst/>
              <a:rect l="l" t="t" r="r" b="b"/>
              <a:pathLst>
                <a:path w="17696" h="10985" extrusionOk="0">
                  <a:moveTo>
                    <a:pt x="14814" y="1"/>
                  </a:moveTo>
                  <a:cubicBezTo>
                    <a:pt x="13685" y="2260"/>
                    <a:pt x="11328" y="4338"/>
                    <a:pt x="8201" y="5517"/>
                  </a:cubicBezTo>
                  <a:cubicBezTo>
                    <a:pt x="6501" y="6161"/>
                    <a:pt x="4788" y="6466"/>
                    <a:pt x="3184" y="6466"/>
                  </a:cubicBezTo>
                  <a:cubicBezTo>
                    <a:pt x="2056" y="6466"/>
                    <a:pt x="981" y="6315"/>
                    <a:pt x="1" y="6024"/>
                  </a:cubicBezTo>
                  <a:lnTo>
                    <a:pt x="1" y="6024"/>
                  </a:lnTo>
                  <a:cubicBezTo>
                    <a:pt x="99" y="7841"/>
                    <a:pt x="803" y="9593"/>
                    <a:pt x="1981" y="10984"/>
                  </a:cubicBezTo>
                  <a:lnTo>
                    <a:pt x="15027" y="10935"/>
                  </a:lnTo>
                  <a:cubicBezTo>
                    <a:pt x="17695" y="7743"/>
                    <a:pt x="17613" y="3078"/>
                    <a:pt x="1481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6"/>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26"/>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3">
  <p:cSld name="TITLE_ONLY_1_1">
    <p:spTree>
      <p:nvGrpSpPr>
        <p:cNvPr id="1" name="Shape 671"/>
        <p:cNvGrpSpPr/>
        <p:nvPr/>
      </p:nvGrpSpPr>
      <p:grpSpPr>
        <a:xfrm>
          <a:off x="0" y="0"/>
          <a:ext cx="0" cy="0"/>
          <a:chOff x="0" y="0"/>
          <a:chExt cx="0" cy="0"/>
        </a:xfrm>
      </p:grpSpPr>
      <p:sp>
        <p:nvSpPr>
          <p:cNvPr id="672" name="Google Shape;672;p27"/>
          <p:cNvSpPr/>
          <p:nvPr/>
        </p:nvSpPr>
        <p:spPr>
          <a:xfrm>
            <a:off x="4572000" y="-44530"/>
            <a:ext cx="5126132" cy="73760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27"/>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7"/>
          <p:cNvSpPr txBox="1">
            <a:spLocks noGrp="1"/>
          </p:cNvSpPr>
          <p:nvPr>
            <p:ph type="title"/>
          </p:nvPr>
        </p:nvSpPr>
        <p:spPr>
          <a:xfrm>
            <a:off x="720000" y="535000"/>
            <a:ext cx="77040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675" name="Google Shape;675;p27"/>
          <p:cNvSpPr/>
          <p:nvPr/>
        </p:nvSpPr>
        <p:spPr>
          <a:xfrm flipH="1">
            <a:off x="-1794473" y="-141058"/>
            <a:ext cx="5126132" cy="801650"/>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6" name="Google Shape;676;p27"/>
          <p:cNvGrpSpPr/>
          <p:nvPr/>
        </p:nvGrpSpPr>
        <p:grpSpPr>
          <a:xfrm flipH="1">
            <a:off x="8018794" y="4392627"/>
            <a:ext cx="1424216" cy="767468"/>
            <a:chOff x="-294181" y="4283027"/>
            <a:chExt cx="1424216" cy="767468"/>
          </a:xfrm>
        </p:grpSpPr>
        <p:sp>
          <p:nvSpPr>
            <p:cNvPr id="677" name="Google Shape;677;p27"/>
            <p:cNvSpPr/>
            <p:nvPr/>
          </p:nvSpPr>
          <p:spPr>
            <a:xfrm>
              <a:off x="-294181" y="4283027"/>
              <a:ext cx="956296" cy="767468"/>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4"/>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678" name="Google Shape;678;p27"/>
            <p:cNvSpPr/>
            <p:nvPr/>
          </p:nvSpPr>
          <p:spPr>
            <a:xfrm>
              <a:off x="476820" y="4548342"/>
              <a:ext cx="653215" cy="492022"/>
            </a:xfrm>
            <a:custGeom>
              <a:avLst/>
              <a:gdLst/>
              <a:ahLst/>
              <a:cxnLst/>
              <a:rect l="l" t="t" r="r" b="b"/>
              <a:pathLst>
                <a:path w="11606" h="8742" extrusionOk="0">
                  <a:moveTo>
                    <a:pt x="5802" y="1"/>
                  </a:moveTo>
                  <a:cubicBezTo>
                    <a:pt x="5794" y="1"/>
                    <a:pt x="5786" y="1"/>
                    <a:pt x="5779" y="1"/>
                  </a:cubicBezTo>
                  <a:cubicBezTo>
                    <a:pt x="2570" y="17"/>
                    <a:pt x="0" y="3373"/>
                    <a:pt x="0" y="7498"/>
                  </a:cubicBezTo>
                  <a:cubicBezTo>
                    <a:pt x="0" y="7907"/>
                    <a:pt x="33" y="8316"/>
                    <a:pt x="82" y="8742"/>
                  </a:cubicBezTo>
                  <a:lnTo>
                    <a:pt x="11524" y="8676"/>
                  </a:lnTo>
                  <a:cubicBezTo>
                    <a:pt x="11589" y="8267"/>
                    <a:pt x="11606" y="7842"/>
                    <a:pt x="11606" y="7432"/>
                  </a:cubicBezTo>
                  <a:cubicBezTo>
                    <a:pt x="11589" y="3334"/>
                    <a:pt x="8999" y="1"/>
                    <a:pt x="5802" y="1"/>
                  </a:cubicBezTo>
                  <a:close/>
                </a:path>
              </a:pathLst>
            </a:custGeom>
            <a:solidFill>
              <a:schemeClr val="accent4"/>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679" name="Google Shape;679;p27"/>
            <p:cNvSpPr/>
            <p:nvPr/>
          </p:nvSpPr>
          <p:spPr>
            <a:xfrm>
              <a:off x="614993" y="4564946"/>
              <a:ext cx="469002" cy="282876"/>
            </a:xfrm>
            <a:custGeom>
              <a:avLst/>
              <a:gdLst/>
              <a:ahLst/>
              <a:cxnLst/>
              <a:rect l="l" t="t" r="r" b="b"/>
              <a:pathLst>
                <a:path w="8333" h="5026" extrusionOk="0">
                  <a:moveTo>
                    <a:pt x="3324" y="1"/>
                  </a:moveTo>
                  <a:cubicBezTo>
                    <a:pt x="2079" y="33"/>
                    <a:pt x="885" y="524"/>
                    <a:pt x="1" y="1376"/>
                  </a:cubicBezTo>
                  <a:cubicBezTo>
                    <a:pt x="1010" y="3557"/>
                    <a:pt x="2861" y="5026"/>
                    <a:pt x="4974" y="5026"/>
                  </a:cubicBezTo>
                  <a:cubicBezTo>
                    <a:pt x="4986" y="5026"/>
                    <a:pt x="4998" y="5026"/>
                    <a:pt x="5009" y="5026"/>
                  </a:cubicBezTo>
                  <a:cubicBezTo>
                    <a:pt x="6253" y="5009"/>
                    <a:pt x="7432" y="4518"/>
                    <a:pt x="8332" y="3667"/>
                  </a:cubicBezTo>
                  <a:cubicBezTo>
                    <a:pt x="7317" y="1474"/>
                    <a:pt x="5451" y="1"/>
                    <a:pt x="3324" y="1"/>
                  </a:cubicBezTo>
                  <a:close/>
                </a:path>
              </a:pathLst>
            </a:custGeom>
            <a:solidFill>
              <a:schemeClr val="accent3"/>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680" name="Google Shape;680;p27"/>
            <p:cNvSpPr/>
            <p:nvPr/>
          </p:nvSpPr>
          <p:spPr>
            <a:xfrm>
              <a:off x="-293281" y="4432288"/>
              <a:ext cx="995975" cy="618207"/>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1" name="Google Shape;681;p27"/>
          <p:cNvGrpSpPr/>
          <p:nvPr/>
        </p:nvGrpSpPr>
        <p:grpSpPr>
          <a:xfrm flipH="1">
            <a:off x="3506179" y="36082"/>
            <a:ext cx="1006597" cy="371187"/>
            <a:chOff x="1315463" y="2807172"/>
            <a:chExt cx="718639" cy="265001"/>
          </a:xfrm>
        </p:grpSpPr>
        <p:sp>
          <p:nvSpPr>
            <p:cNvPr id="682" name="Google Shape;682;p27"/>
            <p:cNvSpPr/>
            <p:nvPr/>
          </p:nvSpPr>
          <p:spPr>
            <a:xfrm>
              <a:off x="1315463" y="2835903"/>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27"/>
            <p:cNvSpPr/>
            <p:nvPr/>
          </p:nvSpPr>
          <p:spPr>
            <a:xfrm>
              <a:off x="1876026" y="2807172"/>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27"/>
            <p:cNvSpPr/>
            <p:nvPr/>
          </p:nvSpPr>
          <p:spPr>
            <a:xfrm>
              <a:off x="1624951" y="2944899"/>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only 4">
  <p:cSld name="TITLE_ONLY_1_1_1">
    <p:spTree>
      <p:nvGrpSpPr>
        <p:cNvPr id="1" name="Shape 685"/>
        <p:cNvGrpSpPr/>
        <p:nvPr/>
      </p:nvGrpSpPr>
      <p:grpSpPr>
        <a:xfrm>
          <a:off x="0" y="0"/>
          <a:ext cx="0" cy="0"/>
          <a:chOff x="0" y="0"/>
          <a:chExt cx="0" cy="0"/>
        </a:xfrm>
      </p:grpSpPr>
      <p:sp>
        <p:nvSpPr>
          <p:cNvPr id="686" name="Google Shape;686;p28"/>
          <p:cNvSpPr/>
          <p:nvPr/>
        </p:nvSpPr>
        <p:spPr>
          <a:xfrm>
            <a:off x="4017875" y="-41663"/>
            <a:ext cx="5126132" cy="73760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28"/>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28"/>
          <p:cNvSpPr txBox="1">
            <a:spLocks noGrp="1"/>
          </p:cNvSpPr>
          <p:nvPr>
            <p:ph type="title"/>
          </p:nvPr>
        </p:nvSpPr>
        <p:spPr>
          <a:xfrm>
            <a:off x="720000" y="535000"/>
            <a:ext cx="77040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grpSp>
        <p:nvGrpSpPr>
          <p:cNvPr id="689" name="Google Shape;689;p28"/>
          <p:cNvGrpSpPr/>
          <p:nvPr/>
        </p:nvGrpSpPr>
        <p:grpSpPr>
          <a:xfrm flipH="1">
            <a:off x="155104" y="163807"/>
            <a:ext cx="1006597" cy="371187"/>
            <a:chOff x="1315463" y="2807172"/>
            <a:chExt cx="718639" cy="265001"/>
          </a:xfrm>
        </p:grpSpPr>
        <p:sp>
          <p:nvSpPr>
            <p:cNvPr id="690" name="Google Shape;690;p28"/>
            <p:cNvSpPr/>
            <p:nvPr/>
          </p:nvSpPr>
          <p:spPr>
            <a:xfrm>
              <a:off x="1315463" y="2835903"/>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28"/>
            <p:cNvSpPr/>
            <p:nvPr/>
          </p:nvSpPr>
          <p:spPr>
            <a:xfrm>
              <a:off x="1876026" y="2807172"/>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28"/>
            <p:cNvSpPr/>
            <p:nvPr/>
          </p:nvSpPr>
          <p:spPr>
            <a:xfrm>
              <a:off x="1624951" y="2944899"/>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3" name="Google Shape;693;p28"/>
          <p:cNvGrpSpPr/>
          <p:nvPr/>
        </p:nvGrpSpPr>
        <p:grpSpPr>
          <a:xfrm flipH="1">
            <a:off x="1365129" y="-73443"/>
            <a:ext cx="1006597" cy="447387"/>
            <a:chOff x="1315463" y="2807172"/>
            <a:chExt cx="718639" cy="319403"/>
          </a:xfrm>
        </p:grpSpPr>
        <p:sp>
          <p:nvSpPr>
            <p:cNvPr id="694" name="Google Shape;694;p28"/>
            <p:cNvSpPr/>
            <p:nvPr/>
          </p:nvSpPr>
          <p:spPr>
            <a:xfrm>
              <a:off x="1315463" y="2835903"/>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28"/>
            <p:cNvSpPr/>
            <p:nvPr/>
          </p:nvSpPr>
          <p:spPr>
            <a:xfrm>
              <a:off x="1876026" y="2807172"/>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28"/>
            <p:cNvSpPr/>
            <p:nvPr/>
          </p:nvSpPr>
          <p:spPr>
            <a:xfrm>
              <a:off x="1624951"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7" name="Google Shape;697;p28"/>
          <p:cNvGrpSpPr/>
          <p:nvPr/>
        </p:nvGrpSpPr>
        <p:grpSpPr>
          <a:xfrm>
            <a:off x="8504712" y="3591620"/>
            <a:ext cx="756812" cy="1471809"/>
            <a:chOff x="7818912" y="3439220"/>
            <a:chExt cx="756812" cy="1471809"/>
          </a:xfrm>
        </p:grpSpPr>
        <p:sp>
          <p:nvSpPr>
            <p:cNvPr id="698" name="Google Shape;698;p28"/>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28"/>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Section header 1">
  <p:cSld name="CUSTOM_2">
    <p:spTree>
      <p:nvGrpSpPr>
        <p:cNvPr id="1" name="Shape 700"/>
        <p:cNvGrpSpPr/>
        <p:nvPr/>
      </p:nvGrpSpPr>
      <p:grpSpPr>
        <a:xfrm>
          <a:off x="0" y="0"/>
          <a:ext cx="0" cy="0"/>
          <a:chOff x="0" y="0"/>
          <a:chExt cx="0" cy="0"/>
        </a:xfrm>
      </p:grpSpPr>
      <p:sp>
        <p:nvSpPr>
          <p:cNvPr id="701" name="Google Shape;701;p29"/>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2" name="Google Shape;702;p29"/>
          <p:cNvGrpSpPr/>
          <p:nvPr/>
        </p:nvGrpSpPr>
        <p:grpSpPr>
          <a:xfrm flipH="1">
            <a:off x="-5773" y="-301019"/>
            <a:ext cx="9261135" cy="1629513"/>
            <a:chOff x="2247341" y="2678906"/>
            <a:chExt cx="4948509" cy="801137"/>
          </a:xfrm>
        </p:grpSpPr>
        <p:sp>
          <p:nvSpPr>
            <p:cNvPr id="703" name="Google Shape;703;p29"/>
            <p:cNvSpPr/>
            <p:nvPr/>
          </p:nvSpPr>
          <p:spPr>
            <a:xfrm rot="-246460">
              <a:off x="2266914" y="2797323"/>
              <a:ext cx="3334508" cy="564304"/>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9"/>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5" name="Google Shape;705;p29"/>
          <p:cNvSpPr txBox="1">
            <a:spLocks noGrp="1"/>
          </p:cNvSpPr>
          <p:nvPr>
            <p:ph type="title"/>
          </p:nvPr>
        </p:nvSpPr>
        <p:spPr>
          <a:xfrm>
            <a:off x="2391900" y="2511500"/>
            <a:ext cx="4360200" cy="7134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706" name="Google Shape;706;p29"/>
          <p:cNvSpPr txBox="1">
            <a:spLocks noGrp="1"/>
          </p:cNvSpPr>
          <p:nvPr>
            <p:ph type="title" idx="2" hasCustomPrompt="1"/>
          </p:nvPr>
        </p:nvSpPr>
        <p:spPr>
          <a:xfrm>
            <a:off x="3798450" y="1330999"/>
            <a:ext cx="1547100" cy="98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8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707" name="Google Shape;707;p29"/>
          <p:cNvSpPr txBox="1">
            <a:spLocks noGrp="1"/>
          </p:cNvSpPr>
          <p:nvPr>
            <p:ph type="subTitle" idx="1"/>
          </p:nvPr>
        </p:nvSpPr>
        <p:spPr>
          <a:xfrm>
            <a:off x="2391900" y="3342113"/>
            <a:ext cx="4360200" cy="47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708" name="Google Shape;708;p29"/>
          <p:cNvGrpSpPr/>
          <p:nvPr/>
        </p:nvGrpSpPr>
        <p:grpSpPr>
          <a:xfrm>
            <a:off x="455526" y="442534"/>
            <a:ext cx="2211936" cy="540076"/>
            <a:chOff x="422251" y="715484"/>
            <a:chExt cx="2211936" cy="540076"/>
          </a:xfrm>
        </p:grpSpPr>
        <p:grpSp>
          <p:nvGrpSpPr>
            <p:cNvPr id="709" name="Google Shape;709;p29"/>
            <p:cNvGrpSpPr/>
            <p:nvPr/>
          </p:nvGrpSpPr>
          <p:grpSpPr>
            <a:xfrm flipH="1">
              <a:off x="1254223" y="902835"/>
              <a:ext cx="1379964" cy="352724"/>
              <a:chOff x="6983150" y="691110"/>
              <a:chExt cx="1379964" cy="352724"/>
            </a:xfrm>
          </p:grpSpPr>
          <p:sp>
            <p:nvSpPr>
              <p:cNvPr id="710" name="Google Shape;710;p29"/>
              <p:cNvSpPr/>
              <p:nvPr/>
            </p:nvSpPr>
            <p:spPr>
              <a:xfrm flipH="1">
                <a:off x="8151285" y="6911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29"/>
              <p:cNvSpPr/>
              <p:nvPr/>
            </p:nvSpPr>
            <p:spPr>
              <a:xfrm flipH="1">
                <a:off x="6983150" y="747027"/>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29"/>
              <p:cNvSpPr/>
              <p:nvPr/>
            </p:nvSpPr>
            <p:spPr>
              <a:xfrm flipH="1">
                <a:off x="7611578" y="960959"/>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3" name="Google Shape;713;p29"/>
            <p:cNvSpPr/>
            <p:nvPr/>
          </p:nvSpPr>
          <p:spPr>
            <a:xfrm>
              <a:off x="574651" y="7154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9"/>
            <p:cNvSpPr/>
            <p:nvPr/>
          </p:nvSpPr>
          <p:spPr>
            <a:xfrm>
              <a:off x="422251" y="11726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5" name="Google Shape;715;p29"/>
          <p:cNvGrpSpPr/>
          <p:nvPr/>
        </p:nvGrpSpPr>
        <p:grpSpPr>
          <a:xfrm>
            <a:off x="-1004407" y="3647095"/>
            <a:ext cx="1791306" cy="1471809"/>
            <a:chOff x="6784418" y="3439220"/>
            <a:chExt cx="1791306" cy="1471809"/>
          </a:xfrm>
        </p:grpSpPr>
        <p:sp>
          <p:nvSpPr>
            <p:cNvPr id="716" name="Google Shape;716;p29"/>
            <p:cNvSpPr/>
            <p:nvPr/>
          </p:nvSpPr>
          <p:spPr>
            <a:xfrm flipH="1">
              <a:off x="6839330" y="3833246"/>
              <a:ext cx="1326624" cy="1076400"/>
            </a:xfrm>
            <a:custGeom>
              <a:avLst/>
              <a:gdLst/>
              <a:ahLst/>
              <a:cxnLst/>
              <a:rect l="l" t="t" r="r" b="b"/>
              <a:pathLst>
                <a:path w="17008" h="13800" extrusionOk="0">
                  <a:moveTo>
                    <a:pt x="8493" y="0"/>
                  </a:moveTo>
                  <a:cubicBezTo>
                    <a:pt x="8483" y="0"/>
                    <a:pt x="8473" y="0"/>
                    <a:pt x="8463" y="0"/>
                  </a:cubicBezTo>
                  <a:cubicBezTo>
                    <a:pt x="8453" y="0"/>
                    <a:pt x="8443" y="0"/>
                    <a:pt x="8433" y="0"/>
                  </a:cubicBezTo>
                  <a:cubicBezTo>
                    <a:pt x="3782" y="0"/>
                    <a:pt x="0" y="3775"/>
                    <a:pt x="0" y="8430"/>
                  </a:cubicBezTo>
                  <a:cubicBezTo>
                    <a:pt x="17" y="10394"/>
                    <a:pt x="721" y="12310"/>
                    <a:pt x="1997" y="13799"/>
                  </a:cubicBezTo>
                  <a:lnTo>
                    <a:pt x="15043" y="13750"/>
                  </a:lnTo>
                  <a:cubicBezTo>
                    <a:pt x="16320" y="12244"/>
                    <a:pt x="17007" y="10345"/>
                    <a:pt x="16991" y="8365"/>
                  </a:cubicBezTo>
                  <a:cubicBezTo>
                    <a:pt x="16975" y="3742"/>
                    <a:pt x="13161" y="0"/>
                    <a:pt x="84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9"/>
            <p:cNvSpPr/>
            <p:nvPr/>
          </p:nvSpPr>
          <p:spPr>
            <a:xfrm flipH="1">
              <a:off x="6784418" y="4052818"/>
              <a:ext cx="1380288" cy="856830"/>
            </a:xfrm>
            <a:custGeom>
              <a:avLst/>
              <a:gdLst/>
              <a:ahLst/>
              <a:cxnLst/>
              <a:rect l="l" t="t" r="r" b="b"/>
              <a:pathLst>
                <a:path w="17696" h="10985" extrusionOk="0">
                  <a:moveTo>
                    <a:pt x="14814" y="1"/>
                  </a:moveTo>
                  <a:cubicBezTo>
                    <a:pt x="13685" y="2260"/>
                    <a:pt x="11328" y="4338"/>
                    <a:pt x="8201" y="5517"/>
                  </a:cubicBezTo>
                  <a:cubicBezTo>
                    <a:pt x="6501" y="6161"/>
                    <a:pt x="4788" y="6466"/>
                    <a:pt x="3184" y="6466"/>
                  </a:cubicBezTo>
                  <a:cubicBezTo>
                    <a:pt x="2056" y="6466"/>
                    <a:pt x="981" y="6315"/>
                    <a:pt x="1" y="6024"/>
                  </a:cubicBezTo>
                  <a:lnTo>
                    <a:pt x="1" y="6024"/>
                  </a:lnTo>
                  <a:cubicBezTo>
                    <a:pt x="99" y="7841"/>
                    <a:pt x="803" y="9593"/>
                    <a:pt x="1981" y="10984"/>
                  </a:cubicBezTo>
                  <a:lnTo>
                    <a:pt x="15027" y="10935"/>
                  </a:lnTo>
                  <a:cubicBezTo>
                    <a:pt x="17695" y="7743"/>
                    <a:pt x="17613" y="3078"/>
                    <a:pt x="1481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9"/>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29"/>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Section header 2">
  <p:cSld name="CUSTOM_2_1">
    <p:spTree>
      <p:nvGrpSpPr>
        <p:cNvPr id="1" name="Shape 720"/>
        <p:cNvGrpSpPr/>
        <p:nvPr/>
      </p:nvGrpSpPr>
      <p:grpSpPr>
        <a:xfrm>
          <a:off x="0" y="0"/>
          <a:ext cx="0" cy="0"/>
          <a:chOff x="0" y="0"/>
          <a:chExt cx="0" cy="0"/>
        </a:xfrm>
      </p:grpSpPr>
      <p:sp>
        <p:nvSpPr>
          <p:cNvPr id="721" name="Google Shape;721;p30"/>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2" name="Google Shape;722;p30"/>
          <p:cNvGrpSpPr/>
          <p:nvPr/>
        </p:nvGrpSpPr>
        <p:grpSpPr>
          <a:xfrm>
            <a:off x="-2444173" y="-682019"/>
            <a:ext cx="11699535" cy="1629513"/>
            <a:chOff x="944429" y="2491591"/>
            <a:chExt cx="6251421" cy="801137"/>
          </a:xfrm>
        </p:grpSpPr>
        <p:sp>
          <p:nvSpPr>
            <p:cNvPr id="723" name="Google Shape;723;p30"/>
            <p:cNvSpPr/>
            <p:nvPr/>
          </p:nvSpPr>
          <p:spPr>
            <a:xfrm rot="-246460">
              <a:off x="964002" y="2610007"/>
              <a:ext cx="3334508" cy="564304"/>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0"/>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5" name="Google Shape;725;p30"/>
          <p:cNvSpPr txBox="1">
            <a:spLocks noGrp="1"/>
          </p:cNvSpPr>
          <p:nvPr>
            <p:ph type="title"/>
          </p:nvPr>
        </p:nvSpPr>
        <p:spPr>
          <a:xfrm>
            <a:off x="5742100" y="2170018"/>
            <a:ext cx="2686800" cy="12093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r" rtl="0">
              <a:spcBef>
                <a:spcPts val="0"/>
              </a:spcBef>
              <a:spcAft>
                <a:spcPts val="0"/>
              </a:spcAft>
              <a:buSzPts val="3600"/>
              <a:buNone/>
              <a:defRPr sz="40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endParaRPr/>
          </a:p>
        </p:txBody>
      </p:sp>
      <p:sp>
        <p:nvSpPr>
          <p:cNvPr id="726" name="Google Shape;726;p30"/>
          <p:cNvSpPr txBox="1">
            <a:spLocks noGrp="1"/>
          </p:cNvSpPr>
          <p:nvPr>
            <p:ph type="title" idx="2" hasCustomPrompt="1"/>
          </p:nvPr>
        </p:nvSpPr>
        <p:spPr>
          <a:xfrm>
            <a:off x="6881400" y="980136"/>
            <a:ext cx="1547100" cy="9885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6000"/>
              <a:buNone/>
              <a:defRPr sz="8000">
                <a:solidFill>
                  <a:schemeClr val="accent1"/>
                </a:solidFill>
              </a:defRPr>
            </a:lvl1pPr>
            <a:lvl2pPr lvl="1" algn="r" rtl="0">
              <a:spcBef>
                <a:spcPts val="0"/>
              </a:spcBef>
              <a:spcAft>
                <a:spcPts val="0"/>
              </a:spcAft>
              <a:buSzPts val="6000"/>
              <a:buNone/>
              <a:defRPr sz="6000"/>
            </a:lvl2pPr>
            <a:lvl3pPr lvl="2" algn="r" rtl="0">
              <a:spcBef>
                <a:spcPts val="0"/>
              </a:spcBef>
              <a:spcAft>
                <a:spcPts val="0"/>
              </a:spcAft>
              <a:buSzPts val="6000"/>
              <a:buNone/>
              <a:defRPr sz="6000"/>
            </a:lvl3pPr>
            <a:lvl4pPr lvl="3" algn="r" rtl="0">
              <a:spcBef>
                <a:spcPts val="0"/>
              </a:spcBef>
              <a:spcAft>
                <a:spcPts val="0"/>
              </a:spcAft>
              <a:buSzPts val="6000"/>
              <a:buNone/>
              <a:defRPr sz="6000"/>
            </a:lvl4pPr>
            <a:lvl5pPr lvl="4" algn="r" rtl="0">
              <a:spcBef>
                <a:spcPts val="0"/>
              </a:spcBef>
              <a:spcAft>
                <a:spcPts val="0"/>
              </a:spcAft>
              <a:buSzPts val="6000"/>
              <a:buNone/>
              <a:defRPr sz="6000"/>
            </a:lvl5pPr>
            <a:lvl6pPr lvl="5" algn="r" rtl="0">
              <a:spcBef>
                <a:spcPts val="0"/>
              </a:spcBef>
              <a:spcAft>
                <a:spcPts val="0"/>
              </a:spcAft>
              <a:buSzPts val="6000"/>
              <a:buNone/>
              <a:defRPr sz="6000"/>
            </a:lvl6pPr>
            <a:lvl7pPr lvl="6" algn="r" rtl="0">
              <a:spcBef>
                <a:spcPts val="0"/>
              </a:spcBef>
              <a:spcAft>
                <a:spcPts val="0"/>
              </a:spcAft>
              <a:buSzPts val="6000"/>
              <a:buNone/>
              <a:defRPr sz="6000"/>
            </a:lvl7pPr>
            <a:lvl8pPr lvl="7" algn="r" rtl="0">
              <a:spcBef>
                <a:spcPts val="0"/>
              </a:spcBef>
              <a:spcAft>
                <a:spcPts val="0"/>
              </a:spcAft>
              <a:buSzPts val="6000"/>
              <a:buNone/>
              <a:defRPr sz="6000"/>
            </a:lvl8pPr>
            <a:lvl9pPr lvl="8" algn="r" rtl="0">
              <a:spcBef>
                <a:spcPts val="0"/>
              </a:spcBef>
              <a:spcAft>
                <a:spcPts val="0"/>
              </a:spcAft>
              <a:buSzPts val="6000"/>
              <a:buNone/>
              <a:defRPr sz="6000"/>
            </a:lvl9pPr>
          </a:lstStyle>
          <a:p>
            <a:r>
              <a:t>xx%</a:t>
            </a:r>
          </a:p>
        </p:txBody>
      </p:sp>
      <p:sp>
        <p:nvSpPr>
          <p:cNvPr id="727" name="Google Shape;727;p30"/>
          <p:cNvSpPr txBox="1">
            <a:spLocks noGrp="1"/>
          </p:cNvSpPr>
          <p:nvPr>
            <p:ph type="subTitle" idx="1"/>
          </p:nvPr>
        </p:nvSpPr>
        <p:spPr>
          <a:xfrm>
            <a:off x="5741525" y="3448475"/>
            <a:ext cx="2686800" cy="7149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lvl1pPr>
            <a:lvl2pPr lvl="1" algn="r" rtl="0">
              <a:lnSpc>
                <a:spcPct val="100000"/>
              </a:lnSpc>
              <a:spcBef>
                <a:spcPts val="0"/>
              </a:spcBef>
              <a:spcAft>
                <a:spcPts val="0"/>
              </a:spcAft>
              <a:buSzPts val="1400"/>
              <a:buNone/>
              <a:defRPr/>
            </a:lvl2pPr>
            <a:lvl3pPr lvl="2" algn="r" rtl="0">
              <a:lnSpc>
                <a:spcPct val="100000"/>
              </a:lnSpc>
              <a:spcBef>
                <a:spcPts val="0"/>
              </a:spcBef>
              <a:spcAft>
                <a:spcPts val="0"/>
              </a:spcAft>
              <a:buSzPts val="1400"/>
              <a:buNone/>
              <a:defRPr/>
            </a:lvl3pPr>
            <a:lvl4pPr lvl="3" algn="r" rtl="0">
              <a:lnSpc>
                <a:spcPct val="100000"/>
              </a:lnSpc>
              <a:spcBef>
                <a:spcPts val="0"/>
              </a:spcBef>
              <a:spcAft>
                <a:spcPts val="0"/>
              </a:spcAft>
              <a:buSzPts val="1400"/>
              <a:buNone/>
              <a:defRPr/>
            </a:lvl4pPr>
            <a:lvl5pPr lvl="4" algn="r" rtl="0">
              <a:lnSpc>
                <a:spcPct val="100000"/>
              </a:lnSpc>
              <a:spcBef>
                <a:spcPts val="0"/>
              </a:spcBef>
              <a:spcAft>
                <a:spcPts val="0"/>
              </a:spcAft>
              <a:buSzPts val="1400"/>
              <a:buNone/>
              <a:defRPr/>
            </a:lvl5pPr>
            <a:lvl6pPr lvl="5" algn="r" rtl="0">
              <a:lnSpc>
                <a:spcPct val="100000"/>
              </a:lnSpc>
              <a:spcBef>
                <a:spcPts val="0"/>
              </a:spcBef>
              <a:spcAft>
                <a:spcPts val="0"/>
              </a:spcAft>
              <a:buSzPts val="1400"/>
              <a:buNone/>
              <a:defRPr/>
            </a:lvl6pPr>
            <a:lvl7pPr lvl="6" algn="r" rtl="0">
              <a:lnSpc>
                <a:spcPct val="100000"/>
              </a:lnSpc>
              <a:spcBef>
                <a:spcPts val="0"/>
              </a:spcBef>
              <a:spcAft>
                <a:spcPts val="0"/>
              </a:spcAft>
              <a:buSzPts val="1400"/>
              <a:buNone/>
              <a:defRPr/>
            </a:lvl7pPr>
            <a:lvl8pPr lvl="7" algn="r" rtl="0">
              <a:lnSpc>
                <a:spcPct val="100000"/>
              </a:lnSpc>
              <a:spcBef>
                <a:spcPts val="0"/>
              </a:spcBef>
              <a:spcAft>
                <a:spcPts val="0"/>
              </a:spcAft>
              <a:buSzPts val="1400"/>
              <a:buNone/>
              <a:defRPr/>
            </a:lvl8pPr>
            <a:lvl9pPr lvl="8" algn="r" rtl="0">
              <a:lnSpc>
                <a:spcPct val="100000"/>
              </a:lnSpc>
              <a:spcBef>
                <a:spcPts val="0"/>
              </a:spcBef>
              <a:spcAft>
                <a:spcPts val="0"/>
              </a:spcAft>
              <a:buSzPts val="1400"/>
              <a:buNone/>
              <a:defRPr/>
            </a:lvl9pPr>
          </a:lstStyle>
          <a:p>
            <a:endParaRPr/>
          </a:p>
        </p:txBody>
      </p:sp>
      <p:grpSp>
        <p:nvGrpSpPr>
          <p:cNvPr id="728" name="Google Shape;728;p30"/>
          <p:cNvGrpSpPr/>
          <p:nvPr/>
        </p:nvGrpSpPr>
        <p:grpSpPr>
          <a:xfrm>
            <a:off x="3238826" y="594785"/>
            <a:ext cx="2211936" cy="352724"/>
            <a:chOff x="422251" y="902835"/>
            <a:chExt cx="2211936" cy="352724"/>
          </a:xfrm>
        </p:grpSpPr>
        <p:grpSp>
          <p:nvGrpSpPr>
            <p:cNvPr id="729" name="Google Shape;729;p30"/>
            <p:cNvGrpSpPr/>
            <p:nvPr/>
          </p:nvGrpSpPr>
          <p:grpSpPr>
            <a:xfrm flipH="1">
              <a:off x="1254223" y="902835"/>
              <a:ext cx="1379964" cy="352724"/>
              <a:chOff x="6983150" y="691110"/>
              <a:chExt cx="1379964" cy="352724"/>
            </a:xfrm>
          </p:grpSpPr>
          <p:sp>
            <p:nvSpPr>
              <p:cNvPr id="730" name="Google Shape;730;p30"/>
              <p:cNvSpPr/>
              <p:nvPr/>
            </p:nvSpPr>
            <p:spPr>
              <a:xfrm flipH="1">
                <a:off x="8151285" y="6911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0"/>
              <p:cNvSpPr/>
              <p:nvPr/>
            </p:nvSpPr>
            <p:spPr>
              <a:xfrm flipH="1">
                <a:off x="6983150" y="747027"/>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0"/>
              <p:cNvSpPr/>
              <p:nvPr/>
            </p:nvSpPr>
            <p:spPr>
              <a:xfrm flipH="1">
                <a:off x="7611578" y="960959"/>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3" name="Google Shape;733;p30"/>
            <p:cNvSpPr/>
            <p:nvPr/>
          </p:nvSpPr>
          <p:spPr>
            <a:xfrm>
              <a:off x="422251" y="11726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1"/>
        <p:cNvGrpSpPr/>
        <p:nvPr/>
      </p:nvGrpSpPr>
      <p:grpSpPr>
        <a:xfrm>
          <a:off x="0" y="0"/>
          <a:ext cx="0" cy="0"/>
          <a:chOff x="0" y="0"/>
          <a:chExt cx="0" cy="0"/>
        </a:xfrm>
      </p:grpSpPr>
      <p:sp>
        <p:nvSpPr>
          <p:cNvPr id="82" name="Google Shape;82;p4"/>
          <p:cNvSpPr/>
          <p:nvPr/>
        </p:nvSpPr>
        <p:spPr>
          <a:xfrm>
            <a:off x="4094075" y="-45672"/>
            <a:ext cx="5126132" cy="73760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84;p4"/>
          <p:cNvGrpSpPr/>
          <p:nvPr/>
        </p:nvGrpSpPr>
        <p:grpSpPr>
          <a:xfrm>
            <a:off x="8525857" y="2978625"/>
            <a:ext cx="785869" cy="2067865"/>
            <a:chOff x="8316715" y="2616044"/>
            <a:chExt cx="872994" cy="2297118"/>
          </a:xfrm>
        </p:grpSpPr>
        <p:sp>
          <p:nvSpPr>
            <p:cNvPr id="85" name="Google Shape;85;p4"/>
            <p:cNvSpPr/>
            <p:nvPr/>
          </p:nvSpPr>
          <p:spPr>
            <a:xfrm flipH="1">
              <a:off x="8316715" y="2616044"/>
              <a:ext cx="872994" cy="2297101"/>
            </a:xfrm>
            <a:custGeom>
              <a:avLst/>
              <a:gdLst/>
              <a:ahLst/>
              <a:cxnLst/>
              <a:rect l="l" t="t" r="r" b="b"/>
              <a:pathLst>
                <a:path w="19807" h="52118" extrusionOk="0">
                  <a:moveTo>
                    <a:pt x="9782" y="0"/>
                  </a:moveTo>
                  <a:cubicBezTo>
                    <a:pt x="9779" y="0"/>
                    <a:pt x="9776" y="0"/>
                    <a:pt x="9772" y="0"/>
                  </a:cubicBezTo>
                  <a:cubicBezTo>
                    <a:pt x="4338" y="17"/>
                    <a:pt x="0" y="14257"/>
                    <a:pt x="82" y="31805"/>
                  </a:cubicBezTo>
                  <a:cubicBezTo>
                    <a:pt x="115" y="39530"/>
                    <a:pt x="1015" y="46618"/>
                    <a:pt x="2456" y="52118"/>
                  </a:cubicBezTo>
                  <a:lnTo>
                    <a:pt x="17580" y="52052"/>
                  </a:lnTo>
                  <a:cubicBezTo>
                    <a:pt x="18988" y="46553"/>
                    <a:pt x="19806" y="39449"/>
                    <a:pt x="19774" y="31723"/>
                  </a:cubicBezTo>
                  <a:cubicBezTo>
                    <a:pt x="19692" y="14202"/>
                    <a:pt x="15212" y="0"/>
                    <a:pt x="978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4"/>
            <p:cNvSpPr/>
            <p:nvPr/>
          </p:nvSpPr>
          <p:spPr>
            <a:xfrm flipH="1">
              <a:off x="8316715" y="3065538"/>
              <a:ext cx="861446" cy="1847624"/>
            </a:xfrm>
            <a:custGeom>
              <a:avLst/>
              <a:gdLst/>
              <a:ahLst/>
              <a:cxnLst/>
              <a:rect l="l" t="t" r="r" b="b"/>
              <a:pathLst>
                <a:path w="19545" h="41920" extrusionOk="0">
                  <a:moveTo>
                    <a:pt x="16794" y="0"/>
                  </a:moveTo>
                  <a:lnTo>
                    <a:pt x="16794" y="213"/>
                  </a:lnTo>
                  <a:cubicBezTo>
                    <a:pt x="16876" y="17138"/>
                    <a:pt x="11786" y="30888"/>
                    <a:pt x="5435" y="30904"/>
                  </a:cubicBezTo>
                  <a:cubicBezTo>
                    <a:pt x="5423" y="30904"/>
                    <a:pt x="5411" y="30904"/>
                    <a:pt x="5399" y="30904"/>
                  </a:cubicBezTo>
                  <a:cubicBezTo>
                    <a:pt x="3464" y="30904"/>
                    <a:pt x="1627" y="29597"/>
                    <a:pt x="0" y="27319"/>
                  </a:cubicBezTo>
                  <a:lnTo>
                    <a:pt x="0" y="27319"/>
                  </a:lnTo>
                  <a:cubicBezTo>
                    <a:pt x="344" y="32803"/>
                    <a:pt x="1113" y="37811"/>
                    <a:pt x="2210" y="41920"/>
                  </a:cubicBezTo>
                  <a:lnTo>
                    <a:pt x="17335" y="41871"/>
                  </a:lnTo>
                  <a:cubicBezTo>
                    <a:pt x="18726" y="36355"/>
                    <a:pt x="19544" y="29267"/>
                    <a:pt x="19512" y="21525"/>
                  </a:cubicBezTo>
                  <a:cubicBezTo>
                    <a:pt x="19479" y="13209"/>
                    <a:pt x="18448" y="5647"/>
                    <a:pt x="1679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 name="Google Shape;87;p4"/>
          <p:cNvGrpSpPr/>
          <p:nvPr/>
        </p:nvGrpSpPr>
        <p:grpSpPr>
          <a:xfrm flipH="1">
            <a:off x="-355601" y="90537"/>
            <a:ext cx="984727" cy="845955"/>
            <a:chOff x="1276675" y="2890304"/>
            <a:chExt cx="703025" cy="603951"/>
          </a:xfrm>
        </p:grpSpPr>
        <p:sp>
          <p:nvSpPr>
            <p:cNvPr id="88" name="Google Shape;88;p4"/>
            <p:cNvSpPr/>
            <p:nvPr/>
          </p:nvSpPr>
          <p:spPr>
            <a:xfrm>
              <a:off x="1369864" y="2890304"/>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4"/>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1570550"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1276675" y="307632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1355400" y="3249800"/>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1738875"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p:nvPr/>
          </p:nvSpPr>
          <p:spPr>
            <a:xfrm>
              <a:off x="1564275" y="3423455"/>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4"/>
            <p:cNvSpPr/>
            <p:nvPr/>
          </p:nvSpPr>
          <p:spPr>
            <a:xfrm>
              <a:off x="1759425" y="3290875"/>
              <a:ext cx="87900" cy="94750"/>
            </a:xfrm>
            <a:custGeom>
              <a:avLst/>
              <a:gdLst/>
              <a:ahLst/>
              <a:cxnLst/>
              <a:rect l="l" t="t" r="r" b="b"/>
              <a:pathLst>
                <a:path w="3516" h="3790" extrusionOk="0">
                  <a:moveTo>
                    <a:pt x="3447" y="1"/>
                  </a:moveTo>
                  <a:lnTo>
                    <a:pt x="2580" y="2352"/>
                  </a:lnTo>
                  <a:lnTo>
                    <a:pt x="0" y="3790"/>
                  </a:lnTo>
                  <a:lnTo>
                    <a:pt x="3515" y="3014"/>
                  </a:lnTo>
                  <a:lnTo>
                    <a:pt x="3447"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 name="Google Shape;96;p4"/>
          <p:cNvSpPr txBox="1">
            <a:spLocks noGrp="1"/>
          </p:cNvSpPr>
          <p:nvPr>
            <p:ph type="title"/>
          </p:nvPr>
        </p:nvSpPr>
        <p:spPr>
          <a:xfrm>
            <a:off x="720000" y="535000"/>
            <a:ext cx="7704000" cy="4827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7" name="Google Shape;97;p4"/>
          <p:cNvSpPr txBox="1">
            <a:spLocks noGrp="1"/>
          </p:cNvSpPr>
          <p:nvPr>
            <p:ph type="body" idx="1"/>
          </p:nvPr>
        </p:nvSpPr>
        <p:spPr>
          <a:xfrm>
            <a:off x="720000" y="1152475"/>
            <a:ext cx="7704000" cy="3456000"/>
          </a:xfrm>
          <a:prstGeom prst="rect">
            <a:avLst/>
          </a:prstGeom>
        </p:spPr>
        <p:txBody>
          <a:bodyPr spcFirstLastPara="1" wrap="square" lIns="91425" tIns="91425" rIns="91425" bIns="91425" anchor="ctr" anchorCtr="0">
            <a:noAutofit/>
          </a:bodyPr>
          <a:lstStyle>
            <a:lvl1pPr marL="457200" lvl="0" indent="-304800" rtl="0">
              <a:spcBef>
                <a:spcPts val="0"/>
              </a:spcBef>
              <a:spcAft>
                <a:spcPts val="0"/>
              </a:spcAft>
              <a:buSzPts val="1200"/>
              <a:buAutoNum type="arabicPeriod"/>
              <a:defRPr sz="1200">
                <a:solidFill>
                  <a:srgbClr val="434343"/>
                </a:solidFill>
              </a:defRPr>
            </a:lvl1pPr>
            <a:lvl2pPr marL="914400" lvl="1" indent="-304800" rtl="0">
              <a:lnSpc>
                <a:spcPct val="115000"/>
              </a:lnSpc>
              <a:spcBef>
                <a:spcPts val="0"/>
              </a:spcBef>
              <a:spcAft>
                <a:spcPts val="0"/>
              </a:spcAft>
              <a:buClr>
                <a:srgbClr val="434343"/>
              </a:buClr>
              <a:buSzPts val="1200"/>
              <a:buFont typeface="Roboto Condensed Light"/>
              <a:buAutoNum type="alphaLcPeriod"/>
              <a:defRPr>
                <a:solidFill>
                  <a:srgbClr val="434343"/>
                </a:solidFill>
              </a:defRPr>
            </a:lvl2pPr>
            <a:lvl3pPr marL="1371600" lvl="2" indent="-304800" rtl="0">
              <a:lnSpc>
                <a:spcPct val="115000"/>
              </a:lnSpc>
              <a:spcBef>
                <a:spcPts val="0"/>
              </a:spcBef>
              <a:spcAft>
                <a:spcPts val="0"/>
              </a:spcAft>
              <a:buClr>
                <a:srgbClr val="434343"/>
              </a:buClr>
              <a:buSzPts val="1200"/>
              <a:buFont typeface="Roboto Condensed Light"/>
              <a:buAutoNum type="romanLcPeriod"/>
              <a:defRPr>
                <a:solidFill>
                  <a:srgbClr val="434343"/>
                </a:solidFill>
              </a:defRPr>
            </a:lvl3pPr>
            <a:lvl4pPr marL="1828800" lvl="3" indent="-304800" rtl="0">
              <a:lnSpc>
                <a:spcPct val="115000"/>
              </a:lnSpc>
              <a:spcBef>
                <a:spcPts val="0"/>
              </a:spcBef>
              <a:spcAft>
                <a:spcPts val="0"/>
              </a:spcAft>
              <a:buClr>
                <a:srgbClr val="434343"/>
              </a:buClr>
              <a:buSzPts val="1200"/>
              <a:buFont typeface="Roboto Condensed Light"/>
              <a:buAutoNum type="arabicPeriod"/>
              <a:defRPr>
                <a:solidFill>
                  <a:srgbClr val="434343"/>
                </a:solidFill>
              </a:defRPr>
            </a:lvl4pPr>
            <a:lvl5pPr marL="2286000" lvl="4" indent="-304800" rtl="0">
              <a:lnSpc>
                <a:spcPct val="115000"/>
              </a:lnSpc>
              <a:spcBef>
                <a:spcPts val="0"/>
              </a:spcBef>
              <a:spcAft>
                <a:spcPts val="0"/>
              </a:spcAft>
              <a:buClr>
                <a:srgbClr val="434343"/>
              </a:buClr>
              <a:buSzPts val="1200"/>
              <a:buFont typeface="Roboto Condensed Light"/>
              <a:buAutoNum type="alphaLcPeriod"/>
              <a:defRPr>
                <a:solidFill>
                  <a:srgbClr val="434343"/>
                </a:solidFill>
              </a:defRPr>
            </a:lvl5pPr>
            <a:lvl6pPr marL="2743200" lvl="5" indent="-304800" rtl="0">
              <a:lnSpc>
                <a:spcPct val="115000"/>
              </a:lnSpc>
              <a:spcBef>
                <a:spcPts val="0"/>
              </a:spcBef>
              <a:spcAft>
                <a:spcPts val="0"/>
              </a:spcAft>
              <a:buClr>
                <a:srgbClr val="434343"/>
              </a:buClr>
              <a:buSzPts val="1200"/>
              <a:buFont typeface="Roboto Condensed Light"/>
              <a:buAutoNum type="romanLcPeriod"/>
              <a:defRPr>
                <a:solidFill>
                  <a:srgbClr val="434343"/>
                </a:solidFill>
              </a:defRPr>
            </a:lvl6pPr>
            <a:lvl7pPr marL="3200400" lvl="6" indent="-304800" rtl="0">
              <a:lnSpc>
                <a:spcPct val="115000"/>
              </a:lnSpc>
              <a:spcBef>
                <a:spcPts val="0"/>
              </a:spcBef>
              <a:spcAft>
                <a:spcPts val="0"/>
              </a:spcAft>
              <a:buClr>
                <a:srgbClr val="434343"/>
              </a:buClr>
              <a:buSzPts val="1200"/>
              <a:buFont typeface="Roboto Condensed Light"/>
              <a:buAutoNum type="arabicPeriod"/>
              <a:defRPr>
                <a:solidFill>
                  <a:srgbClr val="434343"/>
                </a:solidFill>
              </a:defRPr>
            </a:lvl7pPr>
            <a:lvl8pPr marL="3657600" lvl="7" indent="-304800" rtl="0">
              <a:lnSpc>
                <a:spcPct val="115000"/>
              </a:lnSpc>
              <a:spcBef>
                <a:spcPts val="0"/>
              </a:spcBef>
              <a:spcAft>
                <a:spcPts val="0"/>
              </a:spcAft>
              <a:buClr>
                <a:srgbClr val="434343"/>
              </a:buClr>
              <a:buSzPts val="1200"/>
              <a:buFont typeface="Roboto Condensed Light"/>
              <a:buAutoNum type="alphaLcPeriod"/>
              <a:defRPr>
                <a:solidFill>
                  <a:srgbClr val="434343"/>
                </a:solidFill>
              </a:defRPr>
            </a:lvl8pPr>
            <a:lvl9pPr marL="4114800" lvl="8" indent="-304800" rtl="0">
              <a:lnSpc>
                <a:spcPct val="115000"/>
              </a:lnSpc>
              <a:spcBef>
                <a:spcPts val="0"/>
              </a:spcBef>
              <a:spcAft>
                <a:spcPts val="0"/>
              </a:spcAft>
              <a:buClr>
                <a:srgbClr val="434343"/>
              </a:buClr>
              <a:buSzPts val="1200"/>
              <a:buFont typeface="Roboto Condensed Light"/>
              <a:buAutoNum type="romanLcPeriod"/>
              <a:defRPr>
                <a:solidFill>
                  <a:srgbClr val="434343"/>
                </a:solidFill>
              </a:defRPr>
            </a:lvl9p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Section header 3">
  <p:cSld name="CUSTOM_2_1_1">
    <p:spTree>
      <p:nvGrpSpPr>
        <p:cNvPr id="1" name="Shape 734"/>
        <p:cNvGrpSpPr/>
        <p:nvPr/>
      </p:nvGrpSpPr>
      <p:grpSpPr>
        <a:xfrm>
          <a:off x="0" y="0"/>
          <a:ext cx="0" cy="0"/>
          <a:chOff x="0" y="0"/>
          <a:chExt cx="0" cy="0"/>
        </a:xfrm>
      </p:grpSpPr>
      <p:sp>
        <p:nvSpPr>
          <p:cNvPr id="735" name="Google Shape;735;p31"/>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1"/>
          <p:cNvSpPr txBox="1">
            <a:spLocks noGrp="1"/>
          </p:cNvSpPr>
          <p:nvPr>
            <p:ph type="title"/>
          </p:nvPr>
        </p:nvSpPr>
        <p:spPr>
          <a:xfrm>
            <a:off x="770941" y="2282900"/>
            <a:ext cx="3739500" cy="7134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endParaRPr/>
          </a:p>
        </p:txBody>
      </p:sp>
      <p:sp>
        <p:nvSpPr>
          <p:cNvPr id="737" name="Google Shape;737;p31"/>
          <p:cNvSpPr txBox="1">
            <a:spLocks noGrp="1"/>
          </p:cNvSpPr>
          <p:nvPr>
            <p:ph type="title" idx="2" hasCustomPrompt="1"/>
          </p:nvPr>
        </p:nvSpPr>
        <p:spPr>
          <a:xfrm>
            <a:off x="1867141" y="1102399"/>
            <a:ext cx="1547100" cy="98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8000">
                <a:solidFill>
                  <a:schemeClr val="accent1"/>
                </a:solidFill>
              </a:defRPr>
            </a:lvl1pPr>
            <a:lvl2pPr lvl="1" algn="r" rtl="0">
              <a:spcBef>
                <a:spcPts val="0"/>
              </a:spcBef>
              <a:spcAft>
                <a:spcPts val="0"/>
              </a:spcAft>
              <a:buSzPts val="6000"/>
              <a:buNone/>
              <a:defRPr sz="6000"/>
            </a:lvl2pPr>
            <a:lvl3pPr lvl="2" algn="r" rtl="0">
              <a:spcBef>
                <a:spcPts val="0"/>
              </a:spcBef>
              <a:spcAft>
                <a:spcPts val="0"/>
              </a:spcAft>
              <a:buSzPts val="6000"/>
              <a:buNone/>
              <a:defRPr sz="6000"/>
            </a:lvl3pPr>
            <a:lvl4pPr lvl="3" algn="r" rtl="0">
              <a:spcBef>
                <a:spcPts val="0"/>
              </a:spcBef>
              <a:spcAft>
                <a:spcPts val="0"/>
              </a:spcAft>
              <a:buSzPts val="6000"/>
              <a:buNone/>
              <a:defRPr sz="6000"/>
            </a:lvl4pPr>
            <a:lvl5pPr lvl="4" algn="r" rtl="0">
              <a:spcBef>
                <a:spcPts val="0"/>
              </a:spcBef>
              <a:spcAft>
                <a:spcPts val="0"/>
              </a:spcAft>
              <a:buSzPts val="6000"/>
              <a:buNone/>
              <a:defRPr sz="6000"/>
            </a:lvl5pPr>
            <a:lvl6pPr lvl="5" algn="r" rtl="0">
              <a:spcBef>
                <a:spcPts val="0"/>
              </a:spcBef>
              <a:spcAft>
                <a:spcPts val="0"/>
              </a:spcAft>
              <a:buSzPts val="6000"/>
              <a:buNone/>
              <a:defRPr sz="6000"/>
            </a:lvl6pPr>
            <a:lvl7pPr lvl="6" algn="r" rtl="0">
              <a:spcBef>
                <a:spcPts val="0"/>
              </a:spcBef>
              <a:spcAft>
                <a:spcPts val="0"/>
              </a:spcAft>
              <a:buSzPts val="6000"/>
              <a:buNone/>
              <a:defRPr sz="6000"/>
            </a:lvl7pPr>
            <a:lvl8pPr lvl="7" algn="r" rtl="0">
              <a:spcBef>
                <a:spcPts val="0"/>
              </a:spcBef>
              <a:spcAft>
                <a:spcPts val="0"/>
              </a:spcAft>
              <a:buSzPts val="6000"/>
              <a:buNone/>
              <a:defRPr sz="6000"/>
            </a:lvl8pPr>
            <a:lvl9pPr lvl="8" algn="r" rtl="0">
              <a:spcBef>
                <a:spcPts val="0"/>
              </a:spcBef>
              <a:spcAft>
                <a:spcPts val="0"/>
              </a:spcAft>
              <a:buSzPts val="6000"/>
              <a:buNone/>
              <a:defRPr sz="6000"/>
            </a:lvl9pPr>
          </a:lstStyle>
          <a:p>
            <a:r>
              <a:t>xx%</a:t>
            </a:r>
          </a:p>
        </p:txBody>
      </p:sp>
      <p:sp>
        <p:nvSpPr>
          <p:cNvPr id="738" name="Google Shape;738;p31"/>
          <p:cNvSpPr txBox="1">
            <a:spLocks noGrp="1"/>
          </p:cNvSpPr>
          <p:nvPr>
            <p:ph type="subTitle" idx="1"/>
          </p:nvPr>
        </p:nvSpPr>
        <p:spPr>
          <a:xfrm>
            <a:off x="770925" y="3106417"/>
            <a:ext cx="3739500" cy="634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r" rtl="0">
              <a:lnSpc>
                <a:spcPct val="100000"/>
              </a:lnSpc>
              <a:spcBef>
                <a:spcPts val="0"/>
              </a:spcBef>
              <a:spcAft>
                <a:spcPts val="0"/>
              </a:spcAft>
              <a:buSzPts val="1400"/>
              <a:buNone/>
              <a:defRPr/>
            </a:lvl2pPr>
            <a:lvl3pPr lvl="2" algn="r" rtl="0">
              <a:lnSpc>
                <a:spcPct val="100000"/>
              </a:lnSpc>
              <a:spcBef>
                <a:spcPts val="0"/>
              </a:spcBef>
              <a:spcAft>
                <a:spcPts val="0"/>
              </a:spcAft>
              <a:buSzPts val="1400"/>
              <a:buNone/>
              <a:defRPr/>
            </a:lvl3pPr>
            <a:lvl4pPr lvl="3" algn="r" rtl="0">
              <a:lnSpc>
                <a:spcPct val="100000"/>
              </a:lnSpc>
              <a:spcBef>
                <a:spcPts val="0"/>
              </a:spcBef>
              <a:spcAft>
                <a:spcPts val="0"/>
              </a:spcAft>
              <a:buSzPts val="1400"/>
              <a:buNone/>
              <a:defRPr/>
            </a:lvl4pPr>
            <a:lvl5pPr lvl="4" algn="r" rtl="0">
              <a:lnSpc>
                <a:spcPct val="100000"/>
              </a:lnSpc>
              <a:spcBef>
                <a:spcPts val="0"/>
              </a:spcBef>
              <a:spcAft>
                <a:spcPts val="0"/>
              </a:spcAft>
              <a:buSzPts val="1400"/>
              <a:buNone/>
              <a:defRPr/>
            </a:lvl5pPr>
            <a:lvl6pPr lvl="5" algn="r" rtl="0">
              <a:lnSpc>
                <a:spcPct val="100000"/>
              </a:lnSpc>
              <a:spcBef>
                <a:spcPts val="0"/>
              </a:spcBef>
              <a:spcAft>
                <a:spcPts val="0"/>
              </a:spcAft>
              <a:buSzPts val="1400"/>
              <a:buNone/>
              <a:defRPr/>
            </a:lvl6pPr>
            <a:lvl7pPr lvl="6" algn="r" rtl="0">
              <a:lnSpc>
                <a:spcPct val="100000"/>
              </a:lnSpc>
              <a:spcBef>
                <a:spcPts val="0"/>
              </a:spcBef>
              <a:spcAft>
                <a:spcPts val="0"/>
              </a:spcAft>
              <a:buSzPts val="1400"/>
              <a:buNone/>
              <a:defRPr/>
            </a:lvl7pPr>
            <a:lvl8pPr lvl="7" algn="r" rtl="0">
              <a:lnSpc>
                <a:spcPct val="100000"/>
              </a:lnSpc>
              <a:spcBef>
                <a:spcPts val="0"/>
              </a:spcBef>
              <a:spcAft>
                <a:spcPts val="0"/>
              </a:spcAft>
              <a:buSzPts val="1400"/>
              <a:buNone/>
              <a:defRPr/>
            </a:lvl8pPr>
            <a:lvl9pPr lvl="8" algn="r" rtl="0">
              <a:lnSpc>
                <a:spcPct val="100000"/>
              </a:lnSpc>
              <a:spcBef>
                <a:spcPts val="0"/>
              </a:spcBef>
              <a:spcAft>
                <a:spcPts val="0"/>
              </a:spcAft>
              <a:buSzPts val="1400"/>
              <a:buNone/>
              <a:defRPr/>
            </a:lvl9pPr>
          </a:lstStyle>
          <a:p>
            <a:endParaRPr/>
          </a:p>
        </p:txBody>
      </p:sp>
      <p:sp>
        <p:nvSpPr>
          <p:cNvPr id="739" name="Google Shape;739;p31"/>
          <p:cNvSpPr/>
          <p:nvPr/>
        </p:nvSpPr>
        <p:spPr>
          <a:xfrm>
            <a:off x="4137825" y="-66805"/>
            <a:ext cx="5126132" cy="73760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0" name="Google Shape;740;p31"/>
          <p:cNvGrpSpPr/>
          <p:nvPr/>
        </p:nvGrpSpPr>
        <p:grpSpPr>
          <a:xfrm>
            <a:off x="229579" y="91307"/>
            <a:ext cx="1943497" cy="674012"/>
            <a:chOff x="229579" y="91307"/>
            <a:chExt cx="1943497" cy="674012"/>
          </a:xfrm>
        </p:grpSpPr>
        <p:grpSp>
          <p:nvGrpSpPr>
            <p:cNvPr id="741" name="Google Shape;741;p31"/>
            <p:cNvGrpSpPr/>
            <p:nvPr/>
          </p:nvGrpSpPr>
          <p:grpSpPr>
            <a:xfrm flipH="1">
              <a:off x="785479" y="91307"/>
              <a:ext cx="1387597" cy="371187"/>
              <a:chOff x="1261061" y="2861574"/>
              <a:chExt cx="990646" cy="265001"/>
            </a:xfrm>
          </p:grpSpPr>
          <p:sp>
            <p:nvSpPr>
              <p:cNvPr id="742" name="Google Shape;742;p31"/>
              <p:cNvSpPr/>
              <p:nvPr/>
            </p:nvSpPr>
            <p:spPr>
              <a:xfrm>
                <a:off x="1261061" y="2890304"/>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1"/>
              <p:cNvSpPr/>
              <p:nvPr/>
            </p:nvSpPr>
            <p:spPr>
              <a:xfrm>
                <a:off x="2093632" y="2861574"/>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1"/>
              <p:cNvSpPr/>
              <p:nvPr/>
            </p:nvSpPr>
            <p:spPr>
              <a:xfrm>
                <a:off x="1624951"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5" name="Google Shape;745;p31"/>
            <p:cNvGrpSpPr/>
            <p:nvPr/>
          </p:nvGrpSpPr>
          <p:grpSpPr>
            <a:xfrm flipH="1">
              <a:off x="229579" y="394132"/>
              <a:ext cx="1006597" cy="371187"/>
              <a:chOff x="1315463" y="2807172"/>
              <a:chExt cx="718639" cy="265001"/>
            </a:xfrm>
          </p:grpSpPr>
          <p:sp>
            <p:nvSpPr>
              <p:cNvPr id="746" name="Google Shape;746;p31"/>
              <p:cNvSpPr/>
              <p:nvPr/>
            </p:nvSpPr>
            <p:spPr>
              <a:xfrm>
                <a:off x="1315463" y="2890304"/>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1"/>
              <p:cNvSpPr/>
              <p:nvPr/>
            </p:nvSpPr>
            <p:spPr>
              <a:xfrm>
                <a:off x="1876026" y="2807172"/>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1"/>
              <p:cNvSpPr/>
              <p:nvPr/>
            </p:nvSpPr>
            <p:spPr>
              <a:xfrm>
                <a:off x="1624951" y="2944899"/>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Numbers and text">
  <p:cSld name="BLANK_1_1_1_1_1_1">
    <p:spTree>
      <p:nvGrpSpPr>
        <p:cNvPr id="1" name="Shape 749"/>
        <p:cNvGrpSpPr/>
        <p:nvPr/>
      </p:nvGrpSpPr>
      <p:grpSpPr>
        <a:xfrm>
          <a:off x="0" y="0"/>
          <a:ext cx="0" cy="0"/>
          <a:chOff x="0" y="0"/>
          <a:chExt cx="0" cy="0"/>
        </a:xfrm>
      </p:grpSpPr>
      <p:sp>
        <p:nvSpPr>
          <p:cNvPr id="750" name="Google Shape;750;p32"/>
          <p:cNvSpPr/>
          <p:nvPr/>
        </p:nvSpPr>
        <p:spPr>
          <a:xfrm>
            <a:off x="-397994" y="37622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2"/>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2" name="Google Shape;752;p32"/>
          <p:cNvGrpSpPr/>
          <p:nvPr/>
        </p:nvGrpSpPr>
        <p:grpSpPr>
          <a:xfrm flipH="1">
            <a:off x="-635638" y="-987759"/>
            <a:ext cx="10636314" cy="1723521"/>
            <a:chOff x="1512540" y="2330782"/>
            <a:chExt cx="5683310" cy="920930"/>
          </a:xfrm>
        </p:grpSpPr>
        <p:sp>
          <p:nvSpPr>
            <p:cNvPr id="753" name="Google Shape;753;p32"/>
            <p:cNvSpPr/>
            <p:nvPr/>
          </p:nvSpPr>
          <p:spPr>
            <a:xfrm rot="-372021">
              <a:off x="1533238" y="2509274"/>
              <a:ext cx="3335781" cy="563946"/>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2"/>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5" name="Google Shape;755;p32"/>
          <p:cNvGrpSpPr/>
          <p:nvPr/>
        </p:nvGrpSpPr>
        <p:grpSpPr>
          <a:xfrm>
            <a:off x="-294181" y="4283027"/>
            <a:ext cx="1424216" cy="767468"/>
            <a:chOff x="-294181" y="4283027"/>
            <a:chExt cx="1424216" cy="767468"/>
          </a:xfrm>
        </p:grpSpPr>
        <p:sp>
          <p:nvSpPr>
            <p:cNvPr id="756" name="Google Shape;756;p32"/>
            <p:cNvSpPr/>
            <p:nvPr/>
          </p:nvSpPr>
          <p:spPr>
            <a:xfrm>
              <a:off x="-294181" y="4283027"/>
              <a:ext cx="956296" cy="767468"/>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4"/>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757" name="Google Shape;757;p32"/>
            <p:cNvSpPr/>
            <p:nvPr/>
          </p:nvSpPr>
          <p:spPr>
            <a:xfrm>
              <a:off x="476820" y="4548342"/>
              <a:ext cx="653215" cy="492022"/>
            </a:xfrm>
            <a:custGeom>
              <a:avLst/>
              <a:gdLst/>
              <a:ahLst/>
              <a:cxnLst/>
              <a:rect l="l" t="t" r="r" b="b"/>
              <a:pathLst>
                <a:path w="11606" h="8742" extrusionOk="0">
                  <a:moveTo>
                    <a:pt x="5802" y="1"/>
                  </a:moveTo>
                  <a:cubicBezTo>
                    <a:pt x="5794" y="1"/>
                    <a:pt x="5786" y="1"/>
                    <a:pt x="5779" y="1"/>
                  </a:cubicBezTo>
                  <a:cubicBezTo>
                    <a:pt x="2570" y="17"/>
                    <a:pt x="0" y="3373"/>
                    <a:pt x="0" y="7498"/>
                  </a:cubicBezTo>
                  <a:cubicBezTo>
                    <a:pt x="0" y="7907"/>
                    <a:pt x="33" y="8316"/>
                    <a:pt x="82" y="8742"/>
                  </a:cubicBezTo>
                  <a:lnTo>
                    <a:pt x="11524" y="8676"/>
                  </a:lnTo>
                  <a:cubicBezTo>
                    <a:pt x="11589" y="8267"/>
                    <a:pt x="11606" y="7842"/>
                    <a:pt x="11606" y="7432"/>
                  </a:cubicBezTo>
                  <a:cubicBezTo>
                    <a:pt x="11589" y="3334"/>
                    <a:pt x="8999" y="1"/>
                    <a:pt x="5802" y="1"/>
                  </a:cubicBezTo>
                  <a:close/>
                </a:path>
              </a:pathLst>
            </a:custGeom>
            <a:solidFill>
              <a:schemeClr val="accent4"/>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758" name="Google Shape;758;p32"/>
            <p:cNvSpPr/>
            <p:nvPr/>
          </p:nvSpPr>
          <p:spPr>
            <a:xfrm>
              <a:off x="614993" y="4564946"/>
              <a:ext cx="469002" cy="282876"/>
            </a:xfrm>
            <a:custGeom>
              <a:avLst/>
              <a:gdLst/>
              <a:ahLst/>
              <a:cxnLst/>
              <a:rect l="l" t="t" r="r" b="b"/>
              <a:pathLst>
                <a:path w="8333" h="5026" extrusionOk="0">
                  <a:moveTo>
                    <a:pt x="3324" y="1"/>
                  </a:moveTo>
                  <a:cubicBezTo>
                    <a:pt x="2079" y="33"/>
                    <a:pt x="885" y="524"/>
                    <a:pt x="1" y="1376"/>
                  </a:cubicBezTo>
                  <a:cubicBezTo>
                    <a:pt x="1010" y="3557"/>
                    <a:pt x="2861" y="5026"/>
                    <a:pt x="4974" y="5026"/>
                  </a:cubicBezTo>
                  <a:cubicBezTo>
                    <a:pt x="4986" y="5026"/>
                    <a:pt x="4998" y="5026"/>
                    <a:pt x="5009" y="5026"/>
                  </a:cubicBezTo>
                  <a:cubicBezTo>
                    <a:pt x="6253" y="5009"/>
                    <a:pt x="7432" y="4518"/>
                    <a:pt x="8332" y="3667"/>
                  </a:cubicBezTo>
                  <a:cubicBezTo>
                    <a:pt x="7317" y="1474"/>
                    <a:pt x="5451" y="1"/>
                    <a:pt x="3324" y="1"/>
                  </a:cubicBezTo>
                  <a:close/>
                </a:path>
              </a:pathLst>
            </a:custGeom>
            <a:solidFill>
              <a:schemeClr val="accent3"/>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759" name="Google Shape;759;p32"/>
            <p:cNvSpPr/>
            <p:nvPr/>
          </p:nvSpPr>
          <p:spPr>
            <a:xfrm>
              <a:off x="-293281" y="4432288"/>
              <a:ext cx="995975" cy="618207"/>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0" name="Google Shape;760;p32"/>
          <p:cNvSpPr txBox="1">
            <a:spLocks noGrp="1"/>
          </p:cNvSpPr>
          <p:nvPr>
            <p:ph type="title" hasCustomPrompt="1"/>
          </p:nvPr>
        </p:nvSpPr>
        <p:spPr>
          <a:xfrm>
            <a:off x="715100" y="697675"/>
            <a:ext cx="3719100" cy="705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62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61" name="Google Shape;761;p32"/>
          <p:cNvSpPr txBox="1">
            <a:spLocks noGrp="1"/>
          </p:cNvSpPr>
          <p:nvPr>
            <p:ph type="subTitle" idx="1"/>
          </p:nvPr>
        </p:nvSpPr>
        <p:spPr>
          <a:xfrm>
            <a:off x="715100" y="1520720"/>
            <a:ext cx="3719100" cy="35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62" name="Google Shape;762;p32"/>
          <p:cNvSpPr txBox="1">
            <a:spLocks noGrp="1"/>
          </p:cNvSpPr>
          <p:nvPr>
            <p:ph type="title" idx="2" hasCustomPrompt="1"/>
          </p:nvPr>
        </p:nvSpPr>
        <p:spPr>
          <a:xfrm>
            <a:off x="4709800" y="697675"/>
            <a:ext cx="3719100" cy="705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62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63" name="Google Shape;763;p32"/>
          <p:cNvSpPr txBox="1">
            <a:spLocks noGrp="1"/>
          </p:cNvSpPr>
          <p:nvPr>
            <p:ph type="subTitle" idx="3"/>
          </p:nvPr>
        </p:nvSpPr>
        <p:spPr>
          <a:xfrm>
            <a:off x="4709800" y="1520720"/>
            <a:ext cx="3719100" cy="35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64" name="Google Shape;764;p32"/>
          <p:cNvSpPr txBox="1">
            <a:spLocks noGrp="1"/>
          </p:cNvSpPr>
          <p:nvPr>
            <p:ph type="title" idx="4" hasCustomPrompt="1"/>
          </p:nvPr>
        </p:nvSpPr>
        <p:spPr>
          <a:xfrm>
            <a:off x="715100" y="2588845"/>
            <a:ext cx="3719100" cy="705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62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65" name="Google Shape;765;p32"/>
          <p:cNvSpPr txBox="1">
            <a:spLocks noGrp="1"/>
          </p:cNvSpPr>
          <p:nvPr>
            <p:ph type="subTitle" idx="5"/>
          </p:nvPr>
        </p:nvSpPr>
        <p:spPr>
          <a:xfrm>
            <a:off x="715100" y="3411844"/>
            <a:ext cx="3719100" cy="35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Numbers and text 1">
  <p:cSld name="BLANK_1_1_1_1_1_1_3">
    <p:spTree>
      <p:nvGrpSpPr>
        <p:cNvPr id="1" name="Shape 766"/>
        <p:cNvGrpSpPr/>
        <p:nvPr/>
      </p:nvGrpSpPr>
      <p:grpSpPr>
        <a:xfrm>
          <a:off x="0" y="0"/>
          <a:ext cx="0" cy="0"/>
          <a:chOff x="0" y="0"/>
          <a:chExt cx="0" cy="0"/>
        </a:xfrm>
      </p:grpSpPr>
      <p:sp>
        <p:nvSpPr>
          <p:cNvPr id="767" name="Google Shape;767;p33"/>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68" name="Google Shape;768;p33"/>
          <p:cNvGrpSpPr/>
          <p:nvPr/>
        </p:nvGrpSpPr>
        <p:grpSpPr>
          <a:xfrm>
            <a:off x="-1047588" y="-920509"/>
            <a:ext cx="10636314" cy="1723521"/>
            <a:chOff x="1512540" y="2330782"/>
            <a:chExt cx="5683310" cy="920930"/>
          </a:xfrm>
        </p:grpSpPr>
        <p:sp>
          <p:nvSpPr>
            <p:cNvPr id="769" name="Google Shape;769;p33"/>
            <p:cNvSpPr/>
            <p:nvPr/>
          </p:nvSpPr>
          <p:spPr>
            <a:xfrm rot="-372021">
              <a:off x="1533238" y="2509274"/>
              <a:ext cx="3335781" cy="563946"/>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3"/>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1" name="Google Shape;771;p33"/>
          <p:cNvGrpSpPr/>
          <p:nvPr/>
        </p:nvGrpSpPr>
        <p:grpSpPr>
          <a:xfrm flipH="1">
            <a:off x="8011119" y="4224764"/>
            <a:ext cx="1424216" cy="767468"/>
            <a:chOff x="-294181" y="4283027"/>
            <a:chExt cx="1424216" cy="767468"/>
          </a:xfrm>
        </p:grpSpPr>
        <p:sp>
          <p:nvSpPr>
            <p:cNvPr id="772" name="Google Shape;772;p33"/>
            <p:cNvSpPr/>
            <p:nvPr/>
          </p:nvSpPr>
          <p:spPr>
            <a:xfrm>
              <a:off x="-294181" y="4283027"/>
              <a:ext cx="956296" cy="767468"/>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4"/>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773" name="Google Shape;773;p33"/>
            <p:cNvSpPr/>
            <p:nvPr/>
          </p:nvSpPr>
          <p:spPr>
            <a:xfrm>
              <a:off x="476820" y="4548342"/>
              <a:ext cx="653215" cy="492022"/>
            </a:xfrm>
            <a:custGeom>
              <a:avLst/>
              <a:gdLst/>
              <a:ahLst/>
              <a:cxnLst/>
              <a:rect l="l" t="t" r="r" b="b"/>
              <a:pathLst>
                <a:path w="11606" h="8742" extrusionOk="0">
                  <a:moveTo>
                    <a:pt x="5802" y="1"/>
                  </a:moveTo>
                  <a:cubicBezTo>
                    <a:pt x="5794" y="1"/>
                    <a:pt x="5786" y="1"/>
                    <a:pt x="5779" y="1"/>
                  </a:cubicBezTo>
                  <a:cubicBezTo>
                    <a:pt x="2570" y="17"/>
                    <a:pt x="0" y="3373"/>
                    <a:pt x="0" y="7498"/>
                  </a:cubicBezTo>
                  <a:cubicBezTo>
                    <a:pt x="0" y="7907"/>
                    <a:pt x="33" y="8316"/>
                    <a:pt x="82" y="8742"/>
                  </a:cubicBezTo>
                  <a:lnTo>
                    <a:pt x="11524" y="8676"/>
                  </a:lnTo>
                  <a:cubicBezTo>
                    <a:pt x="11589" y="8267"/>
                    <a:pt x="11606" y="7842"/>
                    <a:pt x="11606" y="7432"/>
                  </a:cubicBezTo>
                  <a:cubicBezTo>
                    <a:pt x="11589" y="3334"/>
                    <a:pt x="8999" y="1"/>
                    <a:pt x="5802" y="1"/>
                  </a:cubicBezTo>
                  <a:close/>
                </a:path>
              </a:pathLst>
            </a:custGeom>
            <a:solidFill>
              <a:schemeClr val="accent4"/>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774" name="Google Shape;774;p33"/>
            <p:cNvSpPr/>
            <p:nvPr/>
          </p:nvSpPr>
          <p:spPr>
            <a:xfrm>
              <a:off x="614993" y="4564946"/>
              <a:ext cx="469002" cy="282876"/>
            </a:xfrm>
            <a:custGeom>
              <a:avLst/>
              <a:gdLst/>
              <a:ahLst/>
              <a:cxnLst/>
              <a:rect l="l" t="t" r="r" b="b"/>
              <a:pathLst>
                <a:path w="8333" h="5026" extrusionOk="0">
                  <a:moveTo>
                    <a:pt x="3324" y="1"/>
                  </a:moveTo>
                  <a:cubicBezTo>
                    <a:pt x="2079" y="33"/>
                    <a:pt x="885" y="524"/>
                    <a:pt x="1" y="1376"/>
                  </a:cubicBezTo>
                  <a:cubicBezTo>
                    <a:pt x="1010" y="3557"/>
                    <a:pt x="2861" y="5026"/>
                    <a:pt x="4974" y="5026"/>
                  </a:cubicBezTo>
                  <a:cubicBezTo>
                    <a:pt x="4986" y="5026"/>
                    <a:pt x="4998" y="5026"/>
                    <a:pt x="5009" y="5026"/>
                  </a:cubicBezTo>
                  <a:cubicBezTo>
                    <a:pt x="6253" y="5009"/>
                    <a:pt x="7432" y="4518"/>
                    <a:pt x="8332" y="3667"/>
                  </a:cubicBezTo>
                  <a:cubicBezTo>
                    <a:pt x="7317" y="1474"/>
                    <a:pt x="5451" y="1"/>
                    <a:pt x="3324" y="1"/>
                  </a:cubicBezTo>
                  <a:close/>
                </a:path>
              </a:pathLst>
            </a:custGeom>
            <a:solidFill>
              <a:schemeClr val="accent3"/>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775" name="Google Shape;775;p33"/>
            <p:cNvSpPr/>
            <p:nvPr/>
          </p:nvSpPr>
          <p:spPr>
            <a:xfrm>
              <a:off x="-293281" y="4432288"/>
              <a:ext cx="995975" cy="618207"/>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6" name="Google Shape;776;p33"/>
          <p:cNvSpPr txBox="1">
            <a:spLocks noGrp="1"/>
          </p:cNvSpPr>
          <p:nvPr>
            <p:ph type="title" hasCustomPrompt="1"/>
          </p:nvPr>
        </p:nvSpPr>
        <p:spPr>
          <a:xfrm>
            <a:off x="1111375" y="1348569"/>
            <a:ext cx="1662900" cy="705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77" name="Google Shape;777;p33"/>
          <p:cNvSpPr txBox="1">
            <a:spLocks noGrp="1"/>
          </p:cNvSpPr>
          <p:nvPr>
            <p:ph type="subTitle" idx="1"/>
          </p:nvPr>
        </p:nvSpPr>
        <p:spPr>
          <a:xfrm>
            <a:off x="820075" y="3714140"/>
            <a:ext cx="2245500" cy="637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78" name="Google Shape;778;p33"/>
          <p:cNvSpPr txBox="1">
            <a:spLocks noGrp="1"/>
          </p:cNvSpPr>
          <p:nvPr>
            <p:ph type="title" idx="2"/>
          </p:nvPr>
        </p:nvSpPr>
        <p:spPr>
          <a:xfrm>
            <a:off x="720000" y="535000"/>
            <a:ext cx="77040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779" name="Google Shape;779;p33"/>
          <p:cNvSpPr txBox="1">
            <a:spLocks noGrp="1"/>
          </p:cNvSpPr>
          <p:nvPr>
            <p:ph type="title" idx="3" hasCustomPrompt="1"/>
          </p:nvPr>
        </p:nvSpPr>
        <p:spPr>
          <a:xfrm>
            <a:off x="3740550" y="1348569"/>
            <a:ext cx="1662900" cy="705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80" name="Google Shape;780;p33"/>
          <p:cNvSpPr txBox="1">
            <a:spLocks noGrp="1"/>
          </p:cNvSpPr>
          <p:nvPr>
            <p:ph type="subTitle" idx="4"/>
          </p:nvPr>
        </p:nvSpPr>
        <p:spPr>
          <a:xfrm>
            <a:off x="3449250" y="3714140"/>
            <a:ext cx="2245500" cy="637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81" name="Google Shape;781;p33"/>
          <p:cNvSpPr txBox="1">
            <a:spLocks noGrp="1"/>
          </p:cNvSpPr>
          <p:nvPr>
            <p:ph type="title" idx="5" hasCustomPrompt="1"/>
          </p:nvPr>
        </p:nvSpPr>
        <p:spPr>
          <a:xfrm>
            <a:off x="6369725" y="1348569"/>
            <a:ext cx="1662900" cy="705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782" name="Google Shape;782;p33"/>
          <p:cNvSpPr txBox="1">
            <a:spLocks noGrp="1"/>
          </p:cNvSpPr>
          <p:nvPr>
            <p:ph type="subTitle" idx="6"/>
          </p:nvPr>
        </p:nvSpPr>
        <p:spPr>
          <a:xfrm>
            <a:off x="6078425" y="3714140"/>
            <a:ext cx="2245500" cy="637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83" name="Google Shape;783;p33"/>
          <p:cNvSpPr txBox="1">
            <a:spLocks noGrp="1"/>
          </p:cNvSpPr>
          <p:nvPr>
            <p:ph type="title" idx="7"/>
          </p:nvPr>
        </p:nvSpPr>
        <p:spPr>
          <a:xfrm>
            <a:off x="820075" y="3215288"/>
            <a:ext cx="22455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84" name="Google Shape;784;p33"/>
          <p:cNvSpPr txBox="1">
            <a:spLocks noGrp="1"/>
          </p:cNvSpPr>
          <p:nvPr>
            <p:ph type="title" idx="8"/>
          </p:nvPr>
        </p:nvSpPr>
        <p:spPr>
          <a:xfrm>
            <a:off x="3449250" y="3215288"/>
            <a:ext cx="22455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85" name="Google Shape;785;p33"/>
          <p:cNvSpPr txBox="1">
            <a:spLocks noGrp="1"/>
          </p:cNvSpPr>
          <p:nvPr>
            <p:ph type="title" idx="9"/>
          </p:nvPr>
        </p:nvSpPr>
        <p:spPr>
          <a:xfrm>
            <a:off x="6078425" y="3215288"/>
            <a:ext cx="22455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500"/>
              <a:buNone/>
              <a:defRPr sz="19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grpSp>
        <p:nvGrpSpPr>
          <p:cNvPr id="786" name="Google Shape;786;p33"/>
          <p:cNvGrpSpPr/>
          <p:nvPr/>
        </p:nvGrpSpPr>
        <p:grpSpPr>
          <a:xfrm>
            <a:off x="8481223" y="450285"/>
            <a:ext cx="1456164" cy="352724"/>
            <a:chOff x="1178023" y="902835"/>
            <a:chExt cx="1456164" cy="352724"/>
          </a:xfrm>
        </p:grpSpPr>
        <p:grpSp>
          <p:nvGrpSpPr>
            <p:cNvPr id="787" name="Google Shape;787;p33"/>
            <p:cNvGrpSpPr/>
            <p:nvPr/>
          </p:nvGrpSpPr>
          <p:grpSpPr>
            <a:xfrm flipH="1">
              <a:off x="1178023" y="902835"/>
              <a:ext cx="1456164" cy="200324"/>
              <a:chOff x="6983150" y="691110"/>
              <a:chExt cx="1456164" cy="200324"/>
            </a:xfrm>
          </p:grpSpPr>
          <p:sp>
            <p:nvSpPr>
              <p:cNvPr id="788" name="Google Shape;788;p33"/>
              <p:cNvSpPr/>
              <p:nvPr/>
            </p:nvSpPr>
            <p:spPr>
              <a:xfrm flipH="1">
                <a:off x="8227485" y="6911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3"/>
              <p:cNvSpPr/>
              <p:nvPr/>
            </p:nvSpPr>
            <p:spPr>
              <a:xfrm flipH="1">
                <a:off x="6983150" y="747027"/>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3"/>
              <p:cNvSpPr/>
              <p:nvPr/>
            </p:nvSpPr>
            <p:spPr>
              <a:xfrm flipH="1">
                <a:off x="7840178" y="808559"/>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1" name="Google Shape;791;p33"/>
            <p:cNvSpPr/>
            <p:nvPr/>
          </p:nvSpPr>
          <p:spPr>
            <a:xfrm>
              <a:off x="1260451" y="11726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hanks">
  <p:cSld name="BLANK_1_1_1_1_1_1_2">
    <p:spTree>
      <p:nvGrpSpPr>
        <p:cNvPr id="1" name="Shape 792"/>
        <p:cNvGrpSpPr/>
        <p:nvPr/>
      </p:nvGrpSpPr>
      <p:grpSpPr>
        <a:xfrm>
          <a:off x="0" y="0"/>
          <a:ext cx="0" cy="0"/>
          <a:chOff x="0" y="0"/>
          <a:chExt cx="0" cy="0"/>
        </a:xfrm>
      </p:grpSpPr>
      <p:sp>
        <p:nvSpPr>
          <p:cNvPr id="793" name="Google Shape;793;p34"/>
          <p:cNvSpPr/>
          <p:nvPr/>
        </p:nvSpPr>
        <p:spPr>
          <a:xfrm rot="-622250">
            <a:off x="-595844" y="-333748"/>
            <a:ext cx="6243143" cy="1055464"/>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4"/>
          <p:cNvSpPr/>
          <p:nvPr/>
        </p:nvSpPr>
        <p:spPr>
          <a:xfrm>
            <a:off x="-474194" y="369656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4"/>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96" name="Google Shape;796;p34"/>
          <p:cNvGrpSpPr/>
          <p:nvPr/>
        </p:nvGrpSpPr>
        <p:grpSpPr>
          <a:xfrm flipH="1">
            <a:off x="6603649" y="-295217"/>
            <a:ext cx="3748408" cy="1896046"/>
            <a:chOff x="2663275" y="2656975"/>
            <a:chExt cx="2268600" cy="1147450"/>
          </a:xfrm>
        </p:grpSpPr>
        <p:sp>
          <p:nvSpPr>
            <p:cNvPr id="797" name="Google Shape;797;p34"/>
            <p:cNvSpPr/>
            <p:nvPr/>
          </p:nvSpPr>
          <p:spPr>
            <a:xfrm>
              <a:off x="2663750" y="2656975"/>
              <a:ext cx="2142500" cy="854250"/>
            </a:xfrm>
            <a:custGeom>
              <a:avLst/>
              <a:gdLst/>
              <a:ahLst/>
              <a:cxnLst/>
              <a:rect l="l" t="t" r="r" b="b"/>
              <a:pathLst>
                <a:path w="85700" h="34170" extrusionOk="0">
                  <a:moveTo>
                    <a:pt x="45239" y="0"/>
                  </a:moveTo>
                  <a:cubicBezTo>
                    <a:pt x="42593" y="0"/>
                    <a:pt x="39481" y="341"/>
                    <a:pt x="35824" y="1163"/>
                  </a:cubicBezTo>
                  <a:cubicBezTo>
                    <a:pt x="32501" y="1916"/>
                    <a:pt x="23843" y="9903"/>
                    <a:pt x="19669" y="11704"/>
                  </a:cubicBezTo>
                  <a:cubicBezTo>
                    <a:pt x="16036" y="13251"/>
                    <a:pt x="0" y="22377"/>
                    <a:pt x="8739" y="22377"/>
                  </a:cubicBezTo>
                  <a:cubicBezTo>
                    <a:pt x="10079" y="22377"/>
                    <a:pt x="12003" y="22162"/>
                    <a:pt x="14643" y="21672"/>
                  </a:cubicBezTo>
                  <a:lnTo>
                    <a:pt x="14643" y="21672"/>
                  </a:lnTo>
                  <a:cubicBezTo>
                    <a:pt x="14643" y="21672"/>
                    <a:pt x="13285" y="26174"/>
                    <a:pt x="17721" y="28105"/>
                  </a:cubicBezTo>
                  <a:cubicBezTo>
                    <a:pt x="20043" y="29104"/>
                    <a:pt x="23696" y="29782"/>
                    <a:pt x="27599" y="29782"/>
                  </a:cubicBezTo>
                  <a:cubicBezTo>
                    <a:pt x="31179" y="29782"/>
                    <a:pt x="34968" y="29212"/>
                    <a:pt x="38132" y="27794"/>
                  </a:cubicBezTo>
                  <a:cubicBezTo>
                    <a:pt x="38574" y="30855"/>
                    <a:pt x="42388" y="34129"/>
                    <a:pt x="43959" y="34162"/>
                  </a:cubicBezTo>
                  <a:cubicBezTo>
                    <a:pt x="44144" y="34165"/>
                    <a:pt x="44415" y="34170"/>
                    <a:pt x="44754" y="34170"/>
                  </a:cubicBezTo>
                  <a:cubicBezTo>
                    <a:pt x="47267" y="34170"/>
                    <a:pt x="53568" y="33931"/>
                    <a:pt x="57087" y="31493"/>
                  </a:cubicBezTo>
                  <a:cubicBezTo>
                    <a:pt x="57087" y="31493"/>
                    <a:pt x="85634" y="25355"/>
                    <a:pt x="85683" y="18857"/>
                  </a:cubicBezTo>
                  <a:cubicBezTo>
                    <a:pt x="85699" y="16745"/>
                    <a:pt x="75551" y="14290"/>
                    <a:pt x="75551" y="14290"/>
                  </a:cubicBezTo>
                  <a:cubicBezTo>
                    <a:pt x="75551" y="14290"/>
                    <a:pt x="76958" y="10935"/>
                    <a:pt x="74667" y="10133"/>
                  </a:cubicBezTo>
                  <a:cubicBezTo>
                    <a:pt x="72359" y="9347"/>
                    <a:pt x="59935" y="7890"/>
                    <a:pt x="59935" y="7890"/>
                  </a:cubicBezTo>
                  <a:cubicBezTo>
                    <a:pt x="59935" y="7890"/>
                    <a:pt x="57982" y="0"/>
                    <a:pt x="4523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4"/>
            <p:cNvSpPr/>
            <p:nvPr/>
          </p:nvSpPr>
          <p:spPr>
            <a:xfrm>
              <a:off x="3038425" y="3049825"/>
              <a:ext cx="754200" cy="754600"/>
            </a:xfrm>
            <a:custGeom>
              <a:avLst/>
              <a:gdLst/>
              <a:ahLst/>
              <a:cxnLst/>
              <a:rect l="l" t="t" r="r" b="b"/>
              <a:pathLst>
                <a:path w="30168" h="30184" extrusionOk="0">
                  <a:moveTo>
                    <a:pt x="30167" y="0"/>
                  </a:moveTo>
                  <a:lnTo>
                    <a:pt x="30167" y="0"/>
                  </a:lnTo>
                  <a:cubicBezTo>
                    <a:pt x="16827" y="6204"/>
                    <a:pt x="8905" y="24520"/>
                    <a:pt x="1899" y="26681"/>
                  </a:cubicBezTo>
                  <a:lnTo>
                    <a:pt x="0" y="30184"/>
                  </a:lnTo>
                  <a:cubicBezTo>
                    <a:pt x="6269" y="29693"/>
                    <a:pt x="18038" y="6155"/>
                    <a:pt x="30020" y="950"/>
                  </a:cubicBezTo>
                  <a:lnTo>
                    <a:pt x="30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4"/>
            <p:cNvSpPr/>
            <p:nvPr/>
          </p:nvSpPr>
          <p:spPr>
            <a:xfrm>
              <a:off x="3437400" y="3126900"/>
              <a:ext cx="802500" cy="247450"/>
            </a:xfrm>
            <a:custGeom>
              <a:avLst/>
              <a:gdLst/>
              <a:ahLst/>
              <a:cxnLst/>
              <a:rect l="l" t="t" r="r" b="b"/>
              <a:pathLst>
                <a:path w="32100" h="9898" extrusionOk="0">
                  <a:moveTo>
                    <a:pt x="21037" y="0"/>
                  </a:moveTo>
                  <a:cubicBezTo>
                    <a:pt x="15715" y="0"/>
                    <a:pt x="8967" y="1585"/>
                    <a:pt x="1932" y="7295"/>
                  </a:cubicBezTo>
                  <a:lnTo>
                    <a:pt x="0" y="9897"/>
                  </a:lnTo>
                  <a:cubicBezTo>
                    <a:pt x="0" y="9897"/>
                    <a:pt x="8463" y="2384"/>
                    <a:pt x="17859" y="1337"/>
                  </a:cubicBezTo>
                  <a:cubicBezTo>
                    <a:pt x="19479" y="1161"/>
                    <a:pt x="20930" y="1087"/>
                    <a:pt x="22224" y="1087"/>
                  </a:cubicBezTo>
                  <a:cubicBezTo>
                    <a:pt x="29116" y="1087"/>
                    <a:pt x="31575" y="3186"/>
                    <a:pt x="31575" y="3186"/>
                  </a:cubicBezTo>
                  <a:lnTo>
                    <a:pt x="32099" y="2466"/>
                  </a:lnTo>
                  <a:cubicBezTo>
                    <a:pt x="32099" y="2466"/>
                    <a:pt x="27677" y="0"/>
                    <a:pt x="210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4"/>
            <p:cNvSpPr/>
            <p:nvPr/>
          </p:nvSpPr>
          <p:spPr>
            <a:xfrm>
              <a:off x="3345325" y="2904150"/>
              <a:ext cx="202575" cy="568825"/>
            </a:xfrm>
            <a:custGeom>
              <a:avLst/>
              <a:gdLst/>
              <a:ahLst/>
              <a:cxnLst/>
              <a:rect l="l" t="t" r="r" b="b"/>
              <a:pathLst>
                <a:path w="8103" h="22753" extrusionOk="0">
                  <a:moveTo>
                    <a:pt x="5026" y="0"/>
                  </a:moveTo>
                  <a:lnTo>
                    <a:pt x="4666" y="327"/>
                  </a:lnTo>
                  <a:cubicBezTo>
                    <a:pt x="4666" y="327"/>
                    <a:pt x="5893" y="2979"/>
                    <a:pt x="4878" y="10296"/>
                  </a:cubicBezTo>
                  <a:cubicBezTo>
                    <a:pt x="3945" y="17023"/>
                    <a:pt x="1" y="22752"/>
                    <a:pt x="1" y="22752"/>
                  </a:cubicBezTo>
                  <a:lnTo>
                    <a:pt x="1310" y="21492"/>
                  </a:lnTo>
                  <a:cubicBezTo>
                    <a:pt x="8103" y="10722"/>
                    <a:pt x="5026" y="0"/>
                    <a:pt x="50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4"/>
            <p:cNvSpPr/>
            <p:nvPr/>
          </p:nvSpPr>
          <p:spPr>
            <a:xfrm>
              <a:off x="2663275" y="2657200"/>
              <a:ext cx="2142975" cy="663950"/>
            </a:xfrm>
            <a:custGeom>
              <a:avLst/>
              <a:gdLst/>
              <a:ahLst/>
              <a:cxnLst/>
              <a:rect l="l" t="t" r="r" b="b"/>
              <a:pathLst>
                <a:path w="85719" h="26558" extrusionOk="0">
                  <a:moveTo>
                    <a:pt x="45281" y="1"/>
                  </a:moveTo>
                  <a:cubicBezTo>
                    <a:pt x="42629" y="1"/>
                    <a:pt x="39510" y="343"/>
                    <a:pt x="35843" y="1170"/>
                  </a:cubicBezTo>
                  <a:cubicBezTo>
                    <a:pt x="32520" y="1907"/>
                    <a:pt x="23862" y="9911"/>
                    <a:pt x="19688" y="11695"/>
                  </a:cubicBezTo>
                  <a:cubicBezTo>
                    <a:pt x="16052" y="13243"/>
                    <a:pt x="0" y="22379"/>
                    <a:pt x="8773" y="22379"/>
                  </a:cubicBezTo>
                  <a:cubicBezTo>
                    <a:pt x="10113" y="22379"/>
                    <a:pt x="12032" y="22166"/>
                    <a:pt x="14662" y="21680"/>
                  </a:cubicBezTo>
                  <a:cubicBezTo>
                    <a:pt x="14662" y="21680"/>
                    <a:pt x="28003" y="18177"/>
                    <a:pt x="30736" y="16818"/>
                  </a:cubicBezTo>
                  <a:cubicBezTo>
                    <a:pt x="32111" y="16786"/>
                    <a:pt x="33470" y="16638"/>
                    <a:pt x="34812" y="16360"/>
                  </a:cubicBezTo>
                  <a:cubicBezTo>
                    <a:pt x="36734" y="17728"/>
                    <a:pt x="39498" y="18235"/>
                    <a:pt x="42384" y="18235"/>
                  </a:cubicBezTo>
                  <a:cubicBezTo>
                    <a:pt x="45129" y="18235"/>
                    <a:pt x="47984" y="17776"/>
                    <a:pt x="50329" y="17162"/>
                  </a:cubicBezTo>
                  <a:cubicBezTo>
                    <a:pt x="51655" y="17473"/>
                    <a:pt x="52997" y="17702"/>
                    <a:pt x="54356" y="17849"/>
                  </a:cubicBezTo>
                  <a:cubicBezTo>
                    <a:pt x="58113" y="22888"/>
                    <a:pt x="65635" y="23140"/>
                    <a:pt x="67101" y="23140"/>
                  </a:cubicBezTo>
                  <a:cubicBezTo>
                    <a:pt x="67264" y="23140"/>
                    <a:pt x="67353" y="23137"/>
                    <a:pt x="67353" y="23137"/>
                  </a:cubicBezTo>
                  <a:cubicBezTo>
                    <a:pt x="69006" y="24921"/>
                    <a:pt x="71641" y="25985"/>
                    <a:pt x="74457" y="26558"/>
                  </a:cubicBezTo>
                  <a:cubicBezTo>
                    <a:pt x="80431" y="24348"/>
                    <a:pt x="85685" y="21647"/>
                    <a:pt x="85702" y="18848"/>
                  </a:cubicBezTo>
                  <a:cubicBezTo>
                    <a:pt x="85718" y="16736"/>
                    <a:pt x="75570" y="14281"/>
                    <a:pt x="75570" y="14281"/>
                  </a:cubicBezTo>
                  <a:cubicBezTo>
                    <a:pt x="75570" y="14281"/>
                    <a:pt x="76977" y="10926"/>
                    <a:pt x="74686" y="10124"/>
                  </a:cubicBezTo>
                  <a:cubicBezTo>
                    <a:pt x="72378" y="9338"/>
                    <a:pt x="59954" y="7881"/>
                    <a:pt x="59954" y="7881"/>
                  </a:cubicBezTo>
                  <a:cubicBezTo>
                    <a:pt x="59954" y="7881"/>
                    <a:pt x="58004" y="1"/>
                    <a:pt x="45281" y="1"/>
                  </a:cubicBezTo>
                  <a:close/>
                </a:path>
              </a:pathLst>
            </a:custGeom>
            <a:solidFill>
              <a:srgbClr val="828234">
                <a:alpha val="58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4"/>
            <p:cNvSpPr/>
            <p:nvPr/>
          </p:nvSpPr>
          <p:spPr>
            <a:xfrm>
              <a:off x="2663425" y="2671700"/>
              <a:ext cx="2141175" cy="649450"/>
            </a:xfrm>
            <a:custGeom>
              <a:avLst/>
              <a:gdLst/>
              <a:ahLst/>
              <a:cxnLst/>
              <a:rect l="l" t="t" r="r" b="b"/>
              <a:pathLst>
                <a:path w="85647" h="25978" extrusionOk="0">
                  <a:moveTo>
                    <a:pt x="38767" y="1"/>
                  </a:moveTo>
                  <a:cubicBezTo>
                    <a:pt x="37818" y="148"/>
                    <a:pt x="36852" y="344"/>
                    <a:pt x="35821" y="574"/>
                  </a:cubicBezTo>
                  <a:cubicBezTo>
                    <a:pt x="32498" y="1327"/>
                    <a:pt x="20876" y="7874"/>
                    <a:pt x="19665" y="11099"/>
                  </a:cubicBezTo>
                  <a:cubicBezTo>
                    <a:pt x="16046" y="12660"/>
                    <a:pt x="0" y="21788"/>
                    <a:pt x="8736" y="21788"/>
                  </a:cubicBezTo>
                  <a:cubicBezTo>
                    <a:pt x="10076" y="21788"/>
                    <a:pt x="12000" y="21573"/>
                    <a:pt x="14640" y="21083"/>
                  </a:cubicBezTo>
                  <a:cubicBezTo>
                    <a:pt x="14640" y="21083"/>
                    <a:pt x="27980" y="17580"/>
                    <a:pt x="30730" y="16222"/>
                  </a:cubicBezTo>
                  <a:cubicBezTo>
                    <a:pt x="32089" y="16206"/>
                    <a:pt x="33464" y="16042"/>
                    <a:pt x="34806" y="15780"/>
                  </a:cubicBezTo>
                  <a:cubicBezTo>
                    <a:pt x="36720" y="17140"/>
                    <a:pt x="39481" y="17643"/>
                    <a:pt x="42366" y="17643"/>
                  </a:cubicBezTo>
                  <a:cubicBezTo>
                    <a:pt x="45108" y="17643"/>
                    <a:pt x="47962" y="17188"/>
                    <a:pt x="50307" y="16582"/>
                  </a:cubicBezTo>
                  <a:cubicBezTo>
                    <a:pt x="51633" y="16877"/>
                    <a:pt x="52991" y="17106"/>
                    <a:pt x="54334" y="17269"/>
                  </a:cubicBezTo>
                  <a:cubicBezTo>
                    <a:pt x="58105" y="22308"/>
                    <a:pt x="65628" y="22560"/>
                    <a:pt x="67095" y="22560"/>
                  </a:cubicBezTo>
                  <a:cubicBezTo>
                    <a:pt x="67258" y="22560"/>
                    <a:pt x="67347" y="22557"/>
                    <a:pt x="67347" y="22557"/>
                  </a:cubicBezTo>
                  <a:cubicBezTo>
                    <a:pt x="69000" y="24341"/>
                    <a:pt x="71635" y="25405"/>
                    <a:pt x="74451" y="25978"/>
                  </a:cubicBezTo>
                  <a:cubicBezTo>
                    <a:pt x="80098" y="23899"/>
                    <a:pt x="85090" y="21362"/>
                    <a:pt x="85647" y="18743"/>
                  </a:cubicBezTo>
                  <a:lnTo>
                    <a:pt x="85647" y="18743"/>
                  </a:lnTo>
                  <a:cubicBezTo>
                    <a:pt x="83220" y="19150"/>
                    <a:pt x="81067" y="19327"/>
                    <a:pt x="79156" y="19327"/>
                  </a:cubicBezTo>
                  <a:cubicBezTo>
                    <a:pt x="66409" y="19327"/>
                    <a:pt x="64466" y="11442"/>
                    <a:pt x="64466" y="11442"/>
                  </a:cubicBezTo>
                  <a:cubicBezTo>
                    <a:pt x="64466" y="11442"/>
                    <a:pt x="62183" y="12036"/>
                    <a:pt x="59073" y="12036"/>
                  </a:cubicBezTo>
                  <a:cubicBezTo>
                    <a:pt x="56206" y="12036"/>
                    <a:pt x="52637" y="11532"/>
                    <a:pt x="49505" y="9593"/>
                  </a:cubicBezTo>
                  <a:cubicBezTo>
                    <a:pt x="47410" y="8300"/>
                    <a:pt x="48834" y="5026"/>
                    <a:pt x="48834" y="5026"/>
                  </a:cubicBezTo>
                  <a:cubicBezTo>
                    <a:pt x="48834" y="5026"/>
                    <a:pt x="38685" y="2571"/>
                    <a:pt x="38702" y="459"/>
                  </a:cubicBezTo>
                  <a:cubicBezTo>
                    <a:pt x="38702" y="312"/>
                    <a:pt x="38718" y="148"/>
                    <a:pt x="3876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4"/>
            <p:cNvSpPr/>
            <p:nvPr/>
          </p:nvSpPr>
          <p:spPr>
            <a:xfrm>
              <a:off x="4161700" y="2767875"/>
              <a:ext cx="77775" cy="69225"/>
            </a:xfrm>
            <a:custGeom>
              <a:avLst/>
              <a:gdLst/>
              <a:ahLst/>
              <a:cxnLst/>
              <a:rect l="l" t="t" r="r" b="b"/>
              <a:pathLst>
                <a:path w="3111" h="2769" extrusionOk="0">
                  <a:moveTo>
                    <a:pt x="3111" y="0"/>
                  </a:moveTo>
                  <a:cubicBezTo>
                    <a:pt x="1376" y="360"/>
                    <a:pt x="1" y="1441"/>
                    <a:pt x="819" y="1965"/>
                  </a:cubicBezTo>
                  <a:lnTo>
                    <a:pt x="999" y="2406"/>
                  </a:lnTo>
                  <a:cubicBezTo>
                    <a:pt x="1168" y="2662"/>
                    <a:pt x="1339" y="2768"/>
                    <a:pt x="1506" y="2768"/>
                  </a:cubicBezTo>
                  <a:cubicBezTo>
                    <a:pt x="2356" y="2768"/>
                    <a:pt x="3111" y="0"/>
                    <a:pt x="31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4"/>
            <p:cNvSpPr/>
            <p:nvPr/>
          </p:nvSpPr>
          <p:spPr>
            <a:xfrm>
              <a:off x="4125625" y="2717950"/>
              <a:ext cx="69400" cy="73650"/>
            </a:xfrm>
            <a:custGeom>
              <a:avLst/>
              <a:gdLst/>
              <a:ahLst/>
              <a:cxnLst/>
              <a:rect l="l" t="t" r="r" b="b"/>
              <a:pathLst>
                <a:path w="2776" h="2946" extrusionOk="0">
                  <a:moveTo>
                    <a:pt x="2049" y="0"/>
                  </a:moveTo>
                  <a:cubicBezTo>
                    <a:pt x="719" y="1171"/>
                    <a:pt x="1" y="2670"/>
                    <a:pt x="879" y="2670"/>
                  </a:cubicBezTo>
                  <a:cubicBezTo>
                    <a:pt x="897" y="2670"/>
                    <a:pt x="916" y="2670"/>
                    <a:pt x="936" y="2668"/>
                  </a:cubicBezTo>
                  <a:lnTo>
                    <a:pt x="1296" y="2881"/>
                  </a:lnTo>
                  <a:cubicBezTo>
                    <a:pt x="1419" y="2925"/>
                    <a:pt x="1528" y="2945"/>
                    <a:pt x="1623" y="2945"/>
                  </a:cubicBezTo>
                  <a:cubicBezTo>
                    <a:pt x="2775" y="2945"/>
                    <a:pt x="2049" y="1"/>
                    <a:pt x="20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4"/>
            <p:cNvSpPr/>
            <p:nvPr/>
          </p:nvSpPr>
          <p:spPr>
            <a:xfrm>
              <a:off x="4040575" y="3171900"/>
              <a:ext cx="67950" cy="73125"/>
            </a:xfrm>
            <a:custGeom>
              <a:avLst/>
              <a:gdLst/>
              <a:ahLst/>
              <a:cxnLst/>
              <a:rect l="l" t="t" r="r" b="b"/>
              <a:pathLst>
                <a:path w="2718" h="2925" extrusionOk="0">
                  <a:moveTo>
                    <a:pt x="1159" y="0"/>
                  </a:moveTo>
                  <a:cubicBezTo>
                    <a:pt x="274" y="0"/>
                    <a:pt x="1" y="2925"/>
                    <a:pt x="1" y="2925"/>
                  </a:cubicBezTo>
                  <a:cubicBezTo>
                    <a:pt x="1588" y="2139"/>
                    <a:pt x="2718" y="813"/>
                    <a:pt x="1834" y="568"/>
                  </a:cubicBezTo>
                  <a:lnTo>
                    <a:pt x="1588" y="208"/>
                  </a:lnTo>
                  <a:cubicBezTo>
                    <a:pt x="1431" y="63"/>
                    <a:pt x="1288" y="0"/>
                    <a:pt x="11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4"/>
            <p:cNvSpPr/>
            <p:nvPr/>
          </p:nvSpPr>
          <p:spPr>
            <a:xfrm>
              <a:off x="2990750" y="3208425"/>
              <a:ext cx="64475" cy="76300"/>
            </a:xfrm>
            <a:custGeom>
              <a:avLst/>
              <a:gdLst/>
              <a:ahLst/>
              <a:cxnLst/>
              <a:rect l="l" t="t" r="r" b="b"/>
              <a:pathLst>
                <a:path w="2579" h="3052" extrusionOk="0">
                  <a:moveTo>
                    <a:pt x="994" y="1"/>
                  </a:moveTo>
                  <a:cubicBezTo>
                    <a:pt x="1" y="1"/>
                    <a:pt x="107" y="3052"/>
                    <a:pt x="107" y="3052"/>
                  </a:cubicBezTo>
                  <a:cubicBezTo>
                    <a:pt x="1629" y="1988"/>
                    <a:pt x="2578" y="482"/>
                    <a:pt x="1662" y="400"/>
                  </a:cubicBezTo>
                  <a:lnTo>
                    <a:pt x="1367" y="122"/>
                  </a:lnTo>
                  <a:cubicBezTo>
                    <a:pt x="1228" y="38"/>
                    <a:pt x="1104" y="1"/>
                    <a:pt x="9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4"/>
            <p:cNvSpPr/>
            <p:nvPr/>
          </p:nvSpPr>
          <p:spPr>
            <a:xfrm>
              <a:off x="3037200" y="3207650"/>
              <a:ext cx="54050" cy="63975"/>
            </a:xfrm>
            <a:custGeom>
              <a:avLst/>
              <a:gdLst/>
              <a:ahLst/>
              <a:cxnLst/>
              <a:rect l="l" t="t" r="r" b="b"/>
              <a:pathLst>
                <a:path w="2162" h="2559" extrusionOk="0">
                  <a:moveTo>
                    <a:pt x="1754" y="0"/>
                  </a:moveTo>
                  <a:cubicBezTo>
                    <a:pt x="1700" y="0"/>
                    <a:pt x="1634" y="23"/>
                    <a:pt x="1555" y="71"/>
                  </a:cubicBezTo>
                  <a:lnTo>
                    <a:pt x="1244" y="38"/>
                  </a:lnTo>
                  <a:cubicBezTo>
                    <a:pt x="0" y="202"/>
                    <a:pt x="1211" y="2559"/>
                    <a:pt x="1211" y="2559"/>
                  </a:cubicBezTo>
                  <a:cubicBezTo>
                    <a:pt x="1890" y="1273"/>
                    <a:pt x="2161" y="0"/>
                    <a:pt x="17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4"/>
            <p:cNvSpPr/>
            <p:nvPr/>
          </p:nvSpPr>
          <p:spPr>
            <a:xfrm>
              <a:off x="3121075" y="2888175"/>
              <a:ext cx="59275" cy="47525"/>
            </a:xfrm>
            <a:custGeom>
              <a:avLst/>
              <a:gdLst/>
              <a:ahLst/>
              <a:cxnLst/>
              <a:rect l="l" t="t" r="r" b="b"/>
              <a:pathLst>
                <a:path w="2371" h="1901" extrusionOk="0">
                  <a:moveTo>
                    <a:pt x="5" y="1"/>
                  </a:moveTo>
                  <a:cubicBezTo>
                    <a:pt x="2" y="1"/>
                    <a:pt x="1" y="1"/>
                    <a:pt x="1" y="1"/>
                  </a:cubicBezTo>
                  <a:cubicBezTo>
                    <a:pt x="255" y="1089"/>
                    <a:pt x="732" y="1900"/>
                    <a:pt x="1056" y="1900"/>
                  </a:cubicBezTo>
                  <a:cubicBezTo>
                    <a:pt x="1171" y="1900"/>
                    <a:pt x="1267" y="1799"/>
                    <a:pt x="1326" y="1572"/>
                  </a:cubicBezTo>
                  <a:lnTo>
                    <a:pt x="1572" y="1294"/>
                  </a:lnTo>
                  <a:cubicBezTo>
                    <a:pt x="2370" y="16"/>
                    <a:pt x="115" y="1"/>
                    <a:pt x="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4"/>
            <p:cNvSpPr/>
            <p:nvPr/>
          </p:nvSpPr>
          <p:spPr>
            <a:xfrm>
              <a:off x="3165950" y="2825150"/>
              <a:ext cx="54600" cy="61075"/>
            </a:xfrm>
            <a:custGeom>
              <a:avLst/>
              <a:gdLst/>
              <a:ahLst/>
              <a:cxnLst/>
              <a:rect l="l" t="t" r="r" b="b"/>
              <a:pathLst>
                <a:path w="2184" h="2443" extrusionOk="0">
                  <a:moveTo>
                    <a:pt x="186" y="1"/>
                  </a:moveTo>
                  <a:cubicBezTo>
                    <a:pt x="1" y="1313"/>
                    <a:pt x="137" y="2443"/>
                    <a:pt x="474" y="2443"/>
                  </a:cubicBezTo>
                  <a:cubicBezTo>
                    <a:pt x="553" y="2443"/>
                    <a:pt x="643" y="2380"/>
                    <a:pt x="743" y="2243"/>
                  </a:cubicBezTo>
                  <a:lnTo>
                    <a:pt x="1037" y="2112"/>
                  </a:lnTo>
                  <a:cubicBezTo>
                    <a:pt x="2183" y="1294"/>
                    <a:pt x="186" y="1"/>
                    <a:pt x="1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4"/>
            <p:cNvSpPr/>
            <p:nvPr/>
          </p:nvSpPr>
          <p:spPr>
            <a:xfrm>
              <a:off x="4083900" y="3213050"/>
              <a:ext cx="54150" cy="54075"/>
            </a:xfrm>
            <a:custGeom>
              <a:avLst/>
              <a:gdLst/>
              <a:ahLst/>
              <a:cxnLst/>
              <a:rect l="l" t="t" r="r" b="b"/>
              <a:pathLst>
                <a:path w="2166" h="2163" extrusionOk="0">
                  <a:moveTo>
                    <a:pt x="1177" y="1"/>
                  </a:moveTo>
                  <a:cubicBezTo>
                    <a:pt x="1" y="1"/>
                    <a:pt x="1034" y="2163"/>
                    <a:pt x="1034" y="2163"/>
                  </a:cubicBezTo>
                  <a:cubicBezTo>
                    <a:pt x="1824" y="1134"/>
                    <a:pt x="2166" y="52"/>
                    <a:pt x="1689" y="52"/>
                  </a:cubicBezTo>
                  <a:cubicBezTo>
                    <a:pt x="1643" y="52"/>
                    <a:pt x="1588" y="62"/>
                    <a:pt x="1525" y="84"/>
                  </a:cubicBezTo>
                  <a:lnTo>
                    <a:pt x="1230" y="2"/>
                  </a:lnTo>
                  <a:cubicBezTo>
                    <a:pt x="1212" y="1"/>
                    <a:pt x="1194" y="1"/>
                    <a:pt x="11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4"/>
            <p:cNvSpPr/>
            <p:nvPr/>
          </p:nvSpPr>
          <p:spPr>
            <a:xfrm>
              <a:off x="4837725" y="3166850"/>
              <a:ext cx="94150" cy="52000"/>
            </a:xfrm>
            <a:custGeom>
              <a:avLst/>
              <a:gdLst/>
              <a:ahLst/>
              <a:cxnLst/>
              <a:rect l="l" t="t" r="r" b="b"/>
              <a:pathLst>
                <a:path w="3766" h="2080" extrusionOk="0">
                  <a:moveTo>
                    <a:pt x="1081" y="1"/>
                  </a:moveTo>
                  <a:lnTo>
                    <a:pt x="1" y="999"/>
                  </a:lnTo>
                  <a:lnTo>
                    <a:pt x="901" y="2079"/>
                  </a:lnTo>
                  <a:lnTo>
                    <a:pt x="3765" y="983"/>
                  </a:lnTo>
                  <a:lnTo>
                    <a:pt x="108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4"/>
            <p:cNvSpPr/>
            <p:nvPr/>
          </p:nvSpPr>
          <p:spPr>
            <a:xfrm>
              <a:off x="4814400" y="3131650"/>
              <a:ext cx="62225" cy="51600"/>
            </a:xfrm>
            <a:custGeom>
              <a:avLst/>
              <a:gdLst/>
              <a:ahLst/>
              <a:cxnLst/>
              <a:rect l="l" t="t" r="r" b="b"/>
              <a:pathLst>
                <a:path w="2489" h="2064" extrusionOk="0">
                  <a:moveTo>
                    <a:pt x="2489" y="1"/>
                  </a:moveTo>
                  <a:lnTo>
                    <a:pt x="737" y="345"/>
                  </a:lnTo>
                  <a:lnTo>
                    <a:pt x="1" y="1294"/>
                  </a:lnTo>
                  <a:lnTo>
                    <a:pt x="721" y="2063"/>
                  </a:lnTo>
                  <a:lnTo>
                    <a:pt x="1867" y="1114"/>
                  </a:lnTo>
                  <a:lnTo>
                    <a:pt x="248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4"/>
            <p:cNvSpPr/>
            <p:nvPr/>
          </p:nvSpPr>
          <p:spPr>
            <a:xfrm>
              <a:off x="4505025" y="3342000"/>
              <a:ext cx="56500" cy="72450"/>
            </a:xfrm>
            <a:custGeom>
              <a:avLst/>
              <a:gdLst/>
              <a:ahLst/>
              <a:cxnLst/>
              <a:rect l="l" t="t" r="r" b="b"/>
              <a:pathLst>
                <a:path w="2260" h="2898" extrusionOk="0">
                  <a:moveTo>
                    <a:pt x="1032" y="0"/>
                  </a:moveTo>
                  <a:lnTo>
                    <a:pt x="1" y="917"/>
                  </a:lnTo>
                  <a:lnTo>
                    <a:pt x="1229" y="2898"/>
                  </a:lnTo>
                  <a:lnTo>
                    <a:pt x="2260" y="1097"/>
                  </a:lnTo>
                  <a:lnTo>
                    <a:pt x="103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4"/>
            <p:cNvSpPr/>
            <p:nvPr/>
          </p:nvSpPr>
          <p:spPr>
            <a:xfrm>
              <a:off x="4551675" y="3332175"/>
              <a:ext cx="94975" cy="39725"/>
            </a:xfrm>
            <a:custGeom>
              <a:avLst/>
              <a:gdLst/>
              <a:ahLst/>
              <a:cxnLst/>
              <a:rect l="l" t="t" r="r" b="b"/>
              <a:pathLst>
                <a:path w="3799" h="1589" extrusionOk="0">
                  <a:moveTo>
                    <a:pt x="1605" y="1"/>
                  </a:moveTo>
                  <a:lnTo>
                    <a:pt x="1" y="426"/>
                  </a:lnTo>
                  <a:lnTo>
                    <a:pt x="1343" y="1588"/>
                  </a:lnTo>
                  <a:lnTo>
                    <a:pt x="3798" y="1310"/>
                  </a:lnTo>
                  <a:lnTo>
                    <a:pt x="160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4"/>
            <p:cNvSpPr/>
            <p:nvPr/>
          </p:nvSpPr>
          <p:spPr>
            <a:xfrm>
              <a:off x="4327450" y="3259325"/>
              <a:ext cx="60975" cy="63050"/>
            </a:xfrm>
            <a:custGeom>
              <a:avLst/>
              <a:gdLst/>
              <a:ahLst/>
              <a:cxnLst/>
              <a:rect l="l" t="t" r="r" b="b"/>
              <a:pathLst>
                <a:path w="2439" h="2522" extrusionOk="0">
                  <a:moveTo>
                    <a:pt x="1375" y="1"/>
                  </a:moveTo>
                  <a:lnTo>
                    <a:pt x="0" y="148"/>
                  </a:lnTo>
                  <a:lnTo>
                    <a:pt x="33" y="1556"/>
                  </a:lnTo>
                  <a:lnTo>
                    <a:pt x="2439" y="2522"/>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6" name="Google Shape;816;p34"/>
          <p:cNvGrpSpPr/>
          <p:nvPr/>
        </p:nvGrpSpPr>
        <p:grpSpPr>
          <a:xfrm flipH="1">
            <a:off x="5029054" y="215982"/>
            <a:ext cx="1222439" cy="464925"/>
            <a:chOff x="1137795" y="3053701"/>
            <a:chExt cx="872735" cy="331924"/>
          </a:xfrm>
        </p:grpSpPr>
        <p:sp>
          <p:nvSpPr>
            <p:cNvPr id="817" name="Google Shape;817;p34"/>
            <p:cNvSpPr/>
            <p:nvPr/>
          </p:nvSpPr>
          <p:spPr>
            <a:xfrm>
              <a:off x="1298543" y="3053701"/>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4"/>
            <p:cNvSpPr/>
            <p:nvPr/>
          </p:nvSpPr>
          <p:spPr>
            <a:xfrm>
              <a:off x="1137795" y="3249800"/>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4"/>
            <p:cNvSpPr/>
            <p:nvPr/>
          </p:nvSpPr>
          <p:spPr>
            <a:xfrm>
              <a:off x="1738875"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4"/>
            <p:cNvSpPr/>
            <p:nvPr/>
          </p:nvSpPr>
          <p:spPr>
            <a:xfrm>
              <a:off x="1564275" y="3205850"/>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4"/>
            <p:cNvSpPr/>
            <p:nvPr/>
          </p:nvSpPr>
          <p:spPr>
            <a:xfrm>
              <a:off x="1922629" y="3290875"/>
              <a:ext cx="87900" cy="94750"/>
            </a:xfrm>
            <a:custGeom>
              <a:avLst/>
              <a:gdLst/>
              <a:ahLst/>
              <a:cxnLst/>
              <a:rect l="l" t="t" r="r" b="b"/>
              <a:pathLst>
                <a:path w="3516" h="3790" extrusionOk="0">
                  <a:moveTo>
                    <a:pt x="3447" y="1"/>
                  </a:moveTo>
                  <a:lnTo>
                    <a:pt x="2580" y="2352"/>
                  </a:lnTo>
                  <a:lnTo>
                    <a:pt x="0" y="3790"/>
                  </a:lnTo>
                  <a:lnTo>
                    <a:pt x="3515" y="3014"/>
                  </a:lnTo>
                  <a:lnTo>
                    <a:pt x="3447"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2" name="Google Shape;822;p34"/>
          <p:cNvSpPr txBox="1">
            <a:spLocks noGrp="1"/>
          </p:cNvSpPr>
          <p:nvPr>
            <p:ph type="subTitle" idx="1"/>
          </p:nvPr>
        </p:nvSpPr>
        <p:spPr>
          <a:xfrm>
            <a:off x="715100" y="1600475"/>
            <a:ext cx="3966600" cy="996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823" name="Google Shape;823;p34"/>
          <p:cNvSpPr txBox="1">
            <a:spLocks noGrp="1"/>
          </p:cNvSpPr>
          <p:nvPr>
            <p:ph type="ctrTitle"/>
          </p:nvPr>
        </p:nvSpPr>
        <p:spPr>
          <a:xfrm>
            <a:off x="719600" y="617725"/>
            <a:ext cx="3852300" cy="915000"/>
          </a:xfrm>
          <a:prstGeom prst="rect">
            <a:avLst/>
          </a:prstGeom>
        </p:spPr>
        <p:txBody>
          <a:bodyPr spcFirstLastPara="1" wrap="square" lIns="91425" tIns="91425" rIns="91425" bIns="91425" anchor="ctr" anchorCtr="0">
            <a:noAutofit/>
          </a:bodyPr>
          <a:lstStyle>
            <a:lvl1pPr lvl="0" rtl="0">
              <a:spcBef>
                <a:spcPts val="0"/>
              </a:spcBef>
              <a:spcAft>
                <a:spcPts val="0"/>
              </a:spcAft>
              <a:buSzPts val="5200"/>
              <a:buNone/>
              <a:defRPr sz="65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824" name="Google Shape;824;p34"/>
          <p:cNvSpPr txBox="1"/>
          <p:nvPr/>
        </p:nvSpPr>
        <p:spPr>
          <a:xfrm>
            <a:off x="719600" y="3167525"/>
            <a:ext cx="4121100" cy="534900"/>
          </a:xfrm>
          <a:prstGeom prst="rect">
            <a:avLst/>
          </a:prstGeom>
          <a:noFill/>
          <a:ln>
            <a:noFill/>
          </a:ln>
        </p:spPr>
        <p:txBody>
          <a:bodyPr spcFirstLastPara="1" wrap="square" lIns="91425" tIns="91425" rIns="91425" bIns="91425" anchor="ctr" anchorCtr="0">
            <a:noAutofit/>
          </a:bodyPr>
          <a:lstStyle/>
          <a:p>
            <a:pPr marL="0" lvl="0" indent="0" algn="l" rtl="0">
              <a:spcBef>
                <a:spcPts val="300"/>
              </a:spcBef>
              <a:spcAft>
                <a:spcPts val="0"/>
              </a:spcAft>
              <a:buNone/>
            </a:pPr>
            <a:r>
              <a:rPr lang="en" sz="1000">
                <a:solidFill>
                  <a:schemeClr val="dk2"/>
                </a:solidFill>
                <a:latin typeface="Lato"/>
                <a:ea typeface="Lato"/>
                <a:cs typeface="Lato"/>
                <a:sym typeface="Lato"/>
              </a:rPr>
              <a:t>CREDITS: This presentation template was created by </a:t>
            </a:r>
            <a:r>
              <a:rPr lang="en" sz="1000" b="1">
                <a:solidFill>
                  <a:schemeClr val="dk2"/>
                </a:solidFill>
                <a:uFill>
                  <a:noFill/>
                </a:uFill>
                <a:latin typeface="Lato"/>
                <a:ea typeface="Lato"/>
                <a:cs typeface="Lato"/>
                <a:sym typeface="Lato"/>
                <a:hlinkClick r:id="rId2">
                  <a:extLst>
                    <a:ext uri="{A12FA001-AC4F-418D-AE19-62706E023703}">
                      <ahyp:hlinkClr xmlns:ahyp="http://schemas.microsoft.com/office/drawing/2018/hyperlinkcolor" val="tx"/>
                    </a:ext>
                  </a:extLst>
                </a:hlinkClick>
              </a:rPr>
              <a:t>Slidesgo</a:t>
            </a:r>
            <a:r>
              <a:rPr lang="en" sz="1000">
                <a:solidFill>
                  <a:schemeClr val="dk2"/>
                </a:solidFill>
                <a:latin typeface="Lato"/>
                <a:ea typeface="Lato"/>
                <a:cs typeface="Lato"/>
                <a:sym typeface="Lato"/>
              </a:rPr>
              <a:t>, including icons by </a:t>
            </a:r>
            <a:r>
              <a:rPr lang="en" sz="1000" b="1">
                <a:solidFill>
                  <a:schemeClr val="dk2"/>
                </a:solidFill>
                <a:uFill>
                  <a:noFill/>
                </a:uFill>
                <a:latin typeface="Lato"/>
                <a:ea typeface="Lato"/>
                <a:cs typeface="Lato"/>
                <a:sym typeface="Lato"/>
                <a:hlinkClick r:id="rId3">
                  <a:extLst>
                    <a:ext uri="{A12FA001-AC4F-418D-AE19-62706E023703}">
                      <ahyp:hlinkClr xmlns:ahyp="http://schemas.microsoft.com/office/drawing/2018/hyperlinkcolor" val="tx"/>
                    </a:ext>
                  </a:extLst>
                </a:hlinkClick>
              </a:rPr>
              <a:t>Flaticon</a:t>
            </a:r>
            <a:r>
              <a:rPr lang="en" sz="1000">
                <a:solidFill>
                  <a:schemeClr val="dk2"/>
                </a:solidFill>
                <a:latin typeface="Lato"/>
                <a:ea typeface="Lato"/>
                <a:cs typeface="Lato"/>
                <a:sym typeface="Lato"/>
              </a:rPr>
              <a:t>, and infographics &amp; images by </a:t>
            </a:r>
            <a:r>
              <a:rPr lang="en" sz="1000" b="1">
                <a:solidFill>
                  <a:schemeClr val="dk2"/>
                </a:solidFill>
                <a:uFill>
                  <a:noFill/>
                </a:uFill>
                <a:latin typeface="Lato"/>
                <a:ea typeface="Lato"/>
                <a:cs typeface="Lato"/>
                <a:sym typeface="Lato"/>
                <a:hlinkClick r:id="rId4">
                  <a:extLst>
                    <a:ext uri="{A12FA001-AC4F-418D-AE19-62706E023703}">
                      <ahyp:hlinkClr xmlns:ahyp="http://schemas.microsoft.com/office/drawing/2018/hyperlinkcolor" val="tx"/>
                    </a:ext>
                  </a:extLst>
                </a:hlinkClick>
              </a:rPr>
              <a:t>Freepik</a:t>
            </a:r>
            <a:endParaRPr sz="1000" b="1">
              <a:solidFill>
                <a:schemeClr val="dk2"/>
              </a:solidFill>
              <a:latin typeface="Lato"/>
              <a:ea typeface="Lato"/>
              <a:cs typeface="Lato"/>
              <a:sym typeface="Lato"/>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825"/>
        <p:cNvGrpSpPr/>
        <p:nvPr/>
      </p:nvGrpSpPr>
      <p:grpSpPr>
        <a:xfrm>
          <a:off x="0" y="0"/>
          <a:ext cx="0" cy="0"/>
          <a:chOff x="0" y="0"/>
          <a:chExt cx="0" cy="0"/>
        </a:xfrm>
      </p:grpSpPr>
      <p:sp>
        <p:nvSpPr>
          <p:cNvPr id="826" name="Google Shape;826;p35"/>
          <p:cNvSpPr txBox="1">
            <a:spLocks noGrp="1"/>
          </p:cNvSpPr>
          <p:nvPr>
            <p:ph type="sldNum" idx="12"/>
          </p:nvPr>
        </p:nvSpPr>
        <p:spPr>
          <a:xfrm>
            <a:off x="8404384" y="4673651"/>
            <a:ext cx="548700" cy="393600"/>
          </a:xfrm>
          <a:prstGeom prst="rect">
            <a:avLst/>
          </a:prstGeom>
          <a:noFill/>
          <a:ln>
            <a:noFill/>
          </a:ln>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
              <a:t>‹#›</a:t>
            </a:fld>
            <a:endParaRPr/>
          </a:p>
        </p:txBody>
      </p:sp>
      <p:sp>
        <p:nvSpPr>
          <p:cNvPr id="827" name="Google Shape;827;p35"/>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8" name="Google Shape;828;p35"/>
          <p:cNvGrpSpPr/>
          <p:nvPr/>
        </p:nvGrpSpPr>
        <p:grpSpPr>
          <a:xfrm flipH="1">
            <a:off x="-635638" y="-835359"/>
            <a:ext cx="11550714" cy="1723521"/>
            <a:chOff x="1023948" y="2412214"/>
            <a:chExt cx="6171902" cy="920930"/>
          </a:xfrm>
        </p:grpSpPr>
        <p:sp>
          <p:nvSpPr>
            <p:cNvPr id="829" name="Google Shape;829;p35"/>
            <p:cNvSpPr/>
            <p:nvPr/>
          </p:nvSpPr>
          <p:spPr>
            <a:xfrm rot="-372021">
              <a:off x="1044646" y="2590706"/>
              <a:ext cx="3335781" cy="563946"/>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5"/>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1" name="Google Shape;831;p35"/>
          <p:cNvGrpSpPr/>
          <p:nvPr/>
        </p:nvGrpSpPr>
        <p:grpSpPr>
          <a:xfrm>
            <a:off x="-294181" y="4283027"/>
            <a:ext cx="1424216" cy="767468"/>
            <a:chOff x="-294181" y="4283027"/>
            <a:chExt cx="1424216" cy="767468"/>
          </a:xfrm>
        </p:grpSpPr>
        <p:sp>
          <p:nvSpPr>
            <p:cNvPr id="832" name="Google Shape;832;p35"/>
            <p:cNvSpPr/>
            <p:nvPr/>
          </p:nvSpPr>
          <p:spPr>
            <a:xfrm>
              <a:off x="-294181" y="4283027"/>
              <a:ext cx="956296" cy="767468"/>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4"/>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833" name="Google Shape;833;p35"/>
            <p:cNvSpPr/>
            <p:nvPr/>
          </p:nvSpPr>
          <p:spPr>
            <a:xfrm>
              <a:off x="476820" y="4548342"/>
              <a:ext cx="653215" cy="492022"/>
            </a:xfrm>
            <a:custGeom>
              <a:avLst/>
              <a:gdLst/>
              <a:ahLst/>
              <a:cxnLst/>
              <a:rect l="l" t="t" r="r" b="b"/>
              <a:pathLst>
                <a:path w="11606" h="8742" extrusionOk="0">
                  <a:moveTo>
                    <a:pt x="5802" y="1"/>
                  </a:moveTo>
                  <a:cubicBezTo>
                    <a:pt x="5794" y="1"/>
                    <a:pt x="5786" y="1"/>
                    <a:pt x="5779" y="1"/>
                  </a:cubicBezTo>
                  <a:cubicBezTo>
                    <a:pt x="2570" y="17"/>
                    <a:pt x="0" y="3373"/>
                    <a:pt x="0" y="7498"/>
                  </a:cubicBezTo>
                  <a:cubicBezTo>
                    <a:pt x="0" y="7907"/>
                    <a:pt x="33" y="8316"/>
                    <a:pt x="82" y="8742"/>
                  </a:cubicBezTo>
                  <a:lnTo>
                    <a:pt x="11524" y="8676"/>
                  </a:lnTo>
                  <a:cubicBezTo>
                    <a:pt x="11589" y="8267"/>
                    <a:pt x="11606" y="7842"/>
                    <a:pt x="11606" y="7432"/>
                  </a:cubicBezTo>
                  <a:cubicBezTo>
                    <a:pt x="11589" y="3334"/>
                    <a:pt x="8999" y="1"/>
                    <a:pt x="5802" y="1"/>
                  </a:cubicBezTo>
                  <a:close/>
                </a:path>
              </a:pathLst>
            </a:custGeom>
            <a:solidFill>
              <a:schemeClr val="accent4"/>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834" name="Google Shape;834;p35"/>
            <p:cNvSpPr/>
            <p:nvPr/>
          </p:nvSpPr>
          <p:spPr>
            <a:xfrm>
              <a:off x="614993" y="4564946"/>
              <a:ext cx="469002" cy="282876"/>
            </a:xfrm>
            <a:custGeom>
              <a:avLst/>
              <a:gdLst/>
              <a:ahLst/>
              <a:cxnLst/>
              <a:rect l="l" t="t" r="r" b="b"/>
              <a:pathLst>
                <a:path w="8333" h="5026" extrusionOk="0">
                  <a:moveTo>
                    <a:pt x="3324" y="1"/>
                  </a:moveTo>
                  <a:cubicBezTo>
                    <a:pt x="2079" y="33"/>
                    <a:pt x="885" y="524"/>
                    <a:pt x="1" y="1376"/>
                  </a:cubicBezTo>
                  <a:cubicBezTo>
                    <a:pt x="1010" y="3557"/>
                    <a:pt x="2861" y="5026"/>
                    <a:pt x="4974" y="5026"/>
                  </a:cubicBezTo>
                  <a:cubicBezTo>
                    <a:pt x="4986" y="5026"/>
                    <a:pt x="4998" y="5026"/>
                    <a:pt x="5009" y="5026"/>
                  </a:cubicBezTo>
                  <a:cubicBezTo>
                    <a:pt x="6253" y="5009"/>
                    <a:pt x="7432" y="4518"/>
                    <a:pt x="8332" y="3667"/>
                  </a:cubicBezTo>
                  <a:cubicBezTo>
                    <a:pt x="7317" y="1474"/>
                    <a:pt x="5451" y="1"/>
                    <a:pt x="3324" y="1"/>
                  </a:cubicBezTo>
                  <a:close/>
                </a:path>
              </a:pathLst>
            </a:custGeom>
            <a:solidFill>
              <a:schemeClr val="accent3"/>
            </a:solidFill>
            <a:ln>
              <a:noFill/>
            </a:ln>
          </p:spPr>
          <p:txBody>
            <a:bodyPr spcFirstLastPara="1" wrap="square" lIns="91425" tIns="91425" rIns="91425" bIns="91425" anchor="ctr" anchorCtr="0">
              <a:noAutofit/>
            </a:bodyPr>
            <a:lstStyle/>
            <a:p>
              <a:pPr marL="773446" lvl="0" indent="0" algn="l" rtl="0">
                <a:spcBef>
                  <a:spcPts val="0"/>
                </a:spcBef>
                <a:spcAft>
                  <a:spcPts val="0"/>
                </a:spcAft>
                <a:buNone/>
              </a:pPr>
              <a:endParaRPr/>
            </a:p>
          </p:txBody>
        </p:sp>
        <p:sp>
          <p:nvSpPr>
            <p:cNvPr id="835" name="Google Shape;835;p35"/>
            <p:cNvSpPr/>
            <p:nvPr/>
          </p:nvSpPr>
          <p:spPr>
            <a:xfrm>
              <a:off x="-293281" y="4432288"/>
              <a:ext cx="995975" cy="618207"/>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6" name="Google Shape;836;p35"/>
          <p:cNvGrpSpPr/>
          <p:nvPr/>
        </p:nvGrpSpPr>
        <p:grpSpPr>
          <a:xfrm>
            <a:off x="3944527" y="158759"/>
            <a:ext cx="1559250" cy="325866"/>
            <a:chOff x="-93198" y="715484"/>
            <a:chExt cx="1559250" cy="325866"/>
          </a:xfrm>
        </p:grpSpPr>
        <p:grpSp>
          <p:nvGrpSpPr>
            <p:cNvPr id="837" name="Google Shape;837;p35"/>
            <p:cNvGrpSpPr/>
            <p:nvPr/>
          </p:nvGrpSpPr>
          <p:grpSpPr>
            <a:xfrm flipH="1">
              <a:off x="-93198" y="902835"/>
              <a:ext cx="1559250" cy="138514"/>
              <a:chOff x="8151285" y="691110"/>
              <a:chExt cx="1559250" cy="138514"/>
            </a:xfrm>
          </p:grpSpPr>
          <p:sp>
            <p:nvSpPr>
              <p:cNvPr id="838" name="Google Shape;838;p35"/>
              <p:cNvSpPr/>
              <p:nvPr/>
            </p:nvSpPr>
            <p:spPr>
              <a:xfrm flipH="1">
                <a:off x="8151285" y="6911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5"/>
              <p:cNvSpPr/>
              <p:nvPr/>
            </p:nvSpPr>
            <p:spPr>
              <a:xfrm flipH="1">
                <a:off x="9497750" y="747027"/>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0" name="Google Shape;840;p35"/>
            <p:cNvSpPr/>
            <p:nvPr/>
          </p:nvSpPr>
          <p:spPr>
            <a:xfrm>
              <a:off x="574651" y="7154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5"/>
            <p:cNvSpPr/>
            <p:nvPr/>
          </p:nvSpPr>
          <p:spPr>
            <a:xfrm>
              <a:off x="574651" y="9440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842"/>
        <p:cNvGrpSpPr/>
        <p:nvPr/>
      </p:nvGrpSpPr>
      <p:grpSpPr>
        <a:xfrm>
          <a:off x="0" y="0"/>
          <a:ext cx="0" cy="0"/>
          <a:chOff x="0" y="0"/>
          <a:chExt cx="0" cy="0"/>
        </a:xfrm>
      </p:grpSpPr>
      <p:sp>
        <p:nvSpPr>
          <p:cNvPr id="843" name="Google Shape;843;p36"/>
          <p:cNvSpPr txBox="1">
            <a:spLocks noGrp="1"/>
          </p:cNvSpPr>
          <p:nvPr>
            <p:ph type="sldNum" idx="12"/>
          </p:nvPr>
        </p:nvSpPr>
        <p:spPr>
          <a:xfrm>
            <a:off x="8404384" y="4673651"/>
            <a:ext cx="548700" cy="393600"/>
          </a:xfrm>
          <a:prstGeom prst="rect">
            <a:avLst/>
          </a:prstGeom>
          <a:noFill/>
          <a:ln>
            <a:noFill/>
          </a:ln>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
              <a:t>‹#›</a:t>
            </a:fld>
            <a:endParaRPr/>
          </a:p>
        </p:txBody>
      </p:sp>
      <p:sp>
        <p:nvSpPr>
          <p:cNvPr id="844" name="Google Shape;844;p36"/>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5" name="Google Shape;845;p36"/>
          <p:cNvGrpSpPr/>
          <p:nvPr/>
        </p:nvGrpSpPr>
        <p:grpSpPr>
          <a:xfrm flipH="1">
            <a:off x="-5773" y="-834419"/>
            <a:ext cx="11851935" cy="1629513"/>
            <a:chOff x="862997" y="2416664"/>
            <a:chExt cx="6332853" cy="801137"/>
          </a:xfrm>
        </p:grpSpPr>
        <p:sp>
          <p:nvSpPr>
            <p:cNvPr id="846" name="Google Shape;846;p36"/>
            <p:cNvSpPr/>
            <p:nvPr/>
          </p:nvSpPr>
          <p:spPr>
            <a:xfrm rot="-246460">
              <a:off x="882570" y="2535081"/>
              <a:ext cx="3334508" cy="564304"/>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6"/>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8" name="Google Shape;848;p36"/>
          <p:cNvGrpSpPr/>
          <p:nvPr/>
        </p:nvGrpSpPr>
        <p:grpSpPr>
          <a:xfrm>
            <a:off x="168677" y="442534"/>
            <a:ext cx="1330650" cy="540076"/>
            <a:chOff x="135402" y="715484"/>
            <a:chExt cx="1330650" cy="540076"/>
          </a:xfrm>
        </p:grpSpPr>
        <p:grpSp>
          <p:nvGrpSpPr>
            <p:cNvPr id="849" name="Google Shape;849;p36"/>
            <p:cNvGrpSpPr/>
            <p:nvPr/>
          </p:nvGrpSpPr>
          <p:grpSpPr>
            <a:xfrm flipH="1">
              <a:off x="135402" y="902835"/>
              <a:ext cx="1330650" cy="138514"/>
              <a:chOff x="8151285" y="691110"/>
              <a:chExt cx="1330650" cy="138514"/>
            </a:xfrm>
          </p:grpSpPr>
          <p:sp>
            <p:nvSpPr>
              <p:cNvPr id="850" name="Google Shape;850;p36"/>
              <p:cNvSpPr/>
              <p:nvPr/>
            </p:nvSpPr>
            <p:spPr>
              <a:xfrm flipH="1">
                <a:off x="8151285" y="6911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6"/>
              <p:cNvSpPr/>
              <p:nvPr/>
            </p:nvSpPr>
            <p:spPr>
              <a:xfrm flipH="1">
                <a:off x="9269150" y="747027"/>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2" name="Google Shape;852;p36"/>
            <p:cNvSpPr/>
            <p:nvPr/>
          </p:nvSpPr>
          <p:spPr>
            <a:xfrm>
              <a:off x="574651" y="7154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6"/>
            <p:cNvSpPr/>
            <p:nvPr/>
          </p:nvSpPr>
          <p:spPr>
            <a:xfrm>
              <a:off x="422251" y="11726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4" name="Google Shape;854;p36"/>
          <p:cNvGrpSpPr/>
          <p:nvPr/>
        </p:nvGrpSpPr>
        <p:grpSpPr>
          <a:xfrm>
            <a:off x="8504712" y="3591620"/>
            <a:ext cx="756812" cy="1471809"/>
            <a:chOff x="7818912" y="3439220"/>
            <a:chExt cx="756812" cy="1471809"/>
          </a:xfrm>
        </p:grpSpPr>
        <p:sp>
          <p:nvSpPr>
            <p:cNvPr id="855" name="Google Shape;855;p36"/>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6"/>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860"/>
        <p:cNvGrpSpPr/>
        <p:nvPr/>
      </p:nvGrpSpPr>
      <p:grpSpPr>
        <a:xfrm>
          <a:off x="0" y="0"/>
          <a:ext cx="0" cy="0"/>
          <a:chOff x="0" y="0"/>
          <a:chExt cx="0" cy="0"/>
        </a:xfrm>
      </p:grpSpPr>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only">
  <p:cSld name="CUSTOM">
    <p:spTree>
      <p:nvGrpSpPr>
        <p:cNvPr id="1" name="Shape 861"/>
        <p:cNvGrpSpPr/>
        <p:nvPr/>
      </p:nvGrpSpPr>
      <p:grpSpPr>
        <a:xfrm>
          <a:off x="0" y="0"/>
          <a:ext cx="0" cy="0"/>
          <a:chOff x="0" y="0"/>
          <a:chExt cx="0" cy="0"/>
        </a:xfrm>
      </p:grpSpPr>
      <p:sp>
        <p:nvSpPr>
          <p:cNvPr id="862" name="Google Shape;862;p39"/>
          <p:cNvSpPr txBox="1">
            <a:spLocks noGrp="1"/>
          </p:cNvSpPr>
          <p:nvPr>
            <p:ph type="title"/>
          </p:nvPr>
        </p:nvSpPr>
        <p:spPr>
          <a:xfrm>
            <a:off x="1048350" y="323850"/>
            <a:ext cx="7047300" cy="4824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Font typeface="Arial"/>
              <a:buNone/>
              <a:defRPr>
                <a:latin typeface="Arial"/>
                <a:ea typeface="Arial"/>
                <a:cs typeface="Arial"/>
                <a:sym typeface="Arial"/>
              </a:defRPr>
            </a:lvl1pPr>
            <a:lvl2pPr lvl="1" rtl="0">
              <a:spcBef>
                <a:spcPts val="0"/>
              </a:spcBef>
              <a:spcAft>
                <a:spcPts val="0"/>
              </a:spcAft>
              <a:buSzPts val="2400"/>
              <a:buFont typeface="Arial"/>
              <a:buNone/>
              <a:defRPr>
                <a:latin typeface="Arial"/>
                <a:ea typeface="Arial"/>
                <a:cs typeface="Arial"/>
                <a:sym typeface="Arial"/>
              </a:defRPr>
            </a:lvl2pPr>
            <a:lvl3pPr lvl="2" rtl="0">
              <a:spcBef>
                <a:spcPts val="0"/>
              </a:spcBef>
              <a:spcAft>
                <a:spcPts val="0"/>
              </a:spcAft>
              <a:buSzPts val="2400"/>
              <a:buFont typeface="Arial"/>
              <a:buNone/>
              <a:defRPr>
                <a:latin typeface="Arial"/>
                <a:ea typeface="Arial"/>
                <a:cs typeface="Arial"/>
                <a:sym typeface="Arial"/>
              </a:defRPr>
            </a:lvl3pPr>
            <a:lvl4pPr lvl="3" rtl="0">
              <a:spcBef>
                <a:spcPts val="0"/>
              </a:spcBef>
              <a:spcAft>
                <a:spcPts val="0"/>
              </a:spcAft>
              <a:buSzPts val="2400"/>
              <a:buFont typeface="Arial"/>
              <a:buNone/>
              <a:defRPr>
                <a:latin typeface="Arial"/>
                <a:ea typeface="Arial"/>
                <a:cs typeface="Arial"/>
                <a:sym typeface="Arial"/>
              </a:defRPr>
            </a:lvl4pPr>
            <a:lvl5pPr lvl="4" rtl="0">
              <a:spcBef>
                <a:spcPts val="0"/>
              </a:spcBef>
              <a:spcAft>
                <a:spcPts val="0"/>
              </a:spcAft>
              <a:buSzPts val="2400"/>
              <a:buFont typeface="Arial"/>
              <a:buNone/>
              <a:defRPr>
                <a:latin typeface="Arial"/>
                <a:ea typeface="Arial"/>
                <a:cs typeface="Arial"/>
                <a:sym typeface="Arial"/>
              </a:defRPr>
            </a:lvl5pPr>
            <a:lvl6pPr lvl="5" rtl="0">
              <a:spcBef>
                <a:spcPts val="0"/>
              </a:spcBef>
              <a:spcAft>
                <a:spcPts val="0"/>
              </a:spcAft>
              <a:buSzPts val="2400"/>
              <a:buFont typeface="Arial"/>
              <a:buNone/>
              <a:defRPr>
                <a:latin typeface="Arial"/>
                <a:ea typeface="Arial"/>
                <a:cs typeface="Arial"/>
                <a:sym typeface="Arial"/>
              </a:defRPr>
            </a:lvl6pPr>
            <a:lvl7pPr lvl="6" rtl="0">
              <a:spcBef>
                <a:spcPts val="0"/>
              </a:spcBef>
              <a:spcAft>
                <a:spcPts val="0"/>
              </a:spcAft>
              <a:buSzPts val="2400"/>
              <a:buFont typeface="Arial"/>
              <a:buNone/>
              <a:defRPr>
                <a:latin typeface="Arial"/>
                <a:ea typeface="Arial"/>
                <a:cs typeface="Arial"/>
                <a:sym typeface="Arial"/>
              </a:defRPr>
            </a:lvl7pPr>
            <a:lvl8pPr lvl="7" rtl="0">
              <a:spcBef>
                <a:spcPts val="0"/>
              </a:spcBef>
              <a:spcAft>
                <a:spcPts val="0"/>
              </a:spcAft>
              <a:buSzPts val="2400"/>
              <a:buFont typeface="Arial"/>
              <a:buNone/>
              <a:defRPr>
                <a:latin typeface="Arial"/>
                <a:ea typeface="Arial"/>
                <a:cs typeface="Arial"/>
                <a:sym typeface="Arial"/>
              </a:defRPr>
            </a:lvl8pPr>
            <a:lvl9pPr lvl="8" rtl="0">
              <a:spcBef>
                <a:spcPts val="0"/>
              </a:spcBef>
              <a:spcAft>
                <a:spcPts val="0"/>
              </a:spcAft>
              <a:buSzPts val="2400"/>
              <a:buFont typeface="Arial"/>
              <a:buNone/>
              <a:defRPr>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8"/>
        <p:cNvGrpSpPr/>
        <p:nvPr/>
      </p:nvGrpSpPr>
      <p:grpSpPr>
        <a:xfrm>
          <a:off x="0" y="0"/>
          <a:ext cx="0" cy="0"/>
          <a:chOff x="0" y="0"/>
          <a:chExt cx="0" cy="0"/>
        </a:xfrm>
      </p:grpSpPr>
      <p:sp>
        <p:nvSpPr>
          <p:cNvPr id="99" name="Google Shape;99;p5"/>
          <p:cNvSpPr/>
          <p:nvPr/>
        </p:nvSpPr>
        <p:spPr>
          <a:xfrm flipH="1">
            <a:off x="-119248" y="-68033"/>
            <a:ext cx="5126132" cy="801650"/>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 name="Google Shape;100;p5"/>
          <p:cNvGrpSpPr/>
          <p:nvPr/>
        </p:nvGrpSpPr>
        <p:grpSpPr>
          <a:xfrm>
            <a:off x="7237326" y="137734"/>
            <a:ext cx="1830936" cy="540076"/>
            <a:chOff x="269851" y="715484"/>
            <a:chExt cx="1830936" cy="540076"/>
          </a:xfrm>
        </p:grpSpPr>
        <p:grpSp>
          <p:nvGrpSpPr>
            <p:cNvPr id="101" name="Google Shape;101;p5"/>
            <p:cNvGrpSpPr/>
            <p:nvPr/>
          </p:nvGrpSpPr>
          <p:grpSpPr>
            <a:xfrm flipH="1">
              <a:off x="1254223" y="882552"/>
              <a:ext cx="846564" cy="373007"/>
              <a:chOff x="7516550" y="670827"/>
              <a:chExt cx="846564" cy="373007"/>
            </a:xfrm>
          </p:grpSpPr>
          <p:sp>
            <p:nvSpPr>
              <p:cNvPr id="102" name="Google Shape;102;p5"/>
              <p:cNvSpPr/>
              <p:nvPr/>
            </p:nvSpPr>
            <p:spPr>
              <a:xfrm flipH="1">
                <a:off x="8151285" y="6911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5"/>
              <p:cNvSpPr/>
              <p:nvPr/>
            </p:nvSpPr>
            <p:spPr>
              <a:xfrm flipH="1">
                <a:off x="7516550" y="670827"/>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5"/>
              <p:cNvSpPr/>
              <p:nvPr/>
            </p:nvSpPr>
            <p:spPr>
              <a:xfrm flipH="1">
                <a:off x="7611578" y="960959"/>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 name="Google Shape;105;p5"/>
            <p:cNvSpPr/>
            <p:nvPr/>
          </p:nvSpPr>
          <p:spPr>
            <a:xfrm>
              <a:off x="574651" y="7154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5"/>
            <p:cNvSpPr/>
            <p:nvPr/>
          </p:nvSpPr>
          <p:spPr>
            <a:xfrm>
              <a:off x="269851" y="94408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 name="Google Shape;107;p5"/>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8" name="Google Shape;108;p5"/>
          <p:cNvGrpSpPr/>
          <p:nvPr/>
        </p:nvGrpSpPr>
        <p:grpSpPr>
          <a:xfrm>
            <a:off x="7819194" y="4269644"/>
            <a:ext cx="1486984" cy="767468"/>
            <a:chOff x="1037775" y="4557350"/>
            <a:chExt cx="660500" cy="340900"/>
          </a:xfrm>
        </p:grpSpPr>
        <p:sp>
          <p:nvSpPr>
            <p:cNvPr id="109" name="Google Shape;109;p5"/>
            <p:cNvSpPr/>
            <p:nvPr/>
          </p:nvSpPr>
          <p:spPr>
            <a:xfrm>
              <a:off x="1345100" y="4692000"/>
              <a:ext cx="353175" cy="205450"/>
            </a:xfrm>
            <a:custGeom>
              <a:avLst/>
              <a:gdLst/>
              <a:ahLst/>
              <a:cxnLst/>
              <a:rect l="l" t="t" r="r" b="b"/>
              <a:pathLst>
                <a:path w="14127" h="8218" extrusionOk="0">
                  <a:moveTo>
                    <a:pt x="7098" y="0"/>
                  </a:moveTo>
                  <a:cubicBezTo>
                    <a:pt x="7083" y="0"/>
                    <a:pt x="7069" y="0"/>
                    <a:pt x="7055" y="0"/>
                  </a:cubicBezTo>
                  <a:cubicBezTo>
                    <a:pt x="3159" y="17"/>
                    <a:pt x="0" y="2259"/>
                    <a:pt x="17" y="5025"/>
                  </a:cubicBezTo>
                  <a:cubicBezTo>
                    <a:pt x="33" y="6237"/>
                    <a:pt x="655" y="7350"/>
                    <a:pt x="1670" y="8217"/>
                  </a:cubicBezTo>
                  <a:lnTo>
                    <a:pt x="12506" y="8168"/>
                  </a:lnTo>
                  <a:cubicBezTo>
                    <a:pt x="13521" y="7301"/>
                    <a:pt x="14126" y="6187"/>
                    <a:pt x="14126" y="4976"/>
                  </a:cubicBezTo>
                  <a:cubicBezTo>
                    <a:pt x="14110" y="2220"/>
                    <a:pt x="10958" y="0"/>
                    <a:pt x="70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5"/>
            <p:cNvSpPr/>
            <p:nvPr/>
          </p:nvSpPr>
          <p:spPr>
            <a:xfrm>
              <a:off x="1037775" y="4557350"/>
              <a:ext cx="424775" cy="340900"/>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5"/>
            <p:cNvSpPr/>
            <p:nvPr/>
          </p:nvSpPr>
          <p:spPr>
            <a:xfrm>
              <a:off x="1038175" y="4623650"/>
              <a:ext cx="442400" cy="274600"/>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2" name="Google Shape;112;p5"/>
          <p:cNvSpPr txBox="1">
            <a:spLocks noGrp="1"/>
          </p:cNvSpPr>
          <p:nvPr>
            <p:ph type="title"/>
          </p:nvPr>
        </p:nvSpPr>
        <p:spPr>
          <a:xfrm>
            <a:off x="1324800" y="1878150"/>
            <a:ext cx="25611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400"/>
              <a:buNone/>
              <a:defRPr sz="19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13" name="Google Shape;113;p5"/>
          <p:cNvSpPr txBox="1">
            <a:spLocks noGrp="1"/>
          </p:cNvSpPr>
          <p:nvPr>
            <p:ph type="title" idx="2"/>
          </p:nvPr>
        </p:nvSpPr>
        <p:spPr>
          <a:xfrm>
            <a:off x="720000" y="535000"/>
            <a:ext cx="77040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114" name="Google Shape;114;p5"/>
          <p:cNvSpPr txBox="1">
            <a:spLocks noGrp="1"/>
          </p:cNvSpPr>
          <p:nvPr>
            <p:ph type="title" idx="3"/>
          </p:nvPr>
        </p:nvSpPr>
        <p:spPr>
          <a:xfrm>
            <a:off x="5258088" y="1878150"/>
            <a:ext cx="2561100" cy="48270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2400"/>
              <a:buNone/>
              <a:defRPr sz="1900"/>
            </a:lvl1pPr>
            <a:lvl2pPr lvl="1" algn="r" rtl="0">
              <a:spcBef>
                <a:spcPts val="0"/>
              </a:spcBef>
              <a:spcAft>
                <a:spcPts val="0"/>
              </a:spcAft>
              <a:buSzPts val="2400"/>
              <a:buNone/>
              <a:defRPr sz="2400"/>
            </a:lvl2pPr>
            <a:lvl3pPr lvl="2" algn="r" rtl="0">
              <a:spcBef>
                <a:spcPts val="0"/>
              </a:spcBef>
              <a:spcAft>
                <a:spcPts val="0"/>
              </a:spcAft>
              <a:buSzPts val="2400"/>
              <a:buNone/>
              <a:defRPr sz="2400"/>
            </a:lvl3pPr>
            <a:lvl4pPr lvl="3" algn="r" rtl="0">
              <a:spcBef>
                <a:spcPts val="0"/>
              </a:spcBef>
              <a:spcAft>
                <a:spcPts val="0"/>
              </a:spcAft>
              <a:buSzPts val="2400"/>
              <a:buNone/>
              <a:defRPr sz="2400"/>
            </a:lvl4pPr>
            <a:lvl5pPr lvl="4" algn="r" rtl="0">
              <a:spcBef>
                <a:spcPts val="0"/>
              </a:spcBef>
              <a:spcAft>
                <a:spcPts val="0"/>
              </a:spcAft>
              <a:buSzPts val="2400"/>
              <a:buNone/>
              <a:defRPr sz="2400"/>
            </a:lvl5pPr>
            <a:lvl6pPr lvl="5" algn="r" rtl="0">
              <a:spcBef>
                <a:spcPts val="0"/>
              </a:spcBef>
              <a:spcAft>
                <a:spcPts val="0"/>
              </a:spcAft>
              <a:buSzPts val="2400"/>
              <a:buNone/>
              <a:defRPr sz="2400"/>
            </a:lvl6pPr>
            <a:lvl7pPr lvl="6" algn="r" rtl="0">
              <a:spcBef>
                <a:spcPts val="0"/>
              </a:spcBef>
              <a:spcAft>
                <a:spcPts val="0"/>
              </a:spcAft>
              <a:buSzPts val="2400"/>
              <a:buNone/>
              <a:defRPr sz="2400"/>
            </a:lvl7pPr>
            <a:lvl8pPr lvl="7" algn="r" rtl="0">
              <a:spcBef>
                <a:spcPts val="0"/>
              </a:spcBef>
              <a:spcAft>
                <a:spcPts val="0"/>
              </a:spcAft>
              <a:buSzPts val="2400"/>
              <a:buNone/>
              <a:defRPr sz="2400"/>
            </a:lvl8pPr>
            <a:lvl9pPr lvl="8" algn="r" rtl="0">
              <a:spcBef>
                <a:spcPts val="0"/>
              </a:spcBef>
              <a:spcAft>
                <a:spcPts val="0"/>
              </a:spcAft>
              <a:buSzPts val="2400"/>
              <a:buNone/>
              <a:defRPr sz="2400"/>
            </a:lvl9pPr>
          </a:lstStyle>
          <a:p>
            <a:endParaRPr/>
          </a:p>
        </p:txBody>
      </p:sp>
      <p:sp>
        <p:nvSpPr>
          <p:cNvPr id="115" name="Google Shape;115;p5"/>
          <p:cNvSpPr txBox="1">
            <a:spLocks noGrp="1"/>
          </p:cNvSpPr>
          <p:nvPr>
            <p:ph type="body" idx="1"/>
          </p:nvPr>
        </p:nvSpPr>
        <p:spPr>
          <a:xfrm>
            <a:off x="775525" y="2364200"/>
            <a:ext cx="3659700" cy="1440900"/>
          </a:xfrm>
          <a:prstGeom prst="rect">
            <a:avLst/>
          </a:prstGeom>
        </p:spPr>
        <p:txBody>
          <a:bodyPr spcFirstLastPara="1" wrap="square" lIns="91425" tIns="91425" rIns="91425" bIns="91425" anchor="ctr" anchorCtr="0">
            <a:noAutofit/>
          </a:bodyPr>
          <a:lstStyle>
            <a:lvl1pPr marL="457200" lvl="0" indent="-317500" rtl="0">
              <a:lnSpc>
                <a:spcPct val="115000"/>
              </a:lnSpc>
              <a:spcBef>
                <a:spcPts val="0"/>
              </a:spcBef>
              <a:spcAft>
                <a:spcPts val="0"/>
              </a:spcAft>
              <a:buClr>
                <a:srgbClr val="434343"/>
              </a:buClr>
              <a:buSzPts val="1400"/>
              <a:buChar char="●"/>
              <a:defRPr sz="1400">
                <a:solidFill>
                  <a:srgbClr val="434343"/>
                </a:solidFill>
              </a:defRPr>
            </a:lvl1pPr>
            <a:lvl2pPr marL="914400" lvl="1" indent="-317500" algn="ctr" rtl="0">
              <a:lnSpc>
                <a:spcPct val="115000"/>
              </a:lnSpc>
              <a:spcBef>
                <a:spcPts val="0"/>
              </a:spcBef>
              <a:spcAft>
                <a:spcPts val="0"/>
              </a:spcAft>
              <a:buClr>
                <a:srgbClr val="434343"/>
              </a:buClr>
              <a:buSzPts val="1400"/>
              <a:buChar char="○"/>
              <a:defRPr>
                <a:solidFill>
                  <a:srgbClr val="434343"/>
                </a:solidFill>
              </a:defRPr>
            </a:lvl2pPr>
            <a:lvl3pPr marL="1371600" lvl="2" indent="-317500" algn="ctr" rtl="0">
              <a:lnSpc>
                <a:spcPct val="115000"/>
              </a:lnSpc>
              <a:spcBef>
                <a:spcPts val="0"/>
              </a:spcBef>
              <a:spcAft>
                <a:spcPts val="0"/>
              </a:spcAft>
              <a:buClr>
                <a:srgbClr val="434343"/>
              </a:buClr>
              <a:buSzPts val="1400"/>
              <a:buChar char="■"/>
              <a:defRPr>
                <a:solidFill>
                  <a:srgbClr val="434343"/>
                </a:solidFill>
              </a:defRPr>
            </a:lvl3pPr>
            <a:lvl4pPr marL="1828800" lvl="3" indent="-317500" algn="ctr" rtl="0">
              <a:lnSpc>
                <a:spcPct val="115000"/>
              </a:lnSpc>
              <a:spcBef>
                <a:spcPts val="0"/>
              </a:spcBef>
              <a:spcAft>
                <a:spcPts val="0"/>
              </a:spcAft>
              <a:buClr>
                <a:srgbClr val="434343"/>
              </a:buClr>
              <a:buSzPts val="1400"/>
              <a:buChar char="●"/>
              <a:defRPr>
                <a:solidFill>
                  <a:srgbClr val="434343"/>
                </a:solidFill>
              </a:defRPr>
            </a:lvl4pPr>
            <a:lvl5pPr marL="2286000" lvl="4" indent="-317500" algn="ctr" rtl="0">
              <a:lnSpc>
                <a:spcPct val="115000"/>
              </a:lnSpc>
              <a:spcBef>
                <a:spcPts val="0"/>
              </a:spcBef>
              <a:spcAft>
                <a:spcPts val="0"/>
              </a:spcAft>
              <a:buClr>
                <a:srgbClr val="434343"/>
              </a:buClr>
              <a:buSzPts val="1400"/>
              <a:buChar char="○"/>
              <a:defRPr>
                <a:solidFill>
                  <a:srgbClr val="434343"/>
                </a:solidFill>
              </a:defRPr>
            </a:lvl5pPr>
            <a:lvl6pPr marL="2743200" lvl="5" indent="-317500" algn="ctr" rtl="0">
              <a:lnSpc>
                <a:spcPct val="115000"/>
              </a:lnSpc>
              <a:spcBef>
                <a:spcPts val="0"/>
              </a:spcBef>
              <a:spcAft>
                <a:spcPts val="0"/>
              </a:spcAft>
              <a:buClr>
                <a:srgbClr val="434343"/>
              </a:buClr>
              <a:buSzPts val="1400"/>
              <a:buChar char="■"/>
              <a:defRPr>
                <a:solidFill>
                  <a:srgbClr val="434343"/>
                </a:solidFill>
              </a:defRPr>
            </a:lvl6pPr>
            <a:lvl7pPr marL="3200400" lvl="6" indent="-317500" algn="ctr" rtl="0">
              <a:lnSpc>
                <a:spcPct val="115000"/>
              </a:lnSpc>
              <a:spcBef>
                <a:spcPts val="0"/>
              </a:spcBef>
              <a:spcAft>
                <a:spcPts val="0"/>
              </a:spcAft>
              <a:buClr>
                <a:srgbClr val="434343"/>
              </a:buClr>
              <a:buSzPts val="1400"/>
              <a:buChar char="●"/>
              <a:defRPr>
                <a:solidFill>
                  <a:srgbClr val="434343"/>
                </a:solidFill>
              </a:defRPr>
            </a:lvl7pPr>
            <a:lvl8pPr marL="3657600" lvl="7" indent="-317500" algn="ctr" rtl="0">
              <a:lnSpc>
                <a:spcPct val="115000"/>
              </a:lnSpc>
              <a:spcBef>
                <a:spcPts val="0"/>
              </a:spcBef>
              <a:spcAft>
                <a:spcPts val="0"/>
              </a:spcAft>
              <a:buClr>
                <a:srgbClr val="434343"/>
              </a:buClr>
              <a:buSzPts val="1400"/>
              <a:buChar char="○"/>
              <a:defRPr>
                <a:solidFill>
                  <a:srgbClr val="434343"/>
                </a:solidFill>
              </a:defRPr>
            </a:lvl8pPr>
            <a:lvl9pPr marL="4114800" lvl="8" indent="-317500" algn="ctr" rtl="0">
              <a:lnSpc>
                <a:spcPct val="115000"/>
              </a:lnSpc>
              <a:spcBef>
                <a:spcPts val="0"/>
              </a:spcBef>
              <a:spcAft>
                <a:spcPts val="0"/>
              </a:spcAft>
              <a:buClr>
                <a:srgbClr val="434343"/>
              </a:buClr>
              <a:buSzPts val="1400"/>
              <a:buChar char="■"/>
              <a:defRPr>
                <a:solidFill>
                  <a:srgbClr val="434343"/>
                </a:solidFill>
              </a:defRPr>
            </a:lvl9pPr>
          </a:lstStyle>
          <a:p>
            <a:endParaRPr/>
          </a:p>
        </p:txBody>
      </p:sp>
      <p:sp>
        <p:nvSpPr>
          <p:cNvPr id="116" name="Google Shape;116;p5"/>
          <p:cNvSpPr txBox="1">
            <a:spLocks noGrp="1"/>
          </p:cNvSpPr>
          <p:nvPr>
            <p:ph type="body" idx="4"/>
          </p:nvPr>
        </p:nvSpPr>
        <p:spPr>
          <a:xfrm>
            <a:off x="4708800" y="2364200"/>
            <a:ext cx="3659700" cy="1440900"/>
          </a:xfrm>
          <a:prstGeom prst="rect">
            <a:avLst/>
          </a:prstGeom>
        </p:spPr>
        <p:txBody>
          <a:bodyPr spcFirstLastPara="1" wrap="square" lIns="91425" tIns="91425" rIns="91425" bIns="91425" anchor="ctr" anchorCtr="0">
            <a:noAutofit/>
          </a:bodyPr>
          <a:lstStyle>
            <a:lvl1pPr marL="457200" lvl="0" indent="-317500" rtl="0">
              <a:lnSpc>
                <a:spcPct val="115000"/>
              </a:lnSpc>
              <a:spcBef>
                <a:spcPts val="0"/>
              </a:spcBef>
              <a:spcAft>
                <a:spcPts val="0"/>
              </a:spcAft>
              <a:buClr>
                <a:srgbClr val="434343"/>
              </a:buClr>
              <a:buSzPts val="1400"/>
              <a:buChar char="●"/>
              <a:defRPr sz="1400">
                <a:solidFill>
                  <a:srgbClr val="434343"/>
                </a:solidFill>
              </a:defRPr>
            </a:lvl1pPr>
            <a:lvl2pPr marL="914400" lvl="1" indent="-317500" algn="ctr" rtl="0">
              <a:lnSpc>
                <a:spcPct val="115000"/>
              </a:lnSpc>
              <a:spcBef>
                <a:spcPts val="0"/>
              </a:spcBef>
              <a:spcAft>
                <a:spcPts val="0"/>
              </a:spcAft>
              <a:buClr>
                <a:srgbClr val="434343"/>
              </a:buClr>
              <a:buSzPts val="1400"/>
              <a:buChar char="○"/>
              <a:defRPr>
                <a:solidFill>
                  <a:srgbClr val="434343"/>
                </a:solidFill>
              </a:defRPr>
            </a:lvl2pPr>
            <a:lvl3pPr marL="1371600" lvl="2" indent="-317500" algn="ctr" rtl="0">
              <a:lnSpc>
                <a:spcPct val="115000"/>
              </a:lnSpc>
              <a:spcBef>
                <a:spcPts val="0"/>
              </a:spcBef>
              <a:spcAft>
                <a:spcPts val="0"/>
              </a:spcAft>
              <a:buClr>
                <a:srgbClr val="434343"/>
              </a:buClr>
              <a:buSzPts val="1400"/>
              <a:buChar char="■"/>
              <a:defRPr>
                <a:solidFill>
                  <a:srgbClr val="434343"/>
                </a:solidFill>
              </a:defRPr>
            </a:lvl3pPr>
            <a:lvl4pPr marL="1828800" lvl="3" indent="-317500" algn="ctr" rtl="0">
              <a:lnSpc>
                <a:spcPct val="115000"/>
              </a:lnSpc>
              <a:spcBef>
                <a:spcPts val="0"/>
              </a:spcBef>
              <a:spcAft>
                <a:spcPts val="0"/>
              </a:spcAft>
              <a:buClr>
                <a:srgbClr val="434343"/>
              </a:buClr>
              <a:buSzPts val="1400"/>
              <a:buChar char="●"/>
              <a:defRPr>
                <a:solidFill>
                  <a:srgbClr val="434343"/>
                </a:solidFill>
              </a:defRPr>
            </a:lvl4pPr>
            <a:lvl5pPr marL="2286000" lvl="4" indent="-317500" algn="ctr" rtl="0">
              <a:lnSpc>
                <a:spcPct val="115000"/>
              </a:lnSpc>
              <a:spcBef>
                <a:spcPts val="0"/>
              </a:spcBef>
              <a:spcAft>
                <a:spcPts val="0"/>
              </a:spcAft>
              <a:buClr>
                <a:srgbClr val="434343"/>
              </a:buClr>
              <a:buSzPts val="1400"/>
              <a:buChar char="○"/>
              <a:defRPr>
                <a:solidFill>
                  <a:srgbClr val="434343"/>
                </a:solidFill>
              </a:defRPr>
            </a:lvl5pPr>
            <a:lvl6pPr marL="2743200" lvl="5" indent="-317500" algn="ctr" rtl="0">
              <a:lnSpc>
                <a:spcPct val="115000"/>
              </a:lnSpc>
              <a:spcBef>
                <a:spcPts val="0"/>
              </a:spcBef>
              <a:spcAft>
                <a:spcPts val="0"/>
              </a:spcAft>
              <a:buClr>
                <a:srgbClr val="434343"/>
              </a:buClr>
              <a:buSzPts val="1400"/>
              <a:buChar char="■"/>
              <a:defRPr>
                <a:solidFill>
                  <a:srgbClr val="434343"/>
                </a:solidFill>
              </a:defRPr>
            </a:lvl6pPr>
            <a:lvl7pPr marL="3200400" lvl="6" indent="-317500" algn="ctr" rtl="0">
              <a:lnSpc>
                <a:spcPct val="115000"/>
              </a:lnSpc>
              <a:spcBef>
                <a:spcPts val="0"/>
              </a:spcBef>
              <a:spcAft>
                <a:spcPts val="0"/>
              </a:spcAft>
              <a:buClr>
                <a:srgbClr val="434343"/>
              </a:buClr>
              <a:buSzPts val="1400"/>
              <a:buChar char="●"/>
              <a:defRPr>
                <a:solidFill>
                  <a:srgbClr val="434343"/>
                </a:solidFill>
              </a:defRPr>
            </a:lvl7pPr>
            <a:lvl8pPr marL="3657600" lvl="7" indent="-317500" algn="ctr" rtl="0">
              <a:lnSpc>
                <a:spcPct val="115000"/>
              </a:lnSpc>
              <a:spcBef>
                <a:spcPts val="0"/>
              </a:spcBef>
              <a:spcAft>
                <a:spcPts val="0"/>
              </a:spcAft>
              <a:buClr>
                <a:srgbClr val="434343"/>
              </a:buClr>
              <a:buSzPts val="1400"/>
              <a:buChar char="○"/>
              <a:defRPr>
                <a:solidFill>
                  <a:srgbClr val="434343"/>
                </a:solidFill>
              </a:defRPr>
            </a:lvl8pPr>
            <a:lvl9pPr marL="4114800" lvl="8" indent="-317500" algn="ctr" rtl="0">
              <a:lnSpc>
                <a:spcPct val="115000"/>
              </a:lnSpc>
              <a:spcBef>
                <a:spcPts val="0"/>
              </a:spcBef>
              <a:spcAft>
                <a:spcPts val="0"/>
              </a:spcAft>
              <a:buClr>
                <a:srgbClr val="434343"/>
              </a:buClr>
              <a:buSzPts val="1400"/>
              <a:buChar char="■"/>
              <a:defRPr>
                <a:solidFill>
                  <a:srgbClr val="434343"/>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7"/>
        <p:cNvGrpSpPr/>
        <p:nvPr/>
      </p:nvGrpSpPr>
      <p:grpSpPr>
        <a:xfrm>
          <a:off x="0" y="0"/>
          <a:ext cx="0" cy="0"/>
          <a:chOff x="0" y="0"/>
          <a:chExt cx="0" cy="0"/>
        </a:xfrm>
      </p:grpSpPr>
      <p:grpSp>
        <p:nvGrpSpPr>
          <p:cNvPr id="118" name="Google Shape;118;p6"/>
          <p:cNvGrpSpPr/>
          <p:nvPr/>
        </p:nvGrpSpPr>
        <p:grpSpPr>
          <a:xfrm>
            <a:off x="7927418" y="3591620"/>
            <a:ext cx="1638906" cy="1546628"/>
            <a:chOff x="6936818" y="3439220"/>
            <a:chExt cx="1638906" cy="1546628"/>
          </a:xfrm>
        </p:grpSpPr>
        <p:sp>
          <p:nvSpPr>
            <p:cNvPr id="119" name="Google Shape;119;p6"/>
            <p:cNvSpPr/>
            <p:nvPr/>
          </p:nvSpPr>
          <p:spPr>
            <a:xfrm flipH="1">
              <a:off x="6991730" y="3909446"/>
              <a:ext cx="1326624" cy="1076400"/>
            </a:xfrm>
            <a:custGeom>
              <a:avLst/>
              <a:gdLst/>
              <a:ahLst/>
              <a:cxnLst/>
              <a:rect l="l" t="t" r="r" b="b"/>
              <a:pathLst>
                <a:path w="17008" h="13800" extrusionOk="0">
                  <a:moveTo>
                    <a:pt x="8493" y="0"/>
                  </a:moveTo>
                  <a:cubicBezTo>
                    <a:pt x="8483" y="0"/>
                    <a:pt x="8473" y="0"/>
                    <a:pt x="8463" y="0"/>
                  </a:cubicBezTo>
                  <a:cubicBezTo>
                    <a:pt x="8453" y="0"/>
                    <a:pt x="8443" y="0"/>
                    <a:pt x="8433" y="0"/>
                  </a:cubicBezTo>
                  <a:cubicBezTo>
                    <a:pt x="3782" y="0"/>
                    <a:pt x="0" y="3775"/>
                    <a:pt x="0" y="8430"/>
                  </a:cubicBezTo>
                  <a:cubicBezTo>
                    <a:pt x="17" y="10394"/>
                    <a:pt x="721" y="12310"/>
                    <a:pt x="1997" y="13799"/>
                  </a:cubicBezTo>
                  <a:lnTo>
                    <a:pt x="15043" y="13750"/>
                  </a:lnTo>
                  <a:cubicBezTo>
                    <a:pt x="16320" y="12244"/>
                    <a:pt x="17007" y="10345"/>
                    <a:pt x="16991" y="8365"/>
                  </a:cubicBezTo>
                  <a:cubicBezTo>
                    <a:pt x="16975" y="3742"/>
                    <a:pt x="13161" y="0"/>
                    <a:pt x="84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6"/>
            <p:cNvSpPr/>
            <p:nvPr/>
          </p:nvSpPr>
          <p:spPr>
            <a:xfrm flipH="1">
              <a:off x="6936818" y="4129018"/>
              <a:ext cx="1380288" cy="856830"/>
            </a:xfrm>
            <a:custGeom>
              <a:avLst/>
              <a:gdLst/>
              <a:ahLst/>
              <a:cxnLst/>
              <a:rect l="l" t="t" r="r" b="b"/>
              <a:pathLst>
                <a:path w="17696" h="10985" extrusionOk="0">
                  <a:moveTo>
                    <a:pt x="14814" y="1"/>
                  </a:moveTo>
                  <a:cubicBezTo>
                    <a:pt x="13685" y="2260"/>
                    <a:pt x="11328" y="4338"/>
                    <a:pt x="8201" y="5517"/>
                  </a:cubicBezTo>
                  <a:cubicBezTo>
                    <a:pt x="6501" y="6161"/>
                    <a:pt x="4788" y="6466"/>
                    <a:pt x="3184" y="6466"/>
                  </a:cubicBezTo>
                  <a:cubicBezTo>
                    <a:pt x="2056" y="6466"/>
                    <a:pt x="981" y="6315"/>
                    <a:pt x="1" y="6024"/>
                  </a:cubicBezTo>
                  <a:lnTo>
                    <a:pt x="1" y="6024"/>
                  </a:lnTo>
                  <a:cubicBezTo>
                    <a:pt x="99" y="7841"/>
                    <a:pt x="803" y="9593"/>
                    <a:pt x="1981" y="10984"/>
                  </a:cubicBezTo>
                  <a:lnTo>
                    <a:pt x="15027" y="10935"/>
                  </a:lnTo>
                  <a:cubicBezTo>
                    <a:pt x="17695" y="7743"/>
                    <a:pt x="17613" y="3078"/>
                    <a:pt x="1481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6"/>
            <p:cNvSpPr/>
            <p:nvPr/>
          </p:nvSpPr>
          <p:spPr>
            <a:xfrm flipH="1">
              <a:off x="7818912" y="3439220"/>
              <a:ext cx="756812" cy="1471796"/>
            </a:xfrm>
            <a:custGeom>
              <a:avLst/>
              <a:gdLst/>
              <a:ahLst/>
              <a:cxnLst/>
              <a:rect l="l" t="t" r="r" b="b"/>
              <a:pathLst>
                <a:path w="17171" h="33393" extrusionOk="0">
                  <a:moveTo>
                    <a:pt x="8508" y="1"/>
                  </a:moveTo>
                  <a:cubicBezTo>
                    <a:pt x="8504" y="1"/>
                    <a:pt x="8500" y="1"/>
                    <a:pt x="8495" y="1"/>
                  </a:cubicBezTo>
                  <a:cubicBezTo>
                    <a:pt x="3781" y="34"/>
                    <a:pt x="0" y="9151"/>
                    <a:pt x="66" y="20380"/>
                  </a:cubicBezTo>
                  <a:cubicBezTo>
                    <a:pt x="82" y="25339"/>
                    <a:pt x="851" y="29874"/>
                    <a:pt x="2112" y="33393"/>
                  </a:cubicBezTo>
                  <a:lnTo>
                    <a:pt x="15223" y="33344"/>
                  </a:lnTo>
                  <a:cubicBezTo>
                    <a:pt x="16450" y="29808"/>
                    <a:pt x="17171" y="25274"/>
                    <a:pt x="17138" y="20314"/>
                  </a:cubicBezTo>
                  <a:cubicBezTo>
                    <a:pt x="17089" y="9096"/>
                    <a:pt x="13233" y="1"/>
                    <a:pt x="85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6"/>
            <p:cNvSpPr/>
            <p:nvPr/>
          </p:nvSpPr>
          <p:spPr>
            <a:xfrm flipH="1">
              <a:off x="7818912" y="3770412"/>
              <a:ext cx="755401" cy="1140617"/>
            </a:xfrm>
            <a:custGeom>
              <a:avLst/>
              <a:gdLst/>
              <a:ahLst/>
              <a:cxnLst/>
              <a:rect l="l" t="t" r="r" b="b"/>
              <a:pathLst>
                <a:path w="17139" h="25879" extrusionOk="0">
                  <a:moveTo>
                    <a:pt x="1900" y="0"/>
                  </a:moveTo>
                  <a:cubicBezTo>
                    <a:pt x="705" y="3503"/>
                    <a:pt x="1" y="7988"/>
                    <a:pt x="34" y="12866"/>
                  </a:cubicBezTo>
                  <a:cubicBezTo>
                    <a:pt x="50" y="17825"/>
                    <a:pt x="819" y="22360"/>
                    <a:pt x="2080" y="25879"/>
                  </a:cubicBezTo>
                  <a:lnTo>
                    <a:pt x="15191" y="25830"/>
                  </a:lnTo>
                  <a:cubicBezTo>
                    <a:pt x="16418" y="22294"/>
                    <a:pt x="17139" y="17760"/>
                    <a:pt x="17122" y="12800"/>
                  </a:cubicBezTo>
                  <a:cubicBezTo>
                    <a:pt x="17106" y="10558"/>
                    <a:pt x="16926" y="8299"/>
                    <a:pt x="16598" y="6073"/>
                  </a:cubicBezTo>
                  <a:cubicBezTo>
                    <a:pt x="14994" y="8135"/>
                    <a:pt x="12948" y="9396"/>
                    <a:pt x="10689" y="9396"/>
                  </a:cubicBezTo>
                  <a:cubicBezTo>
                    <a:pt x="10681" y="9396"/>
                    <a:pt x="10673" y="9396"/>
                    <a:pt x="10664" y="9396"/>
                  </a:cubicBezTo>
                  <a:cubicBezTo>
                    <a:pt x="6681" y="9396"/>
                    <a:pt x="3272" y="5488"/>
                    <a:pt x="19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 name="Google Shape;123;p6"/>
          <p:cNvSpPr/>
          <p:nvPr/>
        </p:nvSpPr>
        <p:spPr>
          <a:xfrm>
            <a:off x="4170275" y="-198072"/>
            <a:ext cx="5126132" cy="73760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6"/>
          <p:cNvSpPr/>
          <p:nvPr/>
        </p:nvSpPr>
        <p:spPr>
          <a:xfrm>
            <a:off x="-355600" y="46846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 name="Google Shape;125;p6"/>
          <p:cNvGrpSpPr/>
          <p:nvPr/>
        </p:nvGrpSpPr>
        <p:grpSpPr>
          <a:xfrm flipH="1">
            <a:off x="-355601" y="14337"/>
            <a:ext cx="984727" cy="922155"/>
            <a:chOff x="1276675" y="2835903"/>
            <a:chExt cx="703025" cy="658353"/>
          </a:xfrm>
        </p:grpSpPr>
        <p:sp>
          <p:nvSpPr>
            <p:cNvPr id="126" name="Google Shape;126;p6"/>
            <p:cNvSpPr/>
            <p:nvPr/>
          </p:nvSpPr>
          <p:spPr>
            <a:xfrm>
              <a:off x="1315463" y="2835903"/>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6"/>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6"/>
            <p:cNvSpPr/>
            <p:nvPr/>
          </p:nvSpPr>
          <p:spPr>
            <a:xfrm>
              <a:off x="1570550"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6"/>
            <p:cNvSpPr/>
            <p:nvPr/>
          </p:nvSpPr>
          <p:spPr>
            <a:xfrm>
              <a:off x="1276675" y="3076325"/>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6"/>
            <p:cNvSpPr/>
            <p:nvPr/>
          </p:nvSpPr>
          <p:spPr>
            <a:xfrm>
              <a:off x="1355400" y="3304201"/>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6"/>
            <p:cNvSpPr/>
            <p:nvPr/>
          </p:nvSpPr>
          <p:spPr>
            <a:xfrm>
              <a:off x="1738875"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6"/>
            <p:cNvSpPr/>
            <p:nvPr/>
          </p:nvSpPr>
          <p:spPr>
            <a:xfrm>
              <a:off x="1564275" y="3423455"/>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3" name="Google Shape;133;p6"/>
          <p:cNvSpPr txBox="1">
            <a:spLocks noGrp="1"/>
          </p:cNvSpPr>
          <p:nvPr>
            <p:ph type="title"/>
          </p:nvPr>
        </p:nvSpPr>
        <p:spPr>
          <a:xfrm>
            <a:off x="720000" y="535000"/>
            <a:ext cx="7704000" cy="48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34"/>
        <p:cNvGrpSpPr/>
        <p:nvPr/>
      </p:nvGrpSpPr>
      <p:grpSpPr>
        <a:xfrm>
          <a:off x="0" y="0"/>
          <a:ext cx="0" cy="0"/>
          <a:chOff x="0" y="0"/>
          <a:chExt cx="0" cy="0"/>
        </a:xfrm>
      </p:grpSpPr>
      <p:sp>
        <p:nvSpPr>
          <p:cNvPr id="135" name="Google Shape;135;p7"/>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 name="Google Shape;136;p7"/>
          <p:cNvGrpSpPr/>
          <p:nvPr/>
        </p:nvGrpSpPr>
        <p:grpSpPr>
          <a:xfrm>
            <a:off x="-532372" y="3883984"/>
            <a:ext cx="2038463" cy="1355812"/>
            <a:chOff x="-300450" y="3668525"/>
            <a:chExt cx="1924713" cy="1280155"/>
          </a:xfrm>
        </p:grpSpPr>
        <p:sp>
          <p:nvSpPr>
            <p:cNvPr id="137" name="Google Shape;137;p7"/>
            <p:cNvSpPr/>
            <p:nvPr/>
          </p:nvSpPr>
          <p:spPr>
            <a:xfrm flipH="1">
              <a:off x="-300450" y="3668525"/>
              <a:ext cx="1050365" cy="1276189"/>
            </a:xfrm>
            <a:custGeom>
              <a:avLst/>
              <a:gdLst/>
              <a:ahLst/>
              <a:cxnLst/>
              <a:rect l="l" t="t" r="r" b="b"/>
              <a:pathLst>
                <a:path w="17205" h="20904" extrusionOk="0">
                  <a:moveTo>
                    <a:pt x="8611" y="1"/>
                  </a:moveTo>
                  <a:cubicBezTo>
                    <a:pt x="3847" y="1"/>
                    <a:pt x="1" y="4682"/>
                    <a:pt x="1" y="10444"/>
                  </a:cubicBezTo>
                  <a:cubicBezTo>
                    <a:pt x="1" y="16222"/>
                    <a:pt x="3847" y="20903"/>
                    <a:pt x="8611" y="20903"/>
                  </a:cubicBezTo>
                  <a:cubicBezTo>
                    <a:pt x="13358" y="20903"/>
                    <a:pt x="17204" y="16222"/>
                    <a:pt x="17204" y="10444"/>
                  </a:cubicBezTo>
                  <a:cubicBezTo>
                    <a:pt x="17204" y="4682"/>
                    <a:pt x="13358" y="1"/>
                    <a:pt x="86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flipH="1">
              <a:off x="-100572" y="3668525"/>
              <a:ext cx="830463" cy="603662"/>
            </a:xfrm>
            <a:custGeom>
              <a:avLst/>
              <a:gdLst/>
              <a:ahLst/>
              <a:cxnLst/>
              <a:rect l="l" t="t" r="r" b="b"/>
              <a:pathLst>
                <a:path w="13603" h="9888" extrusionOk="0">
                  <a:moveTo>
                    <a:pt x="8291" y="1"/>
                  </a:moveTo>
                  <a:cubicBezTo>
                    <a:pt x="8272" y="1"/>
                    <a:pt x="8253" y="1"/>
                    <a:pt x="8234" y="1"/>
                  </a:cubicBezTo>
                  <a:cubicBezTo>
                    <a:pt x="4305" y="17"/>
                    <a:pt x="999" y="3258"/>
                    <a:pt x="0" y="7645"/>
                  </a:cubicBezTo>
                  <a:cubicBezTo>
                    <a:pt x="1460" y="9039"/>
                    <a:pt x="3288" y="9888"/>
                    <a:pt x="5295" y="9888"/>
                  </a:cubicBezTo>
                  <a:cubicBezTo>
                    <a:pt x="5314" y="9888"/>
                    <a:pt x="5334" y="9888"/>
                    <a:pt x="5353" y="9887"/>
                  </a:cubicBezTo>
                  <a:cubicBezTo>
                    <a:pt x="9298" y="9871"/>
                    <a:pt x="12604" y="6646"/>
                    <a:pt x="13603" y="2243"/>
                  </a:cubicBezTo>
                  <a:cubicBezTo>
                    <a:pt x="12143" y="849"/>
                    <a:pt x="10299" y="1"/>
                    <a:pt x="829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7"/>
            <p:cNvSpPr/>
            <p:nvPr/>
          </p:nvSpPr>
          <p:spPr>
            <a:xfrm flipH="1">
              <a:off x="11331" y="4445015"/>
              <a:ext cx="862453" cy="501709"/>
            </a:xfrm>
            <a:custGeom>
              <a:avLst/>
              <a:gdLst/>
              <a:ahLst/>
              <a:cxnLst/>
              <a:rect l="l" t="t" r="r" b="b"/>
              <a:pathLst>
                <a:path w="14127" h="8218" extrusionOk="0">
                  <a:moveTo>
                    <a:pt x="7098" y="0"/>
                  </a:moveTo>
                  <a:cubicBezTo>
                    <a:pt x="7083" y="0"/>
                    <a:pt x="7069" y="0"/>
                    <a:pt x="7055" y="0"/>
                  </a:cubicBezTo>
                  <a:cubicBezTo>
                    <a:pt x="3159" y="17"/>
                    <a:pt x="0" y="2259"/>
                    <a:pt x="17" y="5025"/>
                  </a:cubicBezTo>
                  <a:cubicBezTo>
                    <a:pt x="33" y="6237"/>
                    <a:pt x="655" y="7350"/>
                    <a:pt x="1670" y="8217"/>
                  </a:cubicBezTo>
                  <a:lnTo>
                    <a:pt x="12506" y="8168"/>
                  </a:lnTo>
                  <a:cubicBezTo>
                    <a:pt x="13521" y="7301"/>
                    <a:pt x="14126" y="6187"/>
                    <a:pt x="14126" y="4976"/>
                  </a:cubicBezTo>
                  <a:cubicBezTo>
                    <a:pt x="14110" y="2220"/>
                    <a:pt x="10958" y="0"/>
                    <a:pt x="709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7"/>
            <p:cNvSpPr/>
            <p:nvPr/>
          </p:nvSpPr>
          <p:spPr>
            <a:xfrm flipH="1">
              <a:off x="586962" y="4116202"/>
              <a:ext cx="1037301" cy="832478"/>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7"/>
            <p:cNvSpPr/>
            <p:nvPr/>
          </p:nvSpPr>
          <p:spPr>
            <a:xfrm flipH="1">
              <a:off x="542945" y="4278106"/>
              <a:ext cx="1080341" cy="670573"/>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2" name="Google Shape;142;p7"/>
          <p:cNvSpPr/>
          <p:nvPr/>
        </p:nvSpPr>
        <p:spPr>
          <a:xfrm flipH="1">
            <a:off x="-355601" y="-140372"/>
            <a:ext cx="5126132" cy="73760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7"/>
          <p:cNvSpPr txBox="1">
            <a:spLocks noGrp="1"/>
          </p:cNvSpPr>
          <p:nvPr>
            <p:ph type="title"/>
          </p:nvPr>
        </p:nvSpPr>
        <p:spPr>
          <a:xfrm>
            <a:off x="720000" y="597219"/>
            <a:ext cx="3625500" cy="831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144" name="Google Shape;144;p7"/>
          <p:cNvSpPr txBox="1">
            <a:spLocks noGrp="1"/>
          </p:cNvSpPr>
          <p:nvPr>
            <p:ph type="body" idx="1"/>
          </p:nvPr>
        </p:nvSpPr>
        <p:spPr>
          <a:xfrm>
            <a:off x="715100" y="1701400"/>
            <a:ext cx="4124100" cy="2494500"/>
          </a:xfrm>
          <a:prstGeom prst="rect">
            <a:avLst/>
          </a:prstGeom>
        </p:spPr>
        <p:txBody>
          <a:bodyPr spcFirstLastPara="1" wrap="square" lIns="91425" tIns="91425" rIns="91425" bIns="91425" anchor="ctr" anchorCtr="0">
            <a:noAutofit/>
          </a:bodyPr>
          <a:lstStyle>
            <a:lvl1pPr marL="457200" lvl="0" indent="-304800" rtl="0">
              <a:spcBef>
                <a:spcPts val="0"/>
              </a:spcBef>
              <a:spcAft>
                <a:spcPts val="0"/>
              </a:spcAft>
              <a:buClr>
                <a:srgbClr val="DFB6DA"/>
              </a:buClr>
              <a:buSzPts val="1200"/>
              <a:buFont typeface="Work Sans"/>
              <a:buChar char="●"/>
              <a:defRPr sz="1400">
                <a:solidFill>
                  <a:srgbClr val="434343"/>
                </a:solidFill>
              </a:defRPr>
            </a:lvl1pPr>
            <a:lvl2pPr marL="914400" lvl="1" indent="-304800" rtl="0">
              <a:lnSpc>
                <a:spcPct val="115000"/>
              </a:lnSpc>
              <a:spcBef>
                <a:spcPts val="0"/>
              </a:spcBef>
              <a:spcAft>
                <a:spcPts val="0"/>
              </a:spcAft>
              <a:buClr>
                <a:srgbClr val="000000"/>
              </a:buClr>
              <a:buSzPts val="1200"/>
              <a:buFont typeface="Open Sans"/>
              <a:buChar char="○"/>
              <a:defRPr>
                <a:solidFill>
                  <a:srgbClr val="434343"/>
                </a:solidFill>
              </a:defRPr>
            </a:lvl2pPr>
            <a:lvl3pPr marL="1371600" lvl="2" indent="-304800" rtl="0">
              <a:lnSpc>
                <a:spcPct val="115000"/>
              </a:lnSpc>
              <a:spcBef>
                <a:spcPts val="0"/>
              </a:spcBef>
              <a:spcAft>
                <a:spcPts val="0"/>
              </a:spcAft>
              <a:buClr>
                <a:srgbClr val="000000"/>
              </a:buClr>
              <a:buSzPts val="1200"/>
              <a:buFont typeface="Arial"/>
              <a:buChar char="■"/>
              <a:defRPr>
                <a:solidFill>
                  <a:srgbClr val="434343"/>
                </a:solidFill>
              </a:defRPr>
            </a:lvl3pPr>
            <a:lvl4pPr marL="1828800" lvl="3" indent="-304800" rtl="0">
              <a:lnSpc>
                <a:spcPct val="115000"/>
              </a:lnSpc>
              <a:spcBef>
                <a:spcPts val="0"/>
              </a:spcBef>
              <a:spcAft>
                <a:spcPts val="0"/>
              </a:spcAft>
              <a:buClr>
                <a:srgbClr val="000000"/>
              </a:buClr>
              <a:buSzPts val="1200"/>
              <a:buFont typeface="Arial"/>
              <a:buChar char="●"/>
              <a:defRPr>
                <a:solidFill>
                  <a:srgbClr val="434343"/>
                </a:solidFill>
              </a:defRPr>
            </a:lvl4pPr>
            <a:lvl5pPr marL="2286000" lvl="4" indent="-304800" rtl="0">
              <a:lnSpc>
                <a:spcPct val="115000"/>
              </a:lnSpc>
              <a:spcBef>
                <a:spcPts val="0"/>
              </a:spcBef>
              <a:spcAft>
                <a:spcPts val="0"/>
              </a:spcAft>
              <a:buClr>
                <a:srgbClr val="000000"/>
              </a:buClr>
              <a:buSzPts val="1200"/>
              <a:buFont typeface="Arial"/>
              <a:buChar char="○"/>
              <a:defRPr>
                <a:solidFill>
                  <a:srgbClr val="434343"/>
                </a:solidFill>
              </a:defRPr>
            </a:lvl5pPr>
            <a:lvl6pPr marL="2743200" lvl="5" indent="-304800" rtl="0">
              <a:lnSpc>
                <a:spcPct val="115000"/>
              </a:lnSpc>
              <a:spcBef>
                <a:spcPts val="0"/>
              </a:spcBef>
              <a:spcAft>
                <a:spcPts val="0"/>
              </a:spcAft>
              <a:buClr>
                <a:srgbClr val="000000"/>
              </a:buClr>
              <a:buSzPts val="1200"/>
              <a:buFont typeface="Arial"/>
              <a:buChar char="■"/>
              <a:defRPr>
                <a:solidFill>
                  <a:srgbClr val="434343"/>
                </a:solidFill>
              </a:defRPr>
            </a:lvl6pPr>
            <a:lvl7pPr marL="3200400" lvl="6" indent="-304800" rtl="0">
              <a:lnSpc>
                <a:spcPct val="115000"/>
              </a:lnSpc>
              <a:spcBef>
                <a:spcPts val="0"/>
              </a:spcBef>
              <a:spcAft>
                <a:spcPts val="0"/>
              </a:spcAft>
              <a:buClr>
                <a:srgbClr val="000000"/>
              </a:buClr>
              <a:buSzPts val="1200"/>
              <a:buFont typeface="Arial"/>
              <a:buChar char="●"/>
              <a:defRPr>
                <a:solidFill>
                  <a:srgbClr val="434343"/>
                </a:solidFill>
              </a:defRPr>
            </a:lvl7pPr>
            <a:lvl8pPr marL="3657600" lvl="7" indent="-304800" rtl="0">
              <a:lnSpc>
                <a:spcPct val="115000"/>
              </a:lnSpc>
              <a:spcBef>
                <a:spcPts val="0"/>
              </a:spcBef>
              <a:spcAft>
                <a:spcPts val="0"/>
              </a:spcAft>
              <a:buClr>
                <a:srgbClr val="000000"/>
              </a:buClr>
              <a:buSzPts val="1200"/>
              <a:buFont typeface="Arial"/>
              <a:buChar char="○"/>
              <a:defRPr>
                <a:solidFill>
                  <a:srgbClr val="434343"/>
                </a:solidFill>
              </a:defRPr>
            </a:lvl8pPr>
            <a:lvl9pPr marL="4114800" lvl="8" indent="-304800" rtl="0">
              <a:lnSpc>
                <a:spcPct val="115000"/>
              </a:lnSpc>
              <a:spcBef>
                <a:spcPts val="0"/>
              </a:spcBef>
              <a:spcAft>
                <a:spcPts val="0"/>
              </a:spcAft>
              <a:buClr>
                <a:srgbClr val="000000"/>
              </a:buClr>
              <a:buSzPts val="1200"/>
              <a:buFont typeface="Arial"/>
              <a:buChar char="■"/>
              <a:defRPr>
                <a:solidFill>
                  <a:srgbClr val="434343"/>
                </a:solidFil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45"/>
        <p:cNvGrpSpPr/>
        <p:nvPr/>
      </p:nvGrpSpPr>
      <p:grpSpPr>
        <a:xfrm>
          <a:off x="0" y="0"/>
          <a:ext cx="0" cy="0"/>
          <a:chOff x="0" y="0"/>
          <a:chExt cx="0" cy="0"/>
        </a:xfrm>
      </p:grpSpPr>
      <p:sp>
        <p:nvSpPr>
          <p:cNvPr id="146" name="Google Shape;146;p8"/>
          <p:cNvSpPr/>
          <p:nvPr/>
        </p:nvSpPr>
        <p:spPr>
          <a:xfrm>
            <a:off x="-397994" y="37622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8"/>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8"/>
          <p:cNvSpPr txBox="1">
            <a:spLocks noGrp="1"/>
          </p:cNvSpPr>
          <p:nvPr>
            <p:ph type="title"/>
          </p:nvPr>
        </p:nvSpPr>
        <p:spPr>
          <a:xfrm>
            <a:off x="1866000" y="1238250"/>
            <a:ext cx="5412000" cy="23622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8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grpSp>
        <p:nvGrpSpPr>
          <p:cNvPr id="149" name="Google Shape;149;p8"/>
          <p:cNvGrpSpPr/>
          <p:nvPr/>
        </p:nvGrpSpPr>
        <p:grpSpPr>
          <a:xfrm flipH="1">
            <a:off x="-635638" y="-425173"/>
            <a:ext cx="9835574" cy="1055479"/>
            <a:chOff x="1940401" y="2631389"/>
            <a:chExt cx="5255449" cy="563975"/>
          </a:xfrm>
        </p:grpSpPr>
        <p:sp>
          <p:nvSpPr>
            <p:cNvPr id="150" name="Google Shape;150;p8"/>
            <p:cNvSpPr/>
            <p:nvPr/>
          </p:nvSpPr>
          <p:spPr>
            <a:xfrm>
              <a:off x="1940401" y="2631389"/>
              <a:ext cx="3335950" cy="563975"/>
            </a:xfrm>
            <a:custGeom>
              <a:avLst/>
              <a:gdLst/>
              <a:ahLst/>
              <a:cxnLst/>
              <a:rect l="l" t="t" r="r" b="b"/>
              <a:pathLst>
                <a:path w="133438" h="22559" extrusionOk="0">
                  <a:moveTo>
                    <a:pt x="1" y="0"/>
                  </a:moveTo>
                  <a:lnTo>
                    <a:pt x="1" y="8948"/>
                  </a:lnTo>
                  <a:lnTo>
                    <a:pt x="617" y="8948"/>
                  </a:lnTo>
                  <a:cubicBezTo>
                    <a:pt x="920" y="8945"/>
                    <a:pt x="1223" y="8944"/>
                    <a:pt x="1527" y="8944"/>
                  </a:cubicBezTo>
                  <a:cubicBezTo>
                    <a:pt x="9758" y="8944"/>
                    <a:pt x="17969" y="9825"/>
                    <a:pt x="26159" y="10705"/>
                  </a:cubicBezTo>
                  <a:cubicBezTo>
                    <a:pt x="36886" y="11892"/>
                    <a:pt x="47592" y="13125"/>
                    <a:pt x="58274" y="14654"/>
                  </a:cubicBezTo>
                  <a:cubicBezTo>
                    <a:pt x="61332" y="15111"/>
                    <a:pt x="64391" y="15567"/>
                    <a:pt x="67427" y="16206"/>
                  </a:cubicBezTo>
                  <a:cubicBezTo>
                    <a:pt x="72814" y="17325"/>
                    <a:pt x="78063" y="18968"/>
                    <a:pt x="83290" y="20589"/>
                  </a:cubicBezTo>
                  <a:cubicBezTo>
                    <a:pt x="86143" y="21479"/>
                    <a:pt x="88997" y="22369"/>
                    <a:pt x="91964" y="22529"/>
                  </a:cubicBezTo>
                  <a:cubicBezTo>
                    <a:pt x="92321" y="22549"/>
                    <a:pt x="92678" y="22558"/>
                    <a:pt x="93035" y="22558"/>
                  </a:cubicBezTo>
                  <a:cubicBezTo>
                    <a:pt x="96349" y="22558"/>
                    <a:pt x="99642" y="21748"/>
                    <a:pt x="102897" y="21068"/>
                  </a:cubicBezTo>
                  <a:cubicBezTo>
                    <a:pt x="111297" y="19312"/>
                    <a:pt x="119840" y="18434"/>
                    <a:pt x="128407" y="18434"/>
                  </a:cubicBezTo>
                  <a:cubicBezTo>
                    <a:pt x="130083" y="18434"/>
                    <a:pt x="131760" y="18467"/>
                    <a:pt x="133438" y="18535"/>
                  </a:cubicBezTo>
                  <a:cubicBezTo>
                    <a:pt x="130296" y="18239"/>
                    <a:pt x="127140" y="18089"/>
                    <a:pt x="123986" y="18089"/>
                  </a:cubicBezTo>
                  <a:cubicBezTo>
                    <a:pt x="120081" y="18089"/>
                    <a:pt x="116177" y="18318"/>
                    <a:pt x="112301" y="18786"/>
                  </a:cubicBezTo>
                  <a:cubicBezTo>
                    <a:pt x="106761" y="19450"/>
                    <a:pt x="101043" y="20561"/>
                    <a:pt x="95496" y="20561"/>
                  </a:cubicBezTo>
                  <a:cubicBezTo>
                    <a:pt x="91903" y="20561"/>
                    <a:pt x="88381" y="20095"/>
                    <a:pt x="85025" y="18740"/>
                  </a:cubicBezTo>
                  <a:cubicBezTo>
                    <a:pt x="81738" y="17416"/>
                    <a:pt x="78794" y="15316"/>
                    <a:pt x="75484" y="14106"/>
                  </a:cubicBezTo>
                  <a:cubicBezTo>
                    <a:pt x="69732" y="12052"/>
                    <a:pt x="63409" y="12942"/>
                    <a:pt x="57338" y="12326"/>
                  </a:cubicBezTo>
                  <a:cubicBezTo>
                    <a:pt x="53663" y="11938"/>
                    <a:pt x="50057" y="11002"/>
                    <a:pt x="46656" y="9519"/>
                  </a:cubicBezTo>
                  <a:cubicBezTo>
                    <a:pt x="43597" y="8195"/>
                    <a:pt x="40698" y="6437"/>
                    <a:pt x="37503" y="5570"/>
                  </a:cubicBezTo>
                  <a:cubicBezTo>
                    <a:pt x="32961" y="4360"/>
                    <a:pt x="28122" y="5022"/>
                    <a:pt x="23534" y="4041"/>
                  </a:cubicBezTo>
                  <a:cubicBezTo>
                    <a:pt x="20681" y="3447"/>
                    <a:pt x="17987" y="2214"/>
                    <a:pt x="15157" y="1484"/>
                  </a:cubicBezTo>
                  <a:cubicBezTo>
                    <a:pt x="12121" y="708"/>
                    <a:pt x="8994" y="525"/>
                    <a:pt x="5890" y="343"/>
                  </a:cubicBezTo>
                  <a:lnTo>
                    <a:pt x="1" y="0"/>
                  </a:ln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8"/>
            <p:cNvSpPr/>
            <p:nvPr/>
          </p:nvSpPr>
          <p:spPr>
            <a:xfrm>
              <a:off x="4456800" y="2793452"/>
              <a:ext cx="2739050" cy="394125"/>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 name="Google Shape;152;p8"/>
          <p:cNvGrpSpPr/>
          <p:nvPr/>
        </p:nvGrpSpPr>
        <p:grpSpPr>
          <a:xfrm flipH="1">
            <a:off x="6174586" y="-226917"/>
            <a:ext cx="3748408" cy="1896046"/>
            <a:chOff x="2663275" y="2656975"/>
            <a:chExt cx="2268600" cy="1147450"/>
          </a:xfrm>
        </p:grpSpPr>
        <p:sp>
          <p:nvSpPr>
            <p:cNvPr id="153" name="Google Shape;153;p8"/>
            <p:cNvSpPr/>
            <p:nvPr/>
          </p:nvSpPr>
          <p:spPr>
            <a:xfrm>
              <a:off x="2663750" y="2656975"/>
              <a:ext cx="2142500" cy="854250"/>
            </a:xfrm>
            <a:custGeom>
              <a:avLst/>
              <a:gdLst/>
              <a:ahLst/>
              <a:cxnLst/>
              <a:rect l="l" t="t" r="r" b="b"/>
              <a:pathLst>
                <a:path w="85700" h="34170" extrusionOk="0">
                  <a:moveTo>
                    <a:pt x="45239" y="0"/>
                  </a:moveTo>
                  <a:cubicBezTo>
                    <a:pt x="42593" y="0"/>
                    <a:pt x="39481" y="341"/>
                    <a:pt x="35824" y="1163"/>
                  </a:cubicBezTo>
                  <a:cubicBezTo>
                    <a:pt x="32501" y="1916"/>
                    <a:pt x="23843" y="9903"/>
                    <a:pt x="19669" y="11704"/>
                  </a:cubicBezTo>
                  <a:cubicBezTo>
                    <a:pt x="16036" y="13251"/>
                    <a:pt x="0" y="22377"/>
                    <a:pt x="8739" y="22377"/>
                  </a:cubicBezTo>
                  <a:cubicBezTo>
                    <a:pt x="10079" y="22377"/>
                    <a:pt x="12003" y="22162"/>
                    <a:pt x="14643" y="21672"/>
                  </a:cubicBezTo>
                  <a:lnTo>
                    <a:pt x="14643" y="21672"/>
                  </a:lnTo>
                  <a:cubicBezTo>
                    <a:pt x="14643" y="21672"/>
                    <a:pt x="13285" y="26174"/>
                    <a:pt x="17721" y="28105"/>
                  </a:cubicBezTo>
                  <a:cubicBezTo>
                    <a:pt x="20043" y="29104"/>
                    <a:pt x="23696" y="29782"/>
                    <a:pt x="27599" y="29782"/>
                  </a:cubicBezTo>
                  <a:cubicBezTo>
                    <a:pt x="31179" y="29782"/>
                    <a:pt x="34968" y="29212"/>
                    <a:pt x="38132" y="27794"/>
                  </a:cubicBezTo>
                  <a:cubicBezTo>
                    <a:pt x="38574" y="30855"/>
                    <a:pt x="42388" y="34129"/>
                    <a:pt x="43959" y="34162"/>
                  </a:cubicBezTo>
                  <a:cubicBezTo>
                    <a:pt x="44144" y="34165"/>
                    <a:pt x="44415" y="34170"/>
                    <a:pt x="44754" y="34170"/>
                  </a:cubicBezTo>
                  <a:cubicBezTo>
                    <a:pt x="47267" y="34170"/>
                    <a:pt x="53568" y="33931"/>
                    <a:pt x="57087" y="31493"/>
                  </a:cubicBezTo>
                  <a:cubicBezTo>
                    <a:pt x="57087" y="31493"/>
                    <a:pt x="85634" y="25355"/>
                    <a:pt x="85683" y="18857"/>
                  </a:cubicBezTo>
                  <a:cubicBezTo>
                    <a:pt x="85699" y="16745"/>
                    <a:pt x="75551" y="14290"/>
                    <a:pt x="75551" y="14290"/>
                  </a:cubicBezTo>
                  <a:cubicBezTo>
                    <a:pt x="75551" y="14290"/>
                    <a:pt x="76958" y="10935"/>
                    <a:pt x="74667" y="10133"/>
                  </a:cubicBezTo>
                  <a:cubicBezTo>
                    <a:pt x="72359" y="9347"/>
                    <a:pt x="59935" y="7890"/>
                    <a:pt x="59935" y="7890"/>
                  </a:cubicBezTo>
                  <a:cubicBezTo>
                    <a:pt x="59935" y="7890"/>
                    <a:pt x="57982" y="0"/>
                    <a:pt x="4523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8"/>
            <p:cNvSpPr/>
            <p:nvPr/>
          </p:nvSpPr>
          <p:spPr>
            <a:xfrm>
              <a:off x="3038425" y="3049825"/>
              <a:ext cx="754200" cy="754600"/>
            </a:xfrm>
            <a:custGeom>
              <a:avLst/>
              <a:gdLst/>
              <a:ahLst/>
              <a:cxnLst/>
              <a:rect l="l" t="t" r="r" b="b"/>
              <a:pathLst>
                <a:path w="30168" h="30184" extrusionOk="0">
                  <a:moveTo>
                    <a:pt x="30167" y="0"/>
                  </a:moveTo>
                  <a:lnTo>
                    <a:pt x="30167" y="0"/>
                  </a:lnTo>
                  <a:cubicBezTo>
                    <a:pt x="16827" y="6204"/>
                    <a:pt x="8905" y="24520"/>
                    <a:pt x="1899" y="26681"/>
                  </a:cubicBezTo>
                  <a:lnTo>
                    <a:pt x="0" y="30184"/>
                  </a:lnTo>
                  <a:cubicBezTo>
                    <a:pt x="6269" y="29693"/>
                    <a:pt x="18038" y="6155"/>
                    <a:pt x="30020" y="950"/>
                  </a:cubicBezTo>
                  <a:lnTo>
                    <a:pt x="301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8"/>
            <p:cNvSpPr/>
            <p:nvPr/>
          </p:nvSpPr>
          <p:spPr>
            <a:xfrm>
              <a:off x="3437400" y="3126900"/>
              <a:ext cx="802500" cy="247450"/>
            </a:xfrm>
            <a:custGeom>
              <a:avLst/>
              <a:gdLst/>
              <a:ahLst/>
              <a:cxnLst/>
              <a:rect l="l" t="t" r="r" b="b"/>
              <a:pathLst>
                <a:path w="32100" h="9898" extrusionOk="0">
                  <a:moveTo>
                    <a:pt x="21037" y="0"/>
                  </a:moveTo>
                  <a:cubicBezTo>
                    <a:pt x="15715" y="0"/>
                    <a:pt x="8967" y="1585"/>
                    <a:pt x="1932" y="7295"/>
                  </a:cubicBezTo>
                  <a:lnTo>
                    <a:pt x="0" y="9897"/>
                  </a:lnTo>
                  <a:cubicBezTo>
                    <a:pt x="0" y="9897"/>
                    <a:pt x="8463" y="2384"/>
                    <a:pt x="17859" y="1337"/>
                  </a:cubicBezTo>
                  <a:cubicBezTo>
                    <a:pt x="19479" y="1161"/>
                    <a:pt x="20930" y="1087"/>
                    <a:pt x="22224" y="1087"/>
                  </a:cubicBezTo>
                  <a:cubicBezTo>
                    <a:pt x="29116" y="1087"/>
                    <a:pt x="31575" y="3186"/>
                    <a:pt x="31575" y="3186"/>
                  </a:cubicBezTo>
                  <a:lnTo>
                    <a:pt x="32099" y="2466"/>
                  </a:lnTo>
                  <a:cubicBezTo>
                    <a:pt x="32099" y="2466"/>
                    <a:pt x="27677" y="0"/>
                    <a:pt x="210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8"/>
            <p:cNvSpPr/>
            <p:nvPr/>
          </p:nvSpPr>
          <p:spPr>
            <a:xfrm>
              <a:off x="3345325" y="2904150"/>
              <a:ext cx="202575" cy="568825"/>
            </a:xfrm>
            <a:custGeom>
              <a:avLst/>
              <a:gdLst/>
              <a:ahLst/>
              <a:cxnLst/>
              <a:rect l="l" t="t" r="r" b="b"/>
              <a:pathLst>
                <a:path w="8103" h="22753" extrusionOk="0">
                  <a:moveTo>
                    <a:pt x="5026" y="0"/>
                  </a:moveTo>
                  <a:lnTo>
                    <a:pt x="4666" y="327"/>
                  </a:lnTo>
                  <a:cubicBezTo>
                    <a:pt x="4666" y="327"/>
                    <a:pt x="5893" y="2979"/>
                    <a:pt x="4878" y="10296"/>
                  </a:cubicBezTo>
                  <a:cubicBezTo>
                    <a:pt x="3945" y="17023"/>
                    <a:pt x="1" y="22752"/>
                    <a:pt x="1" y="22752"/>
                  </a:cubicBezTo>
                  <a:lnTo>
                    <a:pt x="1310" y="21492"/>
                  </a:lnTo>
                  <a:cubicBezTo>
                    <a:pt x="8103" y="10722"/>
                    <a:pt x="5026" y="0"/>
                    <a:pt x="50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8"/>
            <p:cNvSpPr/>
            <p:nvPr/>
          </p:nvSpPr>
          <p:spPr>
            <a:xfrm>
              <a:off x="2663275" y="2657200"/>
              <a:ext cx="2142975" cy="663950"/>
            </a:xfrm>
            <a:custGeom>
              <a:avLst/>
              <a:gdLst/>
              <a:ahLst/>
              <a:cxnLst/>
              <a:rect l="l" t="t" r="r" b="b"/>
              <a:pathLst>
                <a:path w="85719" h="26558" extrusionOk="0">
                  <a:moveTo>
                    <a:pt x="45281" y="1"/>
                  </a:moveTo>
                  <a:cubicBezTo>
                    <a:pt x="42629" y="1"/>
                    <a:pt x="39510" y="343"/>
                    <a:pt x="35843" y="1170"/>
                  </a:cubicBezTo>
                  <a:cubicBezTo>
                    <a:pt x="32520" y="1907"/>
                    <a:pt x="23862" y="9911"/>
                    <a:pt x="19688" y="11695"/>
                  </a:cubicBezTo>
                  <a:cubicBezTo>
                    <a:pt x="16052" y="13243"/>
                    <a:pt x="0" y="22379"/>
                    <a:pt x="8773" y="22379"/>
                  </a:cubicBezTo>
                  <a:cubicBezTo>
                    <a:pt x="10113" y="22379"/>
                    <a:pt x="12032" y="22166"/>
                    <a:pt x="14662" y="21680"/>
                  </a:cubicBezTo>
                  <a:cubicBezTo>
                    <a:pt x="14662" y="21680"/>
                    <a:pt x="28003" y="18177"/>
                    <a:pt x="30736" y="16818"/>
                  </a:cubicBezTo>
                  <a:cubicBezTo>
                    <a:pt x="32111" y="16786"/>
                    <a:pt x="33470" y="16638"/>
                    <a:pt x="34812" y="16360"/>
                  </a:cubicBezTo>
                  <a:cubicBezTo>
                    <a:pt x="36734" y="17728"/>
                    <a:pt x="39498" y="18235"/>
                    <a:pt x="42384" y="18235"/>
                  </a:cubicBezTo>
                  <a:cubicBezTo>
                    <a:pt x="45129" y="18235"/>
                    <a:pt x="47984" y="17776"/>
                    <a:pt x="50329" y="17162"/>
                  </a:cubicBezTo>
                  <a:cubicBezTo>
                    <a:pt x="51655" y="17473"/>
                    <a:pt x="52997" y="17702"/>
                    <a:pt x="54356" y="17849"/>
                  </a:cubicBezTo>
                  <a:cubicBezTo>
                    <a:pt x="58113" y="22888"/>
                    <a:pt x="65635" y="23140"/>
                    <a:pt x="67101" y="23140"/>
                  </a:cubicBezTo>
                  <a:cubicBezTo>
                    <a:pt x="67264" y="23140"/>
                    <a:pt x="67353" y="23137"/>
                    <a:pt x="67353" y="23137"/>
                  </a:cubicBezTo>
                  <a:cubicBezTo>
                    <a:pt x="69006" y="24921"/>
                    <a:pt x="71641" y="25985"/>
                    <a:pt x="74457" y="26558"/>
                  </a:cubicBezTo>
                  <a:cubicBezTo>
                    <a:pt x="80431" y="24348"/>
                    <a:pt x="85685" y="21647"/>
                    <a:pt x="85702" y="18848"/>
                  </a:cubicBezTo>
                  <a:cubicBezTo>
                    <a:pt x="85718" y="16736"/>
                    <a:pt x="75570" y="14281"/>
                    <a:pt x="75570" y="14281"/>
                  </a:cubicBezTo>
                  <a:cubicBezTo>
                    <a:pt x="75570" y="14281"/>
                    <a:pt x="76977" y="10926"/>
                    <a:pt x="74686" y="10124"/>
                  </a:cubicBezTo>
                  <a:cubicBezTo>
                    <a:pt x="72378" y="9338"/>
                    <a:pt x="59954" y="7881"/>
                    <a:pt x="59954" y="7881"/>
                  </a:cubicBezTo>
                  <a:cubicBezTo>
                    <a:pt x="59954" y="7881"/>
                    <a:pt x="58004" y="1"/>
                    <a:pt x="45281" y="1"/>
                  </a:cubicBezTo>
                  <a:close/>
                </a:path>
              </a:pathLst>
            </a:custGeom>
            <a:solidFill>
              <a:srgbClr val="828234">
                <a:alpha val="58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8"/>
            <p:cNvSpPr/>
            <p:nvPr/>
          </p:nvSpPr>
          <p:spPr>
            <a:xfrm>
              <a:off x="2663425" y="2671700"/>
              <a:ext cx="2141175" cy="649450"/>
            </a:xfrm>
            <a:custGeom>
              <a:avLst/>
              <a:gdLst/>
              <a:ahLst/>
              <a:cxnLst/>
              <a:rect l="l" t="t" r="r" b="b"/>
              <a:pathLst>
                <a:path w="85647" h="25978" extrusionOk="0">
                  <a:moveTo>
                    <a:pt x="38767" y="1"/>
                  </a:moveTo>
                  <a:cubicBezTo>
                    <a:pt x="37818" y="148"/>
                    <a:pt x="36852" y="344"/>
                    <a:pt x="35821" y="574"/>
                  </a:cubicBezTo>
                  <a:cubicBezTo>
                    <a:pt x="32498" y="1327"/>
                    <a:pt x="20876" y="7874"/>
                    <a:pt x="19665" y="11099"/>
                  </a:cubicBezTo>
                  <a:cubicBezTo>
                    <a:pt x="16046" y="12660"/>
                    <a:pt x="0" y="21788"/>
                    <a:pt x="8736" y="21788"/>
                  </a:cubicBezTo>
                  <a:cubicBezTo>
                    <a:pt x="10076" y="21788"/>
                    <a:pt x="12000" y="21573"/>
                    <a:pt x="14640" y="21083"/>
                  </a:cubicBezTo>
                  <a:cubicBezTo>
                    <a:pt x="14640" y="21083"/>
                    <a:pt x="27980" y="17580"/>
                    <a:pt x="30730" y="16222"/>
                  </a:cubicBezTo>
                  <a:cubicBezTo>
                    <a:pt x="32089" y="16206"/>
                    <a:pt x="33464" y="16042"/>
                    <a:pt x="34806" y="15780"/>
                  </a:cubicBezTo>
                  <a:cubicBezTo>
                    <a:pt x="36720" y="17140"/>
                    <a:pt x="39481" y="17643"/>
                    <a:pt x="42366" y="17643"/>
                  </a:cubicBezTo>
                  <a:cubicBezTo>
                    <a:pt x="45108" y="17643"/>
                    <a:pt x="47962" y="17188"/>
                    <a:pt x="50307" y="16582"/>
                  </a:cubicBezTo>
                  <a:cubicBezTo>
                    <a:pt x="51633" y="16877"/>
                    <a:pt x="52991" y="17106"/>
                    <a:pt x="54334" y="17269"/>
                  </a:cubicBezTo>
                  <a:cubicBezTo>
                    <a:pt x="58105" y="22308"/>
                    <a:pt x="65628" y="22560"/>
                    <a:pt x="67095" y="22560"/>
                  </a:cubicBezTo>
                  <a:cubicBezTo>
                    <a:pt x="67258" y="22560"/>
                    <a:pt x="67347" y="22557"/>
                    <a:pt x="67347" y="22557"/>
                  </a:cubicBezTo>
                  <a:cubicBezTo>
                    <a:pt x="69000" y="24341"/>
                    <a:pt x="71635" y="25405"/>
                    <a:pt x="74451" y="25978"/>
                  </a:cubicBezTo>
                  <a:cubicBezTo>
                    <a:pt x="80098" y="23899"/>
                    <a:pt x="85090" y="21362"/>
                    <a:pt x="85647" y="18743"/>
                  </a:cubicBezTo>
                  <a:lnTo>
                    <a:pt x="85647" y="18743"/>
                  </a:lnTo>
                  <a:cubicBezTo>
                    <a:pt x="83220" y="19150"/>
                    <a:pt x="81067" y="19327"/>
                    <a:pt x="79156" y="19327"/>
                  </a:cubicBezTo>
                  <a:cubicBezTo>
                    <a:pt x="66409" y="19327"/>
                    <a:pt x="64466" y="11442"/>
                    <a:pt x="64466" y="11442"/>
                  </a:cubicBezTo>
                  <a:cubicBezTo>
                    <a:pt x="64466" y="11442"/>
                    <a:pt x="62183" y="12036"/>
                    <a:pt x="59073" y="12036"/>
                  </a:cubicBezTo>
                  <a:cubicBezTo>
                    <a:pt x="56206" y="12036"/>
                    <a:pt x="52637" y="11532"/>
                    <a:pt x="49505" y="9593"/>
                  </a:cubicBezTo>
                  <a:cubicBezTo>
                    <a:pt x="47410" y="8300"/>
                    <a:pt x="48834" y="5026"/>
                    <a:pt x="48834" y="5026"/>
                  </a:cubicBezTo>
                  <a:cubicBezTo>
                    <a:pt x="48834" y="5026"/>
                    <a:pt x="38685" y="2571"/>
                    <a:pt x="38702" y="459"/>
                  </a:cubicBezTo>
                  <a:cubicBezTo>
                    <a:pt x="38702" y="312"/>
                    <a:pt x="38718" y="148"/>
                    <a:pt x="3876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8"/>
            <p:cNvSpPr/>
            <p:nvPr/>
          </p:nvSpPr>
          <p:spPr>
            <a:xfrm>
              <a:off x="4161700" y="2767875"/>
              <a:ext cx="77775" cy="69225"/>
            </a:xfrm>
            <a:custGeom>
              <a:avLst/>
              <a:gdLst/>
              <a:ahLst/>
              <a:cxnLst/>
              <a:rect l="l" t="t" r="r" b="b"/>
              <a:pathLst>
                <a:path w="3111" h="2769" extrusionOk="0">
                  <a:moveTo>
                    <a:pt x="3111" y="0"/>
                  </a:moveTo>
                  <a:cubicBezTo>
                    <a:pt x="1376" y="360"/>
                    <a:pt x="1" y="1441"/>
                    <a:pt x="819" y="1965"/>
                  </a:cubicBezTo>
                  <a:lnTo>
                    <a:pt x="999" y="2406"/>
                  </a:lnTo>
                  <a:cubicBezTo>
                    <a:pt x="1168" y="2662"/>
                    <a:pt x="1339" y="2768"/>
                    <a:pt x="1506" y="2768"/>
                  </a:cubicBezTo>
                  <a:cubicBezTo>
                    <a:pt x="2356" y="2768"/>
                    <a:pt x="3111" y="0"/>
                    <a:pt x="31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8"/>
            <p:cNvSpPr/>
            <p:nvPr/>
          </p:nvSpPr>
          <p:spPr>
            <a:xfrm>
              <a:off x="4125625" y="2717950"/>
              <a:ext cx="69400" cy="73650"/>
            </a:xfrm>
            <a:custGeom>
              <a:avLst/>
              <a:gdLst/>
              <a:ahLst/>
              <a:cxnLst/>
              <a:rect l="l" t="t" r="r" b="b"/>
              <a:pathLst>
                <a:path w="2776" h="2946" extrusionOk="0">
                  <a:moveTo>
                    <a:pt x="2049" y="0"/>
                  </a:moveTo>
                  <a:cubicBezTo>
                    <a:pt x="719" y="1171"/>
                    <a:pt x="1" y="2670"/>
                    <a:pt x="879" y="2670"/>
                  </a:cubicBezTo>
                  <a:cubicBezTo>
                    <a:pt x="897" y="2670"/>
                    <a:pt x="916" y="2670"/>
                    <a:pt x="936" y="2668"/>
                  </a:cubicBezTo>
                  <a:lnTo>
                    <a:pt x="1296" y="2881"/>
                  </a:lnTo>
                  <a:cubicBezTo>
                    <a:pt x="1419" y="2925"/>
                    <a:pt x="1528" y="2945"/>
                    <a:pt x="1623" y="2945"/>
                  </a:cubicBezTo>
                  <a:cubicBezTo>
                    <a:pt x="2775" y="2945"/>
                    <a:pt x="2049" y="1"/>
                    <a:pt x="20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8"/>
            <p:cNvSpPr/>
            <p:nvPr/>
          </p:nvSpPr>
          <p:spPr>
            <a:xfrm>
              <a:off x="4040575" y="3171900"/>
              <a:ext cx="67950" cy="73125"/>
            </a:xfrm>
            <a:custGeom>
              <a:avLst/>
              <a:gdLst/>
              <a:ahLst/>
              <a:cxnLst/>
              <a:rect l="l" t="t" r="r" b="b"/>
              <a:pathLst>
                <a:path w="2718" h="2925" extrusionOk="0">
                  <a:moveTo>
                    <a:pt x="1159" y="0"/>
                  </a:moveTo>
                  <a:cubicBezTo>
                    <a:pt x="274" y="0"/>
                    <a:pt x="1" y="2925"/>
                    <a:pt x="1" y="2925"/>
                  </a:cubicBezTo>
                  <a:cubicBezTo>
                    <a:pt x="1588" y="2139"/>
                    <a:pt x="2718" y="813"/>
                    <a:pt x="1834" y="568"/>
                  </a:cubicBezTo>
                  <a:lnTo>
                    <a:pt x="1588" y="208"/>
                  </a:lnTo>
                  <a:cubicBezTo>
                    <a:pt x="1431" y="63"/>
                    <a:pt x="1288" y="0"/>
                    <a:pt x="11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8"/>
            <p:cNvSpPr/>
            <p:nvPr/>
          </p:nvSpPr>
          <p:spPr>
            <a:xfrm>
              <a:off x="2990750" y="3208425"/>
              <a:ext cx="64475" cy="76300"/>
            </a:xfrm>
            <a:custGeom>
              <a:avLst/>
              <a:gdLst/>
              <a:ahLst/>
              <a:cxnLst/>
              <a:rect l="l" t="t" r="r" b="b"/>
              <a:pathLst>
                <a:path w="2579" h="3052" extrusionOk="0">
                  <a:moveTo>
                    <a:pt x="994" y="1"/>
                  </a:moveTo>
                  <a:cubicBezTo>
                    <a:pt x="1" y="1"/>
                    <a:pt x="107" y="3052"/>
                    <a:pt x="107" y="3052"/>
                  </a:cubicBezTo>
                  <a:cubicBezTo>
                    <a:pt x="1629" y="1988"/>
                    <a:pt x="2578" y="482"/>
                    <a:pt x="1662" y="400"/>
                  </a:cubicBezTo>
                  <a:lnTo>
                    <a:pt x="1367" y="122"/>
                  </a:lnTo>
                  <a:cubicBezTo>
                    <a:pt x="1228" y="38"/>
                    <a:pt x="1104" y="1"/>
                    <a:pt x="9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8"/>
            <p:cNvSpPr/>
            <p:nvPr/>
          </p:nvSpPr>
          <p:spPr>
            <a:xfrm>
              <a:off x="3037200" y="3207650"/>
              <a:ext cx="54050" cy="63975"/>
            </a:xfrm>
            <a:custGeom>
              <a:avLst/>
              <a:gdLst/>
              <a:ahLst/>
              <a:cxnLst/>
              <a:rect l="l" t="t" r="r" b="b"/>
              <a:pathLst>
                <a:path w="2162" h="2559" extrusionOk="0">
                  <a:moveTo>
                    <a:pt x="1754" y="0"/>
                  </a:moveTo>
                  <a:cubicBezTo>
                    <a:pt x="1700" y="0"/>
                    <a:pt x="1634" y="23"/>
                    <a:pt x="1555" y="71"/>
                  </a:cubicBezTo>
                  <a:lnTo>
                    <a:pt x="1244" y="38"/>
                  </a:lnTo>
                  <a:cubicBezTo>
                    <a:pt x="0" y="202"/>
                    <a:pt x="1211" y="2559"/>
                    <a:pt x="1211" y="2559"/>
                  </a:cubicBezTo>
                  <a:cubicBezTo>
                    <a:pt x="1890" y="1273"/>
                    <a:pt x="2161" y="0"/>
                    <a:pt x="175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8"/>
            <p:cNvSpPr/>
            <p:nvPr/>
          </p:nvSpPr>
          <p:spPr>
            <a:xfrm>
              <a:off x="3121075" y="2888175"/>
              <a:ext cx="59275" cy="47525"/>
            </a:xfrm>
            <a:custGeom>
              <a:avLst/>
              <a:gdLst/>
              <a:ahLst/>
              <a:cxnLst/>
              <a:rect l="l" t="t" r="r" b="b"/>
              <a:pathLst>
                <a:path w="2371" h="1901" extrusionOk="0">
                  <a:moveTo>
                    <a:pt x="5" y="1"/>
                  </a:moveTo>
                  <a:cubicBezTo>
                    <a:pt x="2" y="1"/>
                    <a:pt x="1" y="1"/>
                    <a:pt x="1" y="1"/>
                  </a:cubicBezTo>
                  <a:cubicBezTo>
                    <a:pt x="255" y="1089"/>
                    <a:pt x="732" y="1900"/>
                    <a:pt x="1056" y="1900"/>
                  </a:cubicBezTo>
                  <a:cubicBezTo>
                    <a:pt x="1171" y="1900"/>
                    <a:pt x="1267" y="1799"/>
                    <a:pt x="1326" y="1572"/>
                  </a:cubicBezTo>
                  <a:lnTo>
                    <a:pt x="1572" y="1294"/>
                  </a:lnTo>
                  <a:cubicBezTo>
                    <a:pt x="2370" y="16"/>
                    <a:pt x="115" y="1"/>
                    <a:pt x="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8"/>
            <p:cNvSpPr/>
            <p:nvPr/>
          </p:nvSpPr>
          <p:spPr>
            <a:xfrm>
              <a:off x="3165950" y="2825150"/>
              <a:ext cx="54600" cy="61075"/>
            </a:xfrm>
            <a:custGeom>
              <a:avLst/>
              <a:gdLst/>
              <a:ahLst/>
              <a:cxnLst/>
              <a:rect l="l" t="t" r="r" b="b"/>
              <a:pathLst>
                <a:path w="2184" h="2443" extrusionOk="0">
                  <a:moveTo>
                    <a:pt x="186" y="1"/>
                  </a:moveTo>
                  <a:cubicBezTo>
                    <a:pt x="1" y="1313"/>
                    <a:pt x="137" y="2443"/>
                    <a:pt x="474" y="2443"/>
                  </a:cubicBezTo>
                  <a:cubicBezTo>
                    <a:pt x="553" y="2443"/>
                    <a:pt x="643" y="2380"/>
                    <a:pt x="743" y="2243"/>
                  </a:cubicBezTo>
                  <a:lnTo>
                    <a:pt x="1037" y="2112"/>
                  </a:lnTo>
                  <a:cubicBezTo>
                    <a:pt x="2183" y="1294"/>
                    <a:pt x="186" y="1"/>
                    <a:pt x="1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8"/>
            <p:cNvSpPr/>
            <p:nvPr/>
          </p:nvSpPr>
          <p:spPr>
            <a:xfrm>
              <a:off x="4083900" y="3213050"/>
              <a:ext cx="54150" cy="54075"/>
            </a:xfrm>
            <a:custGeom>
              <a:avLst/>
              <a:gdLst/>
              <a:ahLst/>
              <a:cxnLst/>
              <a:rect l="l" t="t" r="r" b="b"/>
              <a:pathLst>
                <a:path w="2166" h="2163" extrusionOk="0">
                  <a:moveTo>
                    <a:pt x="1177" y="1"/>
                  </a:moveTo>
                  <a:cubicBezTo>
                    <a:pt x="1" y="1"/>
                    <a:pt x="1034" y="2163"/>
                    <a:pt x="1034" y="2163"/>
                  </a:cubicBezTo>
                  <a:cubicBezTo>
                    <a:pt x="1824" y="1134"/>
                    <a:pt x="2166" y="52"/>
                    <a:pt x="1689" y="52"/>
                  </a:cubicBezTo>
                  <a:cubicBezTo>
                    <a:pt x="1643" y="52"/>
                    <a:pt x="1588" y="62"/>
                    <a:pt x="1525" y="84"/>
                  </a:cubicBezTo>
                  <a:lnTo>
                    <a:pt x="1230" y="2"/>
                  </a:lnTo>
                  <a:cubicBezTo>
                    <a:pt x="1212" y="1"/>
                    <a:pt x="1194" y="1"/>
                    <a:pt x="11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8"/>
            <p:cNvSpPr/>
            <p:nvPr/>
          </p:nvSpPr>
          <p:spPr>
            <a:xfrm>
              <a:off x="4837725" y="3166850"/>
              <a:ext cx="94150" cy="52000"/>
            </a:xfrm>
            <a:custGeom>
              <a:avLst/>
              <a:gdLst/>
              <a:ahLst/>
              <a:cxnLst/>
              <a:rect l="l" t="t" r="r" b="b"/>
              <a:pathLst>
                <a:path w="3766" h="2080" extrusionOk="0">
                  <a:moveTo>
                    <a:pt x="1081" y="1"/>
                  </a:moveTo>
                  <a:lnTo>
                    <a:pt x="1" y="999"/>
                  </a:lnTo>
                  <a:lnTo>
                    <a:pt x="901" y="2079"/>
                  </a:lnTo>
                  <a:lnTo>
                    <a:pt x="3765" y="983"/>
                  </a:lnTo>
                  <a:lnTo>
                    <a:pt x="108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8"/>
            <p:cNvSpPr/>
            <p:nvPr/>
          </p:nvSpPr>
          <p:spPr>
            <a:xfrm>
              <a:off x="4814400" y="3131650"/>
              <a:ext cx="62225" cy="51600"/>
            </a:xfrm>
            <a:custGeom>
              <a:avLst/>
              <a:gdLst/>
              <a:ahLst/>
              <a:cxnLst/>
              <a:rect l="l" t="t" r="r" b="b"/>
              <a:pathLst>
                <a:path w="2489" h="2064" extrusionOk="0">
                  <a:moveTo>
                    <a:pt x="2489" y="1"/>
                  </a:moveTo>
                  <a:lnTo>
                    <a:pt x="737" y="345"/>
                  </a:lnTo>
                  <a:lnTo>
                    <a:pt x="1" y="1294"/>
                  </a:lnTo>
                  <a:lnTo>
                    <a:pt x="721" y="2063"/>
                  </a:lnTo>
                  <a:lnTo>
                    <a:pt x="1867" y="1114"/>
                  </a:lnTo>
                  <a:lnTo>
                    <a:pt x="248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8"/>
            <p:cNvSpPr/>
            <p:nvPr/>
          </p:nvSpPr>
          <p:spPr>
            <a:xfrm>
              <a:off x="4505025" y="3342000"/>
              <a:ext cx="56500" cy="72450"/>
            </a:xfrm>
            <a:custGeom>
              <a:avLst/>
              <a:gdLst/>
              <a:ahLst/>
              <a:cxnLst/>
              <a:rect l="l" t="t" r="r" b="b"/>
              <a:pathLst>
                <a:path w="2260" h="2898" extrusionOk="0">
                  <a:moveTo>
                    <a:pt x="1032" y="0"/>
                  </a:moveTo>
                  <a:lnTo>
                    <a:pt x="1" y="917"/>
                  </a:lnTo>
                  <a:lnTo>
                    <a:pt x="1229" y="2898"/>
                  </a:lnTo>
                  <a:lnTo>
                    <a:pt x="2260" y="1097"/>
                  </a:lnTo>
                  <a:lnTo>
                    <a:pt x="103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8"/>
            <p:cNvSpPr/>
            <p:nvPr/>
          </p:nvSpPr>
          <p:spPr>
            <a:xfrm>
              <a:off x="4551675" y="3332175"/>
              <a:ext cx="94975" cy="39725"/>
            </a:xfrm>
            <a:custGeom>
              <a:avLst/>
              <a:gdLst/>
              <a:ahLst/>
              <a:cxnLst/>
              <a:rect l="l" t="t" r="r" b="b"/>
              <a:pathLst>
                <a:path w="3799" h="1589" extrusionOk="0">
                  <a:moveTo>
                    <a:pt x="1605" y="1"/>
                  </a:moveTo>
                  <a:lnTo>
                    <a:pt x="1" y="426"/>
                  </a:lnTo>
                  <a:lnTo>
                    <a:pt x="1343" y="1588"/>
                  </a:lnTo>
                  <a:lnTo>
                    <a:pt x="3798" y="1310"/>
                  </a:lnTo>
                  <a:lnTo>
                    <a:pt x="160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8"/>
            <p:cNvSpPr/>
            <p:nvPr/>
          </p:nvSpPr>
          <p:spPr>
            <a:xfrm>
              <a:off x="4327450" y="3259325"/>
              <a:ext cx="60975" cy="63050"/>
            </a:xfrm>
            <a:custGeom>
              <a:avLst/>
              <a:gdLst/>
              <a:ahLst/>
              <a:cxnLst/>
              <a:rect l="l" t="t" r="r" b="b"/>
              <a:pathLst>
                <a:path w="2439" h="2522" extrusionOk="0">
                  <a:moveTo>
                    <a:pt x="1375" y="1"/>
                  </a:moveTo>
                  <a:lnTo>
                    <a:pt x="0" y="148"/>
                  </a:lnTo>
                  <a:lnTo>
                    <a:pt x="33" y="1556"/>
                  </a:lnTo>
                  <a:lnTo>
                    <a:pt x="2439" y="2522"/>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 name="Google Shape;172;p8"/>
          <p:cNvGrpSpPr/>
          <p:nvPr/>
        </p:nvGrpSpPr>
        <p:grpSpPr>
          <a:xfrm flipH="1">
            <a:off x="-1" y="746737"/>
            <a:ext cx="1213327" cy="922396"/>
            <a:chOff x="1113471" y="2727100"/>
            <a:chExt cx="866229" cy="658525"/>
          </a:xfrm>
        </p:grpSpPr>
        <p:sp>
          <p:nvSpPr>
            <p:cNvPr id="173" name="Google Shape;173;p8"/>
            <p:cNvSpPr/>
            <p:nvPr/>
          </p:nvSpPr>
          <p:spPr>
            <a:xfrm>
              <a:off x="1805075" y="2727100"/>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8"/>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8"/>
            <p:cNvSpPr/>
            <p:nvPr/>
          </p:nvSpPr>
          <p:spPr>
            <a:xfrm>
              <a:off x="1461747" y="2836096"/>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8"/>
            <p:cNvSpPr/>
            <p:nvPr/>
          </p:nvSpPr>
          <p:spPr>
            <a:xfrm>
              <a:off x="1113471" y="2749917"/>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8"/>
            <p:cNvSpPr/>
            <p:nvPr/>
          </p:nvSpPr>
          <p:spPr>
            <a:xfrm>
              <a:off x="1246597" y="3140997"/>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8"/>
            <p:cNvSpPr/>
            <p:nvPr/>
          </p:nvSpPr>
          <p:spPr>
            <a:xfrm>
              <a:off x="1630072" y="3053122"/>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8"/>
            <p:cNvSpPr/>
            <p:nvPr/>
          </p:nvSpPr>
          <p:spPr>
            <a:xfrm>
              <a:off x="1564275" y="3205850"/>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8"/>
            <p:cNvSpPr/>
            <p:nvPr/>
          </p:nvSpPr>
          <p:spPr>
            <a:xfrm>
              <a:off x="1759425" y="3290875"/>
              <a:ext cx="87900" cy="94750"/>
            </a:xfrm>
            <a:custGeom>
              <a:avLst/>
              <a:gdLst/>
              <a:ahLst/>
              <a:cxnLst/>
              <a:rect l="l" t="t" r="r" b="b"/>
              <a:pathLst>
                <a:path w="3516" h="3790" extrusionOk="0">
                  <a:moveTo>
                    <a:pt x="3447" y="1"/>
                  </a:moveTo>
                  <a:lnTo>
                    <a:pt x="2580" y="2352"/>
                  </a:lnTo>
                  <a:lnTo>
                    <a:pt x="0" y="3790"/>
                  </a:lnTo>
                  <a:lnTo>
                    <a:pt x="3515" y="3014"/>
                  </a:lnTo>
                  <a:lnTo>
                    <a:pt x="3447"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 name="Google Shape;181;p8"/>
          <p:cNvGrpSpPr/>
          <p:nvPr/>
        </p:nvGrpSpPr>
        <p:grpSpPr>
          <a:xfrm>
            <a:off x="86819" y="4094199"/>
            <a:ext cx="3253016" cy="956296"/>
            <a:chOff x="1037775" y="4473475"/>
            <a:chExt cx="1444950" cy="424775"/>
          </a:xfrm>
        </p:grpSpPr>
        <p:sp>
          <p:nvSpPr>
            <p:cNvPr id="182" name="Google Shape;182;p8"/>
            <p:cNvSpPr/>
            <p:nvPr/>
          </p:nvSpPr>
          <p:spPr>
            <a:xfrm>
              <a:off x="1637275" y="4473475"/>
              <a:ext cx="638400" cy="422750"/>
            </a:xfrm>
            <a:custGeom>
              <a:avLst/>
              <a:gdLst/>
              <a:ahLst/>
              <a:cxnLst/>
              <a:rect l="l" t="t" r="r" b="b"/>
              <a:pathLst>
                <a:path w="25536" h="16910" extrusionOk="0">
                  <a:moveTo>
                    <a:pt x="12782" y="0"/>
                  </a:moveTo>
                  <a:cubicBezTo>
                    <a:pt x="12766" y="0"/>
                    <a:pt x="12751" y="0"/>
                    <a:pt x="12735" y="0"/>
                  </a:cubicBezTo>
                  <a:cubicBezTo>
                    <a:pt x="5680" y="33"/>
                    <a:pt x="0" y="7383"/>
                    <a:pt x="49" y="16434"/>
                  </a:cubicBezTo>
                  <a:cubicBezTo>
                    <a:pt x="49" y="16598"/>
                    <a:pt x="66" y="16745"/>
                    <a:pt x="66" y="16909"/>
                  </a:cubicBezTo>
                  <a:lnTo>
                    <a:pt x="25519" y="16778"/>
                  </a:lnTo>
                  <a:cubicBezTo>
                    <a:pt x="25519" y="16614"/>
                    <a:pt x="25535" y="16467"/>
                    <a:pt x="25535" y="16303"/>
                  </a:cubicBezTo>
                  <a:cubicBezTo>
                    <a:pt x="25503" y="7288"/>
                    <a:pt x="19799" y="0"/>
                    <a:pt x="1278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8"/>
            <p:cNvSpPr/>
            <p:nvPr/>
          </p:nvSpPr>
          <p:spPr>
            <a:xfrm>
              <a:off x="2192575" y="4675200"/>
              <a:ext cx="290150" cy="218550"/>
            </a:xfrm>
            <a:custGeom>
              <a:avLst/>
              <a:gdLst/>
              <a:ahLst/>
              <a:cxnLst/>
              <a:rect l="l" t="t" r="r" b="b"/>
              <a:pathLst>
                <a:path w="11606" h="8742" extrusionOk="0">
                  <a:moveTo>
                    <a:pt x="5802" y="1"/>
                  </a:moveTo>
                  <a:cubicBezTo>
                    <a:pt x="5794" y="1"/>
                    <a:pt x="5786" y="1"/>
                    <a:pt x="5779" y="1"/>
                  </a:cubicBezTo>
                  <a:cubicBezTo>
                    <a:pt x="2570" y="17"/>
                    <a:pt x="0" y="3373"/>
                    <a:pt x="0" y="7498"/>
                  </a:cubicBezTo>
                  <a:cubicBezTo>
                    <a:pt x="0" y="7907"/>
                    <a:pt x="33" y="8316"/>
                    <a:pt x="82" y="8742"/>
                  </a:cubicBezTo>
                  <a:lnTo>
                    <a:pt x="11524" y="8676"/>
                  </a:lnTo>
                  <a:cubicBezTo>
                    <a:pt x="11589" y="8267"/>
                    <a:pt x="11606" y="7842"/>
                    <a:pt x="11606" y="7432"/>
                  </a:cubicBezTo>
                  <a:cubicBezTo>
                    <a:pt x="11589" y="3334"/>
                    <a:pt x="8999" y="1"/>
                    <a:pt x="58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8"/>
            <p:cNvSpPr/>
            <p:nvPr/>
          </p:nvSpPr>
          <p:spPr>
            <a:xfrm>
              <a:off x="1728925" y="4473475"/>
              <a:ext cx="497225" cy="235575"/>
            </a:xfrm>
            <a:custGeom>
              <a:avLst/>
              <a:gdLst/>
              <a:ahLst/>
              <a:cxnLst/>
              <a:rect l="l" t="t" r="r" b="b"/>
              <a:pathLst>
                <a:path w="19889" h="9423" extrusionOk="0">
                  <a:moveTo>
                    <a:pt x="9106" y="0"/>
                  </a:moveTo>
                  <a:cubicBezTo>
                    <a:pt x="9093" y="0"/>
                    <a:pt x="9081" y="0"/>
                    <a:pt x="9069" y="0"/>
                  </a:cubicBezTo>
                  <a:cubicBezTo>
                    <a:pt x="5517" y="17"/>
                    <a:pt x="2309" y="1915"/>
                    <a:pt x="1" y="4927"/>
                  </a:cubicBezTo>
                  <a:cubicBezTo>
                    <a:pt x="2031" y="6499"/>
                    <a:pt x="4699" y="7825"/>
                    <a:pt x="7710" y="8643"/>
                  </a:cubicBezTo>
                  <a:cubicBezTo>
                    <a:pt x="9671" y="9173"/>
                    <a:pt x="11567" y="9423"/>
                    <a:pt x="13296" y="9423"/>
                  </a:cubicBezTo>
                  <a:cubicBezTo>
                    <a:pt x="16055" y="9423"/>
                    <a:pt x="18389" y="8785"/>
                    <a:pt x="19889" y="7628"/>
                  </a:cubicBezTo>
                  <a:cubicBezTo>
                    <a:pt x="17619" y="3041"/>
                    <a:pt x="13641" y="0"/>
                    <a:pt x="9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8"/>
            <p:cNvSpPr/>
            <p:nvPr/>
          </p:nvSpPr>
          <p:spPr>
            <a:xfrm>
              <a:off x="2253950" y="4682575"/>
              <a:ext cx="208325" cy="125650"/>
            </a:xfrm>
            <a:custGeom>
              <a:avLst/>
              <a:gdLst/>
              <a:ahLst/>
              <a:cxnLst/>
              <a:rect l="l" t="t" r="r" b="b"/>
              <a:pathLst>
                <a:path w="8333" h="5026" extrusionOk="0">
                  <a:moveTo>
                    <a:pt x="3324" y="1"/>
                  </a:moveTo>
                  <a:cubicBezTo>
                    <a:pt x="2079" y="33"/>
                    <a:pt x="885" y="524"/>
                    <a:pt x="1" y="1376"/>
                  </a:cubicBezTo>
                  <a:cubicBezTo>
                    <a:pt x="1010" y="3557"/>
                    <a:pt x="2861" y="5026"/>
                    <a:pt x="4974" y="5026"/>
                  </a:cubicBezTo>
                  <a:cubicBezTo>
                    <a:pt x="4986" y="5026"/>
                    <a:pt x="4998" y="5026"/>
                    <a:pt x="5009" y="5026"/>
                  </a:cubicBezTo>
                  <a:cubicBezTo>
                    <a:pt x="6253" y="5009"/>
                    <a:pt x="7432" y="4518"/>
                    <a:pt x="8332" y="3667"/>
                  </a:cubicBezTo>
                  <a:cubicBezTo>
                    <a:pt x="7317" y="1474"/>
                    <a:pt x="5451" y="1"/>
                    <a:pt x="33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8"/>
            <p:cNvSpPr/>
            <p:nvPr/>
          </p:nvSpPr>
          <p:spPr>
            <a:xfrm>
              <a:off x="1037775" y="4557350"/>
              <a:ext cx="424775" cy="340900"/>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8"/>
            <p:cNvSpPr/>
            <p:nvPr/>
          </p:nvSpPr>
          <p:spPr>
            <a:xfrm>
              <a:off x="1038175" y="4623650"/>
              <a:ext cx="442400" cy="274600"/>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8" name="Google Shape;188;p8"/>
          <p:cNvGrpSpPr/>
          <p:nvPr/>
        </p:nvGrpSpPr>
        <p:grpSpPr>
          <a:xfrm flipH="1">
            <a:off x="7296678" y="3694684"/>
            <a:ext cx="2038463" cy="1355812"/>
            <a:chOff x="-300450" y="3668525"/>
            <a:chExt cx="1924713" cy="1280155"/>
          </a:xfrm>
        </p:grpSpPr>
        <p:sp>
          <p:nvSpPr>
            <p:cNvPr id="189" name="Google Shape;189;p8"/>
            <p:cNvSpPr/>
            <p:nvPr/>
          </p:nvSpPr>
          <p:spPr>
            <a:xfrm flipH="1">
              <a:off x="-300450" y="3668525"/>
              <a:ext cx="1050365" cy="1276189"/>
            </a:xfrm>
            <a:custGeom>
              <a:avLst/>
              <a:gdLst/>
              <a:ahLst/>
              <a:cxnLst/>
              <a:rect l="l" t="t" r="r" b="b"/>
              <a:pathLst>
                <a:path w="17205" h="20904" extrusionOk="0">
                  <a:moveTo>
                    <a:pt x="8611" y="1"/>
                  </a:moveTo>
                  <a:cubicBezTo>
                    <a:pt x="3847" y="1"/>
                    <a:pt x="1" y="4682"/>
                    <a:pt x="1" y="10444"/>
                  </a:cubicBezTo>
                  <a:cubicBezTo>
                    <a:pt x="1" y="16222"/>
                    <a:pt x="3847" y="20903"/>
                    <a:pt x="8611" y="20903"/>
                  </a:cubicBezTo>
                  <a:cubicBezTo>
                    <a:pt x="13358" y="20903"/>
                    <a:pt x="17204" y="16222"/>
                    <a:pt x="17204" y="10444"/>
                  </a:cubicBezTo>
                  <a:cubicBezTo>
                    <a:pt x="17204" y="4682"/>
                    <a:pt x="13358" y="1"/>
                    <a:pt x="86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8"/>
            <p:cNvSpPr/>
            <p:nvPr/>
          </p:nvSpPr>
          <p:spPr>
            <a:xfrm flipH="1">
              <a:off x="-100572" y="3668525"/>
              <a:ext cx="830463" cy="603662"/>
            </a:xfrm>
            <a:custGeom>
              <a:avLst/>
              <a:gdLst/>
              <a:ahLst/>
              <a:cxnLst/>
              <a:rect l="l" t="t" r="r" b="b"/>
              <a:pathLst>
                <a:path w="13603" h="9888" extrusionOk="0">
                  <a:moveTo>
                    <a:pt x="8291" y="1"/>
                  </a:moveTo>
                  <a:cubicBezTo>
                    <a:pt x="8272" y="1"/>
                    <a:pt x="8253" y="1"/>
                    <a:pt x="8234" y="1"/>
                  </a:cubicBezTo>
                  <a:cubicBezTo>
                    <a:pt x="4305" y="17"/>
                    <a:pt x="999" y="3258"/>
                    <a:pt x="0" y="7645"/>
                  </a:cubicBezTo>
                  <a:cubicBezTo>
                    <a:pt x="1460" y="9039"/>
                    <a:pt x="3288" y="9888"/>
                    <a:pt x="5295" y="9888"/>
                  </a:cubicBezTo>
                  <a:cubicBezTo>
                    <a:pt x="5314" y="9888"/>
                    <a:pt x="5334" y="9888"/>
                    <a:pt x="5353" y="9887"/>
                  </a:cubicBezTo>
                  <a:cubicBezTo>
                    <a:pt x="9298" y="9871"/>
                    <a:pt x="12604" y="6646"/>
                    <a:pt x="13603" y="2243"/>
                  </a:cubicBezTo>
                  <a:cubicBezTo>
                    <a:pt x="12143" y="849"/>
                    <a:pt x="10299" y="1"/>
                    <a:pt x="829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8"/>
            <p:cNvSpPr/>
            <p:nvPr/>
          </p:nvSpPr>
          <p:spPr>
            <a:xfrm flipH="1">
              <a:off x="11331" y="4445015"/>
              <a:ext cx="862453" cy="501709"/>
            </a:xfrm>
            <a:custGeom>
              <a:avLst/>
              <a:gdLst/>
              <a:ahLst/>
              <a:cxnLst/>
              <a:rect l="l" t="t" r="r" b="b"/>
              <a:pathLst>
                <a:path w="14127" h="8218" extrusionOk="0">
                  <a:moveTo>
                    <a:pt x="7098" y="0"/>
                  </a:moveTo>
                  <a:cubicBezTo>
                    <a:pt x="7083" y="0"/>
                    <a:pt x="7069" y="0"/>
                    <a:pt x="7055" y="0"/>
                  </a:cubicBezTo>
                  <a:cubicBezTo>
                    <a:pt x="3159" y="17"/>
                    <a:pt x="0" y="2259"/>
                    <a:pt x="17" y="5025"/>
                  </a:cubicBezTo>
                  <a:cubicBezTo>
                    <a:pt x="33" y="6237"/>
                    <a:pt x="655" y="7350"/>
                    <a:pt x="1670" y="8217"/>
                  </a:cubicBezTo>
                  <a:lnTo>
                    <a:pt x="12506" y="8168"/>
                  </a:lnTo>
                  <a:cubicBezTo>
                    <a:pt x="13521" y="7301"/>
                    <a:pt x="14126" y="6187"/>
                    <a:pt x="14126" y="4976"/>
                  </a:cubicBezTo>
                  <a:cubicBezTo>
                    <a:pt x="14110" y="2220"/>
                    <a:pt x="10958" y="0"/>
                    <a:pt x="709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8"/>
            <p:cNvSpPr/>
            <p:nvPr/>
          </p:nvSpPr>
          <p:spPr>
            <a:xfrm flipH="1">
              <a:off x="586962" y="4116202"/>
              <a:ext cx="1037301" cy="832478"/>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8"/>
            <p:cNvSpPr/>
            <p:nvPr/>
          </p:nvSpPr>
          <p:spPr>
            <a:xfrm flipH="1">
              <a:off x="542945" y="4278106"/>
              <a:ext cx="1080341" cy="670573"/>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 name="Google Shape;194;p8"/>
          <p:cNvGrpSpPr/>
          <p:nvPr/>
        </p:nvGrpSpPr>
        <p:grpSpPr>
          <a:xfrm>
            <a:off x="123095" y="2571750"/>
            <a:ext cx="1184015" cy="2513303"/>
            <a:chOff x="3998633" y="2338625"/>
            <a:chExt cx="1184015" cy="2513303"/>
          </a:xfrm>
        </p:grpSpPr>
        <p:sp>
          <p:nvSpPr>
            <p:cNvPr id="195" name="Google Shape;195;p8"/>
            <p:cNvSpPr/>
            <p:nvPr/>
          </p:nvSpPr>
          <p:spPr>
            <a:xfrm>
              <a:off x="4375296" y="2726682"/>
              <a:ext cx="807351" cy="888096"/>
            </a:xfrm>
            <a:custGeom>
              <a:avLst/>
              <a:gdLst/>
              <a:ahLst/>
              <a:cxnLst/>
              <a:rect l="l" t="t" r="r" b="b"/>
              <a:pathLst>
                <a:path w="17368" h="19105" extrusionOk="0">
                  <a:moveTo>
                    <a:pt x="8714" y="1"/>
                  </a:moveTo>
                  <a:cubicBezTo>
                    <a:pt x="4016" y="1"/>
                    <a:pt x="147" y="4199"/>
                    <a:pt x="82" y="9430"/>
                  </a:cubicBezTo>
                  <a:cubicBezTo>
                    <a:pt x="0" y="14700"/>
                    <a:pt x="3798" y="19022"/>
                    <a:pt x="8544" y="19104"/>
                  </a:cubicBezTo>
                  <a:cubicBezTo>
                    <a:pt x="8581" y="19104"/>
                    <a:pt x="8617" y="19104"/>
                    <a:pt x="8654" y="19104"/>
                  </a:cubicBezTo>
                  <a:cubicBezTo>
                    <a:pt x="13367" y="19104"/>
                    <a:pt x="17220" y="14906"/>
                    <a:pt x="17302" y="9675"/>
                  </a:cubicBezTo>
                  <a:cubicBezTo>
                    <a:pt x="17367" y="4405"/>
                    <a:pt x="13570" y="67"/>
                    <a:pt x="8823" y="1"/>
                  </a:cubicBezTo>
                  <a:cubicBezTo>
                    <a:pt x="8786" y="1"/>
                    <a:pt x="8750" y="1"/>
                    <a:pt x="87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6" name="Google Shape;196;p8"/>
            <p:cNvGrpSpPr/>
            <p:nvPr/>
          </p:nvGrpSpPr>
          <p:grpSpPr>
            <a:xfrm>
              <a:off x="4487138" y="3257818"/>
              <a:ext cx="353842" cy="1594110"/>
              <a:chOff x="4487138" y="3257818"/>
              <a:chExt cx="353842" cy="1594110"/>
            </a:xfrm>
          </p:grpSpPr>
          <p:sp>
            <p:nvSpPr>
              <p:cNvPr id="197" name="Google Shape;197;p8"/>
              <p:cNvSpPr/>
              <p:nvPr/>
            </p:nvSpPr>
            <p:spPr>
              <a:xfrm>
                <a:off x="4662152" y="3429813"/>
                <a:ext cx="178828" cy="216109"/>
              </a:xfrm>
              <a:custGeom>
                <a:avLst/>
                <a:gdLst/>
                <a:ahLst/>
                <a:cxnLst/>
                <a:rect l="l" t="t" r="r" b="b"/>
                <a:pathLst>
                  <a:path w="3847" h="4649" extrusionOk="0">
                    <a:moveTo>
                      <a:pt x="3421" y="0"/>
                    </a:moveTo>
                    <a:cubicBezTo>
                      <a:pt x="3421" y="16"/>
                      <a:pt x="2521" y="2815"/>
                      <a:pt x="0" y="4158"/>
                    </a:cubicBezTo>
                    <a:lnTo>
                      <a:pt x="180" y="4649"/>
                    </a:lnTo>
                    <a:cubicBezTo>
                      <a:pt x="2897" y="3208"/>
                      <a:pt x="3814" y="295"/>
                      <a:pt x="3847" y="180"/>
                    </a:cubicBezTo>
                    <a:lnTo>
                      <a:pt x="342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8"/>
              <p:cNvSpPr/>
              <p:nvPr/>
            </p:nvSpPr>
            <p:spPr>
              <a:xfrm>
                <a:off x="4487138" y="3578146"/>
                <a:ext cx="184174" cy="211600"/>
              </a:xfrm>
              <a:custGeom>
                <a:avLst/>
                <a:gdLst/>
                <a:ahLst/>
                <a:cxnLst/>
                <a:rect l="l" t="t" r="r" b="b"/>
                <a:pathLst>
                  <a:path w="3962" h="4552" extrusionOk="0">
                    <a:moveTo>
                      <a:pt x="426" y="1"/>
                    </a:moveTo>
                    <a:lnTo>
                      <a:pt x="0" y="214"/>
                    </a:lnTo>
                    <a:cubicBezTo>
                      <a:pt x="33" y="328"/>
                      <a:pt x="1031" y="3209"/>
                      <a:pt x="3781" y="4551"/>
                    </a:cubicBezTo>
                    <a:lnTo>
                      <a:pt x="3961" y="4044"/>
                    </a:lnTo>
                    <a:cubicBezTo>
                      <a:pt x="1392" y="2800"/>
                      <a:pt x="426" y="34"/>
                      <a:pt x="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8"/>
              <p:cNvSpPr/>
              <p:nvPr/>
            </p:nvSpPr>
            <p:spPr>
              <a:xfrm>
                <a:off x="4649973" y="3257818"/>
                <a:ext cx="53272" cy="1594110"/>
              </a:xfrm>
              <a:custGeom>
                <a:avLst/>
                <a:gdLst/>
                <a:ahLst/>
                <a:cxnLst/>
                <a:rect l="l" t="t" r="r" b="b"/>
                <a:pathLst>
                  <a:path w="1146" h="34293" extrusionOk="0">
                    <a:moveTo>
                      <a:pt x="295" y="1"/>
                    </a:moveTo>
                    <a:lnTo>
                      <a:pt x="0" y="557"/>
                    </a:lnTo>
                    <a:lnTo>
                      <a:pt x="278" y="34293"/>
                    </a:lnTo>
                    <a:lnTo>
                      <a:pt x="1146" y="34276"/>
                    </a:lnTo>
                    <a:lnTo>
                      <a:pt x="29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0" name="Google Shape;200;p8"/>
            <p:cNvSpPr/>
            <p:nvPr/>
          </p:nvSpPr>
          <p:spPr>
            <a:xfrm>
              <a:off x="4005699" y="3035900"/>
              <a:ext cx="671100" cy="737599"/>
            </a:xfrm>
            <a:custGeom>
              <a:avLst/>
              <a:gdLst/>
              <a:ahLst/>
              <a:cxnLst/>
              <a:rect l="l" t="t" r="r" b="b"/>
              <a:pathLst>
                <a:path w="17368" h="19089" extrusionOk="0">
                  <a:moveTo>
                    <a:pt x="8714" y="1"/>
                  </a:moveTo>
                  <a:cubicBezTo>
                    <a:pt x="4016" y="1"/>
                    <a:pt x="164" y="4183"/>
                    <a:pt x="82" y="9413"/>
                  </a:cubicBezTo>
                  <a:cubicBezTo>
                    <a:pt x="1" y="14700"/>
                    <a:pt x="3798" y="19022"/>
                    <a:pt x="8545" y="19087"/>
                  </a:cubicBezTo>
                  <a:cubicBezTo>
                    <a:pt x="8590" y="19088"/>
                    <a:pt x="8636" y="19088"/>
                    <a:pt x="8681" y="19088"/>
                  </a:cubicBezTo>
                  <a:cubicBezTo>
                    <a:pt x="13382" y="19088"/>
                    <a:pt x="17221" y="14896"/>
                    <a:pt x="17302" y="9675"/>
                  </a:cubicBezTo>
                  <a:cubicBezTo>
                    <a:pt x="17368" y="4404"/>
                    <a:pt x="13586" y="67"/>
                    <a:pt x="8823" y="1"/>
                  </a:cubicBezTo>
                  <a:cubicBezTo>
                    <a:pt x="8787" y="1"/>
                    <a:pt x="8750" y="1"/>
                    <a:pt x="87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8"/>
            <p:cNvSpPr/>
            <p:nvPr/>
          </p:nvSpPr>
          <p:spPr>
            <a:xfrm>
              <a:off x="4017098" y="3048535"/>
              <a:ext cx="579368" cy="637019"/>
            </a:xfrm>
            <a:custGeom>
              <a:avLst/>
              <a:gdLst/>
              <a:ahLst/>
              <a:cxnLst/>
              <a:rect l="l" t="t" r="r" b="b"/>
              <a:pathLst>
                <a:path w="14994" h="16486" extrusionOk="0">
                  <a:moveTo>
                    <a:pt x="7503" y="1"/>
                  </a:moveTo>
                  <a:cubicBezTo>
                    <a:pt x="3444" y="1"/>
                    <a:pt x="131" y="3627"/>
                    <a:pt x="66" y="8137"/>
                  </a:cubicBezTo>
                  <a:cubicBezTo>
                    <a:pt x="0" y="12687"/>
                    <a:pt x="3274" y="16436"/>
                    <a:pt x="7382" y="16485"/>
                  </a:cubicBezTo>
                  <a:cubicBezTo>
                    <a:pt x="7419" y="16485"/>
                    <a:pt x="7455" y="16486"/>
                    <a:pt x="7491" y="16486"/>
                  </a:cubicBezTo>
                  <a:cubicBezTo>
                    <a:pt x="11534" y="16486"/>
                    <a:pt x="14863" y="12876"/>
                    <a:pt x="14928" y="8350"/>
                  </a:cubicBezTo>
                  <a:cubicBezTo>
                    <a:pt x="14994" y="3799"/>
                    <a:pt x="11720" y="67"/>
                    <a:pt x="7612" y="2"/>
                  </a:cubicBezTo>
                  <a:cubicBezTo>
                    <a:pt x="7575" y="1"/>
                    <a:pt x="7539" y="1"/>
                    <a:pt x="75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8"/>
            <p:cNvSpPr/>
            <p:nvPr/>
          </p:nvSpPr>
          <p:spPr>
            <a:xfrm>
              <a:off x="3998633" y="2463252"/>
              <a:ext cx="981624" cy="990874"/>
            </a:xfrm>
            <a:custGeom>
              <a:avLst/>
              <a:gdLst/>
              <a:ahLst/>
              <a:cxnLst/>
              <a:rect l="l" t="t" r="r" b="b"/>
              <a:pathLst>
                <a:path w="21117" h="21316" extrusionOk="0">
                  <a:moveTo>
                    <a:pt x="9719" y="1"/>
                  </a:moveTo>
                  <a:cubicBezTo>
                    <a:pt x="8922" y="1"/>
                    <a:pt x="8121" y="118"/>
                    <a:pt x="7334" y="365"/>
                  </a:cubicBezTo>
                  <a:cubicBezTo>
                    <a:pt x="2489" y="1871"/>
                    <a:pt x="1" y="7715"/>
                    <a:pt x="1785" y="13394"/>
                  </a:cubicBezTo>
                  <a:cubicBezTo>
                    <a:pt x="3268" y="18173"/>
                    <a:pt x="7285" y="21315"/>
                    <a:pt x="11410" y="21315"/>
                  </a:cubicBezTo>
                  <a:cubicBezTo>
                    <a:pt x="12203" y="21315"/>
                    <a:pt x="12999" y="21199"/>
                    <a:pt x="13783" y="20957"/>
                  </a:cubicBezTo>
                  <a:cubicBezTo>
                    <a:pt x="18628" y="19434"/>
                    <a:pt x="21116" y="13607"/>
                    <a:pt x="19332" y="7911"/>
                  </a:cubicBezTo>
                  <a:cubicBezTo>
                    <a:pt x="17850" y="3151"/>
                    <a:pt x="13840" y="1"/>
                    <a:pt x="971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8"/>
            <p:cNvSpPr/>
            <p:nvPr/>
          </p:nvSpPr>
          <p:spPr>
            <a:xfrm>
              <a:off x="4045814" y="2338625"/>
              <a:ext cx="962565" cy="1057766"/>
            </a:xfrm>
            <a:custGeom>
              <a:avLst/>
              <a:gdLst/>
              <a:ahLst/>
              <a:cxnLst/>
              <a:rect l="l" t="t" r="r" b="b"/>
              <a:pathLst>
                <a:path w="20707" h="22755" extrusionOk="0">
                  <a:moveTo>
                    <a:pt x="10389" y="1"/>
                  </a:moveTo>
                  <a:cubicBezTo>
                    <a:pt x="4787" y="1"/>
                    <a:pt x="180" y="4995"/>
                    <a:pt x="99" y="11230"/>
                  </a:cubicBezTo>
                  <a:cubicBezTo>
                    <a:pt x="0" y="17516"/>
                    <a:pt x="4518" y="22672"/>
                    <a:pt x="10182" y="22754"/>
                  </a:cubicBezTo>
                  <a:cubicBezTo>
                    <a:pt x="10227" y="22754"/>
                    <a:pt x="10273" y="22755"/>
                    <a:pt x="10318" y="22755"/>
                  </a:cubicBezTo>
                  <a:cubicBezTo>
                    <a:pt x="15936" y="22755"/>
                    <a:pt x="20527" y="17760"/>
                    <a:pt x="20608" y="11525"/>
                  </a:cubicBezTo>
                  <a:cubicBezTo>
                    <a:pt x="20707" y="5239"/>
                    <a:pt x="16189" y="83"/>
                    <a:pt x="10525" y="2"/>
                  </a:cubicBezTo>
                  <a:cubicBezTo>
                    <a:pt x="10480" y="1"/>
                    <a:pt x="10434" y="1"/>
                    <a:pt x="103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8"/>
            <p:cNvSpPr/>
            <p:nvPr/>
          </p:nvSpPr>
          <p:spPr>
            <a:xfrm>
              <a:off x="4175181" y="2375674"/>
              <a:ext cx="761703" cy="493810"/>
            </a:xfrm>
            <a:custGeom>
              <a:avLst/>
              <a:gdLst/>
              <a:ahLst/>
              <a:cxnLst/>
              <a:rect l="l" t="t" r="r" b="b"/>
              <a:pathLst>
                <a:path w="16386" h="10623" extrusionOk="0">
                  <a:moveTo>
                    <a:pt x="7673" y="1"/>
                  </a:moveTo>
                  <a:cubicBezTo>
                    <a:pt x="7571" y="1"/>
                    <a:pt x="7469" y="3"/>
                    <a:pt x="7366" y="7"/>
                  </a:cubicBezTo>
                  <a:cubicBezTo>
                    <a:pt x="4223" y="138"/>
                    <a:pt x="1506" y="2069"/>
                    <a:pt x="0" y="4852"/>
                  </a:cubicBezTo>
                  <a:cubicBezTo>
                    <a:pt x="1579" y="8263"/>
                    <a:pt x="5109" y="10623"/>
                    <a:pt x="9193" y="10623"/>
                  </a:cubicBezTo>
                  <a:cubicBezTo>
                    <a:pt x="9341" y="10623"/>
                    <a:pt x="9491" y="10620"/>
                    <a:pt x="9641" y="10613"/>
                  </a:cubicBezTo>
                  <a:cubicBezTo>
                    <a:pt x="12162" y="10532"/>
                    <a:pt x="14552" y="9533"/>
                    <a:pt x="16385" y="7814"/>
                  </a:cubicBezTo>
                  <a:cubicBezTo>
                    <a:pt x="15538" y="3322"/>
                    <a:pt x="11942" y="1"/>
                    <a:pt x="767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05"/>
        <p:cNvGrpSpPr/>
        <p:nvPr/>
      </p:nvGrpSpPr>
      <p:grpSpPr>
        <a:xfrm>
          <a:off x="0" y="0"/>
          <a:ext cx="0" cy="0"/>
          <a:chOff x="0" y="0"/>
          <a:chExt cx="0" cy="0"/>
        </a:xfrm>
      </p:grpSpPr>
      <p:sp>
        <p:nvSpPr>
          <p:cNvPr id="206" name="Google Shape;206;p9"/>
          <p:cNvSpPr/>
          <p:nvPr/>
        </p:nvSpPr>
        <p:spPr>
          <a:xfrm>
            <a:off x="-93194" y="3609850"/>
            <a:ext cx="9939988" cy="1896023"/>
          </a:xfrm>
          <a:custGeom>
            <a:avLst/>
            <a:gdLst/>
            <a:ahLst/>
            <a:cxnLst/>
            <a:rect l="l" t="t" r="r" b="b"/>
            <a:pathLst>
              <a:path w="208944" h="33366" extrusionOk="0">
                <a:moveTo>
                  <a:pt x="155997" y="1"/>
                </a:moveTo>
                <a:cubicBezTo>
                  <a:pt x="155921" y="1"/>
                  <a:pt x="155841" y="2"/>
                  <a:pt x="155760" y="5"/>
                </a:cubicBezTo>
                <a:cubicBezTo>
                  <a:pt x="150396" y="210"/>
                  <a:pt x="149278" y="5460"/>
                  <a:pt x="147087" y="8268"/>
                </a:cubicBezTo>
                <a:cubicBezTo>
                  <a:pt x="146791" y="8079"/>
                  <a:pt x="146522" y="7999"/>
                  <a:pt x="146282" y="7999"/>
                </a:cubicBezTo>
                <a:cubicBezTo>
                  <a:pt x="145242" y="7999"/>
                  <a:pt x="144761" y="9519"/>
                  <a:pt x="145169" y="10390"/>
                </a:cubicBezTo>
                <a:cubicBezTo>
                  <a:pt x="144980" y="10361"/>
                  <a:pt x="144788" y="10347"/>
                  <a:pt x="144598" y="10347"/>
                </a:cubicBezTo>
                <a:cubicBezTo>
                  <a:pt x="143010" y="10347"/>
                  <a:pt x="141602" y="11325"/>
                  <a:pt x="143275" y="12467"/>
                </a:cubicBezTo>
                <a:cubicBezTo>
                  <a:pt x="143115" y="12448"/>
                  <a:pt x="142960" y="12438"/>
                  <a:pt x="142813" y="12438"/>
                </a:cubicBezTo>
                <a:cubicBezTo>
                  <a:pt x="141909" y="12438"/>
                  <a:pt x="141294" y="12807"/>
                  <a:pt x="141608" y="13632"/>
                </a:cubicBezTo>
                <a:cubicBezTo>
                  <a:pt x="140285" y="14362"/>
                  <a:pt x="135035" y="13997"/>
                  <a:pt x="134784" y="15001"/>
                </a:cubicBezTo>
                <a:cubicBezTo>
                  <a:pt x="134053" y="14750"/>
                  <a:pt x="133277" y="14590"/>
                  <a:pt x="132524" y="14522"/>
                </a:cubicBezTo>
                <a:cubicBezTo>
                  <a:pt x="132364" y="14225"/>
                  <a:pt x="132204" y="13974"/>
                  <a:pt x="132067" y="13700"/>
                </a:cubicBezTo>
                <a:cubicBezTo>
                  <a:pt x="131816" y="13198"/>
                  <a:pt x="131634" y="12353"/>
                  <a:pt x="131132" y="11988"/>
                </a:cubicBezTo>
                <a:cubicBezTo>
                  <a:pt x="131006" y="11899"/>
                  <a:pt x="130870" y="11879"/>
                  <a:pt x="130731" y="11879"/>
                </a:cubicBezTo>
                <a:cubicBezTo>
                  <a:pt x="130625" y="11879"/>
                  <a:pt x="130518" y="11890"/>
                  <a:pt x="130411" y="11890"/>
                </a:cubicBezTo>
                <a:cubicBezTo>
                  <a:pt x="130299" y="11890"/>
                  <a:pt x="130188" y="11878"/>
                  <a:pt x="130082" y="11828"/>
                </a:cubicBezTo>
                <a:cubicBezTo>
                  <a:pt x="129465" y="11532"/>
                  <a:pt x="129534" y="11897"/>
                  <a:pt x="129100" y="11395"/>
                </a:cubicBezTo>
                <a:cubicBezTo>
                  <a:pt x="128689" y="10892"/>
                  <a:pt x="129009" y="10299"/>
                  <a:pt x="128370" y="10002"/>
                </a:cubicBezTo>
                <a:cubicBezTo>
                  <a:pt x="128210" y="9928"/>
                  <a:pt x="127999" y="9893"/>
                  <a:pt x="127758" y="9893"/>
                </a:cubicBezTo>
                <a:cubicBezTo>
                  <a:pt x="126451" y="9893"/>
                  <a:pt x="124262" y="10898"/>
                  <a:pt x="124512" y="11920"/>
                </a:cubicBezTo>
                <a:cubicBezTo>
                  <a:pt x="124079" y="11189"/>
                  <a:pt x="122093" y="10253"/>
                  <a:pt x="121294" y="10185"/>
                </a:cubicBezTo>
                <a:cubicBezTo>
                  <a:pt x="121251" y="10181"/>
                  <a:pt x="121208" y="10178"/>
                  <a:pt x="121165" y="10178"/>
                </a:cubicBezTo>
                <a:cubicBezTo>
                  <a:pt x="120078" y="10178"/>
                  <a:pt x="118864" y="11531"/>
                  <a:pt x="118601" y="12673"/>
                </a:cubicBezTo>
                <a:cubicBezTo>
                  <a:pt x="118482" y="12655"/>
                  <a:pt x="118362" y="12645"/>
                  <a:pt x="118243" y="12645"/>
                </a:cubicBezTo>
                <a:cubicBezTo>
                  <a:pt x="117766" y="12645"/>
                  <a:pt x="117295" y="12792"/>
                  <a:pt x="116911" y="13084"/>
                </a:cubicBezTo>
                <a:cubicBezTo>
                  <a:pt x="116777" y="13077"/>
                  <a:pt x="116638" y="13074"/>
                  <a:pt x="116494" y="13074"/>
                </a:cubicBezTo>
                <a:cubicBezTo>
                  <a:pt x="114813" y="13074"/>
                  <a:pt x="112540" y="13500"/>
                  <a:pt x="111412" y="13500"/>
                </a:cubicBezTo>
                <a:cubicBezTo>
                  <a:pt x="111338" y="13500"/>
                  <a:pt x="111269" y="13498"/>
                  <a:pt x="111205" y="13495"/>
                </a:cubicBezTo>
                <a:cubicBezTo>
                  <a:pt x="110749" y="13449"/>
                  <a:pt x="110269" y="13380"/>
                  <a:pt x="109813" y="13243"/>
                </a:cubicBezTo>
                <a:cubicBezTo>
                  <a:pt x="109836" y="12719"/>
                  <a:pt x="109676" y="12216"/>
                  <a:pt x="109333" y="11805"/>
                </a:cubicBezTo>
                <a:cubicBezTo>
                  <a:pt x="108999" y="11471"/>
                  <a:pt x="108546" y="11289"/>
                  <a:pt x="108076" y="11289"/>
                </a:cubicBezTo>
                <a:cubicBezTo>
                  <a:pt x="108001" y="11289"/>
                  <a:pt x="107925" y="11294"/>
                  <a:pt x="107850" y="11303"/>
                </a:cubicBezTo>
                <a:cubicBezTo>
                  <a:pt x="107560" y="10569"/>
                  <a:pt x="106598" y="9704"/>
                  <a:pt x="105831" y="9704"/>
                </a:cubicBezTo>
                <a:cubicBezTo>
                  <a:pt x="105811" y="9704"/>
                  <a:pt x="105792" y="9704"/>
                  <a:pt x="105773" y="9706"/>
                </a:cubicBezTo>
                <a:cubicBezTo>
                  <a:pt x="105225" y="9751"/>
                  <a:pt x="103878" y="10345"/>
                  <a:pt x="103604" y="10778"/>
                </a:cubicBezTo>
                <a:cubicBezTo>
                  <a:pt x="103721" y="10138"/>
                  <a:pt x="102072" y="9481"/>
                  <a:pt x="101154" y="9481"/>
                </a:cubicBezTo>
                <a:cubicBezTo>
                  <a:pt x="100993" y="9481"/>
                  <a:pt x="100854" y="9501"/>
                  <a:pt x="100751" y="9546"/>
                </a:cubicBezTo>
                <a:cubicBezTo>
                  <a:pt x="100317" y="9728"/>
                  <a:pt x="100591" y="10116"/>
                  <a:pt x="100317" y="10413"/>
                </a:cubicBezTo>
                <a:cubicBezTo>
                  <a:pt x="100044" y="10710"/>
                  <a:pt x="100066" y="10504"/>
                  <a:pt x="99656" y="10687"/>
                </a:cubicBezTo>
                <a:cubicBezTo>
                  <a:pt x="99581" y="10714"/>
                  <a:pt x="99504" y="10721"/>
                  <a:pt x="99428" y="10721"/>
                </a:cubicBezTo>
                <a:cubicBezTo>
                  <a:pt x="99347" y="10721"/>
                  <a:pt x="99267" y="10713"/>
                  <a:pt x="99190" y="10713"/>
                </a:cubicBezTo>
                <a:cubicBezTo>
                  <a:pt x="99095" y="10713"/>
                  <a:pt x="99005" y="10725"/>
                  <a:pt x="98925" y="10778"/>
                </a:cubicBezTo>
                <a:cubicBezTo>
                  <a:pt x="98788" y="10870"/>
                  <a:pt x="98697" y="10984"/>
                  <a:pt x="98628" y="11121"/>
                </a:cubicBezTo>
                <a:cubicBezTo>
                  <a:pt x="98514" y="10801"/>
                  <a:pt x="98286" y="10550"/>
                  <a:pt x="98012" y="10368"/>
                </a:cubicBezTo>
                <a:cubicBezTo>
                  <a:pt x="97921" y="10318"/>
                  <a:pt x="97825" y="10304"/>
                  <a:pt x="97728" y="10304"/>
                </a:cubicBezTo>
                <a:cubicBezTo>
                  <a:pt x="97584" y="10304"/>
                  <a:pt x="97435" y="10335"/>
                  <a:pt x="97287" y="10335"/>
                </a:cubicBezTo>
                <a:cubicBezTo>
                  <a:pt x="97209" y="10335"/>
                  <a:pt x="97130" y="10326"/>
                  <a:pt x="97053" y="10299"/>
                </a:cubicBezTo>
                <a:cubicBezTo>
                  <a:pt x="96870" y="10240"/>
                  <a:pt x="96753" y="10229"/>
                  <a:pt x="96665" y="10229"/>
                </a:cubicBezTo>
                <a:cubicBezTo>
                  <a:pt x="96608" y="10229"/>
                  <a:pt x="96564" y="10234"/>
                  <a:pt x="96522" y="10234"/>
                </a:cubicBezTo>
                <a:cubicBezTo>
                  <a:pt x="96427" y="10234"/>
                  <a:pt x="96346" y="10209"/>
                  <a:pt x="96163" y="10048"/>
                </a:cubicBezTo>
                <a:cubicBezTo>
                  <a:pt x="95775" y="9706"/>
                  <a:pt x="96072" y="9226"/>
                  <a:pt x="95501" y="9044"/>
                </a:cubicBezTo>
                <a:cubicBezTo>
                  <a:pt x="95402" y="9014"/>
                  <a:pt x="95280" y="9001"/>
                  <a:pt x="95142" y="9001"/>
                </a:cubicBezTo>
                <a:cubicBezTo>
                  <a:pt x="93988" y="9001"/>
                  <a:pt x="91719" y="9958"/>
                  <a:pt x="91963" y="10733"/>
                </a:cubicBezTo>
                <a:cubicBezTo>
                  <a:pt x="91553" y="10231"/>
                  <a:pt x="89727" y="9660"/>
                  <a:pt x="89019" y="9660"/>
                </a:cubicBezTo>
                <a:cubicBezTo>
                  <a:pt x="87992" y="9660"/>
                  <a:pt x="86782" y="10801"/>
                  <a:pt x="86531" y="11691"/>
                </a:cubicBezTo>
                <a:cubicBezTo>
                  <a:pt x="86476" y="11688"/>
                  <a:pt x="86422" y="11686"/>
                  <a:pt x="86367" y="11686"/>
                </a:cubicBezTo>
                <a:cubicBezTo>
                  <a:pt x="85719" y="11686"/>
                  <a:pt x="85102" y="11936"/>
                  <a:pt x="84659" y="12399"/>
                </a:cubicBezTo>
                <a:cubicBezTo>
                  <a:pt x="84477" y="12604"/>
                  <a:pt x="84340" y="12833"/>
                  <a:pt x="84271" y="13107"/>
                </a:cubicBezTo>
                <a:cubicBezTo>
                  <a:pt x="83929" y="13084"/>
                  <a:pt x="83609" y="13061"/>
                  <a:pt x="83290" y="12970"/>
                </a:cubicBezTo>
                <a:lnTo>
                  <a:pt x="83244" y="12924"/>
                </a:lnTo>
                <a:cubicBezTo>
                  <a:pt x="83016" y="12559"/>
                  <a:pt x="82856" y="11942"/>
                  <a:pt x="82377" y="11714"/>
                </a:cubicBezTo>
                <a:cubicBezTo>
                  <a:pt x="82286" y="11665"/>
                  <a:pt x="82190" y="11650"/>
                  <a:pt x="82092" y="11650"/>
                </a:cubicBezTo>
                <a:cubicBezTo>
                  <a:pt x="81948" y="11650"/>
                  <a:pt x="81799" y="11682"/>
                  <a:pt x="81652" y="11682"/>
                </a:cubicBezTo>
                <a:cubicBezTo>
                  <a:pt x="81573" y="11682"/>
                  <a:pt x="81495" y="11673"/>
                  <a:pt x="81418" y="11646"/>
                </a:cubicBezTo>
                <a:cubicBezTo>
                  <a:pt x="81235" y="11587"/>
                  <a:pt x="81117" y="11576"/>
                  <a:pt x="81030" y="11576"/>
                </a:cubicBezTo>
                <a:cubicBezTo>
                  <a:pt x="80973" y="11576"/>
                  <a:pt x="80928" y="11580"/>
                  <a:pt x="80886" y="11580"/>
                </a:cubicBezTo>
                <a:cubicBezTo>
                  <a:pt x="80792" y="11580"/>
                  <a:pt x="80710" y="11556"/>
                  <a:pt x="80528" y="11395"/>
                </a:cubicBezTo>
                <a:cubicBezTo>
                  <a:pt x="80140" y="11052"/>
                  <a:pt x="80459" y="10573"/>
                  <a:pt x="79866" y="10390"/>
                </a:cubicBezTo>
                <a:cubicBezTo>
                  <a:pt x="79769" y="10361"/>
                  <a:pt x="79649" y="10347"/>
                  <a:pt x="79512" y="10347"/>
                </a:cubicBezTo>
                <a:cubicBezTo>
                  <a:pt x="78371" y="10347"/>
                  <a:pt x="76083" y="11305"/>
                  <a:pt x="76328" y="12079"/>
                </a:cubicBezTo>
                <a:cubicBezTo>
                  <a:pt x="75963" y="11600"/>
                  <a:pt x="74160" y="11029"/>
                  <a:pt x="73429" y="11029"/>
                </a:cubicBezTo>
                <a:cubicBezTo>
                  <a:pt x="72722" y="11029"/>
                  <a:pt x="71946" y="11554"/>
                  <a:pt x="71443" y="12171"/>
                </a:cubicBezTo>
                <a:cubicBezTo>
                  <a:pt x="71192" y="11828"/>
                  <a:pt x="70918" y="11509"/>
                  <a:pt x="70713" y="11166"/>
                </a:cubicBezTo>
                <a:cubicBezTo>
                  <a:pt x="70394" y="10664"/>
                  <a:pt x="70188" y="9797"/>
                  <a:pt x="69526" y="9477"/>
                </a:cubicBezTo>
                <a:cubicBezTo>
                  <a:pt x="69403" y="9416"/>
                  <a:pt x="69273" y="9397"/>
                  <a:pt x="69140" y="9397"/>
                </a:cubicBezTo>
                <a:cubicBezTo>
                  <a:pt x="68941" y="9397"/>
                  <a:pt x="68733" y="9439"/>
                  <a:pt x="68525" y="9439"/>
                </a:cubicBezTo>
                <a:cubicBezTo>
                  <a:pt x="68409" y="9439"/>
                  <a:pt x="68294" y="9426"/>
                  <a:pt x="68179" y="9386"/>
                </a:cubicBezTo>
                <a:cubicBezTo>
                  <a:pt x="67913" y="9302"/>
                  <a:pt x="67746" y="9287"/>
                  <a:pt x="67621" y="9287"/>
                </a:cubicBezTo>
                <a:cubicBezTo>
                  <a:pt x="67549" y="9287"/>
                  <a:pt x="67491" y="9292"/>
                  <a:pt x="67437" y="9292"/>
                </a:cubicBezTo>
                <a:cubicBezTo>
                  <a:pt x="67301" y="9292"/>
                  <a:pt x="67185" y="9261"/>
                  <a:pt x="66924" y="9044"/>
                </a:cubicBezTo>
                <a:cubicBezTo>
                  <a:pt x="66399" y="8564"/>
                  <a:pt x="66833" y="7880"/>
                  <a:pt x="66011" y="7628"/>
                </a:cubicBezTo>
                <a:cubicBezTo>
                  <a:pt x="65871" y="7587"/>
                  <a:pt x="65698" y="7567"/>
                  <a:pt x="65502" y="7567"/>
                </a:cubicBezTo>
                <a:cubicBezTo>
                  <a:pt x="63885" y="7567"/>
                  <a:pt x="60689" y="8903"/>
                  <a:pt x="61035" y="10002"/>
                </a:cubicBezTo>
                <a:cubicBezTo>
                  <a:pt x="60464" y="9295"/>
                  <a:pt x="57908" y="8496"/>
                  <a:pt x="56904" y="8473"/>
                </a:cubicBezTo>
                <a:cubicBezTo>
                  <a:pt x="55489" y="8473"/>
                  <a:pt x="53777" y="10071"/>
                  <a:pt x="53411" y="11349"/>
                </a:cubicBezTo>
                <a:cubicBezTo>
                  <a:pt x="53333" y="11344"/>
                  <a:pt x="53255" y="11341"/>
                  <a:pt x="53177" y="11341"/>
                </a:cubicBezTo>
                <a:cubicBezTo>
                  <a:pt x="52279" y="11341"/>
                  <a:pt x="51417" y="11700"/>
                  <a:pt x="50787" y="12330"/>
                </a:cubicBezTo>
                <a:cubicBezTo>
                  <a:pt x="50262" y="12992"/>
                  <a:pt x="50011" y="13860"/>
                  <a:pt x="50125" y="14704"/>
                </a:cubicBezTo>
                <a:cubicBezTo>
                  <a:pt x="49691" y="14681"/>
                  <a:pt x="49257" y="14613"/>
                  <a:pt x="48824" y="14499"/>
                </a:cubicBezTo>
                <a:cubicBezTo>
                  <a:pt x="47888" y="14179"/>
                  <a:pt x="46929" y="13175"/>
                  <a:pt x="46062" y="12992"/>
                </a:cubicBezTo>
                <a:cubicBezTo>
                  <a:pt x="45737" y="12929"/>
                  <a:pt x="45338" y="12899"/>
                  <a:pt x="44884" y="12899"/>
                </a:cubicBezTo>
                <a:cubicBezTo>
                  <a:pt x="41891" y="12899"/>
                  <a:pt x="36529" y="14233"/>
                  <a:pt x="34626" y="16393"/>
                </a:cubicBezTo>
                <a:cubicBezTo>
                  <a:pt x="34211" y="16079"/>
                  <a:pt x="33680" y="15997"/>
                  <a:pt x="33126" y="15997"/>
                </a:cubicBezTo>
                <a:cubicBezTo>
                  <a:pt x="32552" y="15997"/>
                  <a:pt x="31953" y="16085"/>
                  <a:pt x="31431" y="16097"/>
                </a:cubicBezTo>
                <a:cubicBezTo>
                  <a:pt x="31366" y="15180"/>
                  <a:pt x="30758" y="14977"/>
                  <a:pt x="30038" y="14977"/>
                </a:cubicBezTo>
                <a:cubicBezTo>
                  <a:pt x="29735" y="14977"/>
                  <a:pt x="29413" y="15013"/>
                  <a:pt x="29103" y="15047"/>
                </a:cubicBezTo>
                <a:cubicBezTo>
                  <a:pt x="29148" y="13175"/>
                  <a:pt x="25907" y="10231"/>
                  <a:pt x="24309" y="9591"/>
                </a:cubicBezTo>
                <a:cubicBezTo>
                  <a:pt x="24880" y="6944"/>
                  <a:pt x="25930" y="5004"/>
                  <a:pt x="23853" y="3406"/>
                </a:cubicBezTo>
                <a:cubicBezTo>
                  <a:pt x="22954" y="2714"/>
                  <a:pt x="22012" y="2429"/>
                  <a:pt x="21046" y="2429"/>
                </a:cubicBezTo>
                <a:cubicBezTo>
                  <a:pt x="17421" y="2429"/>
                  <a:pt x="13466" y="6445"/>
                  <a:pt x="10294" y="8085"/>
                </a:cubicBezTo>
                <a:cubicBezTo>
                  <a:pt x="10178" y="7355"/>
                  <a:pt x="9858" y="7066"/>
                  <a:pt x="9459" y="7066"/>
                </a:cubicBezTo>
                <a:cubicBezTo>
                  <a:pt x="8610" y="7066"/>
                  <a:pt x="7403" y="8374"/>
                  <a:pt x="7030" y="9523"/>
                </a:cubicBezTo>
                <a:cubicBezTo>
                  <a:pt x="6563" y="8883"/>
                  <a:pt x="5867" y="8519"/>
                  <a:pt x="5243" y="8519"/>
                </a:cubicBezTo>
                <a:cubicBezTo>
                  <a:pt x="4375" y="8519"/>
                  <a:pt x="3645" y="9223"/>
                  <a:pt x="3858" y="10870"/>
                </a:cubicBezTo>
                <a:cubicBezTo>
                  <a:pt x="3499" y="10435"/>
                  <a:pt x="3095" y="10171"/>
                  <a:pt x="2710" y="10171"/>
                </a:cubicBezTo>
                <a:cubicBezTo>
                  <a:pt x="2285" y="10171"/>
                  <a:pt x="1885" y="10492"/>
                  <a:pt x="1598" y="11258"/>
                </a:cubicBezTo>
                <a:cubicBezTo>
                  <a:pt x="1187" y="11258"/>
                  <a:pt x="617" y="11007"/>
                  <a:pt x="0" y="10641"/>
                </a:cubicBezTo>
                <a:lnTo>
                  <a:pt x="0" y="30956"/>
                </a:lnTo>
                <a:cubicBezTo>
                  <a:pt x="2049" y="31725"/>
                  <a:pt x="4531" y="31994"/>
                  <a:pt x="7244" y="31994"/>
                </a:cubicBezTo>
                <a:cubicBezTo>
                  <a:pt x="13516" y="31994"/>
                  <a:pt x="21020" y="30558"/>
                  <a:pt x="27234" y="30558"/>
                </a:cubicBezTo>
                <a:cubicBezTo>
                  <a:pt x="29893" y="30558"/>
                  <a:pt x="32317" y="30821"/>
                  <a:pt x="34307" y="31572"/>
                </a:cubicBezTo>
                <a:cubicBezTo>
                  <a:pt x="32713" y="32879"/>
                  <a:pt x="32524" y="33366"/>
                  <a:pt x="33118" y="33366"/>
                </a:cubicBezTo>
                <a:cubicBezTo>
                  <a:pt x="34838" y="33366"/>
                  <a:pt x="43121" y="29283"/>
                  <a:pt x="42866" y="29198"/>
                </a:cubicBezTo>
                <a:cubicBezTo>
                  <a:pt x="43802" y="28308"/>
                  <a:pt x="46290" y="27737"/>
                  <a:pt x="49006" y="27349"/>
                </a:cubicBezTo>
                <a:cubicBezTo>
                  <a:pt x="49166" y="28559"/>
                  <a:pt x="49577" y="29427"/>
                  <a:pt x="50262" y="29586"/>
                </a:cubicBezTo>
                <a:cubicBezTo>
                  <a:pt x="50290" y="29581"/>
                  <a:pt x="50340" y="29578"/>
                  <a:pt x="50411" y="29578"/>
                </a:cubicBezTo>
                <a:cubicBezTo>
                  <a:pt x="51606" y="29578"/>
                  <a:pt x="58528" y="30354"/>
                  <a:pt x="59989" y="30354"/>
                </a:cubicBezTo>
                <a:cubicBezTo>
                  <a:pt x="60167" y="30354"/>
                  <a:pt x="60264" y="30343"/>
                  <a:pt x="60259" y="30317"/>
                </a:cubicBezTo>
                <a:lnTo>
                  <a:pt x="78748" y="22762"/>
                </a:lnTo>
                <a:cubicBezTo>
                  <a:pt x="88285" y="23560"/>
                  <a:pt x="90159" y="24268"/>
                  <a:pt x="99509" y="25043"/>
                </a:cubicBezTo>
                <a:lnTo>
                  <a:pt x="99509" y="25043"/>
                </a:lnTo>
                <a:cubicBezTo>
                  <a:pt x="99508" y="25043"/>
                  <a:pt x="99507" y="25043"/>
                  <a:pt x="99506" y="25043"/>
                </a:cubicBezTo>
                <a:cubicBezTo>
                  <a:pt x="99226" y="25043"/>
                  <a:pt x="102076" y="26805"/>
                  <a:pt x="102189" y="27053"/>
                </a:cubicBezTo>
                <a:cubicBezTo>
                  <a:pt x="103308" y="26048"/>
                  <a:pt x="116752" y="25250"/>
                  <a:pt x="127434" y="24633"/>
                </a:cubicBezTo>
                <a:cubicBezTo>
                  <a:pt x="127626" y="25337"/>
                  <a:pt x="127997" y="25781"/>
                  <a:pt x="128603" y="25781"/>
                </a:cubicBezTo>
                <a:cubicBezTo>
                  <a:pt x="128646" y="25781"/>
                  <a:pt x="128690" y="25779"/>
                  <a:pt x="128735" y="25775"/>
                </a:cubicBezTo>
                <a:cubicBezTo>
                  <a:pt x="130551" y="30264"/>
                  <a:pt x="132466" y="31865"/>
                  <a:pt x="134349" y="31865"/>
                </a:cubicBezTo>
                <a:cubicBezTo>
                  <a:pt x="137224" y="31865"/>
                  <a:pt x="140022" y="28132"/>
                  <a:pt x="142270" y="25250"/>
                </a:cubicBezTo>
                <a:lnTo>
                  <a:pt x="176394" y="20548"/>
                </a:lnTo>
                <a:lnTo>
                  <a:pt x="204994" y="27212"/>
                </a:lnTo>
                <a:lnTo>
                  <a:pt x="208943" y="23743"/>
                </a:lnTo>
                <a:lnTo>
                  <a:pt x="208943" y="8039"/>
                </a:lnTo>
                <a:cubicBezTo>
                  <a:pt x="208829" y="8108"/>
                  <a:pt x="208761" y="8199"/>
                  <a:pt x="208669" y="8290"/>
                </a:cubicBezTo>
                <a:cubicBezTo>
                  <a:pt x="208361" y="8183"/>
                  <a:pt x="208030" y="8143"/>
                  <a:pt x="207689" y="8143"/>
                </a:cubicBezTo>
                <a:cubicBezTo>
                  <a:pt x="206946" y="8143"/>
                  <a:pt x="206155" y="8333"/>
                  <a:pt x="205451" y="8427"/>
                </a:cubicBezTo>
                <a:cubicBezTo>
                  <a:pt x="205218" y="7936"/>
                  <a:pt x="204759" y="7796"/>
                  <a:pt x="204222" y="7796"/>
                </a:cubicBezTo>
                <a:cubicBezTo>
                  <a:pt x="203810" y="7796"/>
                  <a:pt x="203353" y="7879"/>
                  <a:pt x="202917" y="7948"/>
                </a:cubicBezTo>
                <a:cubicBezTo>
                  <a:pt x="202484" y="6738"/>
                  <a:pt x="198603" y="5163"/>
                  <a:pt x="196891" y="4889"/>
                </a:cubicBezTo>
                <a:cubicBezTo>
                  <a:pt x="196800" y="3109"/>
                  <a:pt x="197348" y="1762"/>
                  <a:pt x="194906" y="895"/>
                </a:cubicBezTo>
                <a:cubicBezTo>
                  <a:pt x="194121" y="624"/>
                  <a:pt x="193367" y="506"/>
                  <a:pt x="192641" y="506"/>
                </a:cubicBezTo>
                <a:cubicBezTo>
                  <a:pt x="188781" y="506"/>
                  <a:pt x="185690" y="3844"/>
                  <a:pt x="182808" y="5323"/>
                </a:cubicBezTo>
                <a:cubicBezTo>
                  <a:pt x="182544" y="4900"/>
                  <a:pt x="182202" y="4729"/>
                  <a:pt x="181848" y="4729"/>
                </a:cubicBezTo>
                <a:cubicBezTo>
                  <a:pt x="180980" y="4729"/>
                  <a:pt x="180036" y="5752"/>
                  <a:pt x="179955" y="6579"/>
                </a:cubicBezTo>
                <a:cubicBezTo>
                  <a:pt x="179420" y="6257"/>
                  <a:pt x="178772" y="6088"/>
                  <a:pt x="178211" y="6088"/>
                </a:cubicBezTo>
                <a:cubicBezTo>
                  <a:pt x="177218" y="6088"/>
                  <a:pt x="176499" y="6621"/>
                  <a:pt x="177170" y="7788"/>
                </a:cubicBezTo>
                <a:cubicBezTo>
                  <a:pt x="176762" y="7563"/>
                  <a:pt x="176358" y="7433"/>
                  <a:pt x="176013" y="7433"/>
                </a:cubicBezTo>
                <a:cubicBezTo>
                  <a:pt x="175624" y="7433"/>
                  <a:pt x="175308" y="7597"/>
                  <a:pt x="175139" y="7971"/>
                </a:cubicBezTo>
                <a:cubicBezTo>
                  <a:pt x="172441" y="5207"/>
                  <a:pt x="169722" y="3076"/>
                  <a:pt x="169230" y="3076"/>
                </a:cubicBezTo>
                <a:cubicBezTo>
                  <a:pt x="169210" y="3076"/>
                  <a:pt x="169194" y="3079"/>
                  <a:pt x="169181" y="3086"/>
                </a:cubicBezTo>
                <a:cubicBezTo>
                  <a:pt x="168938" y="2899"/>
                  <a:pt x="168682" y="2823"/>
                  <a:pt x="168421" y="2823"/>
                </a:cubicBezTo>
                <a:cubicBezTo>
                  <a:pt x="167825" y="2823"/>
                  <a:pt x="167203" y="3216"/>
                  <a:pt x="166648" y="3566"/>
                </a:cubicBezTo>
                <a:cubicBezTo>
                  <a:pt x="165985" y="2947"/>
                  <a:pt x="163954" y="2699"/>
                  <a:pt x="162143" y="2699"/>
                </a:cubicBezTo>
                <a:cubicBezTo>
                  <a:pt x="161147" y="2699"/>
                  <a:pt x="160217" y="2774"/>
                  <a:pt x="159618" y="2904"/>
                </a:cubicBezTo>
                <a:cubicBezTo>
                  <a:pt x="158644" y="1377"/>
                  <a:pt x="158421" y="1"/>
                  <a:pt x="1559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7" name="Google Shape;207;p9"/>
          <p:cNvGrpSpPr/>
          <p:nvPr/>
        </p:nvGrpSpPr>
        <p:grpSpPr>
          <a:xfrm rot="-479446" flipH="1">
            <a:off x="-93171" y="183328"/>
            <a:ext cx="2334653" cy="1452512"/>
            <a:chOff x="6854725" y="116635"/>
            <a:chExt cx="2101995" cy="1307763"/>
          </a:xfrm>
        </p:grpSpPr>
        <p:sp>
          <p:nvSpPr>
            <p:cNvPr id="208" name="Google Shape;208;p9"/>
            <p:cNvSpPr/>
            <p:nvPr/>
          </p:nvSpPr>
          <p:spPr>
            <a:xfrm flipH="1">
              <a:off x="8303685" y="6149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9"/>
            <p:cNvSpPr/>
            <p:nvPr/>
          </p:nvSpPr>
          <p:spPr>
            <a:xfrm flipH="1">
              <a:off x="6854725" y="738865"/>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9"/>
            <p:cNvSpPr/>
            <p:nvPr/>
          </p:nvSpPr>
          <p:spPr>
            <a:xfrm flipH="1">
              <a:off x="7460303" y="1087034"/>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9"/>
            <p:cNvSpPr/>
            <p:nvPr/>
          </p:nvSpPr>
          <p:spPr>
            <a:xfrm flipH="1">
              <a:off x="8153117" y="917442"/>
              <a:ext cx="211829" cy="82597"/>
            </a:xfrm>
            <a:custGeom>
              <a:avLst/>
              <a:gdLst/>
              <a:ahLst/>
              <a:cxnLst/>
              <a:rect l="l" t="t" r="r" b="b"/>
              <a:pathLst>
                <a:path w="5319" h="2074" extrusionOk="0">
                  <a:moveTo>
                    <a:pt x="5317" y="1705"/>
                  </a:moveTo>
                  <a:cubicBezTo>
                    <a:pt x="5318" y="1706"/>
                    <a:pt x="5318" y="1707"/>
                    <a:pt x="5319" y="1708"/>
                  </a:cubicBezTo>
                  <a:cubicBezTo>
                    <a:pt x="5319" y="1707"/>
                    <a:pt x="5318" y="1706"/>
                    <a:pt x="5317" y="1705"/>
                  </a:cubicBezTo>
                  <a:close/>
                  <a:moveTo>
                    <a:pt x="509" y="1"/>
                  </a:moveTo>
                  <a:cubicBezTo>
                    <a:pt x="353" y="1"/>
                    <a:pt x="183" y="7"/>
                    <a:pt x="1" y="19"/>
                  </a:cubicBezTo>
                  <a:cubicBezTo>
                    <a:pt x="1461" y="316"/>
                    <a:pt x="1918" y="2073"/>
                    <a:pt x="1918" y="2073"/>
                  </a:cubicBezTo>
                  <a:cubicBezTo>
                    <a:pt x="2911" y="1520"/>
                    <a:pt x="3662" y="1356"/>
                    <a:pt x="4202" y="1356"/>
                  </a:cubicBezTo>
                  <a:cubicBezTo>
                    <a:pt x="4945" y="1356"/>
                    <a:pt x="5290" y="1667"/>
                    <a:pt x="5317" y="1705"/>
                  </a:cubicBezTo>
                  <a:lnTo>
                    <a:pt x="5317" y="1705"/>
                  </a:lnTo>
                  <a:cubicBezTo>
                    <a:pt x="4946" y="1015"/>
                    <a:pt x="4316" y="822"/>
                    <a:pt x="3725" y="822"/>
                  </a:cubicBezTo>
                  <a:cubicBezTo>
                    <a:pt x="2972" y="822"/>
                    <a:pt x="2283" y="1137"/>
                    <a:pt x="2283" y="1137"/>
                  </a:cubicBezTo>
                  <a:cubicBezTo>
                    <a:pt x="2045" y="285"/>
                    <a:pt x="1549" y="1"/>
                    <a:pt x="509"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9"/>
            <p:cNvSpPr/>
            <p:nvPr/>
          </p:nvSpPr>
          <p:spPr>
            <a:xfrm flipH="1">
              <a:off x="8763051" y="923774"/>
              <a:ext cx="193669" cy="64437"/>
            </a:xfrm>
            <a:custGeom>
              <a:avLst/>
              <a:gdLst/>
              <a:ahLst/>
              <a:cxnLst/>
              <a:rect l="l" t="t" r="r" b="b"/>
              <a:pathLst>
                <a:path w="4863" h="1618" extrusionOk="0">
                  <a:moveTo>
                    <a:pt x="3868" y="0"/>
                  </a:moveTo>
                  <a:cubicBezTo>
                    <a:pt x="3001" y="0"/>
                    <a:pt x="2169" y="727"/>
                    <a:pt x="2169" y="727"/>
                  </a:cubicBezTo>
                  <a:cubicBezTo>
                    <a:pt x="1902" y="274"/>
                    <a:pt x="1596" y="70"/>
                    <a:pt x="1160" y="70"/>
                  </a:cubicBezTo>
                  <a:cubicBezTo>
                    <a:pt x="850" y="70"/>
                    <a:pt x="474" y="173"/>
                    <a:pt x="0" y="362"/>
                  </a:cubicBezTo>
                  <a:cubicBezTo>
                    <a:pt x="52" y="358"/>
                    <a:pt x="104" y="355"/>
                    <a:pt x="154" y="355"/>
                  </a:cubicBezTo>
                  <a:cubicBezTo>
                    <a:pt x="1362" y="355"/>
                    <a:pt x="2077" y="1618"/>
                    <a:pt x="2077" y="1618"/>
                  </a:cubicBezTo>
                  <a:cubicBezTo>
                    <a:pt x="3129" y="552"/>
                    <a:pt x="3929" y="342"/>
                    <a:pt x="4396" y="342"/>
                  </a:cubicBezTo>
                  <a:cubicBezTo>
                    <a:pt x="4699" y="342"/>
                    <a:pt x="4862" y="431"/>
                    <a:pt x="4862" y="431"/>
                  </a:cubicBezTo>
                  <a:cubicBezTo>
                    <a:pt x="4558" y="114"/>
                    <a:pt x="4210" y="0"/>
                    <a:pt x="3868"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9"/>
            <p:cNvSpPr/>
            <p:nvPr/>
          </p:nvSpPr>
          <p:spPr>
            <a:xfrm flipH="1">
              <a:off x="8610025" y="1372467"/>
              <a:ext cx="148229" cy="51932"/>
            </a:xfrm>
            <a:custGeom>
              <a:avLst/>
              <a:gdLst/>
              <a:ahLst/>
              <a:cxnLst/>
              <a:rect l="l" t="t" r="r" b="b"/>
              <a:pathLst>
                <a:path w="3722" h="1304" extrusionOk="0">
                  <a:moveTo>
                    <a:pt x="704" y="0"/>
                  </a:moveTo>
                  <a:cubicBezTo>
                    <a:pt x="507" y="0"/>
                    <a:pt x="276" y="33"/>
                    <a:pt x="1" y="94"/>
                  </a:cubicBezTo>
                  <a:cubicBezTo>
                    <a:pt x="1028" y="162"/>
                    <a:pt x="1439" y="1303"/>
                    <a:pt x="1439" y="1303"/>
                  </a:cubicBezTo>
                  <a:cubicBezTo>
                    <a:pt x="2196" y="750"/>
                    <a:pt x="2763" y="610"/>
                    <a:pt x="3142" y="610"/>
                  </a:cubicBezTo>
                  <a:cubicBezTo>
                    <a:pt x="3529" y="610"/>
                    <a:pt x="3721" y="755"/>
                    <a:pt x="3721" y="755"/>
                  </a:cubicBezTo>
                  <a:cubicBezTo>
                    <a:pt x="3466" y="401"/>
                    <a:pt x="3121" y="288"/>
                    <a:pt x="2784" y="288"/>
                  </a:cubicBezTo>
                  <a:cubicBezTo>
                    <a:pt x="2189" y="288"/>
                    <a:pt x="1621" y="641"/>
                    <a:pt x="1621" y="641"/>
                  </a:cubicBezTo>
                  <a:cubicBezTo>
                    <a:pt x="1444" y="190"/>
                    <a:pt x="1176" y="0"/>
                    <a:pt x="704"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9"/>
            <p:cNvSpPr/>
            <p:nvPr/>
          </p:nvSpPr>
          <p:spPr>
            <a:xfrm flipH="1">
              <a:off x="8348541" y="116635"/>
              <a:ext cx="148229" cy="51494"/>
            </a:xfrm>
            <a:custGeom>
              <a:avLst/>
              <a:gdLst/>
              <a:ahLst/>
              <a:cxnLst/>
              <a:rect l="l" t="t" r="r" b="b"/>
              <a:pathLst>
                <a:path w="3722" h="1293" extrusionOk="0">
                  <a:moveTo>
                    <a:pt x="698" y="0"/>
                  </a:moveTo>
                  <a:cubicBezTo>
                    <a:pt x="503" y="0"/>
                    <a:pt x="273" y="30"/>
                    <a:pt x="1" y="83"/>
                  </a:cubicBezTo>
                  <a:cubicBezTo>
                    <a:pt x="1028" y="152"/>
                    <a:pt x="1439" y="1293"/>
                    <a:pt x="1439" y="1293"/>
                  </a:cubicBezTo>
                  <a:cubicBezTo>
                    <a:pt x="2204" y="745"/>
                    <a:pt x="2774" y="608"/>
                    <a:pt x="3154" y="608"/>
                  </a:cubicBezTo>
                  <a:cubicBezTo>
                    <a:pt x="3533" y="608"/>
                    <a:pt x="3721" y="745"/>
                    <a:pt x="3721" y="745"/>
                  </a:cubicBezTo>
                  <a:cubicBezTo>
                    <a:pt x="3466" y="390"/>
                    <a:pt x="3121" y="277"/>
                    <a:pt x="2784" y="277"/>
                  </a:cubicBezTo>
                  <a:cubicBezTo>
                    <a:pt x="2189" y="277"/>
                    <a:pt x="1622" y="631"/>
                    <a:pt x="1622" y="631"/>
                  </a:cubicBezTo>
                  <a:cubicBezTo>
                    <a:pt x="1444" y="178"/>
                    <a:pt x="1174" y="0"/>
                    <a:pt x="698"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9"/>
            <p:cNvSpPr/>
            <p:nvPr/>
          </p:nvSpPr>
          <p:spPr>
            <a:xfrm flipH="1">
              <a:off x="7959482" y="232195"/>
              <a:ext cx="148189" cy="51494"/>
            </a:xfrm>
            <a:custGeom>
              <a:avLst/>
              <a:gdLst/>
              <a:ahLst/>
              <a:cxnLst/>
              <a:rect l="l" t="t" r="r" b="b"/>
              <a:pathLst>
                <a:path w="3721" h="1293" extrusionOk="0">
                  <a:moveTo>
                    <a:pt x="697" y="0"/>
                  </a:moveTo>
                  <a:cubicBezTo>
                    <a:pt x="502" y="0"/>
                    <a:pt x="272" y="30"/>
                    <a:pt x="0" y="83"/>
                  </a:cubicBezTo>
                  <a:cubicBezTo>
                    <a:pt x="1027" y="152"/>
                    <a:pt x="1461" y="1293"/>
                    <a:pt x="1461" y="1293"/>
                  </a:cubicBezTo>
                  <a:cubicBezTo>
                    <a:pt x="2207" y="739"/>
                    <a:pt x="2768" y="600"/>
                    <a:pt x="3144" y="600"/>
                  </a:cubicBezTo>
                  <a:cubicBezTo>
                    <a:pt x="3529" y="600"/>
                    <a:pt x="3721" y="745"/>
                    <a:pt x="3721" y="745"/>
                  </a:cubicBezTo>
                  <a:cubicBezTo>
                    <a:pt x="3465" y="391"/>
                    <a:pt x="3120" y="277"/>
                    <a:pt x="2783" y="277"/>
                  </a:cubicBezTo>
                  <a:cubicBezTo>
                    <a:pt x="2189" y="277"/>
                    <a:pt x="1621" y="631"/>
                    <a:pt x="1621" y="631"/>
                  </a:cubicBezTo>
                  <a:cubicBezTo>
                    <a:pt x="1443" y="178"/>
                    <a:pt x="1173" y="0"/>
                    <a:pt x="697"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9"/>
            <p:cNvSpPr/>
            <p:nvPr/>
          </p:nvSpPr>
          <p:spPr>
            <a:xfrm flipH="1">
              <a:off x="7521785" y="422299"/>
              <a:ext cx="240941" cy="92314"/>
            </a:xfrm>
            <a:custGeom>
              <a:avLst/>
              <a:gdLst/>
              <a:ahLst/>
              <a:cxnLst/>
              <a:rect l="l" t="t" r="r" b="b"/>
              <a:pathLst>
                <a:path w="6050" h="2318" extrusionOk="0">
                  <a:moveTo>
                    <a:pt x="697" y="1"/>
                  </a:moveTo>
                  <a:cubicBezTo>
                    <a:pt x="486" y="1"/>
                    <a:pt x="255" y="13"/>
                    <a:pt x="1" y="35"/>
                  </a:cubicBezTo>
                  <a:cubicBezTo>
                    <a:pt x="1667" y="354"/>
                    <a:pt x="2192" y="2317"/>
                    <a:pt x="2192" y="2317"/>
                  </a:cubicBezTo>
                  <a:cubicBezTo>
                    <a:pt x="3333" y="1671"/>
                    <a:pt x="4192" y="1484"/>
                    <a:pt x="4807" y="1484"/>
                  </a:cubicBezTo>
                  <a:cubicBezTo>
                    <a:pt x="5653" y="1484"/>
                    <a:pt x="6036" y="1838"/>
                    <a:pt x="6049" y="1838"/>
                  </a:cubicBezTo>
                  <a:cubicBezTo>
                    <a:pt x="6049" y="1838"/>
                    <a:pt x="6050" y="1838"/>
                    <a:pt x="6050" y="1838"/>
                  </a:cubicBezTo>
                  <a:cubicBezTo>
                    <a:pt x="5627" y="1082"/>
                    <a:pt x="4931" y="866"/>
                    <a:pt x="4274" y="866"/>
                  </a:cubicBezTo>
                  <a:cubicBezTo>
                    <a:pt x="3403" y="866"/>
                    <a:pt x="2603" y="1244"/>
                    <a:pt x="2603" y="1244"/>
                  </a:cubicBezTo>
                  <a:cubicBezTo>
                    <a:pt x="2335" y="325"/>
                    <a:pt x="1794" y="1"/>
                    <a:pt x="6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9"/>
            <p:cNvSpPr/>
            <p:nvPr/>
          </p:nvSpPr>
          <p:spPr>
            <a:xfrm>
              <a:off x="7195929" y="135925"/>
              <a:ext cx="12675" cy="92327"/>
            </a:xfrm>
            <a:custGeom>
              <a:avLst/>
              <a:gdLst/>
              <a:ahLst/>
              <a:cxnLst/>
              <a:rect l="l" t="t" r="r" b="b"/>
              <a:pathLst>
                <a:path w="6050" h="2317" extrusionOk="0">
                  <a:moveTo>
                    <a:pt x="697" y="0"/>
                  </a:moveTo>
                  <a:cubicBezTo>
                    <a:pt x="486" y="0"/>
                    <a:pt x="255" y="12"/>
                    <a:pt x="1" y="34"/>
                  </a:cubicBezTo>
                  <a:cubicBezTo>
                    <a:pt x="1667" y="354"/>
                    <a:pt x="2192" y="2317"/>
                    <a:pt x="2192" y="2317"/>
                  </a:cubicBezTo>
                  <a:cubicBezTo>
                    <a:pt x="3328" y="1673"/>
                    <a:pt x="4185" y="1485"/>
                    <a:pt x="4799" y="1485"/>
                  </a:cubicBezTo>
                  <a:cubicBezTo>
                    <a:pt x="5666" y="1485"/>
                    <a:pt x="6049" y="1860"/>
                    <a:pt x="6049" y="1860"/>
                  </a:cubicBezTo>
                  <a:cubicBezTo>
                    <a:pt x="5624" y="1089"/>
                    <a:pt x="4920" y="870"/>
                    <a:pt x="4259" y="870"/>
                  </a:cubicBezTo>
                  <a:cubicBezTo>
                    <a:pt x="3394" y="870"/>
                    <a:pt x="2603" y="1244"/>
                    <a:pt x="2603" y="1244"/>
                  </a:cubicBezTo>
                  <a:cubicBezTo>
                    <a:pt x="2335" y="325"/>
                    <a:pt x="1794" y="0"/>
                    <a:pt x="697"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9"/>
            <p:cNvSpPr/>
            <p:nvPr/>
          </p:nvSpPr>
          <p:spPr>
            <a:xfrm flipH="1">
              <a:off x="8713984" y="209135"/>
              <a:ext cx="150021" cy="63680"/>
            </a:xfrm>
            <a:custGeom>
              <a:avLst/>
              <a:gdLst/>
              <a:ahLst/>
              <a:cxnLst/>
              <a:rect l="l" t="t" r="r" b="b"/>
              <a:pathLst>
                <a:path w="3767" h="1599" extrusionOk="0">
                  <a:moveTo>
                    <a:pt x="1" y="0"/>
                  </a:moveTo>
                  <a:cubicBezTo>
                    <a:pt x="1050" y="297"/>
                    <a:pt x="1233" y="1598"/>
                    <a:pt x="1233" y="1598"/>
                  </a:cubicBezTo>
                  <a:cubicBezTo>
                    <a:pt x="1881" y="1314"/>
                    <a:pt x="2384" y="1221"/>
                    <a:pt x="2765" y="1221"/>
                  </a:cubicBezTo>
                  <a:cubicBezTo>
                    <a:pt x="3484" y="1221"/>
                    <a:pt x="3767" y="1552"/>
                    <a:pt x="3767" y="1552"/>
                  </a:cubicBezTo>
                  <a:cubicBezTo>
                    <a:pt x="3513" y="942"/>
                    <a:pt x="2957" y="791"/>
                    <a:pt x="2469" y="791"/>
                  </a:cubicBezTo>
                  <a:cubicBezTo>
                    <a:pt x="1990" y="791"/>
                    <a:pt x="1575" y="936"/>
                    <a:pt x="1575" y="936"/>
                  </a:cubicBezTo>
                  <a:cubicBezTo>
                    <a:pt x="1461" y="206"/>
                    <a:pt x="1005" y="0"/>
                    <a:pt x="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9" name="Google Shape;219;p9"/>
          <p:cNvSpPr/>
          <p:nvPr/>
        </p:nvSpPr>
        <p:spPr>
          <a:xfrm>
            <a:off x="3311551" y="-38600"/>
            <a:ext cx="5904022" cy="849536"/>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0" name="Google Shape;220;p9"/>
          <p:cNvGrpSpPr/>
          <p:nvPr/>
        </p:nvGrpSpPr>
        <p:grpSpPr>
          <a:xfrm>
            <a:off x="-207944" y="3270151"/>
            <a:ext cx="2216719" cy="1651091"/>
            <a:chOff x="-207944" y="3270151"/>
            <a:chExt cx="2216719" cy="1651091"/>
          </a:xfrm>
        </p:grpSpPr>
        <p:sp>
          <p:nvSpPr>
            <p:cNvPr id="221" name="Google Shape;221;p9"/>
            <p:cNvSpPr/>
            <p:nvPr/>
          </p:nvSpPr>
          <p:spPr>
            <a:xfrm flipH="1">
              <a:off x="440145" y="3270791"/>
              <a:ext cx="769264" cy="1074986"/>
            </a:xfrm>
            <a:custGeom>
              <a:avLst/>
              <a:gdLst/>
              <a:ahLst/>
              <a:cxnLst/>
              <a:rect l="l" t="t" r="r" b="b"/>
              <a:pathLst>
                <a:path w="19234" h="26878" extrusionOk="0">
                  <a:moveTo>
                    <a:pt x="9608" y="1"/>
                  </a:moveTo>
                  <a:cubicBezTo>
                    <a:pt x="4305" y="1"/>
                    <a:pt x="0" y="6008"/>
                    <a:pt x="0" y="13439"/>
                  </a:cubicBezTo>
                  <a:cubicBezTo>
                    <a:pt x="0" y="20854"/>
                    <a:pt x="4305" y="26878"/>
                    <a:pt x="9608" y="26878"/>
                  </a:cubicBezTo>
                  <a:cubicBezTo>
                    <a:pt x="14912" y="26878"/>
                    <a:pt x="19233" y="20854"/>
                    <a:pt x="19233" y="13439"/>
                  </a:cubicBezTo>
                  <a:cubicBezTo>
                    <a:pt x="19233" y="6008"/>
                    <a:pt x="14912" y="1"/>
                    <a:pt x="960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9"/>
            <p:cNvSpPr/>
            <p:nvPr/>
          </p:nvSpPr>
          <p:spPr>
            <a:xfrm flipH="1">
              <a:off x="-207944" y="3414178"/>
              <a:ext cx="1078905" cy="1507052"/>
            </a:xfrm>
            <a:custGeom>
              <a:avLst/>
              <a:gdLst/>
              <a:ahLst/>
              <a:cxnLst/>
              <a:rect l="l" t="t" r="r" b="b"/>
              <a:pathLst>
                <a:path w="26976" h="37681" extrusionOk="0">
                  <a:moveTo>
                    <a:pt x="13488" y="1"/>
                  </a:moveTo>
                  <a:cubicBezTo>
                    <a:pt x="6041" y="1"/>
                    <a:pt x="1" y="8430"/>
                    <a:pt x="1" y="18841"/>
                  </a:cubicBezTo>
                  <a:cubicBezTo>
                    <a:pt x="1" y="29251"/>
                    <a:pt x="6041" y="37681"/>
                    <a:pt x="13488" y="37681"/>
                  </a:cubicBezTo>
                  <a:cubicBezTo>
                    <a:pt x="20936" y="37681"/>
                    <a:pt x="26976" y="29251"/>
                    <a:pt x="26976" y="18841"/>
                  </a:cubicBezTo>
                  <a:cubicBezTo>
                    <a:pt x="26976" y="8430"/>
                    <a:pt x="20936" y="1"/>
                    <a:pt x="13488" y="1"/>
                  </a:cubicBezTo>
                  <a:close/>
                </a:path>
              </a:pathLst>
            </a:custGeom>
            <a:solidFill>
              <a:srgbClr val="828234">
                <a:alpha val="9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9"/>
            <p:cNvSpPr/>
            <p:nvPr/>
          </p:nvSpPr>
          <p:spPr>
            <a:xfrm flipH="1">
              <a:off x="-187034" y="3414818"/>
              <a:ext cx="853733" cy="712311"/>
            </a:xfrm>
            <a:custGeom>
              <a:avLst/>
              <a:gdLst/>
              <a:ahLst/>
              <a:cxnLst/>
              <a:rect l="l" t="t" r="r" b="b"/>
              <a:pathLst>
                <a:path w="21346" h="17810" extrusionOk="0">
                  <a:moveTo>
                    <a:pt x="8331" y="1"/>
                  </a:moveTo>
                  <a:cubicBezTo>
                    <a:pt x="5175" y="1"/>
                    <a:pt x="2280" y="1537"/>
                    <a:pt x="1" y="4109"/>
                  </a:cubicBezTo>
                  <a:cubicBezTo>
                    <a:pt x="1588" y="12015"/>
                    <a:pt x="6794" y="17810"/>
                    <a:pt x="12964" y="17810"/>
                  </a:cubicBezTo>
                  <a:cubicBezTo>
                    <a:pt x="16124" y="17810"/>
                    <a:pt x="19037" y="16271"/>
                    <a:pt x="21345" y="13701"/>
                  </a:cubicBezTo>
                  <a:cubicBezTo>
                    <a:pt x="19741" y="5795"/>
                    <a:pt x="14552" y="1"/>
                    <a:pt x="8381" y="1"/>
                  </a:cubicBezTo>
                  <a:cubicBezTo>
                    <a:pt x="8365" y="1"/>
                    <a:pt x="8348" y="1"/>
                    <a:pt x="833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9"/>
            <p:cNvSpPr/>
            <p:nvPr/>
          </p:nvSpPr>
          <p:spPr>
            <a:xfrm flipH="1">
              <a:off x="1010378" y="3452135"/>
              <a:ext cx="938163" cy="1349951"/>
            </a:xfrm>
            <a:custGeom>
              <a:avLst/>
              <a:gdLst/>
              <a:ahLst/>
              <a:cxnLst/>
              <a:rect l="l" t="t" r="r" b="b"/>
              <a:pathLst>
                <a:path w="23457" h="33753" extrusionOk="0">
                  <a:moveTo>
                    <a:pt x="11720" y="1"/>
                  </a:moveTo>
                  <a:cubicBezTo>
                    <a:pt x="5254" y="1"/>
                    <a:pt x="0" y="7563"/>
                    <a:pt x="0" y="16877"/>
                  </a:cubicBezTo>
                  <a:cubicBezTo>
                    <a:pt x="0" y="26191"/>
                    <a:pt x="5254" y="33753"/>
                    <a:pt x="11720" y="33753"/>
                  </a:cubicBezTo>
                  <a:cubicBezTo>
                    <a:pt x="18202" y="33753"/>
                    <a:pt x="23456" y="26191"/>
                    <a:pt x="23456" y="16877"/>
                  </a:cubicBezTo>
                  <a:cubicBezTo>
                    <a:pt x="23456" y="7563"/>
                    <a:pt x="18202" y="1"/>
                    <a:pt x="117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9"/>
            <p:cNvSpPr/>
            <p:nvPr/>
          </p:nvSpPr>
          <p:spPr>
            <a:xfrm flipH="1">
              <a:off x="1267025" y="3452135"/>
              <a:ext cx="672356" cy="618043"/>
            </a:xfrm>
            <a:custGeom>
              <a:avLst/>
              <a:gdLst/>
              <a:ahLst/>
              <a:cxnLst/>
              <a:rect l="l" t="t" r="r" b="b"/>
              <a:pathLst>
                <a:path w="16811" h="15453" extrusionOk="0">
                  <a:moveTo>
                    <a:pt x="11507" y="1"/>
                  </a:moveTo>
                  <a:cubicBezTo>
                    <a:pt x="5795" y="1"/>
                    <a:pt x="1064" y="5861"/>
                    <a:pt x="0" y="13620"/>
                  </a:cubicBezTo>
                  <a:cubicBezTo>
                    <a:pt x="1588" y="14782"/>
                    <a:pt x="3388" y="15453"/>
                    <a:pt x="5304" y="15453"/>
                  </a:cubicBezTo>
                  <a:cubicBezTo>
                    <a:pt x="11000" y="15453"/>
                    <a:pt x="15747" y="9609"/>
                    <a:pt x="16811" y="1851"/>
                  </a:cubicBezTo>
                  <a:cubicBezTo>
                    <a:pt x="15207" y="672"/>
                    <a:pt x="13406" y="1"/>
                    <a:pt x="115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9"/>
            <p:cNvSpPr/>
            <p:nvPr/>
          </p:nvSpPr>
          <p:spPr>
            <a:xfrm flipH="1">
              <a:off x="319746" y="3706153"/>
              <a:ext cx="1689029" cy="1215088"/>
            </a:xfrm>
            <a:custGeom>
              <a:avLst/>
              <a:gdLst/>
              <a:ahLst/>
              <a:cxnLst/>
              <a:rect l="l" t="t" r="r" b="b"/>
              <a:pathLst>
                <a:path w="42231" h="30381" extrusionOk="0">
                  <a:moveTo>
                    <a:pt x="21115" y="1"/>
                  </a:moveTo>
                  <a:cubicBezTo>
                    <a:pt x="9445" y="1"/>
                    <a:pt x="0" y="13210"/>
                    <a:pt x="0" y="29513"/>
                  </a:cubicBezTo>
                  <a:cubicBezTo>
                    <a:pt x="0" y="29808"/>
                    <a:pt x="33" y="30086"/>
                    <a:pt x="33" y="30381"/>
                  </a:cubicBezTo>
                  <a:lnTo>
                    <a:pt x="42198" y="30381"/>
                  </a:lnTo>
                  <a:cubicBezTo>
                    <a:pt x="42215" y="30086"/>
                    <a:pt x="42231" y="29808"/>
                    <a:pt x="42231" y="29513"/>
                  </a:cubicBezTo>
                  <a:cubicBezTo>
                    <a:pt x="42231" y="13210"/>
                    <a:pt x="32786" y="1"/>
                    <a:pt x="211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9"/>
            <p:cNvSpPr/>
            <p:nvPr/>
          </p:nvSpPr>
          <p:spPr>
            <a:xfrm flipH="1">
              <a:off x="562592" y="3706833"/>
              <a:ext cx="1316555" cy="680555"/>
            </a:xfrm>
            <a:custGeom>
              <a:avLst/>
              <a:gdLst/>
              <a:ahLst/>
              <a:cxnLst/>
              <a:rect l="l" t="t" r="r" b="b"/>
              <a:pathLst>
                <a:path w="32918" h="17016" extrusionOk="0">
                  <a:moveTo>
                    <a:pt x="17874" y="0"/>
                  </a:moveTo>
                  <a:cubicBezTo>
                    <a:pt x="10329" y="0"/>
                    <a:pt x="3732" y="5533"/>
                    <a:pt x="0" y="13848"/>
                  </a:cubicBezTo>
                  <a:cubicBezTo>
                    <a:pt x="2457" y="15897"/>
                    <a:pt x="6262" y="17015"/>
                    <a:pt x="10761" y="17015"/>
                  </a:cubicBezTo>
                  <a:cubicBezTo>
                    <a:pt x="13665" y="17015"/>
                    <a:pt x="16859" y="16549"/>
                    <a:pt x="20166" y="15567"/>
                  </a:cubicBezTo>
                  <a:cubicBezTo>
                    <a:pt x="25142" y="14077"/>
                    <a:pt x="29562" y="11655"/>
                    <a:pt x="32917" y="8807"/>
                  </a:cubicBezTo>
                  <a:cubicBezTo>
                    <a:pt x="29087" y="3372"/>
                    <a:pt x="23767" y="0"/>
                    <a:pt x="178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9"/>
            <p:cNvSpPr/>
            <p:nvPr/>
          </p:nvSpPr>
          <p:spPr>
            <a:xfrm flipH="1">
              <a:off x="578286" y="3270151"/>
              <a:ext cx="567649" cy="365994"/>
            </a:xfrm>
            <a:custGeom>
              <a:avLst/>
              <a:gdLst/>
              <a:ahLst/>
              <a:cxnLst/>
              <a:rect l="l" t="t" r="r" b="b"/>
              <a:pathLst>
                <a:path w="14193" h="9151" extrusionOk="0">
                  <a:moveTo>
                    <a:pt x="8021" y="0"/>
                  </a:moveTo>
                  <a:cubicBezTo>
                    <a:pt x="4682" y="17"/>
                    <a:pt x="1736" y="2407"/>
                    <a:pt x="1" y="6024"/>
                  </a:cubicBezTo>
                  <a:cubicBezTo>
                    <a:pt x="1687" y="7988"/>
                    <a:pt x="3831" y="9150"/>
                    <a:pt x="6188" y="9150"/>
                  </a:cubicBezTo>
                  <a:cubicBezTo>
                    <a:pt x="9527" y="9150"/>
                    <a:pt x="12474" y="6761"/>
                    <a:pt x="14192" y="3127"/>
                  </a:cubicBezTo>
                  <a:cubicBezTo>
                    <a:pt x="12523" y="1179"/>
                    <a:pt x="10378" y="0"/>
                    <a:pt x="80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9" name="Google Shape;229;p9"/>
          <p:cNvGrpSpPr/>
          <p:nvPr/>
        </p:nvGrpSpPr>
        <p:grpSpPr>
          <a:xfrm>
            <a:off x="7314208" y="1366528"/>
            <a:ext cx="2061914" cy="3554658"/>
            <a:chOff x="7481499" y="1654713"/>
            <a:chExt cx="1894793" cy="3266548"/>
          </a:xfrm>
        </p:grpSpPr>
        <p:sp>
          <p:nvSpPr>
            <p:cNvPr id="230" name="Google Shape;230;p9"/>
            <p:cNvSpPr/>
            <p:nvPr/>
          </p:nvSpPr>
          <p:spPr>
            <a:xfrm flipH="1">
              <a:off x="7489625" y="1684943"/>
              <a:ext cx="1886667" cy="1987727"/>
            </a:xfrm>
            <a:custGeom>
              <a:avLst/>
              <a:gdLst/>
              <a:ahLst/>
              <a:cxnLst/>
              <a:rect l="l" t="t" r="r" b="b"/>
              <a:pathLst>
                <a:path w="45309" h="47736" extrusionOk="0">
                  <a:moveTo>
                    <a:pt x="22948" y="0"/>
                  </a:moveTo>
                  <a:cubicBezTo>
                    <a:pt x="21016" y="0"/>
                    <a:pt x="19076" y="305"/>
                    <a:pt x="17203" y="806"/>
                  </a:cubicBezTo>
                  <a:cubicBezTo>
                    <a:pt x="14945" y="1411"/>
                    <a:pt x="12604" y="2443"/>
                    <a:pt x="11442" y="4554"/>
                  </a:cubicBezTo>
                  <a:cubicBezTo>
                    <a:pt x="10394" y="6486"/>
                    <a:pt x="10623" y="9088"/>
                    <a:pt x="11982" y="10774"/>
                  </a:cubicBezTo>
                  <a:cubicBezTo>
                    <a:pt x="10591" y="11151"/>
                    <a:pt x="9347" y="11953"/>
                    <a:pt x="8430" y="13066"/>
                  </a:cubicBezTo>
                  <a:cubicBezTo>
                    <a:pt x="8328" y="13060"/>
                    <a:pt x="8227" y="13058"/>
                    <a:pt x="8125" y="13058"/>
                  </a:cubicBezTo>
                  <a:cubicBezTo>
                    <a:pt x="5163" y="13058"/>
                    <a:pt x="2415" y="15341"/>
                    <a:pt x="1228" y="18222"/>
                  </a:cubicBezTo>
                  <a:cubicBezTo>
                    <a:pt x="0" y="21217"/>
                    <a:pt x="229" y="24704"/>
                    <a:pt x="1211" y="27765"/>
                  </a:cubicBezTo>
                  <a:cubicBezTo>
                    <a:pt x="2979" y="33199"/>
                    <a:pt x="7153" y="37717"/>
                    <a:pt x="12260" y="39730"/>
                  </a:cubicBezTo>
                  <a:cubicBezTo>
                    <a:pt x="12604" y="39828"/>
                    <a:pt x="12915" y="39992"/>
                    <a:pt x="13177" y="40221"/>
                  </a:cubicBezTo>
                  <a:cubicBezTo>
                    <a:pt x="14224" y="41269"/>
                    <a:pt x="12899" y="43118"/>
                    <a:pt x="13242" y="44592"/>
                  </a:cubicBezTo>
                  <a:cubicBezTo>
                    <a:pt x="13390" y="45164"/>
                    <a:pt x="13750" y="45672"/>
                    <a:pt x="14224" y="46032"/>
                  </a:cubicBezTo>
                  <a:cubicBezTo>
                    <a:pt x="14995" y="46648"/>
                    <a:pt x="15946" y="46942"/>
                    <a:pt x="16899" y="46942"/>
                  </a:cubicBezTo>
                  <a:cubicBezTo>
                    <a:pt x="17465" y="46942"/>
                    <a:pt x="18032" y="46839"/>
                    <a:pt x="18562" y="46638"/>
                  </a:cubicBezTo>
                  <a:cubicBezTo>
                    <a:pt x="19095" y="46427"/>
                    <a:pt x="19402" y="46178"/>
                    <a:pt x="19790" y="46178"/>
                  </a:cubicBezTo>
                  <a:cubicBezTo>
                    <a:pt x="19974" y="46178"/>
                    <a:pt x="20176" y="46234"/>
                    <a:pt x="20428" y="46376"/>
                  </a:cubicBezTo>
                  <a:cubicBezTo>
                    <a:pt x="21214" y="46818"/>
                    <a:pt x="21590" y="47538"/>
                    <a:pt x="22572" y="47702"/>
                  </a:cubicBezTo>
                  <a:cubicBezTo>
                    <a:pt x="22729" y="47724"/>
                    <a:pt x="22886" y="47735"/>
                    <a:pt x="23041" y="47735"/>
                  </a:cubicBezTo>
                  <a:cubicBezTo>
                    <a:pt x="24131" y="47735"/>
                    <a:pt x="25148" y="47193"/>
                    <a:pt x="25764" y="46261"/>
                  </a:cubicBezTo>
                  <a:cubicBezTo>
                    <a:pt x="26252" y="46958"/>
                    <a:pt x="27108" y="47180"/>
                    <a:pt x="27938" y="47180"/>
                  </a:cubicBezTo>
                  <a:cubicBezTo>
                    <a:pt x="28082" y="47180"/>
                    <a:pt x="28226" y="47174"/>
                    <a:pt x="28367" y="47161"/>
                  </a:cubicBezTo>
                  <a:cubicBezTo>
                    <a:pt x="29148" y="47081"/>
                    <a:pt x="29930" y="46867"/>
                    <a:pt x="30712" y="46867"/>
                  </a:cubicBezTo>
                  <a:cubicBezTo>
                    <a:pt x="30880" y="46867"/>
                    <a:pt x="31047" y="46876"/>
                    <a:pt x="31215" y="46900"/>
                  </a:cubicBezTo>
                  <a:cubicBezTo>
                    <a:pt x="32067" y="47012"/>
                    <a:pt x="32856" y="47456"/>
                    <a:pt x="33707" y="47456"/>
                  </a:cubicBezTo>
                  <a:cubicBezTo>
                    <a:pt x="33722" y="47456"/>
                    <a:pt x="33737" y="47456"/>
                    <a:pt x="33752" y="47456"/>
                  </a:cubicBezTo>
                  <a:cubicBezTo>
                    <a:pt x="34390" y="47440"/>
                    <a:pt x="35012" y="47161"/>
                    <a:pt x="35585" y="46850"/>
                  </a:cubicBezTo>
                  <a:cubicBezTo>
                    <a:pt x="38450" y="45312"/>
                    <a:pt x="40921" y="42611"/>
                    <a:pt x="41560" y="39288"/>
                  </a:cubicBezTo>
                  <a:cubicBezTo>
                    <a:pt x="42198" y="35949"/>
                    <a:pt x="40561" y="32070"/>
                    <a:pt x="37517" y="30973"/>
                  </a:cubicBezTo>
                  <a:cubicBezTo>
                    <a:pt x="37910" y="30384"/>
                    <a:pt x="37910" y="29582"/>
                    <a:pt x="37484" y="28992"/>
                  </a:cubicBezTo>
                  <a:lnTo>
                    <a:pt x="38286" y="28174"/>
                  </a:lnTo>
                  <a:cubicBezTo>
                    <a:pt x="38764" y="28381"/>
                    <a:pt x="39267" y="28477"/>
                    <a:pt x="39773" y="28477"/>
                  </a:cubicBezTo>
                  <a:cubicBezTo>
                    <a:pt x="41345" y="28477"/>
                    <a:pt x="42939" y="27552"/>
                    <a:pt x="43868" y="26177"/>
                  </a:cubicBezTo>
                  <a:cubicBezTo>
                    <a:pt x="45112" y="24344"/>
                    <a:pt x="45308" y="21921"/>
                    <a:pt x="44850" y="19728"/>
                  </a:cubicBezTo>
                  <a:cubicBezTo>
                    <a:pt x="43802" y="14588"/>
                    <a:pt x="39628" y="10774"/>
                    <a:pt x="35209" y="8352"/>
                  </a:cubicBezTo>
                  <a:cubicBezTo>
                    <a:pt x="35553" y="7402"/>
                    <a:pt x="35078" y="6338"/>
                    <a:pt x="34505" y="5520"/>
                  </a:cubicBezTo>
                  <a:cubicBezTo>
                    <a:pt x="32623" y="2852"/>
                    <a:pt x="29693" y="1084"/>
                    <a:pt x="26599" y="397"/>
                  </a:cubicBezTo>
                  <a:cubicBezTo>
                    <a:pt x="25398" y="123"/>
                    <a:pt x="24174" y="0"/>
                    <a:pt x="229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9"/>
            <p:cNvSpPr/>
            <p:nvPr/>
          </p:nvSpPr>
          <p:spPr>
            <a:xfrm flipH="1">
              <a:off x="8559734" y="2789922"/>
              <a:ext cx="691849" cy="850372"/>
            </a:xfrm>
            <a:custGeom>
              <a:avLst/>
              <a:gdLst/>
              <a:ahLst/>
              <a:cxnLst/>
              <a:rect l="l" t="t" r="r" b="b"/>
              <a:pathLst>
                <a:path w="16615" h="20422" extrusionOk="0">
                  <a:moveTo>
                    <a:pt x="7088" y="0"/>
                  </a:moveTo>
                  <a:cubicBezTo>
                    <a:pt x="4273" y="0"/>
                    <a:pt x="1752" y="1997"/>
                    <a:pt x="1" y="5173"/>
                  </a:cubicBezTo>
                  <a:cubicBezTo>
                    <a:pt x="2161" y="8806"/>
                    <a:pt x="5451" y="11720"/>
                    <a:pt x="9282" y="13209"/>
                  </a:cubicBezTo>
                  <a:cubicBezTo>
                    <a:pt x="9609" y="13308"/>
                    <a:pt x="9920" y="13488"/>
                    <a:pt x="10198" y="13717"/>
                  </a:cubicBezTo>
                  <a:cubicBezTo>
                    <a:pt x="11229" y="14748"/>
                    <a:pt x="9920" y="16598"/>
                    <a:pt x="10247" y="18071"/>
                  </a:cubicBezTo>
                  <a:cubicBezTo>
                    <a:pt x="10411" y="18644"/>
                    <a:pt x="10755" y="19168"/>
                    <a:pt x="11246" y="19511"/>
                  </a:cubicBezTo>
                  <a:cubicBezTo>
                    <a:pt x="12006" y="20128"/>
                    <a:pt x="12959" y="20422"/>
                    <a:pt x="13916" y="20422"/>
                  </a:cubicBezTo>
                  <a:cubicBezTo>
                    <a:pt x="14484" y="20422"/>
                    <a:pt x="15053" y="20318"/>
                    <a:pt x="15583" y="20117"/>
                  </a:cubicBezTo>
                  <a:cubicBezTo>
                    <a:pt x="15862" y="20002"/>
                    <a:pt x="16058" y="19888"/>
                    <a:pt x="16271" y="19790"/>
                  </a:cubicBezTo>
                  <a:cubicBezTo>
                    <a:pt x="16500" y="18415"/>
                    <a:pt x="16615" y="17007"/>
                    <a:pt x="16615" y="15599"/>
                  </a:cubicBezTo>
                  <a:cubicBezTo>
                    <a:pt x="16615" y="6989"/>
                    <a:pt x="12359" y="0"/>
                    <a:pt x="70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9"/>
            <p:cNvSpPr/>
            <p:nvPr/>
          </p:nvSpPr>
          <p:spPr>
            <a:xfrm flipH="1">
              <a:off x="8013804" y="3149768"/>
              <a:ext cx="621644" cy="523332"/>
            </a:xfrm>
            <a:custGeom>
              <a:avLst/>
              <a:gdLst/>
              <a:ahLst/>
              <a:cxnLst/>
              <a:rect l="l" t="t" r="r" b="b"/>
              <a:pathLst>
                <a:path w="14929" h="12568" extrusionOk="0">
                  <a:moveTo>
                    <a:pt x="7465" y="1"/>
                  </a:moveTo>
                  <a:cubicBezTo>
                    <a:pt x="3340" y="1"/>
                    <a:pt x="1" y="4797"/>
                    <a:pt x="1" y="10722"/>
                  </a:cubicBezTo>
                  <a:cubicBezTo>
                    <a:pt x="1" y="11033"/>
                    <a:pt x="17" y="11360"/>
                    <a:pt x="33" y="11671"/>
                  </a:cubicBezTo>
                  <a:cubicBezTo>
                    <a:pt x="295" y="11622"/>
                    <a:pt x="541" y="11557"/>
                    <a:pt x="786" y="11459"/>
                  </a:cubicBezTo>
                  <a:cubicBezTo>
                    <a:pt x="1324" y="11257"/>
                    <a:pt x="1623" y="11002"/>
                    <a:pt x="2011" y="11002"/>
                  </a:cubicBezTo>
                  <a:cubicBezTo>
                    <a:pt x="2190" y="11002"/>
                    <a:pt x="2387" y="11057"/>
                    <a:pt x="2636" y="11197"/>
                  </a:cubicBezTo>
                  <a:cubicBezTo>
                    <a:pt x="3422" y="11655"/>
                    <a:pt x="3798" y="12375"/>
                    <a:pt x="4797" y="12539"/>
                  </a:cubicBezTo>
                  <a:cubicBezTo>
                    <a:pt x="4941" y="12558"/>
                    <a:pt x="5085" y="12567"/>
                    <a:pt x="5228" y="12567"/>
                  </a:cubicBezTo>
                  <a:cubicBezTo>
                    <a:pt x="6322" y="12567"/>
                    <a:pt x="7366" y="12025"/>
                    <a:pt x="7989" y="11099"/>
                  </a:cubicBezTo>
                  <a:cubicBezTo>
                    <a:pt x="8470" y="11772"/>
                    <a:pt x="9308" y="12007"/>
                    <a:pt x="10126" y="12007"/>
                  </a:cubicBezTo>
                  <a:cubicBezTo>
                    <a:pt x="10283" y="12007"/>
                    <a:pt x="10439" y="11998"/>
                    <a:pt x="10591" y="11982"/>
                  </a:cubicBezTo>
                  <a:cubicBezTo>
                    <a:pt x="11372" y="11915"/>
                    <a:pt x="12153" y="11704"/>
                    <a:pt x="12934" y="11704"/>
                  </a:cubicBezTo>
                  <a:cubicBezTo>
                    <a:pt x="13102" y="11704"/>
                    <a:pt x="13271" y="11714"/>
                    <a:pt x="13439" y="11737"/>
                  </a:cubicBezTo>
                  <a:cubicBezTo>
                    <a:pt x="13914" y="11819"/>
                    <a:pt x="14405" y="11950"/>
                    <a:pt x="14863" y="12113"/>
                  </a:cubicBezTo>
                  <a:cubicBezTo>
                    <a:pt x="14912" y="11655"/>
                    <a:pt x="14929" y="11197"/>
                    <a:pt x="14929" y="10722"/>
                  </a:cubicBezTo>
                  <a:cubicBezTo>
                    <a:pt x="14929" y="4797"/>
                    <a:pt x="11590" y="1"/>
                    <a:pt x="746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9"/>
            <p:cNvSpPr/>
            <p:nvPr/>
          </p:nvSpPr>
          <p:spPr>
            <a:xfrm flipH="1">
              <a:off x="7948350" y="3324944"/>
              <a:ext cx="453293" cy="361269"/>
            </a:xfrm>
            <a:custGeom>
              <a:avLst/>
              <a:gdLst/>
              <a:ahLst/>
              <a:cxnLst/>
              <a:rect l="l" t="t" r="r" b="b"/>
              <a:pathLst>
                <a:path w="10886" h="8676" extrusionOk="0">
                  <a:moveTo>
                    <a:pt x="10460" y="0"/>
                  </a:moveTo>
                  <a:cubicBezTo>
                    <a:pt x="5074" y="1326"/>
                    <a:pt x="409" y="6417"/>
                    <a:pt x="409" y="6417"/>
                  </a:cubicBezTo>
                  <a:lnTo>
                    <a:pt x="0" y="8676"/>
                  </a:lnTo>
                  <a:cubicBezTo>
                    <a:pt x="0" y="8676"/>
                    <a:pt x="3896" y="1506"/>
                    <a:pt x="10885" y="115"/>
                  </a:cubicBezTo>
                  <a:lnTo>
                    <a:pt x="104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9"/>
            <p:cNvSpPr/>
            <p:nvPr/>
          </p:nvSpPr>
          <p:spPr>
            <a:xfrm flipH="1">
              <a:off x="8195110" y="3117748"/>
              <a:ext cx="136329" cy="428059"/>
            </a:xfrm>
            <a:custGeom>
              <a:avLst/>
              <a:gdLst/>
              <a:ahLst/>
              <a:cxnLst/>
              <a:rect l="l" t="t" r="r" b="b"/>
              <a:pathLst>
                <a:path w="3274" h="10280" extrusionOk="0">
                  <a:moveTo>
                    <a:pt x="3110" y="0"/>
                  </a:moveTo>
                  <a:cubicBezTo>
                    <a:pt x="2619" y="7202"/>
                    <a:pt x="0" y="10280"/>
                    <a:pt x="0" y="10280"/>
                  </a:cubicBezTo>
                  <a:lnTo>
                    <a:pt x="917" y="9920"/>
                  </a:lnTo>
                  <a:cubicBezTo>
                    <a:pt x="917" y="9920"/>
                    <a:pt x="2734" y="6793"/>
                    <a:pt x="3274" y="360"/>
                  </a:cubicBezTo>
                  <a:lnTo>
                    <a:pt x="311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9"/>
            <p:cNvSpPr/>
            <p:nvPr/>
          </p:nvSpPr>
          <p:spPr>
            <a:xfrm flipH="1">
              <a:off x="8394805" y="3264276"/>
              <a:ext cx="468950" cy="578046"/>
            </a:xfrm>
            <a:custGeom>
              <a:avLst/>
              <a:gdLst/>
              <a:ahLst/>
              <a:cxnLst/>
              <a:rect l="l" t="t" r="r" b="b"/>
              <a:pathLst>
                <a:path w="11262" h="13882" extrusionOk="0">
                  <a:moveTo>
                    <a:pt x="0" y="1"/>
                  </a:moveTo>
                  <a:cubicBezTo>
                    <a:pt x="9167" y="7317"/>
                    <a:pt x="10902" y="13881"/>
                    <a:pt x="10902" y="13881"/>
                  </a:cubicBezTo>
                  <a:lnTo>
                    <a:pt x="11262" y="12244"/>
                  </a:lnTo>
                  <a:cubicBezTo>
                    <a:pt x="11262" y="12244"/>
                    <a:pt x="8741" y="6761"/>
                    <a:pt x="622" y="99"/>
                  </a:cubicBez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9"/>
            <p:cNvSpPr/>
            <p:nvPr/>
          </p:nvSpPr>
          <p:spPr>
            <a:xfrm flipH="1">
              <a:off x="8342305" y="3035968"/>
              <a:ext cx="115926" cy="1885293"/>
            </a:xfrm>
            <a:custGeom>
              <a:avLst/>
              <a:gdLst/>
              <a:ahLst/>
              <a:cxnLst/>
              <a:rect l="l" t="t" r="r" b="b"/>
              <a:pathLst>
                <a:path w="2784" h="45276" extrusionOk="0">
                  <a:moveTo>
                    <a:pt x="557" y="0"/>
                  </a:moveTo>
                  <a:cubicBezTo>
                    <a:pt x="557" y="1"/>
                    <a:pt x="1899" y="26206"/>
                    <a:pt x="1" y="45275"/>
                  </a:cubicBezTo>
                  <a:lnTo>
                    <a:pt x="2669" y="45275"/>
                  </a:lnTo>
                  <a:cubicBezTo>
                    <a:pt x="672" y="29971"/>
                    <a:pt x="2783" y="2161"/>
                    <a:pt x="2783" y="2161"/>
                  </a:cubicBezTo>
                  <a:lnTo>
                    <a:pt x="5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9"/>
            <p:cNvSpPr/>
            <p:nvPr/>
          </p:nvSpPr>
          <p:spPr>
            <a:xfrm flipH="1">
              <a:off x="8342306" y="3035968"/>
              <a:ext cx="92732" cy="988325"/>
            </a:xfrm>
            <a:custGeom>
              <a:avLst/>
              <a:gdLst/>
              <a:ahLst/>
              <a:cxnLst/>
              <a:rect l="l" t="t" r="r" b="b"/>
              <a:pathLst>
                <a:path w="2227" h="23735" extrusionOk="0">
                  <a:moveTo>
                    <a:pt x="0" y="0"/>
                  </a:moveTo>
                  <a:lnTo>
                    <a:pt x="0" y="0"/>
                  </a:lnTo>
                  <a:cubicBezTo>
                    <a:pt x="0" y="1"/>
                    <a:pt x="491" y="9805"/>
                    <a:pt x="458" y="21787"/>
                  </a:cubicBezTo>
                  <a:cubicBezTo>
                    <a:pt x="737" y="22376"/>
                    <a:pt x="1031" y="23047"/>
                    <a:pt x="1293" y="23734"/>
                  </a:cubicBezTo>
                  <a:cubicBezTo>
                    <a:pt x="1490" y="12293"/>
                    <a:pt x="2226" y="2161"/>
                    <a:pt x="2226" y="2161"/>
                  </a:cubicBez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9"/>
            <p:cNvSpPr/>
            <p:nvPr/>
          </p:nvSpPr>
          <p:spPr>
            <a:xfrm flipH="1">
              <a:off x="8936663" y="2072895"/>
              <a:ext cx="102934" cy="69164"/>
            </a:xfrm>
            <a:custGeom>
              <a:avLst/>
              <a:gdLst/>
              <a:ahLst/>
              <a:cxnLst/>
              <a:rect l="l" t="t" r="r" b="b"/>
              <a:pathLst>
                <a:path w="2472" h="1661" extrusionOk="0">
                  <a:moveTo>
                    <a:pt x="0" y="0"/>
                  </a:moveTo>
                  <a:lnTo>
                    <a:pt x="0" y="0"/>
                  </a:lnTo>
                  <a:cubicBezTo>
                    <a:pt x="0" y="0"/>
                    <a:pt x="213" y="1572"/>
                    <a:pt x="982" y="1654"/>
                  </a:cubicBezTo>
                  <a:cubicBezTo>
                    <a:pt x="1012" y="1658"/>
                    <a:pt x="1042" y="1661"/>
                    <a:pt x="1072" y="1661"/>
                  </a:cubicBezTo>
                  <a:cubicBezTo>
                    <a:pt x="1351" y="1661"/>
                    <a:pt x="1609" y="1460"/>
                    <a:pt x="1653" y="1179"/>
                  </a:cubicBezTo>
                  <a:cubicBezTo>
                    <a:pt x="2472" y="721"/>
                    <a:pt x="1457" y="82"/>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9"/>
            <p:cNvSpPr/>
            <p:nvPr/>
          </p:nvSpPr>
          <p:spPr>
            <a:xfrm flipH="1">
              <a:off x="8930501" y="1992448"/>
              <a:ext cx="79116" cy="71829"/>
            </a:xfrm>
            <a:custGeom>
              <a:avLst/>
              <a:gdLst/>
              <a:ahLst/>
              <a:cxnLst/>
              <a:rect l="l" t="t" r="r" b="b"/>
              <a:pathLst>
                <a:path w="1900" h="1725" extrusionOk="0">
                  <a:moveTo>
                    <a:pt x="279" y="1"/>
                  </a:moveTo>
                  <a:cubicBezTo>
                    <a:pt x="279" y="1"/>
                    <a:pt x="0" y="1359"/>
                    <a:pt x="491" y="1654"/>
                  </a:cubicBezTo>
                  <a:cubicBezTo>
                    <a:pt x="576" y="1705"/>
                    <a:pt x="651" y="1725"/>
                    <a:pt x="717" y="1725"/>
                  </a:cubicBezTo>
                  <a:cubicBezTo>
                    <a:pt x="973" y="1725"/>
                    <a:pt x="1097" y="1425"/>
                    <a:pt x="1097" y="1425"/>
                  </a:cubicBezTo>
                  <a:cubicBezTo>
                    <a:pt x="1899" y="1229"/>
                    <a:pt x="1195" y="345"/>
                    <a:pt x="27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9"/>
            <p:cNvSpPr/>
            <p:nvPr/>
          </p:nvSpPr>
          <p:spPr>
            <a:xfrm flipH="1">
              <a:off x="9025939" y="2160421"/>
              <a:ext cx="60711" cy="25983"/>
            </a:xfrm>
            <a:custGeom>
              <a:avLst/>
              <a:gdLst/>
              <a:ahLst/>
              <a:cxnLst/>
              <a:rect l="l" t="t" r="r" b="b"/>
              <a:pathLst>
                <a:path w="1458" h="624" extrusionOk="0">
                  <a:moveTo>
                    <a:pt x="974" y="1"/>
                  </a:moveTo>
                  <a:cubicBezTo>
                    <a:pt x="720" y="1"/>
                    <a:pt x="312" y="153"/>
                    <a:pt x="1" y="386"/>
                  </a:cubicBezTo>
                  <a:cubicBezTo>
                    <a:pt x="1" y="386"/>
                    <a:pt x="495" y="623"/>
                    <a:pt x="879" y="623"/>
                  </a:cubicBezTo>
                  <a:cubicBezTo>
                    <a:pt x="979" y="623"/>
                    <a:pt x="1072" y="607"/>
                    <a:pt x="1147" y="566"/>
                  </a:cubicBezTo>
                  <a:cubicBezTo>
                    <a:pt x="1458" y="419"/>
                    <a:pt x="1196" y="239"/>
                    <a:pt x="1196" y="239"/>
                  </a:cubicBezTo>
                  <a:cubicBezTo>
                    <a:pt x="1249" y="73"/>
                    <a:pt x="1148" y="1"/>
                    <a:pt x="97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9"/>
            <p:cNvSpPr/>
            <p:nvPr/>
          </p:nvSpPr>
          <p:spPr>
            <a:xfrm flipH="1">
              <a:off x="7547621" y="2893645"/>
              <a:ext cx="99520" cy="85778"/>
            </a:xfrm>
            <a:custGeom>
              <a:avLst/>
              <a:gdLst/>
              <a:ahLst/>
              <a:cxnLst/>
              <a:rect l="l" t="t" r="r" b="b"/>
              <a:pathLst>
                <a:path w="2390" h="2060" extrusionOk="0">
                  <a:moveTo>
                    <a:pt x="1372" y="0"/>
                  </a:moveTo>
                  <a:cubicBezTo>
                    <a:pt x="1207" y="0"/>
                    <a:pt x="1044" y="71"/>
                    <a:pt x="933" y="210"/>
                  </a:cubicBezTo>
                  <a:cubicBezTo>
                    <a:pt x="0" y="210"/>
                    <a:pt x="606" y="1290"/>
                    <a:pt x="1850" y="2060"/>
                  </a:cubicBezTo>
                  <a:cubicBezTo>
                    <a:pt x="1850" y="2060"/>
                    <a:pt x="2390" y="570"/>
                    <a:pt x="1735" y="128"/>
                  </a:cubicBezTo>
                  <a:cubicBezTo>
                    <a:pt x="1628" y="43"/>
                    <a:pt x="1500" y="0"/>
                    <a:pt x="13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9"/>
            <p:cNvSpPr/>
            <p:nvPr/>
          </p:nvSpPr>
          <p:spPr>
            <a:xfrm flipH="1">
              <a:off x="7606916" y="2956188"/>
              <a:ext cx="70663" cy="74369"/>
            </a:xfrm>
            <a:custGeom>
              <a:avLst/>
              <a:gdLst/>
              <a:ahLst/>
              <a:cxnLst/>
              <a:rect l="l" t="t" r="r" b="b"/>
              <a:pathLst>
                <a:path w="1697" h="1786" extrusionOk="0">
                  <a:moveTo>
                    <a:pt x="1074" y="1"/>
                  </a:moveTo>
                  <a:cubicBezTo>
                    <a:pt x="897" y="1"/>
                    <a:pt x="747" y="132"/>
                    <a:pt x="747" y="132"/>
                  </a:cubicBezTo>
                  <a:cubicBezTo>
                    <a:pt x="677" y="111"/>
                    <a:pt x="615" y="102"/>
                    <a:pt x="560" y="102"/>
                  </a:cubicBezTo>
                  <a:cubicBezTo>
                    <a:pt x="1" y="102"/>
                    <a:pt x="218" y="1100"/>
                    <a:pt x="829" y="1785"/>
                  </a:cubicBezTo>
                  <a:cubicBezTo>
                    <a:pt x="829" y="1785"/>
                    <a:pt x="1697" y="721"/>
                    <a:pt x="1402" y="214"/>
                  </a:cubicBezTo>
                  <a:cubicBezTo>
                    <a:pt x="1302" y="51"/>
                    <a:pt x="1183" y="1"/>
                    <a:pt x="107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9"/>
            <p:cNvSpPr/>
            <p:nvPr/>
          </p:nvSpPr>
          <p:spPr>
            <a:xfrm flipH="1">
              <a:off x="7481499" y="2880571"/>
              <a:ext cx="57255" cy="30980"/>
            </a:xfrm>
            <a:custGeom>
              <a:avLst/>
              <a:gdLst/>
              <a:ahLst/>
              <a:cxnLst/>
              <a:rect l="l" t="t" r="r" b="b"/>
              <a:pathLst>
                <a:path w="1375" h="744" extrusionOk="0">
                  <a:moveTo>
                    <a:pt x="458" y="0"/>
                  </a:moveTo>
                  <a:cubicBezTo>
                    <a:pt x="114" y="0"/>
                    <a:pt x="262" y="278"/>
                    <a:pt x="262" y="278"/>
                  </a:cubicBezTo>
                  <a:cubicBezTo>
                    <a:pt x="0" y="540"/>
                    <a:pt x="513" y="743"/>
                    <a:pt x="1063" y="743"/>
                  </a:cubicBezTo>
                  <a:cubicBezTo>
                    <a:pt x="1167" y="743"/>
                    <a:pt x="1273" y="736"/>
                    <a:pt x="1375" y="720"/>
                  </a:cubicBezTo>
                  <a:cubicBezTo>
                    <a:pt x="1375" y="720"/>
                    <a:pt x="851" y="16"/>
                    <a:pt x="4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9"/>
            <p:cNvSpPr/>
            <p:nvPr/>
          </p:nvSpPr>
          <p:spPr>
            <a:xfrm flipH="1">
              <a:off x="8148767" y="3669675"/>
              <a:ext cx="81031" cy="90151"/>
            </a:xfrm>
            <a:custGeom>
              <a:avLst/>
              <a:gdLst/>
              <a:ahLst/>
              <a:cxnLst/>
              <a:rect l="l" t="t" r="r" b="b"/>
              <a:pathLst>
                <a:path w="1946" h="2165" extrusionOk="0">
                  <a:moveTo>
                    <a:pt x="509" y="1"/>
                  </a:moveTo>
                  <a:cubicBezTo>
                    <a:pt x="1" y="1"/>
                    <a:pt x="152" y="1076"/>
                    <a:pt x="816" y="2165"/>
                  </a:cubicBezTo>
                  <a:cubicBezTo>
                    <a:pt x="816" y="2165"/>
                    <a:pt x="1946" y="1101"/>
                    <a:pt x="1553" y="397"/>
                  </a:cubicBezTo>
                  <a:cubicBezTo>
                    <a:pt x="1454" y="174"/>
                    <a:pt x="1233" y="44"/>
                    <a:pt x="1011" y="44"/>
                  </a:cubicBezTo>
                  <a:cubicBezTo>
                    <a:pt x="939" y="44"/>
                    <a:pt x="868" y="58"/>
                    <a:pt x="800" y="86"/>
                  </a:cubicBezTo>
                  <a:cubicBezTo>
                    <a:pt x="686" y="28"/>
                    <a:pt x="589" y="1"/>
                    <a:pt x="50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9"/>
            <p:cNvSpPr/>
            <p:nvPr/>
          </p:nvSpPr>
          <p:spPr>
            <a:xfrm flipH="1">
              <a:off x="8231921" y="3702071"/>
              <a:ext cx="60503" cy="69331"/>
            </a:xfrm>
            <a:custGeom>
              <a:avLst/>
              <a:gdLst/>
              <a:ahLst/>
              <a:cxnLst/>
              <a:rect l="l" t="t" r="r" b="b"/>
              <a:pathLst>
                <a:path w="1453" h="1665" extrusionOk="0">
                  <a:moveTo>
                    <a:pt x="551" y="1"/>
                  </a:moveTo>
                  <a:cubicBezTo>
                    <a:pt x="161" y="1"/>
                    <a:pt x="0" y="870"/>
                    <a:pt x="225" y="1665"/>
                  </a:cubicBezTo>
                  <a:cubicBezTo>
                    <a:pt x="225" y="1665"/>
                    <a:pt x="1453" y="1141"/>
                    <a:pt x="1404" y="535"/>
                  </a:cubicBezTo>
                  <a:cubicBezTo>
                    <a:pt x="1381" y="201"/>
                    <a:pt x="1138" y="147"/>
                    <a:pt x="986" y="147"/>
                  </a:cubicBezTo>
                  <a:cubicBezTo>
                    <a:pt x="915" y="147"/>
                    <a:pt x="864" y="159"/>
                    <a:pt x="864" y="159"/>
                  </a:cubicBezTo>
                  <a:cubicBezTo>
                    <a:pt x="748" y="49"/>
                    <a:pt x="643" y="1"/>
                    <a:pt x="55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9"/>
            <p:cNvSpPr/>
            <p:nvPr/>
          </p:nvSpPr>
          <p:spPr>
            <a:xfrm flipH="1">
              <a:off x="8086059" y="3693368"/>
              <a:ext cx="51134" cy="46678"/>
            </a:xfrm>
            <a:custGeom>
              <a:avLst/>
              <a:gdLst/>
              <a:ahLst/>
              <a:cxnLst/>
              <a:rect l="l" t="t" r="r" b="b"/>
              <a:pathLst>
                <a:path w="1228" h="1121" extrusionOk="0">
                  <a:moveTo>
                    <a:pt x="559" y="1"/>
                  </a:moveTo>
                  <a:cubicBezTo>
                    <a:pt x="399" y="1"/>
                    <a:pt x="409" y="204"/>
                    <a:pt x="409" y="204"/>
                  </a:cubicBezTo>
                  <a:cubicBezTo>
                    <a:pt x="0" y="335"/>
                    <a:pt x="606" y="908"/>
                    <a:pt x="1228" y="1121"/>
                  </a:cubicBezTo>
                  <a:cubicBezTo>
                    <a:pt x="1228" y="1121"/>
                    <a:pt x="1064" y="237"/>
                    <a:pt x="704" y="40"/>
                  </a:cubicBezTo>
                  <a:cubicBezTo>
                    <a:pt x="644" y="12"/>
                    <a:pt x="597" y="1"/>
                    <a:pt x="5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9"/>
            <p:cNvSpPr/>
            <p:nvPr/>
          </p:nvSpPr>
          <p:spPr>
            <a:xfrm flipH="1">
              <a:off x="7490354" y="2936992"/>
              <a:ext cx="800196" cy="734904"/>
            </a:xfrm>
            <a:custGeom>
              <a:avLst/>
              <a:gdLst/>
              <a:ahLst/>
              <a:cxnLst/>
              <a:rect l="l" t="t" r="r" b="b"/>
              <a:pathLst>
                <a:path w="19217" h="17649" extrusionOk="0">
                  <a:moveTo>
                    <a:pt x="8454" y="1"/>
                  </a:moveTo>
                  <a:cubicBezTo>
                    <a:pt x="4108" y="1"/>
                    <a:pt x="0" y="4202"/>
                    <a:pt x="0" y="7877"/>
                  </a:cubicBezTo>
                  <a:cubicBezTo>
                    <a:pt x="0" y="12231"/>
                    <a:pt x="2996" y="17649"/>
                    <a:pt x="7988" y="17649"/>
                  </a:cubicBezTo>
                  <a:cubicBezTo>
                    <a:pt x="14437" y="17649"/>
                    <a:pt x="19217" y="5782"/>
                    <a:pt x="12113" y="1117"/>
                  </a:cubicBezTo>
                  <a:cubicBezTo>
                    <a:pt x="10933" y="337"/>
                    <a:pt x="9684" y="1"/>
                    <a:pt x="845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9"/>
            <p:cNvSpPr/>
            <p:nvPr/>
          </p:nvSpPr>
          <p:spPr>
            <a:xfrm flipH="1">
              <a:off x="7488314" y="2095339"/>
              <a:ext cx="787954" cy="780958"/>
            </a:xfrm>
            <a:custGeom>
              <a:avLst/>
              <a:gdLst/>
              <a:ahLst/>
              <a:cxnLst/>
              <a:rect l="l" t="t" r="r" b="b"/>
              <a:pathLst>
                <a:path w="18923" h="18755" extrusionOk="0">
                  <a:moveTo>
                    <a:pt x="8258" y="1"/>
                  </a:moveTo>
                  <a:cubicBezTo>
                    <a:pt x="8217" y="1"/>
                    <a:pt x="8177" y="1"/>
                    <a:pt x="8136" y="2"/>
                  </a:cubicBezTo>
                  <a:cubicBezTo>
                    <a:pt x="1" y="149"/>
                    <a:pt x="8349" y="17598"/>
                    <a:pt x="11688" y="18514"/>
                  </a:cubicBezTo>
                  <a:cubicBezTo>
                    <a:pt x="12302" y="18679"/>
                    <a:pt x="12875" y="18755"/>
                    <a:pt x="13410" y="18755"/>
                  </a:cubicBezTo>
                  <a:cubicBezTo>
                    <a:pt x="15325" y="18755"/>
                    <a:pt x="16735" y="17774"/>
                    <a:pt x="17695" y="16354"/>
                  </a:cubicBezTo>
                  <a:cubicBezTo>
                    <a:pt x="18923" y="14537"/>
                    <a:pt x="18890" y="12082"/>
                    <a:pt x="18448" y="9872"/>
                  </a:cubicBezTo>
                  <a:cubicBezTo>
                    <a:pt x="17426" y="4872"/>
                    <a:pt x="13134" y="1"/>
                    <a:pt x="825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9"/>
            <p:cNvSpPr/>
            <p:nvPr/>
          </p:nvSpPr>
          <p:spPr>
            <a:xfrm flipH="1">
              <a:off x="7904035" y="1654713"/>
              <a:ext cx="1031964" cy="530494"/>
            </a:xfrm>
            <a:custGeom>
              <a:avLst/>
              <a:gdLst/>
              <a:ahLst/>
              <a:cxnLst/>
              <a:rect l="l" t="t" r="r" b="b"/>
              <a:pathLst>
                <a:path w="24783" h="12740" extrusionOk="0">
                  <a:moveTo>
                    <a:pt x="12351" y="0"/>
                  </a:moveTo>
                  <a:cubicBezTo>
                    <a:pt x="10431" y="0"/>
                    <a:pt x="8503" y="316"/>
                    <a:pt x="6629" y="844"/>
                  </a:cubicBezTo>
                  <a:cubicBezTo>
                    <a:pt x="4387" y="1483"/>
                    <a:pt x="2030" y="2579"/>
                    <a:pt x="868" y="4838"/>
                  </a:cubicBezTo>
                  <a:cubicBezTo>
                    <a:pt x="82" y="6459"/>
                    <a:pt x="0" y="8357"/>
                    <a:pt x="655" y="10043"/>
                  </a:cubicBezTo>
                  <a:cubicBezTo>
                    <a:pt x="3290" y="11582"/>
                    <a:pt x="7055" y="12613"/>
                    <a:pt x="11229" y="12728"/>
                  </a:cubicBezTo>
                  <a:cubicBezTo>
                    <a:pt x="11505" y="12736"/>
                    <a:pt x="11778" y="12740"/>
                    <a:pt x="12050" y="12740"/>
                  </a:cubicBezTo>
                  <a:cubicBezTo>
                    <a:pt x="17928" y="12740"/>
                    <a:pt x="22856" y="10902"/>
                    <a:pt x="24749" y="8226"/>
                  </a:cubicBezTo>
                  <a:cubicBezTo>
                    <a:pt x="24782" y="7408"/>
                    <a:pt x="24389" y="6557"/>
                    <a:pt x="23931" y="5869"/>
                  </a:cubicBezTo>
                  <a:cubicBezTo>
                    <a:pt x="22081" y="3021"/>
                    <a:pt x="19119" y="1155"/>
                    <a:pt x="16025" y="419"/>
                  </a:cubicBezTo>
                  <a:cubicBezTo>
                    <a:pt x="14815" y="131"/>
                    <a:pt x="13585" y="0"/>
                    <a:pt x="123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9"/>
            <p:cNvSpPr/>
            <p:nvPr/>
          </p:nvSpPr>
          <p:spPr>
            <a:xfrm flipH="1">
              <a:off x="7986515" y="2149220"/>
              <a:ext cx="1389777" cy="1204021"/>
            </a:xfrm>
            <a:custGeom>
              <a:avLst/>
              <a:gdLst/>
              <a:ahLst/>
              <a:cxnLst/>
              <a:rect l="l" t="t" r="r" b="b"/>
              <a:pathLst>
                <a:path w="33376" h="28915" extrusionOk="0">
                  <a:moveTo>
                    <a:pt x="10951" y="1"/>
                  </a:moveTo>
                  <a:cubicBezTo>
                    <a:pt x="9969" y="443"/>
                    <a:pt x="9117" y="1081"/>
                    <a:pt x="8430" y="1916"/>
                  </a:cubicBezTo>
                  <a:cubicBezTo>
                    <a:pt x="8328" y="1910"/>
                    <a:pt x="8227" y="1908"/>
                    <a:pt x="8125" y="1908"/>
                  </a:cubicBezTo>
                  <a:cubicBezTo>
                    <a:pt x="5163" y="1908"/>
                    <a:pt x="2415" y="4191"/>
                    <a:pt x="1228" y="7072"/>
                  </a:cubicBezTo>
                  <a:cubicBezTo>
                    <a:pt x="0" y="10067"/>
                    <a:pt x="229" y="13554"/>
                    <a:pt x="1228" y="16631"/>
                  </a:cubicBezTo>
                  <a:cubicBezTo>
                    <a:pt x="2537" y="20690"/>
                    <a:pt x="5140" y="24210"/>
                    <a:pt x="8643" y="26649"/>
                  </a:cubicBezTo>
                  <a:cubicBezTo>
                    <a:pt x="8774" y="26714"/>
                    <a:pt x="8921" y="26780"/>
                    <a:pt x="9052" y="26861"/>
                  </a:cubicBezTo>
                  <a:cubicBezTo>
                    <a:pt x="12045" y="28252"/>
                    <a:pt x="15124" y="28915"/>
                    <a:pt x="18003" y="28915"/>
                  </a:cubicBezTo>
                  <a:cubicBezTo>
                    <a:pt x="23595" y="28915"/>
                    <a:pt x="28430" y="26413"/>
                    <a:pt x="30397" y="21885"/>
                  </a:cubicBezTo>
                  <a:cubicBezTo>
                    <a:pt x="33376" y="15043"/>
                    <a:pt x="28661" y="6172"/>
                    <a:pt x="19872" y="2063"/>
                  </a:cubicBezTo>
                  <a:cubicBezTo>
                    <a:pt x="17073" y="737"/>
                    <a:pt x="14028" y="33"/>
                    <a:pt x="1095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9"/>
            <p:cNvSpPr/>
            <p:nvPr/>
          </p:nvSpPr>
          <p:spPr>
            <a:xfrm flipH="1">
              <a:off x="8126948" y="2353418"/>
              <a:ext cx="82489" cy="71496"/>
            </a:xfrm>
            <a:custGeom>
              <a:avLst/>
              <a:gdLst/>
              <a:ahLst/>
              <a:cxnLst/>
              <a:rect l="l" t="t" r="r" b="b"/>
              <a:pathLst>
                <a:path w="1981" h="1717" extrusionOk="0">
                  <a:moveTo>
                    <a:pt x="1260" y="0"/>
                  </a:moveTo>
                  <a:cubicBezTo>
                    <a:pt x="824" y="0"/>
                    <a:pt x="321" y="92"/>
                    <a:pt x="147" y="482"/>
                  </a:cubicBezTo>
                  <a:cubicBezTo>
                    <a:pt x="0" y="760"/>
                    <a:pt x="82" y="1120"/>
                    <a:pt x="344" y="1300"/>
                  </a:cubicBezTo>
                  <a:cubicBezTo>
                    <a:pt x="384" y="1589"/>
                    <a:pt x="499" y="1717"/>
                    <a:pt x="655" y="1717"/>
                  </a:cubicBezTo>
                  <a:cubicBezTo>
                    <a:pt x="1015" y="1717"/>
                    <a:pt x="1593" y="1042"/>
                    <a:pt x="1981" y="73"/>
                  </a:cubicBezTo>
                  <a:cubicBezTo>
                    <a:pt x="1981" y="73"/>
                    <a:pt x="1647" y="0"/>
                    <a:pt x="12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9"/>
            <p:cNvSpPr/>
            <p:nvPr/>
          </p:nvSpPr>
          <p:spPr>
            <a:xfrm flipH="1">
              <a:off x="8099008" y="2434781"/>
              <a:ext cx="81156" cy="52425"/>
            </a:xfrm>
            <a:custGeom>
              <a:avLst/>
              <a:gdLst/>
              <a:ahLst/>
              <a:cxnLst/>
              <a:rect l="l" t="t" r="r" b="b"/>
              <a:pathLst>
                <a:path w="1949" h="1259" extrusionOk="0">
                  <a:moveTo>
                    <a:pt x="716" y="0"/>
                  </a:moveTo>
                  <a:cubicBezTo>
                    <a:pt x="578" y="0"/>
                    <a:pt x="454" y="33"/>
                    <a:pt x="361" y="116"/>
                  </a:cubicBezTo>
                  <a:cubicBezTo>
                    <a:pt x="1" y="427"/>
                    <a:pt x="377" y="787"/>
                    <a:pt x="377" y="787"/>
                  </a:cubicBezTo>
                  <a:cubicBezTo>
                    <a:pt x="338" y="1118"/>
                    <a:pt x="480" y="1258"/>
                    <a:pt x="703" y="1258"/>
                  </a:cubicBezTo>
                  <a:cubicBezTo>
                    <a:pt x="1043" y="1258"/>
                    <a:pt x="1574" y="933"/>
                    <a:pt x="1949" y="459"/>
                  </a:cubicBezTo>
                  <a:cubicBezTo>
                    <a:pt x="1949" y="459"/>
                    <a:pt x="1235" y="0"/>
                    <a:pt x="71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9"/>
            <p:cNvSpPr/>
            <p:nvPr/>
          </p:nvSpPr>
          <p:spPr>
            <a:xfrm flipH="1">
              <a:off x="8215141" y="2328477"/>
              <a:ext cx="31813" cy="52550"/>
            </a:xfrm>
            <a:custGeom>
              <a:avLst/>
              <a:gdLst/>
              <a:ahLst/>
              <a:cxnLst/>
              <a:rect l="l" t="t" r="r" b="b"/>
              <a:pathLst>
                <a:path w="764" h="1262" extrusionOk="0">
                  <a:moveTo>
                    <a:pt x="606" y="1"/>
                  </a:moveTo>
                  <a:cubicBezTo>
                    <a:pt x="606" y="1"/>
                    <a:pt x="1" y="639"/>
                    <a:pt x="50" y="1048"/>
                  </a:cubicBezTo>
                  <a:cubicBezTo>
                    <a:pt x="74" y="1216"/>
                    <a:pt x="145" y="1259"/>
                    <a:pt x="211" y="1259"/>
                  </a:cubicBezTo>
                  <a:cubicBezTo>
                    <a:pt x="280" y="1259"/>
                    <a:pt x="345" y="1212"/>
                    <a:pt x="345" y="1212"/>
                  </a:cubicBezTo>
                  <a:cubicBezTo>
                    <a:pt x="387" y="1246"/>
                    <a:pt x="426" y="1261"/>
                    <a:pt x="461" y="1261"/>
                  </a:cubicBezTo>
                  <a:cubicBezTo>
                    <a:pt x="697" y="1261"/>
                    <a:pt x="763" y="556"/>
                    <a:pt x="6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9"/>
            <p:cNvSpPr/>
            <p:nvPr/>
          </p:nvSpPr>
          <p:spPr>
            <a:xfrm flipH="1">
              <a:off x="7703477" y="1997903"/>
              <a:ext cx="65666" cy="86486"/>
            </a:xfrm>
            <a:custGeom>
              <a:avLst/>
              <a:gdLst/>
              <a:ahLst/>
              <a:cxnLst/>
              <a:rect l="l" t="t" r="r" b="b"/>
              <a:pathLst>
                <a:path w="1577" h="2077" extrusionOk="0">
                  <a:moveTo>
                    <a:pt x="1539" y="1"/>
                  </a:moveTo>
                  <a:cubicBezTo>
                    <a:pt x="1539" y="1"/>
                    <a:pt x="33" y="345"/>
                    <a:pt x="33" y="1163"/>
                  </a:cubicBezTo>
                  <a:cubicBezTo>
                    <a:pt x="0" y="1474"/>
                    <a:pt x="213" y="1752"/>
                    <a:pt x="540" y="1801"/>
                  </a:cubicBezTo>
                  <a:cubicBezTo>
                    <a:pt x="658" y="1991"/>
                    <a:pt x="778" y="2076"/>
                    <a:pt x="891" y="2076"/>
                  </a:cubicBezTo>
                  <a:cubicBezTo>
                    <a:pt x="1267" y="2076"/>
                    <a:pt x="1576" y="1145"/>
                    <a:pt x="153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9"/>
            <p:cNvSpPr/>
            <p:nvPr/>
          </p:nvSpPr>
          <p:spPr>
            <a:xfrm flipH="1">
              <a:off x="7640311" y="2073062"/>
              <a:ext cx="74327" cy="55215"/>
            </a:xfrm>
            <a:custGeom>
              <a:avLst/>
              <a:gdLst/>
              <a:ahLst/>
              <a:cxnLst/>
              <a:rect l="l" t="t" r="r" b="b"/>
              <a:pathLst>
                <a:path w="1785" h="1326" extrusionOk="0">
                  <a:moveTo>
                    <a:pt x="1297" y="0"/>
                  </a:moveTo>
                  <a:cubicBezTo>
                    <a:pt x="886" y="0"/>
                    <a:pt x="344" y="65"/>
                    <a:pt x="197" y="389"/>
                  </a:cubicBezTo>
                  <a:cubicBezTo>
                    <a:pt x="1" y="831"/>
                    <a:pt x="475" y="995"/>
                    <a:pt x="475" y="995"/>
                  </a:cubicBezTo>
                  <a:cubicBezTo>
                    <a:pt x="551" y="1227"/>
                    <a:pt x="672" y="1326"/>
                    <a:pt x="812" y="1326"/>
                  </a:cubicBezTo>
                  <a:cubicBezTo>
                    <a:pt x="1155" y="1326"/>
                    <a:pt x="1610" y="727"/>
                    <a:pt x="1785" y="29"/>
                  </a:cubicBezTo>
                  <a:cubicBezTo>
                    <a:pt x="1785" y="29"/>
                    <a:pt x="1570" y="0"/>
                    <a:pt x="12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9"/>
            <p:cNvSpPr/>
            <p:nvPr/>
          </p:nvSpPr>
          <p:spPr>
            <a:xfrm flipH="1">
              <a:off x="7776346" y="2012227"/>
              <a:ext cx="38475" cy="56131"/>
            </a:xfrm>
            <a:custGeom>
              <a:avLst/>
              <a:gdLst/>
              <a:ahLst/>
              <a:cxnLst/>
              <a:rect l="l" t="t" r="r" b="b"/>
              <a:pathLst>
                <a:path w="924" h="1348" extrusionOk="0">
                  <a:moveTo>
                    <a:pt x="295" y="1"/>
                  </a:moveTo>
                  <a:cubicBezTo>
                    <a:pt x="295" y="1"/>
                    <a:pt x="0" y="852"/>
                    <a:pt x="213" y="1212"/>
                  </a:cubicBezTo>
                  <a:cubicBezTo>
                    <a:pt x="276" y="1314"/>
                    <a:pt x="334" y="1347"/>
                    <a:pt x="384" y="1347"/>
                  </a:cubicBezTo>
                  <a:cubicBezTo>
                    <a:pt x="478" y="1347"/>
                    <a:pt x="541" y="1228"/>
                    <a:pt x="541" y="1228"/>
                  </a:cubicBezTo>
                  <a:cubicBezTo>
                    <a:pt x="563" y="1234"/>
                    <a:pt x="584" y="1236"/>
                    <a:pt x="603" y="1236"/>
                  </a:cubicBezTo>
                  <a:cubicBezTo>
                    <a:pt x="924" y="1236"/>
                    <a:pt x="697" y="480"/>
                    <a:pt x="2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9"/>
            <p:cNvSpPr/>
            <p:nvPr/>
          </p:nvSpPr>
          <p:spPr>
            <a:xfrm flipH="1">
              <a:off x="7639592" y="3153183"/>
              <a:ext cx="650958" cy="518709"/>
            </a:xfrm>
            <a:custGeom>
              <a:avLst/>
              <a:gdLst/>
              <a:ahLst/>
              <a:cxnLst/>
              <a:rect l="l" t="t" r="r" b="b"/>
              <a:pathLst>
                <a:path w="15633" h="12457" extrusionOk="0">
                  <a:moveTo>
                    <a:pt x="671" y="1"/>
                  </a:moveTo>
                  <a:cubicBezTo>
                    <a:pt x="246" y="835"/>
                    <a:pt x="17" y="1752"/>
                    <a:pt x="0" y="2685"/>
                  </a:cubicBezTo>
                  <a:cubicBezTo>
                    <a:pt x="0" y="7039"/>
                    <a:pt x="2996" y="12457"/>
                    <a:pt x="7988" y="12457"/>
                  </a:cubicBezTo>
                  <a:cubicBezTo>
                    <a:pt x="12162" y="12457"/>
                    <a:pt x="15616" y="7514"/>
                    <a:pt x="15632" y="2750"/>
                  </a:cubicBezTo>
                  <a:lnTo>
                    <a:pt x="15632" y="2750"/>
                  </a:lnTo>
                  <a:cubicBezTo>
                    <a:pt x="14454" y="6139"/>
                    <a:pt x="11736" y="8905"/>
                    <a:pt x="8610" y="8905"/>
                  </a:cubicBezTo>
                  <a:cubicBezTo>
                    <a:pt x="3945" y="8905"/>
                    <a:pt x="1031" y="4174"/>
                    <a:pt x="6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9"/>
            <p:cNvSpPr/>
            <p:nvPr/>
          </p:nvSpPr>
          <p:spPr>
            <a:xfrm flipH="1">
              <a:off x="8079873" y="2676747"/>
              <a:ext cx="1278723" cy="676483"/>
            </a:xfrm>
            <a:custGeom>
              <a:avLst/>
              <a:gdLst/>
              <a:ahLst/>
              <a:cxnLst/>
              <a:rect l="l" t="t" r="r" b="b"/>
              <a:pathLst>
                <a:path w="30709" h="16246" extrusionOk="0">
                  <a:moveTo>
                    <a:pt x="1" y="1"/>
                  </a:moveTo>
                  <a:lnTo>
                    <a:pt x="1" y="1"/>
                  </a:lnTo>
                  <a:cubicBezTo>
                    <a:pt x="115" y="1343"/>
                    <a:pt x="377" y="2685"/>
                    <a:pt x="803" y="3962"/>
                  </a:cubicBezTo>
                  <a:cubicBezTo>
                    <a:pt x="2112" y="8021"/>
                    <a:pt x="4715" y="11541"/>
                    <a:pt x="8218" y="13980"/>
                  </a:cubicBezTo>
                  <a:cubicBezTo>
                    <a:pt x="8349" y="14045"/>
                    <a:pt x="8496" y="14111"/>
                    <a:pt x="8627" y="14192"/>
                  </a:cubicBezTo>
                  <a:cubicBezTo>
                    <a:pt x="11620" y="15583"/>
                    <a:pt x="14699" y="16246"/>
                    <a:pt x="17578" y="16246"/>
                  </a:cubicBezTo>
                  <a:cubicBezTo>
                    <a:pt x="23170" y="16246"/>
                    <a:pt x="28005" y="13744"/>
                    <a:pt x="29972" y="9216"/>
                  </a:cubicBezTo>
                  <a:cubicBezTo>
                    <a:pt x="30315" y="8431"/>
                    <a:pt x="30561" y="7596"/>
                    <a:pt x="30708" y="6745"/>
                  </a:cubicBezTo>
                  <a:lnTo>
                    <a:pt x="30708" y="6745"/>
                  </a:lnTo>
                  <a:cubicBezTo>
                    <a:pt x="28573" y="11080"/>
                    <a:pt x="23609" y="13481"/>
                    <a:pt x="17888" y="13481"/>
                  </a:cubicBezTo>
                  <a:cubicBezTo>
                    <a:pt x="14882" y="13481"/>
                    <a:pt x="11668" y="12819"/>
                    <a:pt x="8545" y="11426"/>
                  </a:cubicBezTo>
                  <a:lnTo>
                    <a:pt x="8120" y="11230"/>
                  </a:lnTo>
                  <a:cubicBezTo>
                    <a:pt x="4502" y="8824"/>
                    <a:pt x="1785" y="5304"/>
                    <a:pt x="361" y="1212"/>
                  </a:cubicBezTo>
                  <a:cubicBezTo>
                    <a:pt x="230" y="803"/>
                    <a:pt x="115" y="410"/>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9"/>
            <p:cNvSpPr/>
            <p:nvPr/>
          </p:nvSpPr>
          <p:spPr>
            <a:xfrm flipH="1">
              <a:off x="8499067" y="2181240"/>
              <a:ext cx="643463" cy="548732"/>
            </a:xfrm>
            <a:custGeom>
              <a:avLst/>
              <a:gdLst/>
              <a:ahLst/>
              <a:cxnLst/>
              <a:rect l="l" t="t" r="r" b="b"/>
              <a:pathLst>
                <a:path w="15453" h="13178" extrusionOk="0">
                  <a:moveTo>
                    <a:pt x="4011" y="1"/>
                  </a:moveTo>
                  <a:cubicBezTo>
                    <a:pt x="3569" y="328"/>
                    <a:pt x="3176" y="721"/>
                    <a:pt x="2816" y="1147"/>
                  </a:cubicBezTo>
                  <a:cubicBezTo>
                    <a:pt x="2712" y="1142"/>
                    <a:pt x="2609" y="1139"/>
                    <a:pt x="2506" y="1139"/>
                  </a:cubicBezTo>
                  <a:cubicBezTo>
                    <a:pt x="1644" y="1139"/>
                    <a:pt x="790" y="1322"/>
                    <a:pt x="1" y="1687"/>
                  </a:cubicBezTo>
                  <a:cubicBezTo>
                    <a:pt x="6122" y="2620"/>
                    <a:pt x="12964" y="7498"/>
                    <a:pt x="15452" y="13178"/>
                  </a:cubicBezTo>
                  <a:cubicBezTo>
                    <a:pt x="13832" y="6974"/>
                    <a:pt x="9642" y="2898"/>
                    <a:pt x="40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0" name="Google Shape;260;p9"/>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9"/>
          <p:cNvSpPr txBox="1">
            <a:spLocks noGrp="1"/>
          </p:cNvSpPr>
          <p:nvPr>
            <p:ph type="title"/>
          </p:nvPr>
        </p:nvSpPr>
        <p:spPr>
          <a:xfrm>
            <a:off x="2241450" y="1490950"/>
            <a:ext cx="4661100" cy="75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62" name="Google Shape;262;p9"/>
          <p:cNvSpPr txBox="1">
            <a:spLocks noGrp="1"/>
          </p:cNvSpPr>
          <p:nvPr>
            <p:ph type="subTitle" idx="1"/>
          </p:nvPr>
        </p:nvSpPr>
        <p:spPr>
          <a:xfrm>
            <a:off x="2241450" y="2300150"/>
            <a:ext cx="4661100" cy="1352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63"/>
        <p:cNvGrpSpPr/>
        <p:nvPr/>
      </p:nvGrpSpPr>
      <p:grpSpPr>
        <a:xfrm>
          <a:off x="0" y="0"/>
          <a:ext cx="0" cy="0"/>
          <a:chOff x="0" y="0"/>
          <a:chExt cx="0" cy="0"/>
        </a:xfrm>
      </p:grpSpPr>
      <p:grpSp>
        <p:nvGrpSpPr>
          <p:cNvPr id="264" name="Google Shape;264;p10"/>
          <p:cNvGrpSpPr/>
          <p:nvPr/>
        </p:nvGrpSpPr>
        <p:grpSpPr>
          <a:xfrm flipH="1">
            <a:off x="-290581" y="3491301"/>
            <a:ext cx="4569520" cy="1417869"/>
            <a:chOff x="1037775" y="4268450"/>
            <a:chExt cx="2029725" cy="629800"/>
          </a:xfrm>
        </p:grpSpPr>
        <p:sp>
          <p:nvSpPr>
            <p:cNvPr id="265" name="Google Shape;265;p10"/>
            <p:cNvSpPr/>
            <p:nvPr/>
          </p:nvSpPr>
          <p:spPr>
            <a:xfrm>
              <a:off x="1682275" y="4322875"/>
              <a:ext cx="290575" cy="372825"/>
            </a:xfrm>
            <a:custGeom>
              <a:avLst/>
              <a:gdLst/>
              <a:ahLst/>
              <a:cxnLst/>
              <a:rect l="l" t="t" r="r" b="b"/>
              <a:pathLst>
                <a:path w="11623" h="14913" extrusionOk="0">
                  <a:moveTo>
                    <a:pt x="5795" y="1"/>
                  </a:moveTo>
                  <a:cubicBezTo>
                    <a:pt x="2603" y="17"/>
                    <a:pt x="1" y="3356"/>
                    <a:pt x="1" y="7465"/>
                  </a:cubicBezTo>
                  <a:cubicBezTo>
                    <a:pt x="17" y="11590"/>
                    <a:pt x="2620" y="14912"/>
                    <a:pt x="5828" y="14912"/>
                  </a:cubicBezTo>
                  <a:cubicBezTo>
                    <a:pt x="9020" y="14912"/>
                    <a:pt x="11623" y="11573"/>
                    <a:pt x="11623" y="7448"/>
                  </a:cubicBezTo>
                  <a:cubicBezTo>
                    <a:pt x="11606" y="3340"/>
                    <a:pt x="9004" y="1"/>
                    <a:pt x="57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0"/>
            <p:cNvSpPr/>
            <p:nvPr/>
          </p:nvSpPr>
          <p:spPr>
            <a:xfrm>
              <a:off x="1395825" y="4374025"/>
              <a:ext cx="430125" cy="522600"/>
            </a:xfrm>
            <a:custGeom>
              <a:avLst/>
              <a:gdLst/>
              <a:ahLst/>
              <a:cxnLst/>
              <a:rect l="l" t="t" r="r" b="b"/>
              <a:pathLst>
                <a:path w="17205" h="20904" extrusionOk="0">
                  <a:moveTo>
                    <a:pt x="8611" y="1"/>
                  </a:moveTo>
                  <a:cubicBezTo>
                    <a:pt x="3847" y="1"/>
                    <a:pt x="1" y="4682"/>
                    <a:pt x="1" y="10444"/>
                  </a:cubicBezTo>
                  <a:cubicBezTo>
                    <a:pt x="1" y="16222"/>
                    <a:pt x="3847" y="20903"/>
                    <a:pt x="8611" y="20903"/>
                  </a:cubicBezTo>
                  <a:cubicBezTo>
                    <a:pt x="13358" y="20903"/>
                    <a:pt x="17204" y="16222"/>
                    <a:pt x="17204" y="10444"/>
                  </a:cubicBezTo>
                  <a:cubicBezTo>
                    <a:pt x="17204" y="4682"/>
                    <a:pt x="13358" y="1"/>
                    <a:pt x="8611" y="1"/>
                  </a:cubicBezTo>
                  <a:close/>
                </a:path>
              </a:pathLst>
            </a:custGeom>
            <a:solidFill>
              <a:srgbClr val="828234">
                <a:alpha val="9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0"/>
            <p:cNvSpPr/>
            <p:nvPr/>
          </p:nvSpPr>
          <p:spPr>
            <a:xfrm>
              <a:off x="1404025" y="4374025"/>
              <a:ext cx="340075" cy="247200"/>
            </a:xfrm>
            <a:custGeom>
              <a:avLst/>
              <a:gdLst/>
              <a:ahLst/>
              <a:cxnLst/>
              <a:rect l="l" t="t" r="r" b="b"/>
              <a:pathLst>
                <a:path w="13603" h="9888" extrusionOk="0">
                  <a:moveTo>
                    <a:pt x="8291" y="1"/>
                  </a:moveTo>
                  <a:cubicBezTo>
                    <a:pt x="8272" y="1"/>
                    <a:pt x="8253" y="1"/>
                    <a:pt x="8234" y="1"/>
                  </a:cubicBezTo>
                  <a:cubicBezTo>
                    <a:pt x="4305" y="17"/>
                    <a:pt x="999" y="3258"/>
                    <a:pt x="0" y="7645"/>
                  </a:cubicBezTo>
                  <a:cubicBezTo>
                    <a:pt x="1460" y="9039"/>
                    <a:pt x="3288" y="9888"/>
                    <a:pt x="5295" y="9888"/>
                  </a:cubicBezTo>
                  <a:cubicBezTo>
                    <a:pt x="5314" y="9888"/>
                    <a:pt x="5334" y="9888"/>
                    <a:pt x="5353" y="9887"/>
                  </a:cubicBezTo>
                  <a:cubicBezTo>
                    <a:pt x="9298" y="9871"/>
                    <a:pt x="12604" y="6646"/>
                    <a:pt x="13603" y="2243"/>
                  </a:cubicBezTo>
                  <a:cubicBezTo>
                    <a:pt x="12143" y="849"/>
                    <a:pt x="10299" y="1"/>
                    <a:pt x="829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0"/>
            <p:cNvSpPr/>
            <p:nvPr/>
          </p:nvSpPr>
          <p:spPr>
            <a:xfrm>
              <a:off x="1637275" y="4473475"/>
              <a:ext cx="638400" cy="422750"/>
            </a:xfrm>
            <a:custGeom>
              <a:avLst/>
              <a:gdLst/>
              <a:ahLst/>
              <a:cxnLst/>
              <a:rect l="l" t="t" r="r" b="b"/>
              <a:pathLst>
                <a:path w="25536" h="16910" extrusionOk="0">
                  <a:moveTo>
                    <a:pt x="12782" y="0"/>
                  </a:moveTo>
                  <a:cubicBezTo>
                    <a:pt x="12766" y="0"/>
                    <a:pt x="12751" y="0"/>
                    <a:pt x="12735" y="0"/>
                  </a:cubicBezTo>
                  <a:cubicBezTo>
                    <a:pt x="5680" y="33"/>
                    <a:pt x="0" y="7383"/>
                    <a:pt x="49" y="16434"/>
                  </a:cubicBezTo>
                  <a:cubicBezTo>
                    <a:pt x="49" y="16598"/>
                    <a:pt x="66" y="16745"/>
                    <a:pt x="66" y="16909"/>
                  </a:cubicBezTo>
                  <a:lnTo>
                    <a:pt x="25519" y="16778"/>
                  </a:lnTo>
                  <a:cubicBezTo>
                    <a:pt x="25519" y="16614"/>
                    <a:pt x="25535" y="16467"/>
                    <a:pt x="25535" y="16303"/>
                  </a:cubicBezTo>
                  <a:cubicBezTo>
                    <a:pt x="25503" y="7288"/>
                    <a:pt x="19799" y="0"/>
                    <a:pt x="1278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0"/>
            <p:cNvSpPr/>
            <p:nvPr/>
          </p:nvSpPr>
          <p:spPr>
            <a:xfrm>
              <a:off x="2192575" y="4675200"/>
              <a:ext cx="290150" cy="218550"/>
            </a:xfrm>
            <a:custGeom>
              <a:avLst/>
              <a:gdLst/>
              <a:ahLst/>
              <a:cxnLst/>
              <a:rect l="l" t="t" r="r" b="b"/>
              <a:pathLst>
                <a:path w="11606" h="8742" extrusionOk="0">
                  <a:moveTo>
                    <a:pt x="5802" y="1"/>
                  </a:moveTo>
                  <a:cubicBezTo>
                    <a:pt x="5794" y="1"/>
                    <a:pt x="5786" y="1"/>
                    <a:pt x="5779" y="1"/>
                  </a:cubicBezTo>
                  <a:cubicBezTo>
                    <a:pt x="2570" y="17"/>
                    <a:pt x="0" y="3373"/>
                    <a:pt x="0" y="7498"/>
                  </a:cubicBezTo>
                  <a:cubicBezTo>
                    <a:pt x="0" y="7907"/>
                    <a:pt x="33" y="8316"/>
                    <a:pt x="82" y="8742"/>
                  </a:cubicBezTo>
                  <a:lnTo>
                    <a:pt x="11524" y="8676"/>
                  </a:lnTo>
                  <a:cubicBezTo>
                    <a:pt x="11589" y="8267"/>
                    <a:pt x="11606" y="7842"/>
                    <a:pt x="11606" y="7432"/>
                  </a:cubicBezTo>
                  <a:cubicBezTo>
                    <a:pt x="11589" y="3334"/>
                    <a:pt x="8999" y="1"/>
                    <a:pt x="5802" y="1"/>
                  </a:cubicBezTo>
                  <a:close/>
                </a:path>
              </a:pathLst>
            </a:custGeom>
            <a:solidFill>
              <a:srgbClr val="CDC8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10"/>
            <p:cNvSpPr/>
            <p:nvPr/>
          </p:nvSpPr>
          <p:spPr>
            <a:xfrm>
              <a:off x="1728925" y="4473475"/>
              <a:ext cx="497225" cy="235575"/>
            </a:xfrm>
            <a:custGeom>
              <a:avLst/>
              <a:gdLst/>
              <a:ahLst/>
              <a:cxnLst/>
              <a:rect l="l" t="t" r="r" b="b"/>
              <a:pathLst>
                <a:path w="19889" h="9423" extrusionOk="0">
                  <a:moveTo>
                    <a:pt x="9106" y="0"/>
                  </a:moveTo>
                  <a:cubicBezTo>
                    <a:pt x="9093" y="0"/>
                    <a:pt x="9081" y="0"/>
                    <a:pt x="9069" y="0"/>
                  </a:cubicBezTo>
                  <a:cubicBezTo>
                    <a:pt x="5517" y="17"/>
                    <a:pt x="2309" y="1915"/>
                    <a:pt x="1" y="4927"/>
                  </a:cubicBezTo>
                  <a:cubicBezTo>
                    <a:pt x="2031" y="6499"/>
                    <a:pt x="4699" y="7825"/>
                    <a:pt x="7710" y="8643"/>
                  </a:cubicBezTo>
                  <a:cubicBezTo>
                    <a:pt x="9671" y="9173"/>
                    <a:pt x="11567" y="9423"/>
                    <a:pt x="13296" y="9423"/>
                  </a:cubicBezTo>
                  <a:cubicBezTo>
                    <a:pt x="16055" y="9423"/>
                    <a:pt x="18389" y="8785"/>
                    <a:pt x="19889" y="7628"/>
                  </a:cubicBezTo>
                  <a:cubicBezTo>
                    <a:pt x="17619" y="3041"/>
                    <a:pt x="13641" y="0"/>
                    <a:pt x="9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0"/>
            <p:cNvSpPr/>
            <p:nvPr/>
          </p:nvSpPr>
          <p:spPr>
            <a:xfrm>
              <a:off x="2253950" y="4682575"/>
              <a:ext cx="208325" cy="125650"/>
            </a:xfrm>
            <a:custGeom>
              <a:avLst/>
              <a:gdLst/>
              <a:ahLst/>
              <a:cxnLst/>
              <a:rect l="l" t="t" r="r" b="b"/>
              <a:pathLst>
                <a:path w="8333" h="5026" extrusionOk="0">
                  <a:moveTo>
                    <a:pt x="3324" y="1"/>
                  </a:moveTo>
                  <a:cubicBezTo>
                    <a:pt x="2079" y="33"/>
                    <a:pt x="885" y="524"/>
                    <a:pt x="1" y="1376"/>
                  </a:cubicBezTo>
                  <a:cubicBezTo>
                    <a:pt x="1010" y="3557"/>
                    <a:pt x="2861" y="5026"/>
                    <a:pt x="4974" y="5026"/>
                  </a:cubicBezTo>
                  <a:cubicBezTo>
                    <a:pt x="4986" y="5026"/>
                    <a:pt x="4998" y="5026"/>
                    <a:pt x="5009" y="5026"/>
                  </a:cubicBezTo>
                  <a:cubicBezTo>
                    <a:pt x="6253" y="5009"/>
                    <a:pt x="7432" y="4518"/>
                    <a:pt x="8332" y="3667"/>
                  </a:cubicBezTo>
                  <a:cubicBezTo>
                    <a:pt x="7317" y="1474"/>
                    <a:pt x="5451" y="1"/>
                    <a:pt x="3324" y="1"/>
                  </a:cubicBezTo>
                  <a:close/>
                </a:path>
              </a:pathLst>
            </a:custGeom>
            <a:solidFill>
              <a:srgbClr val="DDD4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0"/>
            <p:cNvSpPr/>
            <p:nvPr/>
          </p:nvSpPr>
          <p:spPr>
            <a:xfrm>
              <a:off x="2009650" y="4268450"/>
              <a:ext cx="517275" cy="628175"/>
            </a:xfrm>
            <a:custGeom>
              <a:avLst/>
              <a:gdLst/>
              <a:ahLst/>
              <a:cxnLst/>
              <a:rect l="l" t="t" r="r" b="b"/>
              <a:pathLst>
                <a:path w="20691" h="25127" extrusionOk="0">
                  <a:moveTo>
                    <a:pt x="10346" y="1"/>
                  </a:moveTo>
                  <a:cubicBezTo>
                    <a:pt x="4633" y="1"/>
                    <a:pt x="1" y="5631"/>
                    <a:pt x="1" y="12555"/>
                  </a:cubicBezTo>
                  <a:cubicBezTo>
                    <a:pt x="1" y="19496"/>
                    <a:pt x="4633" y="25126"/>
                    <a:pt x="10346" y="25126"/>
                  </a:cubicBezTo>
                  <a:cubicBezTo>
                    <a:pt x="16058" y="25126"/>
                    <a:pt x="20690" y="19496"/>
                    <a:pt x="20690" y="12555"/>
                  </a:cubicBezTo>
                  <a:cubicBezTo>
                    <a:pt x="20690" y="5631"/>
                    <a:pt x="16058" y="1"/>
                    <a:pt x="103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10"/>
            <p:cNvSpPr/>
            <p:nvPr/>
          </p:nvSpPr>
          <p:spPr>
            <a:xfrm>
              <a:off x="2019475" y="4268450"/>
              <a:ext cx="408825" cy="297525"/>
            </a:xfrm>
            <a:custGeom>
              <a:avLst/>
              <a:gdLst/>
              <a:ahLst/>
              <a:cxnLst/>
              <a:rect l="l" t="t" r="r" b="b"/>
              <a:pathLst>
                <a:path w="16353" h="11901" extrusionOk="0">
                  <a:moveTo>
                    <a:pt x="9962" y="1"/>
                  </a:moveTo>
                  <a:cubicBezTo>
                    <a:pt x="9942" y="1"/>
                    <a:pt x="9923" y="1"/>
                    <a:pt x="9903" y="1"/>
                  </a:cubicBezTo>
                  <a:cubicBezTo>
                    <a:pt x="5173" y="17"/>
                    <a:pt x="1195" y="3913"/>
                    <a:pt x="1" y="9183"/>
                  </a:cubicBezTo>
                  <a:cubicBezTo>
                    <a:pt x="1768" y="10886"/>
                    <a:pt x="4011" y="11901"/>
                    <a:pt x="6433" y="11901"/>
                  </a:cubicBezTo>
                  <a:cubicBezTo>
                    <a:pt x="11180" y="11868"/>
                    <a:pt x="15141" y="7989"/>
                    <a:pt x="16353" y="2702"/>
                  </a:cubicBezTo>
                  <a:cubicBezTo>
                    <a:pt x="14583" y="1013"/>
                    <a:pt x="12378" y="1"/>
                    <a:pt x="99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0"/>
            <p:cNvSpPr/>
            <p:nvPr/>
          </p:nvSpPr>
          <p:spPr>
            <a:xfrm>
              <a:off x="2299775" y="4388350"/>
              <a:ext cx="767725" cy="507875"/>
            </a:xfrm>
            <a:custGeom>
              <a:avLst/>
              <a:gdLst/>
              <a:ahLst/>
              <a:cxnLst/>
              <a:rect l="l" t="t" r="r" b="b"/>
              <a:pathLst>
                <a:path w="30709" h="20315" extrusionOk="0">
                  <a:moveTo>
                    <a:pt x="15376" y="0"/>
                  </a:moveTo>
                  <a:cubicBezTo>
                    <a:pt x="15353" y="0"/>
                    <a:pt x="15329" y="1"/>
                    <a:pt x="15306" y="1"/>
                  </a:cubicBezTo>
                  <a:cubicBezTo>
                    <a:pt x="6843" y="33"/>
                    <a:pt x="1" y="8889"/>
                    <a:pt x="50" y="19758"/>
                  </a:cubicBezTo>
                  <a:cubicBezTo>
                    <a:pt x="50" y="19938"/>
                    <a:pt x="66" y="20134"/>
                    <a:pt x="66" y="20314"/>
                  </a:cubicBezTo>
                  <a:lnTo>
                    <a:pt x="30676" y="20167"/>
                  </a:lnTo>
                  <a:cubicBezTo>
                    <a:pt x="30676" y="19970"/>
                    <a:pt x="30708" y="19790"/>
                    <a:pt x="30692" y="19594"/>
                  </a:cubicBezTo>
                  <a:cubicBezTo>
                    <a:pt x="30659" y="8755"/>
                    <a:pt x="23806" y="0"/>
                    <a:pt x="15376" y="0"/>
                  </a:cubicBezTo>
                  <a:close/>
                </a:path>
              </a:pathLst>
            </a:custGeom>
            <a:solidFill>
              <a:srgbClr val="828234">
                <a:alpha val="9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0"/>
            <p:cNvSpPr/>
            <p:nvPr/>
          </p:nvSpPr>
          <p:spPr>
            <a:xfrm>
              <a:off x="1345100" y="4692000"/>
              <a:ext cx="353175" cy="205450"/>
            </a:xfrm>
            <a:custGeom>
              <a:avLst/>
              <a:gdLst/>
              <a:ahLst/>
              <a:cxnLst/>
              <a:rect l="l" t="t" r="r" b="b"/>
              <a:pathLst>
                <a:path w="14127" h="8218" extrusionOk="0">
                  <a:moveTo>
                    <a:pt x="7098" y="0"/>
                  </a:moveTo>
                  <a:cubicBezTo>
                    <a:pt x="7083" y="0"/>
                    <a:pt x="7069" y="0"/>
                    <a:pt x="7055" y="0"/>
                  </a:cubicBezTo>
                  <a:cubicBezTo>
                    <a:pt x="3159" y="17"/>
                    <a:pt x="0" y="2259"/>
                    <a:pt x="17" y="5025"/>
                  </a:cubicBezTo>
                  <a:cubicBezTo>
                    <a:pt x="33" y="6237"/>
                    <a:pt x="655" y="7350"/>
                    <a:pt x="1670" y="8217"/>
                  </a:cubicBezTo>
                  <a:lnTo>
                    <a:pt x="12506" y="8168"/>
                  </a:lnTo>
                  <a:cubicBezTo>
                    <a:pt x="13521" y="7301"/>
                    <a:pt x="14126" y="6187"/>
                    <a:pt x="14126" y="4976"/>
                  </a:cubicBezTo>
                  <a:cubicBezTo>
                    <a:pt x="14110" y="2220"/>
                    <a:pt x="10958" y="0"/>
                    <a:pt x="70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0"/>
            <p:cNvSpPr/>
            <p:nvPr/>
          </p:nvSpPr>
          <p:spPr>
            <a:xfrm>
              <a:off x="1037775" y="4557350"/>
              <a:ext cx="424775" cy="340900"/>
            </a:xfrm>
            <a:custGeom>
              <a:avLst/>
              <a:gdLst/>
              <a:ahLst/>
              <a:cxnLst/>
              <a:rect l="l" t="t" r="r" b="b"/>
              <a:pathLst>
                <a:path w="16991" h="13636" extrusionOk="0">
                  <a:moveTo>
                    <a:pt x="8478" y="1"/>
                  </a:moveTo>
                  <a:cubicBezTo>
                    <a:pt x="8467" y="1"/>
                    <a:pt x="8457" y="1"/>
                    <a:pt x="8447" y="1"/>
                  </a:cubicBezTo>
                  <a:cubicBezTo>
                    <a:pt x="3863" y="17"/>
                    <a:pt x="115" y="3684"/>
                    <a:pt x="0" y="8267"/>
                  </a:cubicBezTo>
                  <a:cubicBezTo>
                    <a:pt x="0" y="10248"/>
                    <a:pt x="704" y="12146"/>
                    <a:pt x="1997" y="13636"/>
                  </a:cubicBezTo>
                  <a:lnTo>
                    <a:pt x="15027" y="13603"/>
                  </a:lnTo>
                  <a:cubicBezTo>
                    <a:pt x="16303" y="12081"/>
                    <a:pt x="16991" y="10182"/>
                    <a:pt x="16975" y="8202"/>
                  </a:cubicBezTo>
                  <a:cubicBezTo>
                    <a:pt x="16811" y="3629"/>
                    <a:pt x="13063" y="1"/>
                    <a:pt x="847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10"/>
            <p:cNvSpPr/>
            <p:nvPr/>
          </p:nvSpPr>
          <p:spPr>
            <a:xfrm>
              <a:off x="1038175" y="4623650"/>
              <a:ext cx="442400" cy="274600"/>
            </a:xfrm>
            <a:custGeom>
              <a:avLst/>
              <a:gdLst/>
              <a:ahLst/>
              <a:cxnLst/>
              <a:rect l="l" t="t" r="r" b="b"/>
              <a:pathLst>
                <a:path w="17696" h="10984" extrusionOk="0">
                  <a:moveTo>
                    <a:pt x="14798" y="1"/>
                  </a:moveTo>
                  <a:cubicBezTo>
                    <a:pt x="13669" y="2259"/>
                    <a:pt x="11311" y="4338"/>
                    <a:pt x="8185" y="5533"/>
                  </a:cubicBezTo>
                  <a:cubicBezTo>
                    <a:pt x="6498" y="6166"/>
                    <a:pt x="4789" y="6467"/>
                    <a:pt x="3189" y="6467"/>
                  </a:cubicBezTo>
                  <a:cubicBezTo>
                    <a:pt x="2056" y="6467"/>
                    <a:pt x="978" y="6316"/>
                    <a:pt x="1" y="6024"/>
                  </a:cubicBezTo>
                  <a:lnTo>
                    <a:pt x="1" y="6024"/>
                  </a:lnTo>
                  <a:cubicBezTo>
                    <a:pt x="99" y="7858"/>
                    <a:pt x="786" y="9593"/>
                    <a:pt x="1981" y="10984"/>
                  </a:cubicBezTo>
                  <a:lnTo>
                    <a:pt x="15011" y="10951"/>
                  </a:lnTo>
                  <a:cubicBezTo>
                    <a:pt x="17695" y="7759"/>
                    <a:pt x="17597" y="3078"/>
                    <a:pt x="147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8" name="Google Shape;278;p10"/>
          <p:cNvSpPr txBox="1">
            <a:spLocks noGrp="1"/>
          </p:cNvSpPr>
          <p:nvPr>
            <p:ph type="title"/>
          </p:nvPr>
        </p:nvSpPr>
        <p:spPr>
          <a:xfrm>
            <a:off x="715100" y="535000"/>
            <a:ext cx="4650000" cy="9726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279" name="Google Shape;279;p10"/>
          <p:cNvSpPr/>
          <p:nvPr/>
        </p:nvSpPr>
        <p:spPr>
          <a:xfrm>
            <a:off x="-355600" y="4608497"/>
            <a:ext cx="11479851" cy="534999"/>
          </a:xfrm>
          <a:custGeom>
            <a:avLst/>
            <a:gdLst/>
            <a:ahLst/>
            <a:cxnLst/>
            <a:rect l="l" t="t" r="r" b="b"/>
            <a:pathLst>
              <a:path w="185473" h="8644" extrusionOk="0">
                <a:moveTo>
                  <a:pt x="101977" y="1589"/>
                </a:moveTo>
                <a:lnTo>
                  <a:pt x="101977" y="1589"/>
                </a:lnTo>
                <a:cubicBezTo>
                  <a:pt x="102010" y="1850"/>
                  <a:pt x="102042" y="2112"/>
                  <a:pt x="102042" y="2391"/>
                </a:cubicBezTo>
                <a:cubicBezTo>
                  <a:pt x="102010" y="2080"/>
                  <a:pt x="101977" y="1818"/>
                  <a:pt x="101977" y="1589"/>
                </a:cubicBezTo>
                <a:close/>
                <a:moveTo>
                  <a:pt x="48894" y="1"/>
                </a:moveTo>
                <a:lnTo>
                  <a:pt x="48894" y="1"/>
                </a:lnTo>
                <a:cubicBezTo>
                  <a:pt x="48599" y="459"/>
                  <a:pt x="48386" y="934"/>
                  <a:pt x="48223" y="1441"/>
                </a:cubicBezTo>
                <a:cubicBezTo>
                  <a:pt x="48173" y="1409"/>
                  <a:pt x="48108" y="1376"/>
                  <a:pt x="48043" y="1359"/>
                </a:cubicBezTo>
                <a:lnTo>
                  <a:pt x="48043" y="1359"/>
                </a:lnTo>
                <a:cubicBezTo>
                  <a:pt x="48092" y="1425"/>
                  <a:pt x="48141" y="1490"/>
                  <a:pt x="48190" y="1556"/>
                </a:cubicBezTo>
                <a:cubicBezTo>
                  <a:pt x="47928" y="2358"/>
                  <a:pt x="47764" y="3193"/>
                  <a:pt x="47682" y="4044"/>
                </a:cubicBezTo>
                <a:cubicBezTo>
                  <a:pt x="46946" y="2194"/>
                  <a:pt x="47617" y="1409"/>
                  <a:pt x="47617" y="1409"/>
                </a:cubicBezTo>
                <a:lnTo>
                  <a:pt x="47617" y="1409"/>
                </a:lnTo>
                <a:cubicBezTo>
                  <a:pt x="47617" y="1409"/>
                  <a:pt x="46389" y="1851"/>
                  <a:pt x="46160" y="3618"/>
                </a:cubicBezTo>
                <a:cubicBezTo>
                  <a:pt x="45473" y="1687"/>
                  <a:pt x="45947" y="999"/>
                  <a:pt x="45947" y="999"/>
                </a:cubicBezTo>
                <a:lnTo>
                  <a:pt x="45947" y="999"/>
                </a:lnTo>
                <a:cubicBezTo>
                  <a:pt x="45947" y="999"/>
                  <a:pt x="44720" y="1507"/>
                  <a:pt x="44785" y="4044"/>
                </a:cubicBezTo>
                <a:cubicBezTo>
                  <a:pt x="44032" y="1605"/>
                  <a:pt x="44572" y="819"/>
                  <a:pt x="44572" y="819"/>
                </a:cubicBezTo>
                <a:lnTo>
                  <a:pt x="44572" y="819"/>
                </a:lnTo>
                <a:cubicBezTo>
                  <a:pt x="44572" y="819"/>
                  <a:pt x="43754" y="1180"/>
                  <a:pt x="43443" y="2980"/>
                </a:cubicBezTo>
                <a:cubicBezTo>
                  <a:pt x="43197" y="1392"/>
                  <a:pt x="43590" y="852"/>
                  <a:pt x="43590" y="852"/>
                </a:cubicBezTo>
                <a:lnTo>
                  <a:pt x="43590" y="852"/>
                </a:lnTo>
                <a:cubicBezTo>
                  <a:pt x="43590" y="852"/>
                  <a:pt x="42935" y="1147"/>
                  <a:pt x="42526" y="2522"/>
                </a:cubicBezTo>
                <a:cubicBezTo>
                  <a:pt x="42264" y="623"/>
                  <a:pt x="42592" y="83"/>
                  <a:pt x="42592" y="83"/>
                </a:cubicBezTo>
                <a:lnTo>
                  <a:pt x="42592" y="83"/>
                </a:lnTo>
                <a:cubicBezTo>
                  <a:pt x="42592" y="83"/>
                  <a:pt x="42019" y="377"/>
                  <a:pt x="41626" y="2112"/>
                </a:cubicBezTo>
                <a:cubicBezTo>
                  <a:pt x="41217" y="508"/>
                  <a:pt x="40562" y="165"/>
                  <a:pt x="40562" y="165"/>
                </a:cubicBezTo>
                <a:lnTo>
                  <a:pt x="40562" y="165"/>
                </a:lnTo>
                <a:cubicBezTo>
                  <a:pt x="40562" y="165"/>
                  <a:pt x="40922" y="754"/>
                  <a:pt x="40759" y="2407"/>
                </a:cubicBezTo>
                <a:cubicBezTo>
                  <a:pt x="40186" y="705"/>
                  <a:pt x="39351" y="377"/>
                  <a:pt x="39351" y="377"/>
                </a:cubicBezTo>
                <a:lnTo>
                  <a:pt x="39351" y="377"/>
                </a:lnTo>
                <a:cubicBezTo>
                  <a:pt x="39351" y="377"/>
                  <a:pt x="40071" y="1310"/>
                  <a:pt x="39596" y="4077"/>
                </a:cubicBezTo>
                <a:cubicBezTo>
                  <a:pt x="39302" y="1245"/>
                  <a:pt x="37894" y="721"/>
                  <a:pt x="37894" y="721"/>
                </a:cubicBezTo>
                <a:lnTo>
                  <a:pt x="37894" y="721"/>
                </a:lnTo>
                <a:cubicBezTo>
                  <a:pt x="37894" y="721"/>
                  <a:pt x="38663" y="1703"/>
                  <a:pt x="38009" y="4388"/>
                </a:cubicBezTo>
                <a:cubicBezTo>
                  <a:pt x="36961" y="1442"/>
                  <a:pt x="37567" y="17"/>
                  <a:pt x="37567" y="17"/>
                </a:cubicBezTo>
                <a:lnTo>
                  <a:pt x="37567" y="17"/>
                </a:lnTo>
                <a:cubicBezTo>
                  <a:pt x="37566" y="17"/>
                  <a:pt x="36585" y="1409"/>
                  <a:pt x="36355" y="4158"/>
                </a:cubicBezTo>
                <a:cubicBezTo>
                  <a:pt x="35537" y="2211"/>
                  <a:pt x="36241" y="1409"/>
                  <a:pt x="36241" y="1409"/>
                </a:cubicBezTo>
                <a:lnTo>
                  <a:pt x="36241" y="1409"/>
                </a:lnTo>
                <a:cubicBezTo>
                  <a:pt x="36241" y="1409"/>
                  <a:pt x="35013" y="1851"/>
                  <a:pt x="34784" y="3618"/>
                </a:cubicBezTo>
                <a:cubicBezTo>
                  <a:pt x="34097" y="1687"/>
                  <a:pt x="34571" y="999"/>
                  <a:pt x="34571" y="999"/>
                </a:cubicBezTo>
                <a:lnTo>
                  <a:pt x="34571" y="999"/>
                </a:lnTo>
                <a:cubicBezTo>
                  <a:pt x="34571" y="999"/>
                  <a:pt x="33344" y="1507"/>
                  <a:pt x="33409" y="4044"/>
                </a:cubicBezTo>
                <a:cubicBezTo>
                  <a:pt x="32656" y="1605"/>
                  <a:pt x="33196" y="819"/>
                  <a:pt x="33196" y="819"/>
                </a:cubicBezTo>
                <a:lnTo>
                  <a:pt x="33196" y="819"/>
                </a:lnTo>
                <a:cubicBezTo>
                  <a:pt x="33196" y="819"/>
                  <a:pt x="32378" y="1179"/>
                  <a:pt x="32067" y="2980"/>
                </a:cubicBezTo>
                <a:cubicBezTo>
                  <a:pt x="31821" y="1392"/>
                  <a:pt x="32214" y="852"/>
                  <a:pt x="32214" y="852"/>
                </a:cubicBezTo>
                <a:lnTo>
                  <a:pt x="32214" y="852"/>
                </a:lnTo>
                <a:cubicBezTo>
                  <a:pt x="32214" y="852"/>
                  <a:pt x="31559" y="1147"/>
                  <a:pt x="31150" y="2522"/>
                </a:cubicBezTo>
                <a:cubicBezTo>
                  <a:pt x="30888" y="623"/>
                  <a:pt x="31216" y="83"/>
                  <a:pt x="31216" y="83"/>
                </a:cubicBezTo>
                <a:lnTo>
                  <a:pt x="31216" y="83"/>
                </a:lnTo>
                <a:cubicBezTo>
                  <a:pt x="31216" y="83"/>
                  <a:pt x="30643" y="377"/>
                  <a:pt x="30250" y="2112"/>
                </a:cubicBezTo>
                <a:cubicBezTo>
                  <a:pt x="29841" y="508"/>
                  <a:pt x="29186" y="165"/>
                  <a:pt x="29186" y="165"/>
                </a:cubicBezTo>
                <a:lnTo>
                  <a:pt x="29186" y="165"/>
                </a:lnTo>
                <a:cubicBezTo>
                  <a:pt x="29186" y="165"/>
                  <a:pt x="29546" y="754"/>
                  <a:pt x="29382" y="2407"/>
                </a:cubicBezTo>
                <a:cubicBezTo>
                  <a:pt x="28810" y="705"/>
                  <a:pt x="27975" y="377"/>
                  <a:pt x="27975" y="377"/>
                </a:cubicBezTo>
                <a:lnTo>
                  <a:pt x="27975" y="377"/>
                </a:lnTo>
                <a:cubicBezTo>
                  <a:pt x="27975" y="377"/>
                  <a:pt x="28695" y="1310"/>
                  <a:pt x="28220" y="4077"/>
                </a:cubicBezTo>
                <a:cubicBezTo>
                  <a:pt x="27926" y="1245"/>
                  <a:pt x="26518" y="721"/>
                  <a:pt x="26518" y="721"/>
                </a:cubicBezTo>
                <a:lnTo>
                  <a:pt x="26518" y="721"/>
                </a:lnTo>
                <a:cubicBezTo>
                  <a:pt x="26518" y="721"/>
                  <a:pt x="27156" y="1540"/>
                  <a:pt x="26780" y="3684"/>
                </a:cubicBezTo>
                <a:cubicBezTo>
                  <a:pt x="26256" y="1785"/>
                  <a:pt x="24898" y="1359"/>
                  <a:pt x="24897" y="1359"/>
                </a:cubicBezTo>
                <a:lnTo>
                  <a:pt x="24897" y="1359"/>
                </a:lnTo>
                <a:cubicBezTo>
                  <a:pt x="24897" y="1359"/>
                  <a:pt x="25765" y="2243"/>
                  <a:pt x="25356" y="4322"/>
                </a:cubicBezTo>
                <a:cubicBezTo>
                  <a:pt x="24341" y="1425"/>
                  <a:pt x="24930" y="17"/>
                  <a:pt x="24930" y="17"/>
                </a:cubicBezTo>
                <a:lnTo>
                  <a:pt x="24930" y="17"/>
                </a:lnTo>
                <a:cubicBezTo>
                  <a:pt x="24930" y="17"/>
                  <a:pt x="23981" y="1376"/>
                  <a:pt x="23735" y="4060"/>
                </a:cubicBezTo>
                <a:cubicBezTo>
                  <a:pt x="22999" y="2194"/>
                  <a:pt x="23653" y="1425"/>
                  <a:pt x="23653" y="1425"/>
                </a:cubicBezTo>
                <a:lnTo>
                  <a:pt x="23653" y="1425"/>
                </a:lnTo>
                <a:cubicBezTo>
                  <a:pt x="23653" y="1425"/>
                  <a:pt x="22426" y="1867"/>
                  <a:pt x="22197" y="3618"/>
                </a:cubicBezTo>
                <a:cubicBezTo>
                  <a:pt x="21526" y="1703"/>
                  <a:pt x="22000" y="999"/>
                  <a:pt x="22000" y="999"/>
                </a:cubicBezTo>
                <a:lnTo>
                  <a:pt x="22000" y="999"/>
                </a:lnTo>
                <a:cubicBezTo>
                  <a:pt x="22000" y="999"/>
                  <a:pt x="20773" y="1523"/>
                  <a:pt x="20838" y="4060"/>
                </a:cubicBezTo>
                <a:cubicBezTo>
                  <a:pt x="20069" y="1621"/>
                  <a:pt x="20609" y="836"/>
                  <a:pt x="20609" y="836"/>
                </a:cubicBezTo>
                <a:lnTo>
                  <a:pt x="20609" y="836"/>
                </a:lnTo>
                <a:cubicBezTo>
                  <a:pt x="20609" y="836"/>
                  <a:pt x="19790" y="1196"/>
                  <a:pt x="19479" y="2996"/>
                </a:cubicBezTo>
                <a:cubicBezTo>
                  <a:pt x="19250" y="1409"/>
                  <a:pt x="19627" y="852"/>
                  <a:pt x="19627" y="852"/>
                </a:cubicBezTo>
                <a:lnTo>
                  <a:pt x="19627" y="852"/>
                </a:lnTo>
                <a:cubicBezTo>
                  <a:pt x="19627" y="852"/>
                  <a:pt x="18972" y="1147"/>
                  <a:pt x="18563" y="2538"/>
                </a:cubicBezTo>
                <a:cubicBezTo>
                  <a:pt x="18301" y="639"/>
                  <a:pt x="18628" y="99"/>
                  <a:pt x="18628" y="99"/>
                </a:cubicBezTo>
                <a:lnTo>
                  <a:pt x="18628" y="99"/>
                </a:lnTo>
                <a:cubicBezTo>
                  <a:pt x="18628" y="99"/>
                  <a:pt x="18072" y="394"/>
                  <a:pt x="17663" y="2112"/>
                </a:cubicBezTo>
                <a:cubicBezTo>
                  <a:pt x="17253" y="508"/>
                  <a:pt x="16615" y="181"/>
                  <a:pt x="16615" y="181"/>
                </a:cubicBezTo>
                <a:lnTo>
                  <a:pt x="16615" y="181"/>
                </a:lnTo>
                <a:cubicBezTo>
                  <a:pt x="16615" y="181"/>
                  <a:pt x="16959" y="754"/>
                  <a:pt x="16795" y="2407"/>
                </a:cubicBezTo>
                <a:cubicBezTo>
                  <a:pt x="16238" y="721"/>
                  <a:pt x="15387" y="394"/>
                  <a:pt x="15387" y="394"/>
                </a:cubicBezTo>
                <a:lnTo>
                  <a:pt x="15387" y="394"/>
                </a:lnTo>
                <a:cubicBezTo>
                  <a:pt x="15387" y="394"/>
                  <a:pt x="16107" y="1327"/>
                  <a:pt x="15633" y="4093"/>
                </a:cubicBezTo>
                <a:cubicBezTo>
                  <a:pt x="15355" y="1261"/>
                  <a:pt x="13931" y="737"/>
                  <a:pt x="13930" y="737"/>
                </a:cubicBezTo>
                <a:lnTo>
                  <a:pt x="13930" y="737"/>
                </a:lnTo>
                <a:cubicBezTo>
                  <a:pt x="13931" y="737"/>
                  <a:pt x="14716" y="1720"/>
                  <a:pt x="14061" y="4388"/>
                </a:cubicBezTo>
                <a:cubicBezTo>
                  <a:pt x="12998" y="1458"/>
                  <a:pt x="13603" y="17"/>
                  <a:pt x="13603" y="17"/>
                </a:cubicBezTo>
                <a:lnTo>
                  <a:pt x="13603" y="17"/>
                </a:lnTo>
                <a:cubicBezTo>
                  <a:pt x="13603" y="17"/>
                  <a:pt x="12621" y="1409"/>
                  <a:pt x="12392" y="4158"/>
                </a:cubicBezTo>
                <a:cubicBezTo>
                  <a:pt x="11590" y="2227"/>
                  <a:pt x="12277" y="1425"/>
                  <a:pt x="12277" y="1425"/>
                </a:cubicBezTo>
                <a:lnTo>
                  <a:pt x="12277" y="1425"/>
                </a:lnTo>
                <a:cubicBezTo>
                  <a:pt x="12277" y="1425"/>
                  <a:pt x="11050" y="1867"/>
                  <a:pt x="10820" y="3618"/>
                </a:cubicBezTo>
                <a:cubicBezTo>
                  <a:pt x="10149" y="1703"/>
                  <a:pt x="10624" y="999"/>
                  <a:pt x="10624" y="999"/>
                </a:cubicBezTo>
                <a:lnTo>
                  <a:pt x="10624" y="999"/>
                </a:lnTo>
                <a:cubicBezTo>
                  <a:pt x="10624" y="999"/>
                  <a:pt x="9396" y="1523"/>
                  <a:pt x="9462" y="4060"/>
                </a:cubicBezTo>
                <a:cubicBezTo>
                  <a:pt x="8693" y="1621"/>
                  <a:pt x="9233" y="836"/>
                  <a:pt x="9233" y="836"/>
                </a:cubicBezTo>
                <a:lnTo>
                  <a:pt x="9233" y="836"/>
                </a:lnTo>
                <a:cubicBezTo>
                  <a:pt x="9233" y="836"/>
                  <a:pt x="8414" y="1196"/>
                  <a:pt x="8103" y="2996"/>
                </a:cubicBezTo>
                <a:cubicBezTo>
                  <a:pt x="7874" y="1409"/>
                  <a:pt x="8251" y="852"/>
                  <a:pt x="8251" y="852"/>
                </a:cubicBezTo>
                <a:lnTo>
                  <a:pt x="8251" y="852"/>
                </a:lnTo>
                <a:cubicBezTo>
                  <a:pt x="8251" y="852"/>
                  <a:pt x="7596" y="1147"/>
                  <a:pt x="7187" y="2538"/>
                </a:cubicBezTo>
                <a:cubicBezTo>
                  <a:pt x="6925" y="639"/>
                  <a:pt x="7252" y="99"/>
                  <a:pt x="7252" y="99"/>
                </a:cubicBezTo>
                <a:lnTo>
                  <a:pt x="7252" y="99"/>
                </a:lnTo>
                <a:cubicBezTo>
                  <a:pt x="7252" y="99"/>
                  <a:pt x="6679" y="394"/>
                  <a:pt x="6286" y="2112"/>
                </a:cubicBezTo>
                <a:cubicBezTo>
                  <a:pt x="5877" y="508"/>
                  <a:pt x="5239" y="181"/>
                  <a:pt x="5239" y="181"/>
                </a:cubicBezTo>
                <a:lnTo>
                  <a:pt x="5239" y="181"/>
                </a:lnTo>
                <a:cubicBezTo>
                  <a:pt x="5239" y="181"/>
                  <a:pt x="5583" y="754"/>
                  <a:pt x="5419" y="2407"/>
                </a:cubicBezTo>
                <a:cubicBezTo>
                  <a:pt x="4862" y="721"/>
                  <a:pt x="4011" y="394"/>
                  <a:pt x="4011" y="394"/>
                </a:cubicBezTo>
                <a:lnTo>
                  <a:pt x="4011" y="394"/>
                </a:lnTo>
                <a:cubicBezTo>
                  <a:pt x="4011" y="394"/>
                  <a:pt x="4731" y="1327"/>
                  <a:pt x="4257" y="4093"/>
                </a:cubicBezTo>
                <a:cubicBezTo>
                  <a:pt x="3978" y="1261"/>
                  <a:pt x="2554" y="737"/>
                  <a:pt x="2554" y="737"/>
                </a:cubicBezTo>
                <a:lnTo>
                  <a:pt x="2554" y="737"/>
                </a:lnTo>
                <a:cubicBezTo>
                  <a:pt x="2554" y="737"/>
                  <a:pt x="3193" y="1556"/>
                  <a:pt x="2833" y="3700"/>
                </a:cubicBezTo>
                <a:cubicBezTo>
                  <a:pt x="2325" y="1769"/>
                  <a:pt x="967" y="1359"/>
                  <a:pt x="967" y="1359"/>
                </a:cubicBezTo>
                <a:lnTo>
                  <a:pt x="967" y="1359"/>
                </a:lnTo>
                <a:cubicBezTo>
                  <a:pt x="967" y="1359"/>
                  <a:pt x="2047" y="2440"/>
                  <a:pt x="1245" y="5059"/>
                </a:cubicBezTo>
                <a:lnTo>
                  <a:pt x="1" y="5059"/>
                </a:lnTo>
                <a:lnTo>
                  <a:pt x="1" y="8643"/>
                </a:lnTo>
                <a:lnTo>
                  <a:pt x="185473" y="8643"/>
                </a:lnTo>
                <a:lnTo>
                  <a:pt x="185473" y="5059"/>
                </a:lnTo>
                <a:lnTo>
                  <a:pt x="184278" y="5059"/>
                </a:lnTo>
                <a:cubicBezTo>
                  <a:pt x="182870" y="1654"/>
                  <a:pt x="183574" y="1"/>
                  <a:pt x="183574" y="1"/>
                </a:cubicBezTo>
                <a:lnTo>
                  <a:pt x="183574" y="1"/>
                </a:lnTo>
                <a:cubicBezTo>
                  <a:pt x="183574" y="1"/>
                  <a:pt x="182608" y="1360"/>
                  <a:pt x="182363" y="4044"/>
                </a:cubicBezTo>
                <a:cubicBezTo>
                  <a:pt x="181626" y="2178"/>
                  <a:pt x="182281" y="1409"/>
                  <a:pt x="182281" y="1409"/>
                </a:cubicBezTo>
                <a:lnTo>
                  <a:pt x="182281" y="1409"/>
                </a:lnTo>
                <a:cubicBezTo>
                  <a:pt x="182281" y="1409"/>
                  <a:pt x="181053" y="1851"/>
                  <a:pt x="180840" y="3602"/>
                </a:cubicBezTo>
                <a:cubicBezTo>
                  <a:pt x="180153" y="1687"/>
                  <a:pt x="180627" y="983"/>
                  <a:pt x="180628" y="983"/>
                </a:cubicBezTo>
                <a:lnTo>
                  <a:pt x="180628" y="983"/>
                </a:lnTo>
                <a:cubicBezTo>
                  <a:pt x="180627" y="983"/>
                  <a:pt x="179400" y="1507"/>
                  <a:pt x="179465" y="4044"/>
                </a:cubicBezTo>
                <a:cubicBezTo>
                  <a:pt x="178712" y="1605"/>
                  <a:pt x="179253" y="819"/>
                  <a:pt x="179253" y="819"/>
                </a:cubicBezTo>
                <a:lnTo>
                  <a:pt x="179253" y="819"/>
                </a:lnTo>
                <a:cubicBezTo>
                  <a:pt x="179252" y="819"/>
                  <a:pt x="178434" y="1180"/>
                  <a:pt x="178123" y="2980"/>
                </a:cubicBezTo>
                <a:cubicBezTo>
                  <a:pt x="177878" y="1392"/>
                  <a:pt x="178270" y="836"/>
                  <a:pt x="178270" y="836"/>
                </a:cubicBezTo>
                <a:lnTo>
                  <a:pt x="178270" y="836"/>
                </a:lnTo>
                <a:cubicBezTo>
                  <a:pt x="178270" y="836"/>
                  <a:pt x="177616" y="1130"/>
                  <a:pt x="177207" y="2522"/>
                </a:cubicBezTo>
                <a:cubicBezTo>
                  <a:pt x="176945" y="623"/>
                  <a:pt x="177272" y="83"/>
                  <a:pt x="177272" y="83"/>
                </a:cubicBezTo>
                <a:lnTo>
                  <a:pt x="177272" y="83"/>
                </a:lnTo>
                <a:cubicBezTo>
                  <a:pt x="177272" y="83"/>
                  <a:pt x="176699" y="378"/>
                  <a:pt x="176306" y="2096"/>
                </a:cubicBezTo>
                <a:cubicBezTo>
                  <a:pt x="175897" y="492"/>
                  <a:pt x="175242" y="165"/>
                  <a:pt x="175242" y="165"/>
                </a:cubicBezTo>
                <a:lnTo>
                  <a:pt x="175242" y="165"/>
                </a:lnTo>
                <a:cubicBezTo>
                  <a:pt x="175242" y="165"/>
                  <a:pt x="175602" y="738"/>
                  <a:pt x="175422" y="2391"/>
                </a:cubicBezTo>
                <a:cubicBezTo>
                  <a:pt x="174866" y="705"/>
                  <a:pt x="174031" y="377"/>
                  <a:pt x="174031" y="377"/>
                </a:cubicBezTo>
                <a:lnTo>
                  <a:pt x="174031" y="377"/>
                </a:lnTo>
                <a:cubicBezTo>
                  <a:pt x="174031" y="377"/>
                  <a:pt x="174751" y="1311"/>
                  <a:pt x="174277" y="4077"/>
                </a:cubicBezTo>
                <a:cubicBezTo>
                  <a:pt x="173982" y="1245"/>
                  <a:pt x="172558" y="721"/>
                  <a:pt x="172558" y="721"/>
                </a:cubicBezTo>
                <a:lnTo>
                  <a:pt x="172558" y="721"/>
                </a:lnTo>
                <a:cubicBezTo>
                  <a:pt x="172558" y="721"/>
                  <a:pt x="173344" y="1703"/>
                  <a:pt x="172689" y="4371"/>
                </a:cubicBezTo>
                <a:cubicBezTo>
                  <a:pt x="171641" y="1442"/>
                  <a:pt x="172247" y="1"/>
                  <a:pt x="172247" y="1"/>
                </a:cubicBezTo>
                <a:lnTo>
                  <a:pt x="172247" y="1"/>
                </a:lnTo>
                <a:cubicBezTo>
                  <a:pt x="172247" y="1"/>
                  <a:pt x="171527" y="1032"/>
                  <a:pt x="171167" y="3045"/>
                </a:cubicBezTo>
                <a:cubicBezTo>
                  <a:pt x="170708" y="1000"/>
                  <a:pt x="171117" y="1"/>
                  <a:pt x="171117" y="1"/>
                </a:cubicBezTo>
                <a:lnTo>
                  <a:pt x="171117" y="1"/>
                </a:lnTo>
                <a:cubicBezTo>
                  <a:pt x="171117" y="1"/>
                  <a:pt x="170168" y="1360"/>
                  <a:pt x="169923" y="4044"/>
                </a:cubicBezTo>
                <a:cubicBezTo>
                  <a:pt x="169170" y="2178"/>
                  <a:pt x="169841" y="1409"/>
                  <a:pt x="169841" y="1409"/>
                </a:cubicBezTo>
                <a:lnTo>
                  <a:pt x="169841" y="1409"/>
                </a:lnTo>
                <a:cubicBezTo>
                  <a:pt x="169840" y="1409"/>
                  <a:pt x="168613" y="1851"/>
                  <a:pt x="168384" y="3602"/>
                </a:cubicBezTo>
                <a:cubicBezTo>
                  <a:pt x="167713" y="1687"/>
                  <a:pt x="168187" y="983"/>
                  <a:pt x="168187" y="983"/>
                </a:cubicBezTo>
                <a:lnTo>
                  <a:pt x="168187" y="983"/>
                </a:lnTo>
                <a:cubicBezTo>
                  <a:pt x="168187" y="983"/>
                  <a:pt x="166960" y="1507"/>
                  <a:pt x="167025" y="4044"/>
                </a:cubicBezTo>
                <a:cubicBezTo>
                  <a:pt x="166256" y="1605"/>
                  <a:pt x="166812" y="819"/>
                  <a:pt x="166813" y="819"/>
                </a:cubicBezTo>
                <a:lnTo>
                  <a:pt x="166813" y="819"/>
                </a:lnTo>
                <a:cubicBezTo>
                  <a:pt x="166812" y="819"/>
                  <a:pt x="165994" y="1180"/>
                  <a:pt x="165667" y="2980"/>
                </a:cubicBezTo>
                <a:cubicBezTo>
                  <a:pt x="165438" y="1392"/>
                  <a:pt x="165814" y="836"/>
                  <a:pt x="165814" y="836"/>
                </a:cubicBezTo>
                <a:lnTo>
                  <a:pt x="165814" y="836"/>
                </a:lnTo>
                <a:cubicBezTo>
                  <a:pt x="165814" y="836"/>
                  <a:pt x="165159" y="1130"/>
                  <a:pt x="164750" y="2522"/>
                </a:cubicBezTo>
                <a:cubicBezTo>
                  <a:pt x="164488" y="623"/>
                  <a:pt x="164815" y="83"/>
                  <a:pt x="164816" y="83"/>
                </a:cubicBezTo>
                <a:lnTo>
                  <a:pt x="164816" y="83"/>
                </a:lnTo>
                <a:cubicBezTo>
                  <a:pt x="164815" y="83"/>
                  <a:pt x="164259" y="378"/>
                  <a:pt x="163850" y="2096"/>
                </a:cubicBezTo>
                <a:cubicBezTo>
                  <a:pt x="163441" y="492"/>
                  <a:pt x="162802" y="165"/>
                  <a:pt x="162802" y="165"/>
                </a:cubicBezTo>
                <a:lnTo>
                  <a:pt x="162802" y="165"/>
                </a:lnTo>
                <a:cubicBezTo>
                  <a:pt x="162802" y="165"/>
                  <a:pt x="163146" y="738"/>
                  <a:pt x="162982" y="2391"/>
                </a:cubicBezTo>
                <a:cubicBezTo>
                  <a:pt x="162426" y="705"/>
                  <a:pt x="161575" y="377"/>
                  <a:pt x="161575" y="377"/>
                </a:cubicBezTo>
                <a:lnTo>
                  <a:pt x="161575" y="377"/>
                </a:lnTo>
                <a:cubicBezTo>
                  <a:pt x="161575" y="377"/>
                  <a:pt x="162295" y="1311"/>
                  <a:pt x="161820" y="4077"/>
                </a:cubicBezTo>
                <a:cubicBezTo>
                  <a:pt x="161542" y="1245"/>
                  <a:pt x="160118" y="721"/>
                  <a:pt x="160118" y="721"/>
                </a:cubicBezTo>
                <a:lnTo>
                  <a:pt x="160118" y="721"/>
                </a:lnTo>
                <a:cubicBezTo>
                  <a:pt x="160118" y="721"/>
                  <a:pt x="160903" y="1703"/>
                  <a:pt x="160249" y="4371"/>
                </a:cubicBezTo>
                <a:cubicBezTo>
                  <a:pt x="159185" y="1442"/>
                  <a:pt x="159790" y="1"/>
                  <a:pt x="159790" y="1"/>
                </a:cubicBezTo>
                <a:lnTo>
                  <a:pt x="159790" y="1"/>
                </a:lnTo>
                <a:cubicBezTo>
                  <a:pt x="159790" y="1"/>
                  <a:pt x="158808" y="1393"/>
                  <a:pt x="158579" y="4142"/>
                </a:cubicBezTo>
                <a:cubicBezTo>
                  <a:pt x="157761" y="2211"/>
                  <a:pt x="158464" y="1409"/>
                  <a:pt x="158465" y="1409"/>
                </a:cubicBezTo>
                <a:lnTo>
                  <a:pt x="158465" y="1409"/>
                </a:lnTo>
                <a:cubicBezTo>
                  <a:pt x="158464" y="1409"/>
                  <a:pt x="157237" y="1851"/>
                  <a:pt x="157008" y="3602"/>
                </a:cubicBezTo>
                <a:cubicBezTo>
                  <a:pt x="156337" y="1687"/>
                  <a:pt x="156811" y="983"/>
                  <a:pt x="156811" y="983"/>
                </a:cubicBezTo>
                <a:lnTo>
                  <a:pt x="156811" y="983"/>
                </a:lnTo>
                <a:cubicBezTo>
                  <a:pt x="156811" y="983"/>
                  <a:pt x="155584" y="1507"/>
                  <a:pt x="155649" y="4044"/>
                </a:cubicBezTo>
                <a:cubicBezTo>
                  <a:pt x="154880" y="1605"/>
                  <a:pt x="155436" y="819"/>
                  <a:pt x="155436" y="819"/>
                </a:cubicBezTo>
                <a:lnTo>
                  <a:pt x="155436" y="819"/>
                </a:lnTo>
                <a:cubicBezTo>
                  <a:pt x="155436" y="819"/>
                  <a:pt x="154618" y="1180"/>
                  <a:pt x="154307" y="2980"/>
                </a:cubicBezTo>
                <a:cubicBezTo>
                  <a:pt x="154061" y="1392"/>
                  <a:pt x="154454" y="836"/>
                  <a:pt x="154454" y="836"/>
                </a:cubicBezTo>
                <a:lnTo>
                  <a:pt x="154454" y="836"/>
                </a:lnTo>
                <a:cubicBezTo>
                  <a:pt x="154454" y="836"/>
                  <a:pt x="153799" y="1130"/>
                  <a:pt x="153390" y="2522"/>
                </a:cubicBezTo>
                <a:cubicBezTo>
                  <a:pt x="153128" y="623"/>
                  <a:pt x="153456" y="83"/>
                  <a:pt x="153456" y="83"/>
                </a:cubicBezTo>
                <a:lnTo>
                  <a:pt x="153456" y="83"/>
                </a:lnTo>
                <a:cubicBezTo>
                  <a:pt x="153456" y="83"/>
                  <a:pt x="152883" y="378"/>
                  <a:pt x="152490" y="2096"/>
                </a:cubicBezTo>
                <a:cubicBezTo>
                  <a:pt x="152081" y="492"/>
                  <a:pt x="151426" y="165"/>
                  <a:pt x="151426" y="165"/>
                </a:cubicBezTo>
                <a:lnTo>
                  <a:pt x="151426" y="165"/>
                </a:lnTo>
                <a:cubicBezTo>
                  <a:pt x="151426" y="165"/>
                  <a:pt x="151786" y="738"/>
                  <a:pt x="151623" y="2391"/>
                </a:cubicBezTo>
                <a:cubicBezTo>
                  <a:pt x="151066" y="705"/>
                  <a:pt x="150215" y="377"/>
                  <a:pt x="150215" y="377"/>
                </a:cubicBezTo>
                <a:lnTo>
                  <a:pt x="150215" y="377"/>
                </a:lnTo>
                <a:cubicBezTo>
                  <a:pt x="150215" y="377"/>
                  <a:pt x="150935" y="1310"/>
                  <a:pt x="150460" y="4077"/>
                </a:cubicBezTo>
                <a:cubicBezTo>
                  <a:pt x="150166" y="1245"/>
                  <a:pt x="148758" y="721"/>
                  <a:pt x="148758" y="721"/>
                </a:cubicBezTo>
                <a:lnTo>
                  <a:pt x="148758" y="721"/>
                </a:lnTo>
                <a:cubicBezTo>
                  <a:pt x="148758" y="721"/>
                  <a:pt x="149396" y="1540"/>
                  <a:pt x="149020" y="3684"/>
                </a:cubicBezTo>
                <a:cubicBezTo>
                  <a:pt x="148513" y="1769"/>
                  <a:pt x="147138" y="1360"/>
                  <a:pt x="147138" y="1359"/>
                </a:cubicBezTo>
                <a:lnTo>
                  <a:pt x="147138" y="1359"/>
                </a:lnTo>
                <a:cubicBezTo>
                  <a:pt x="147138" y="1360"/>
                  <a:pt x="148005" y="2227"/>
                  <a:pt x="147596" y="4306"/>
                </a:cubicBezTo>
                <a:cubicBezTo>
                  <a:pt x="146581" y="1425"/>
                  <a:pt x="147170" y="18"/>
                  <a:pt x="147170" y="17"/>
                </a:cubicBezTo>
                <a:lnTo>
                  <a:pt x="147170" y="17"/>
                </a:lnTo>
                <a:cubicBezTo>
                  <a:pt x="147170" y="18"/>
                  <a:pt x="146221" y="1376"/>
                  <a:pt x="145975" y="4060"/>
                </a:cubicBezTo>
                <a:cubicBezTo>
                  <a:pt x="145239" y="2194"/>
                  <a:pt x="145893" y="1425"/>
                  <a:pt x="145894" y="1425"/>
                </a:cubicBezTo>
                <a:lnTo>
                  <a:pt x="145894" y="1425"/>
                </a:lnTo>
                <a:cubicBezTo>
                  <a:pt x="145893" y="1425"/>
                  <a:pt x="144666" y="1851"/>
                  <a:pt x="144437" y="3618"/>
                </a:cubicBezTo>
                <a:cubicBezTo>
                  <a:pt x="143766" y="1703"/>
                  <a:pt x="144240" y="999"/>
                  <a:pt x="144240" y="999"/>
                </a:cubicBezTo>
                <a:lnTo>
                  <a:pt x="144240" y="999"/>
                </a:lnTo>
                <a:cubicBezTo>
                  <a:pt x="144240" y="999"/>
                  <a:pt x="143013" y="1507"/>
                  <a:pt x="143078" y="4044"/>
                </a:cubicBezTo>
                <a:cubicBezTo>
                  <a:pt x="142309" y="1621"/>
                  <a:pt x="142849" y="819"/>
                  <a:pt x="142849" y="819"/>
                </a:cubicBezTo>
                <a:lnTo>
                  <a:pt x="142849" y="819"/>
                </a:lnTo>
                <a:cubicBezTo>
                  <a:pt x="142849" y="819"/>
                  <a:pt x="142031" y="1180"/>
                  <a:pt x="141720" y="2980"/>
                </a:cubicBezTo>
                <a:cubicBezTo>
                  <a:pt x="141490" y="1392"/>
                  <a:pt x="141867" y="852"/>
                  <a:pt x="141867" y="852"/>
                </a:cubicBezTo>
                <a:lnTo>
                  <a:pt x="141867" y="852"/>
                </a:lnTo>
                <a:cubicBezTo>
                  <a:pt x="141867" y="852"/>
                  <a:pt x="141212" y="1147"/>
                  <a:pt x="140803" y="2538"/>
                </a:cubicBezTo>
                <a:cubicBezTo>
                  <a:pt x="140541" y="639"/>
                  <a:pt x="140868" y="83"/>
                  <a:pt x="140868" y="83"/>
                </a:cubicBezTo>
                <a:lnTo>
                  <a:pt x="140868" y="83"/>
                </a:lnTo>
                <a:cubicBezTo>
                  <a:pt x="140868" y="83"/>
                  <a:pt x="140312" y="378"/>
                  <a:pt x="139903" y="2112"/>
                </a:cubicBezTo>
                <a:cubicBezTo>
                  <a:pt x="139493" y="508"/>
                  <a:pt x="138855" y="165"/>
                  <a:pt x="138855" y="165"/>
                </a:cubicBezTo>
                <a:lnTo>
                  <a:pt x="138855" y="165"/>
                </a:lnTo>
                <a:cubicBezTo>
                  <a:pt x="138855" y="165"/>
                  <a:pt x="139199" y="754"/>
                  <a:pt x="139035" y="2407"/>
                </a:cubicBezTo>
                <a:cubicBezTo>
                  <a:pt x="138479" y="705"/>
                  <a:pt x="137628" y="377"/>
                  <a:pt x="137627" y="377"/>
                </a:cubicBezTo>
                <a:lnTo>
                  <a:pt x="137627" y="377"/>
                </a:lnTo>
                <a:cubicBezTo>
                  <a:pt x="137628" y="377"/>
                  <a:pt x="138348" y="1327"/>
                  <a:pt x="137873" y="4077"/>
                </a:cubicBezTo>
                <a:cubicBezTo>
                  <a:pt x="137595" y="1245"/>
                  <a:pt x="136171" y="721"/>
                  <a:pt x="136171" y="721"/>
                </a:cubicBezTo>
                <a:lnTo>
                  <a:pt x="136171" y="721"/>
                </a:lnTo>
                <a:cubicBezTo>
                  <a:pt x="136171" y="721"/>
                  <a:pt x="136956" y="1703"/>
                  <a:pt x="136302" y="4388"/>
                </a:cubicBezTo>
                <a:cubicBezTo>
                  <a:pt x="135238" y="1442"/>
                  <a:pt x="135843" y="18"/>
                  <a:pt x="135843" y="17"/>
                </a:cubicBezTo>
                <a:lnTo>
                  <a:pt x="135843" y="17"/>
                </a:lnTo>
                <a:cubicBezTo>
                  <a:pt x="135843" y="18"/>
                  <a:pt x="134861" y="1409"/>
                  <a:pt x="134632" y="4158"/>
                </a:cubicBezTo>
                <a:cubicBezTo>
                  <a:pt x="133814" y="2227"/>
                  <a:pt x="134517" y="1425"/>
                  <a:pt x="134517" y="1425"/>
                </a:cubicBezTo>
                <a:lnTo>
                  <a:pt x="134517" y="1425"/>
                </a:lnTo>
                <a:cubicBezTo>
                  <a:pt x="134517" y="1425"/>
                  <a:pt x="133290" y="1851"/>
                  <a:pt x="133061" y="3618"/>
                </a:cubicBezTo>
                <a:cubicBezTo>
                  <a:pt x="132390" y="1703"/>
                  <a:pt x="132864" y="999"/>
                  <a:pt x="132864" y="999"/>
                </a:cubicBezTo>
                <a:lnTo>
                  <a:pt x="132864" y="999"/>
                </a:lnTo>
                <a:cubicBezTo>
                  <a:pt x="132864" y="999"/>
                  <a:pt x="131637" y="1507"/>
                  <a:pt x="131702" y="4044"/>
                </a:cubicBezTo>
                <a:cubicBezTo>
                  <a:pt x="130933" y="1621"/>
                  <a:pt x="131473" y="819"/>
                  <a:pt x="131473" y="819"/>
                </a:cubicBezTo>
                <a:lnTo>
                  <a:pt x="131473" y="819"/>
                </a:lnTo>
                <a:cubicBezTo>
                  <a:pt x="131473" y="819"/>
                  <a:pt x="130654" y="1180"/>
                  <a:pt x="130343" y="2980"/>
                </a:cubicBezTo>
                <a:cubicBezTo>
                  <a:pt x="130114" y="1392"/>
                  <a:pt x="130491" y="852"/>
                  <a:pt x="130491" y="852"/>
                </a:cubicBezTo>
                <a:lnTo>
                  <a:pt x="130491" y="852"/>
                </a:lnTo>
                <a:cubicBezTo>
                  <a:pt x="130491" y="852"/>
                  <a:pt x="129836" y="1147"/>
                  <a:pt x="129427" y="2538"/>
                </a:cubicBezTo>
                <a:cubicBezTo>
                  <a:pt x="129165" y="639"/>
                  <a:pt x="129492" y="83"/>
                  <a:pt x="129492" y="83"/>
                </a:cubicBezTo>
                <a:lnTo>
                  <a:pt x="129492" y="83"/>
                </a:lnTo>
                <a:cubicBezTo>
                  <a:pt x="129492" y="83"/>
                  <a:pt x="128936" y="378"/>
                  <a:pt x="128527" y="2112"/>
                </a:cubicBezTo>
                <a:cubicBezTo>
                  <a:pt x="128117" y="508"/>
                  <a:pt x="127479" y="165"/>
                  <a:pt x="127479" y="165"/>
                </a:cubicBezTo>
                <a:lnTo>
                  <a:pt x="127479" y="165"/>
                </a:lnTo>
                <a:cubicBezTo>
                  <a:pt x="127479" y="165"/>
                  <a:pt x="127823" y="754"/>
                  <a:pt x="127659" y="2407"/>
                </a:cubicBezTo>
                <a:cubicBezTo>
                  <a:pt x="127103" y="705"/>
                  <a:pt x="126251" y="377"/>
                  <a:pt x="126251" y="377"/>
                </a:cubicBezTo>
                <a:lnTo>
                  <a:pt x="126251" y="377"/>
                </a:lnTo>
                <a:cubicBezTo>
                  <a:pt x="126251" y="377"/>
                  <a:pt x="126971" y="1327"/>
                  <a:pt x="126497" y="4077"/>
                </a:cubicBezTo>
                <a:cubicBezTo>
                  <a:pt x="126219" y="1245"/>
                  <a:pt x="124795" y="721"/>
                  <a:pt x="124795" y="721"/>
                </a:cubicBezTo>
                <a:lnTo>
                  <a:pt x="124795" y="721"/>
                </a:lnTo>
                <a:cubicBezTo>
                  <a:pt x="124795" y="721"/>
                  <a:pt x="125433" y="1540"/>
                  <a:pt x="125073" y="3684"/>
                </a:cubicBezTo>
                <a:cubicBezTo>
                  <a:pt x="124893" y="2931"/>
                  <a:pt x="124467" y="2260"/>
                  <a:pt x="123862" y="1769"/>
                </a:cubicBezTo>
                <a:cubicBezTo>
                  <a:pt x="123780" y="590"/>
                  <a:pt x="124025" y="17"/>
                  <a:pt x="124025" y="17"/>
                </a:cubicBezTo>
                <a:lnTo>
                  <a:pt x="124025" y="17"/>
                </a:lnTo>
                <a:cubicBezTo>
                  <a:pt x="123731" y="459"/>
                  <a:pt x="123518" y="950"/>
                  <a:pt x="123354" y="1441"/>
                </a:cubicBezTo>
                <a:cubicBezTo>
                  <a:pt x="123305" y="1425"/>
                  <a:pt x="123240" y="1392"/>
                  <a:pt x="123174" y="1376"/>
                </a:cubicBezTo>
                <a:lnTo>
                  <a:pt x="123174" y="1376"/>
                </a:lnTo>
                <a:cubicBezTo>
                  <a:pt x="123223" y="1425"/>
                  <a:pt x="123272" y="1490"/>
                  <a:pt x="123321" y="1556"/>
                </a:cubicBezTo>
                <a:cubicBezTo>
                  <a:pt x="123059" y="2374"/>
                  <a:pt x="122896" y="3209"/>
                  <a:pt x="122814" y="4060"/>
                </a:cubicBezTo>
                <a:cubicBezTo>
                  <a:pt x="122077" y="2194"/>
                  <a:pt x="122748" y="1425"/>
                  <a:pt x="122748" y="1425"/>
                </a:cubicBezTo>
                <a:lnTo>
                  <a:pt x="122748" y="1425"/>
                </a:lnTo>
                <a:cubicBezTo>
                  <a:pt x="122748" y="1425"/>
                  <a:pt x="121521" y="1867"/>
                  <a:pt x="121292" y="3618"/>
                </a:cubicBezTo>
                <a:cubicBezTo>
                  <a:pt x="120604" y="1703"/>
                  <a:pt x="121079" y="999"/>
                  <a:pt x="121079" y="999"/>
                </a:cubicBezTo>
                <a:lnTo>
                  <a:pt x="121079" y="999"/>
                </a:lnTo>
                <a:cubicBezTo>
                  <a:pt x="121079" y="999"/>
                  <a:pt x="119851" y="1523"/>
                  <a:pt x="119917" y="4060"/>
                </a:cubicBezTo>
                <a:cubicBezTo>
                  <a:pt x="119164" y="1621"/>
                  <a:pt x="119704" y="836"/>
                  <a:pt x="119704" y="836"/>
                </a:cubicBezTo>
                <a:lnTo>
                  <a:pt x="119704" y="836"/>
                </a:lnTo>
                <a:cubicBezTo>
                  <a:pt x="119704" y="836"/>
                  <a:pt x="118885" y="1196"/>
                  <a:pt x="118558" y="2996"/>
                </a:cubicBezTo>
                <a:cubicBezTo>
                  <a:pt x="118329" y="1409"/>
                  <a:pt x="118722" y="852"/>
                  <a:pt x="118722" y="852"/>
                </a:cubicBezTo>
                <a:lnTo>
                  <a:pt x="118722" y="852"/>
                </a:lnTo>
                <a:cubicBezTo>
                  <a:pt x="118722" y="852"/>
                  <a:pt x="118067" y="1147"/>
                  <a:pt x="117658" y="2538"/>
                </a:cubicBezTo>
                <a:cubicBezTo>
                  <a:pt x="117396" y="639"/>
                  <a:pt x="117723" y="99"/>
                  <a:pt x="117723" y="99"/>
                </a:cubicBezTo>
                <a:lnTo>
                  <a:pt x="117723" y="99"/>
                </a:lnTo>
                <a:cubicBezTo>
                  <a:pt x="117723" y="99"/>
                  <a:pt x="117150" y="394"/>
                  <a:pt x="116758" y="2112"/>
                </a:cubicBezTo>
                <a:cubicBezTo>
                  <a:pt x="116348" y="508"/>
                  <a:pt x="115694" y="181"/>
                  <a:pt x="115694" y="181"/>
                </a:cubicBezTo>
                <a:lnTo>
                  <a:pt x="115694" y="181"/>
                </a:lnTo>
                <a:cubicBezTo>
                  <a:pt x="115694" y="181"/>
                  <a:pt x="116037" y="754"/>
                  <a:pt x="115874" y="2407"/>
                </a:cubicBezTo>
                <a:cubicBezTo>
                  <a:pt x="115317" y="721"/>
                  <a:pt x="114482" y="394"/>
                  <a:pt x="114482" y="394"/>
                </a:cubicBezTo>
                <a:lnTo>
                  <a:pt x="114482" y="394"/>
                </a:lnTo>
                <a:cubicBezTo>
                  <a:pt x="114482" y="394"/>
                  <a:pt x="115203" y="1327"/>
                  <a:pt x="114728" y="4093"/>
                </a:cubicBezTo>
                <a:cubicBezTo>
                  <a:pt x="114433" y="1261"/>
                  <a:pt x="113009" y="738"/>
                  <a:pt x="113009" y="737"/>
                </a:cubicBezTo>
                <a:lnTo>
                  <a:pt x="113009" y="737"/>
                </a:lnTo>
                <a:cubicBezTo>
                  <a:pt x="113009" y="738"/>
                  <a:pt x="113795" y="1720"/>
                  <a:pt x="113140" y="4388"/>
                </a:cubicBezTo>
                <a:cubicBezTo>
                  <a:pt x="112093" y="1458"/>
                  <a:pt x="112698" y="18"/>
                  <a:pt x="112698" y="17"/>
                </a:cubicBezTo>
                <a:lnTo>
                  <a:pt x="112698" y="17"/>
                </a:lnTo>
                <a:cubicBezTo>
                  <a:pt x="112698" y="18"/>
                  <a:pt x="111716" y="1409"/>
                  <a:pt x="111487" y="4158"/>
                </a:cubicBezTo>
                <a:cubicBezTo>
                  <a:pt x="110669" y="2227"/>
                  <a:pt x="111356" y="1425"/>
                  <a:pt x="111356" y="1425"/>
                </a:cubicBezTo>
                <a:lnTo>
                  <a:pt x="111356" y="1425"/>
                </a:lnTo>
                <a:cubicBezTo>
                  <a:pt x="111356" y="1425"/>
                  <a:pt x="110128" y="1867"/>
                  <a:pt x="109916" y="3618"/>
                </a:cubicBezTo>
                <a:cubicBezTo>
                  <a:pt x="109228" y="1703"/>
                  <a:pt x="109703" y="999"/>
                  <a:pt x="109703" y="999"/>
                </a:cubicBezTo>
                <a:lnTo>
                  <a:pt x="109703" y="999"/>
                </a:lnTo>
                <a:cubicBezTo>
                  <a:pt x="109703" y="999"/>
                  <a:pt x="108688" y="1425"/>
                  <a:pt x="108557" y="3422"/>
                </a:cubicBezTo>
                <a:cubicBezTo>
                  <a:pt x="108328" y="2653"/>
                  <a:pt x="108213" y="1834"/>
                  <a:pt x="108246" y="1032"/>
                </a:cubicBezTo>
                <a:cubicBezTo>
                  <a:pt x="108262" y="950"/>
                  <a:pt x="108279" y="885"/>
                  <a:pt x="108328" y="819"/>
                </a:cubicBezTo>
                <a:lnTo>
                  <a:pt x="108328" y="819"/>
                </a:lnTo>
                <a:cubicBezTo>
                  <a:pt x="108295" y="836"/>
                  <a:pt x="108262" y="852"/>
                  <a:pt x="108246" y="868"/>
                </a:cubicBezTo>
                <a:cubicBezTo>
                  <a:pt x="108262" y="574"/>
                  <a:pt x="108311" y="295"/>
                  <a:pt x="108410" y="17"/>
                </a:cubicBezTo>
                <a:lnTo>
                  <a:pt x="108410" y="17"/>
                </a:lnTo>
                <a:cubicBezTo>
                  <a:pt x="108131" y="443"/>
                  <a:pt x="107919" y="901"/>
                  <a:pt x="107755" y="1392"/>
                </a:cubicBezTo>
                <a:cubicBezTo>
                  <a:pt x="107460" y="1867"/>
                  <a:pt x="107264" y="2423"/>
                  <a:pt x="107182" y="2980"/>
                </a:cubicBezTo>
                <a:cubicBezTo>
                  <a:pt x="106953" y="1392"/>
                  <a:pt x="107329" y="852"/>
                  <a:pt x="107329" y="852"/>
                </a:cubicBezTo>
                <a:lnTo>
                  <a:pt x="107329" y="852"/>
                </a:lnTo>
                <a:cubicBezTo>
                  <a:pt x="107329" y="852"/>
                  <a:pt x="106920" y="1032"/>
                  <a:pt x="106560" y="1785"/>
                </a:cubicBezTo>
                <a:cubicBezTo>
                  <a:pt x="106429" y="1900"/>
                  <a:pt x="106331" y="2031"/>
                  <a:pt x="106233" y="2161"/>
                </a:cubicBezTo>
                <a:cubicBezTo>
                  <a:pt x="106053" y="558"/>
                  <a:pt x="106347" y="83"/>
                  <a:pt x="106347" y="83"/>
                </a:cubicBezTo>
                <a:lnTo>
                  <a:pt x="106347" y="83"/>
                </a:lnTo>
                <a:cubicBezTo>
                  <a:pt x="106347" y="83"/>
                  <a:pt x="105774" y="378"/>
                  <a:pt x="105365" y="2112"/>
                </a:cubicBezTo>
                <a:cubicBezTo>
                  <a:pt x="105349" y="2031"/>
                  <a:pt x="105332" y="1965"/>
                  <a:pt x="105316" y="1883"/>
                </a:cubicBezTo>
                <a:cubicBezTo>
                  <a:pt x="105300" y="1261"/>
                  <a:pt x="105480" y="999"/>
                  <a:pt x="105480" y="999"/>
                </a:cubicBezTo>
                <a:lnTo>
                  <a:pt x="105480" y="999"/>
                </a:lnTo>
                <a:cubicBezTo>
                  <a:pt x="105332" y="1065"/>
                  <a:pt x="105201" y="1163"/>
                  <a:pt x="105103" y="1278"/>
                </a:cubicBezTo>
                <a:cubicBezTo>
                  <a:pt x="104727" y="377"/>
                  <a:pt x="104318" y="165"/>
                  <a:pt x="104317" y="165"/>
                </a:cubicBezTo>
                <a:lnTo>
                  <a:pt x="104317" y="165"/>
                </a:lnTo>
                <a:cubicBezTo>
                  <a:pt x="104318" y="165"/>
                  <a:pt x="104661" y="738"/>
                  <a:pt x="104498" y="2374"/>
                </a:cubicBezTo>
                <a:lnTo>
                  <a:pt x="104498" y="2391"/>
                </a:lnTo>
                <a:cubicBezTo>
                  <a:pt x="104367" y="1981"/>
                  <a:pt x="104187" y="1589"/>
                  <a:pt x="103957" y="1228"/>
                </a:cubicBezTo>
                <a:cubicBezTo>
                  <a:pt x="103990" y="1081"/>
                  <a:pt x="104039" y="950"/>
                  <a:pt x="104105" y="819"/>
                </a:cubicBezTo>
                <a:lnTo>
                  <a:pt x="104105" y="819"/>
                </a:lnTo>
                <a:cubicBezTo>
                  <a:pt x="104006" y="868"/>
                  <a:pt x="103908" y="934"/>
                  <a:pt x="103826" y="1032"/>
                </a:cubicBezTo>
                <a:cubicBezTo>
                  <a:pt x="103646" y="754"/>
                  <a:pt x="103401" y="525"/>
                  <a:pt x="103106" y="377"/>
                </a:cubicBezTo>
                <a:lnTo>
                  <a:pt x="103106" y="377"/>
                </a:lnTo>
                <a:cubicBezTo>
                  <a:pt x="103106" y="377"/>
                  <a:pt x="103352" y="688"/>
                  <a:pt x="103466" y="1507"/>
                </a:cubicBezTo>
                <a:cubicBezTo>
                  <a:pt x="103270" y="1850"/>
                  <a:pt x="103139" y="2211"/>
                  <a:pt x="103057" y="2587"/>
                </a:cubicBezTo>
                <a:cubicBezTo>
                  <a:pt x="103008" y="2440"/>
                  <a:pt x="102943" y="2309"/>
                  <a:pt x="102893" y="2178"/>
                </a:cubicBezTo>
                <a:cubicBezTo>
                  <a:pt x="102861" y="1196"/>
                  <a:pt x="103123" y="836"/>
                  <a:pt x="103123" y="836"/>
                </a:cubicBezTo>
                <a:lnTo>
                  <a:pt x="103123" y="836"/>
                </a:lnTo>
                <a:cubicBezTo>
                  <a:pt x="102861" y="999"/>
                  <a:pt x="102648" y="1212"/>
                  <a:pt x="102501" y="1474"/>
                </a:cubicBezTo>
                <a:cubicBezTo>
                  <a:pt x="102353" y="1261"/>
                  <a:pt x="102173" y="1065"/>
                  <a:pt x="101960" y="917"/>
                </a:cubicBezTo>
                <a:cubicBezTo>
                  <a:pt x="101960" y="623"/>
                  <a:pt x="102010" y="345"/>
                  <a:pt x="102124" y="83"/>
                </a:cubicBezTo>
                <a:lnTo>
                  <a:pt x="102124" y="83"/>
                </a:lnTo>
                <a:cubicBezTo>
                  <a:pt x="102124" y="83"/>
                  <a:pt x="101551" y="377"/>
                  <a:pt x="101158" y="2096"/>
                </a:cubicBezTo>
                <a:cubicBezTo>
                  <a:pt x="100749" y="492"/>
                  <a:pt x="100095" y="165"/>
                  <a:pt x="100094" y="165"/>
                </a:cubicBezTo>
                <a:lnTo>
                  <a:pt x="100094" y="165"/>
                </a:lnTo>
                <a:cubicBezTo>
                  <a:pt x="100094" y="165"/>
                  <a:pt x="100307" y="525"/>
                  <a:pt x="100324" y="1490"/>
                </a:cubicBezTo>
                <a:cubicBezTo>
                  <a:pt x="100225" y="1441"/>
                  <a:pt x="100127" y="1392"/>
                  <a:pt x="100029" y="1359"/>
                </a:cubicBezTo>
                <a:lnTo>
                  <a:pt x="100029" y="1359"/>
                </a:lnTo>
                <a:cubicBezTo>
                  <a:pt x="100144" y="1490"/>
                  <a:pt x="100242" y="1654"/>
                  <a:pt x="100324" y="1818"/>
                </a:cubicBezTo>
                <a:cubicBezTo>
                  <a:pt x="100324" y="1998"/>
                  <a:pt x="100307" y="2194"/>
                  <a:pt x="100274" y="2407"/>
                </a:cubicBezTo>
                <a:cubicBezTo>
                  <a:pt x="100176" y="2096"/>
                  <a:pt x="100062" y="1785"/>
                  <a:pt x="99898" y="1507"/>
                </a:cubicBezTo>
                <a:cubicBezTo>
                  <a:pt x="99865" y="508"/>
                  <a:pt x="100062" y="1"/>
                  <a:pt x="100062" y="1"/>
                </a:cubicBezTo>
                <a:lnTo>
                  <a:pt x="100062" y="1"/>
                </a:lnTo>
                <a:cubicBezTo>
                  <a:pt x="99865" y="312"/>
                  <a:pt x="99702" y="639"/>
                  <a:pt x="99571" y="983"/>
                </a:cubicBezTo>
                <a:cubicBezTo>
                  <a:pt x="99391" y="721"/>
                  <a:pt x="99161" y="508"/>
                  <a:pt x="98883" y="377"/>
                </a:cubicBezTo>
                <a:lnTo>
                  <a:pt x="98883" y="377"/>
                </a:lnTo>
                <a:cubicBezTo>
                  <a:pt x="98883" y="377"/>
                  <a:pt x="99194" y="787"/>
                  <a:pt x="99276" y="1867"/>
                </a:cubicBezTo>
                <a:cubicBezTo>
                  <a:pt x="99145" y="2292"/>
                  <a:pt x="99047" y="2734"/>
                  <a:pt x="98981" y="3176"/>
                </a:cubicBezTo>
                <a:cubicBezTo>
                  <a:pt x="98900" y="2751"/>
                  <a:pt x="98752" y="2342"/>
                  <a:pt x="98572" y="1965"/>
                </a:cubicBezTo>
                <a:cubicBezTo>
                  <a:pt x="98605" y="1769"/>
                  <a:pt x="98687" y="1572"/>
                  <a:pt x="98801" y="1409"/>
                </a:cubicBezTo>
                <a:lnTo>
                  <a:pt x="98801" y="1409"/>
                </a:lnTo>
                <a:cubicBezTo>
                  <a:pt x="98654" y="1474"/>
                  <a:pt x="98507" y="1556"/>
                  <a:pt x="98392" y="1654"/>
                </a:cubicBezTo>
                <a:cubicBezTo>
                  <a:pt x="97917" y="901"/>
                  <a:pt x="97410" y="721"/>
                  <a:pt x="97410" y="721"/>
                </a:cubicBezTo>
                <a:lnTo>
                  <a:pt x="97410" y="721"/>
                </a:lnTo>
                <a:cubicBezTo>
                  <a:pt x="97410" y="721"/>
                  <a:pt x="97770" y="1163"/>
                  <a:pt x="97803" y="2276"/>
                </a:cubicBezTo>
                <a:cubicBezTo>
                  <a:pt x="97557" y="2685"/>
                  <a:pt x="97394" y="3144"/>
                  <a:pt x="97344" y="3618"/>
                </a:cubicBezTo>
                <a:cubicBezTo>
                  <a:pt x="96657" y="1687"/>
                  <a:pt x="97132" y="999"/>
                  <a:pt x="97132" y="999"/>
                </a:cubicBezTo>
                <a:lnTo>
                  <a:pt x="97132" y="999"/>
                </a:lnTo>
                <a:cubicBezTo>
                  <a:pt x="97066" y="1032"/>
                  <a:pt x="96984" y="1081"/>
                  <a:pt x="96919" y="1130"/>
                </a:cubicBezTo>
                <a:cubicBezTo>
                  <a:pt x="96919" y="754"/>
                  <a:pt x="96968" y="377"/>
                  <a:pt x="97099" y="17"/>
                </a:cubicBezTo>
                <a:lnTo>
                  <a:pt x="97099" y="17"/>
                </a:lnTo>
                <a:cubicBezTo>
                  <a:pt x="97099" y="17"/>
                  <a:pt x="96510" y="836"/>
                  <a:pt x="96133" y="2456"/>
                </a:cubicBezTo>
                <a:cubicBezTo>
                  <a:pt x="96084" y="2653"/>
                  <a:pt x="96051" y="2849"/>
                  <a:pt x="96019" y="3045"/>
                </a:cubicBezTo>
                <a:cubicBezTo>
                  <a:pt x="95544" y="1000"/>
                  <a:pt x="95969" y="17"/>
                  <a:pt x="95970" y="17"/>
                </a:cubicBezTo>
                <a:lnTo>
                  <a:pt x="95970" y="17"/>
                </a:lnTo>
                <a:cubicBezTo>
                  <a:pt x="95757" y="345"/>
                  <a:pt x="95577" y="688"/>
                  <a:pt x="95446" y="1065"/>
                </a:cubicBezTo>
                <a:cubicBezTo>
                  <a:pt x="95184" y="1343"/>
                  <a:pt x="94807" y="1900"/>
                  <a:pt x="94627" y="2980"/>
                </a:cubicBezTo>
                <a:cubicBezTo>
                  <a:pt x="94562" y="2538"/>
                  <a:pt x="94529" y="2096"/>
                  <a:pt x="94562" y="1654"/>
                </a:cubicBezTo>
                <a:cubicBezTo>
                  <a:pt x="94595" y="1556"/>
                  <a:pt x="94644" y="1490"/>
                  <a:pt x="94693" y="1409"/>
                </a:cubicBezTo>
                <a:lnTo>
                  <a:pt x="94693" y="1409"/>
                </a:lnTo>
                <a:cubicBezTo>
                  <a:pt x="94660" y="1425"/>
                  <a:pt x="94627" y="1441"/>
                  <a:pt x="94595" y="1458"/>
                </a:cubicBezTo>
                <a:cubicBezTo>
                  <a:pt x="94611" y="1245"/>
                  <a:pt x="94676" y="1032"/>
                  <a:pt x="94775" y="852"/>
                </a:cubicBezTo>
                <a:lnTo>
                  <a:pt x="94775" y="852"/>
                </a:lnTo>
                <a:cubicBezTo>
                  <a:pt x="94775" y="852"/>
                  <a:pt x="94284" y="1065"/>
                  <a:pt x="93874" y="2047"/>
                </a:cubicBezTo>
                <a:cubicBezTo>
                  <a:pt x="93809" y="2129"/>
                  <a:pt x="93743" y="2227"/>
                  <a:pt x="93678" y="2325"/>
                </a:cubicBezTo>
                <a:cubicBezTo>
                  <a:pt x="93482" y="590"/>
                  <a:pt x="93776" y="83"/>
                  <a:pt x="93776" y="83"/>
                </a:cubicBezTo>
                <a:lnTo>
                  <a:pt x="93776" y="83"/>
                </a:lnTo>
                <a:cubicBezTo>
                  <a:pt x="93776" y="83"/>
                  <a:pt x="93269" y="345"/>
                  <a:pt x="92876" y="1818"/>
                </a:cubicBezTo>
                <a:cubicBezTo>
                  <a:pt x="92860" y="1539"/>
                  <a:pt x="92925" y="1261"/>
                  <a:pt x="93040" y="999"/>
                </a:cubicBezTo>
                <a:lnTo>
                  <a:pt x="93040" y="999"/>
                </a:lnTo>
                <a:cubicBezTo>
                  <a:pt x="92860" y="1098"/>
                  <a:pt x="92712" y="1228"/>
                  <a:pt x="92581" y="1392"/>
                </a:cubicBezTo>
                <a:cubicBezTo>
                  <a:pt x="92205" y="410"/>
                  <a:pt x="91763" y="181"/>
                  <a:pt x="91763" y="181"/>
                </a:cubicBezTo>
                <a:lnTo>
                  <a:pt x="91763" y="181"/>
                </a:lnTo>
                <a:cubicBezTo>
                  <a:pt x="91763" y="181"/>
                  <a:pt x="92107" y="754"/>
                  <a:pt x="91943" y="2407"/>
                </a:cubicBezTo>
                <a:cubicBezTo>
                  <a:pt x="91845" y="2063"/>
                  <a:pt x="91697" y="1720"/>
                  <a:pt x="91501" y="1409"/>
                </a:cubicBezTo>
                <a:cubicBezTo>
                  <a:pt x="91517" y="1196"/>
                  <a:pt x="91583" y="999"/>
                  <a:pt x="91665" y="819"/>
                </a:cubicBezTo>
                <a:lnTo>
                  <a:pt x="91665" y="819"/>
                </a:lnTo>
                <a:cubicBezTo>
                  <a:pt x="91534" y="901"/>
                  <a:pt x="91419" y="999"/>
                  <a:pt x="91321" y="1114"/>
                </a:cubicBezTo>
                <a:cubicBezTo>
                  <a:pt x="91141" y="803"/>
                  <a:pt x="90863" y="557"/>
                  <a:pt x="90535" y="377"/>
                </a:cubicBezTo>
                <a:lnTo>
                  <a:pt x="90535" y="377"/>
                </a:lnTo>
                <a:cubicBezTo>
                  <a:pt x="90535" y="377"/>
                  <a:pt x="90830" y="754"/>
                  <a:pt x="90928" y="1720"/>
                </a:cubicBezTo>
                <a:cubicBezTo>
                  <a:pt x="90764" y="2080"/>
                  <a:pt x="90633" y="2456"/>
                  <a:pt x="90568" y="2849"/>
                </a:cubicBezTo>
                <a:cubicBezTo>
                  <a:pt x="90535" y="2767"/>
                  <a:pt x="90519" y="2685"/>
                  <a:pt x="90486" y="2603"/>
                </a:cubicBezTo>
                <a:cubicBezTo>
                  <a:pt x="90372" y="1310"/>
                  <a:pt x="90699" y="852"/>
                  <a:pt x="90699" y="852"/>
                </a:cubicBezTo>
                <a:lnTo>
                  <a:pt x="90699" y="852"/>
                </a:lnTo>
                <a:cubicBezTo>
                  <a:pt x="90699" y="852"/>
                  <a:pt x="90355" y="999"/>
                  <a:pt x="90028" y="1589"/>
                </a:cubicBezTo>
                <a:cubicBezTo>
                  <a:pt x="89880" y="1376"/>
                  <a:pt x="89717" y="1196"/>
                  <a:pt x="89537" y="1032"/>
                </a:cubicBezTo>
                <a:cubicBezTo>
                  <a:pt x="89553" y="328"/>
                  <a:pt x="89700" y="99"/>
                  <a:pt x="89700" y="99"/>
                </a:cubicBezTo>
                <a:lnTo>
                  <a:pt x="89700" y="99"/>
                </a:lnTo>
                <a:cubicBezTo>
                  <a:pt x="89700" y="99"/>
                  <a:pt x="89455" y="214"/>
                  <a:pt x="89177" y="770"/>
                </a:cubicBezTo>
                <a:cubicBezTo>
                  <a:pt x="89160" y="754"/>
                  <a:pt x="89127" y="737"/>
                  <a:pt x="89095" y="737"/>
                </a:cubicBezTo>
                <a:cubicBezTo>
                  <a:pt x="89111" y="770"/>
                  <a:pt x="89144" y="803"/>
                  <a:pt x="89160" y="836"/>
                </a:cubicBezTo>
                <a:cubicBezTo>
                  <a:pt x="88964" y="1245"/>
                  <a:pt x="88816" y="1670"/>
                  <a:pt x="88735" y="2112"/>
                </a:cubicBezTo>
                <a:cubicBezTo>
                  <a:pt x="88686" y="1965"/>
                  <a:pt x="88653" y="1834"/>
                  <a:pt x="88620" y="1703"/>
                </a:cubicBezTo>
                <a:cubicBezTo>
                  <a:pt x="88538" y="574"/>
                  <a:pt x="88767" y="17"/>
                  <a:pt x="88767" y="17"/>
                </a:cubicBezTo>
                <a:lnTo>
                  <a:pt x="88767" y="17"/>
                </a:lnTo>
                <a:cubicBezTo>
                  <a:pt x="88587" y="312"/>
                  <a:pt x="88424" y="623"/>
                  <a:pt x="88293" y="934"/>
                </a:cubicBezTo>
                <a:cubicBezTo>
                  <a:pt x="87982" y="328"/>
                  <a:pt x="87687" y="181"/>
                  <a:pt x="87687" y="181"/>
                </a:cubicBezTo>
                <a:lnTo>
                  <a:pt x="87687" y="181"/>
                </a:lnTo>
                <a:cubicBezTo>
                  <a:pt x="87687" y="181"/>
                  <a:pt x="88014" y="705"/>
                  <a:pt x="87883" y="2227"/>
                </a:cubicBezTo>
                <a:cubicBezTo>
                  <a:pt x="87883" y="2260"/>
                  <a:pt x="87867" y="2309"/>
                  <a:pt x="87851" y="2358"/>
                </a:cubicBezTo>
                <a:cubicBezTo>
                  <a:pt x="87753" y="2031"/>
                  <a:pt x="87622" y="1720"/>
                  <a:pt x="87442" y="1425"/>
                </a:cubicBezTo>
                <a:cubicBezTo>
                  <a:pt x="86967" y="574"/>
                  <a:pt x="86476" y="377"/>
                  <a:pt x="86476" y="377"/>
                </a:cubicBezTo>
                <a:lnTo>
                  <a:pt x="86476" y="377"/>
                </a:lnTo>
                <a:cubicBezTo>
                  <a:pt x="86476" y="377"/>
                  <a:pt x="86770" y="770"/>
                  <a:pt x="86852" y="1801"/>
                </a:cubicBezTo>
                <a:cubicBezTo>
                  <a:pt x="86656" y="1998"/>
                  <a:pt x="86492" y="2211"/>
                  <a:pt x="86361" y="2456"/>
                </a:cubicBezTo>
                <a:cubicBezTo>
                  <a:pt x="86214" y="2014"/>
                  <a:pt x="85968" y="1621"/>
                  <a:pt x="85674" y="1278"/>
                </a:cubicBezTo>
                <a:cubicBezTo>
                  <a:pt x="85690" y="1179"/>
                  <a:pt x="85723" y="1081"/>
                  <a:pt x="85772" y="999"/>
                </a:cubicBezTo>
                <a:lnTo>
                  <a:pt x="85772" y="999"/>
                </a:lnTo>
                <a:cubicBezTo>
                  <a:pt x="85690" y="1032"/>
                  <a:pt x="85625" y="1081"/>
                  <a:pt x="85559" y="1147"/>
                </a:cubicBezTo>
                <a:cubicBezTo>
                  <a:pt x="85395" y="967"/>
                  <a:pt x="85199" y="836"/>
                  <a:pt x="84986" y="737"/>
                </a:cubicBezTo>
                <a:lnTo>
                  <a:pt x="84986" y="737"/>
                </a:lnTo>
                <a:cubicBezTo>
                  <a:pt x="85134" y="950"/>
                  <a:pt x="85232" y="1196"/>
                  <a:pt x="85265" y="1441"/>
                </a:cubicBezTo>
                <a:cubicBezTo>
                  <a:pt x="84954" y="1883"/>
                  <a:pt x="84757" y="2391"/>
                  <a:pt x="84692" y="2914"/>
                </a:cubicBezTo>
                <a:cubicBezTo>
                  <a:pt x="84266" y="967"/>
                  <a:pt x="84659" y="17"/>
                  <a:pt x="84659" y="17"/>
                </a:cubicBezTo>
                <a:lnTo>
                  <a:pt x="84659" y="17"/>
                </a:lnTo>
                <a:cubicBezTo>
                  <a:pt x="84462" y="328"/>
                  <a:pt x="84299" y="656"/>
                  <a:pt x="84168" y="983"/>
                </a:cubicBezTo>
                <a:cubicBezTo>
                  <a:pt x="83906" y="1228"/>
                  <a:pt x="83480" y="1785"/>
                  <a:pt x="83268" y="2996"/>
                </a:cubicBezTo>
                <a:cubicBezTo>
                  <a:pt x="83186" y="2554"/>
                  <a:pt x="83169" y="2096"/>
                  <a:pt x="83202" y="1654"/>
                </a:cubicBezTo>
                <a:cubicBezTo>
                  <a:pt x="83235" y="1572"/>
                  <a:pt x="83284" y="1490"/>
                  <a:pt x="83333" y="1425"/>
                </a:cubicBezTo>
                <a:lnTo>
                  <a:pt x="83333" y="1425"/>
                </a:lnTo>
                <a:cubicBezTo>
                  <a:pt x="83333" y="1425"/>
                  <a:pt x="83284" y="1441"/>
                  <a:pt x="83218" y="1474"/>
                </a:cubicBezTo>
                <a:cubicBezTo>
                  <a:pt x="83235" y="1261"/>
                  <a:pt x="83300" y="1048"/>
                  <a:pt x="83415" y="852"/>
                </a:cubicBezTo>
                <a:lnTo>
                  <a:pt x="83415" y="852"/>
                </a:lnTo>
                <a:cubicBezTo>
                  <a:pt x="83415" y="852"/>
                  <a:pt x="82907" y="1081"/>
                  <a:pt x="82515" y="2063"/>
                </a:cubicBezTo>
                <a:cubicBezTo>
                  <a:pt x="82449" y="2145"/>
                  <a:pt x="82384" y="2243"/>
                  <a:pt x="82318" y="2325"/>
                </a:cubicBezTo>
                <a:cubicBezTo>
                  <a:pt x="82122" y="607"/>
                  <a:pt x="82416" y="99"/>
                  <a:pt x="82416" y="99"/>
                </a:cubicBezTo>
                <a:lnTo>
                  <a:pt x="82416" y="99"/>
                </a:lnTo>
                <a:cubicBezTo>
                  <a:pt x="82416" y="99"/>
                  <a:pt x="81909" y="361"/>
                  <a:pt x="81516" y="1834"/>
                </a:cubicBezTo>
                <a:cubicBezTo>
                  <a:pt x="81500" y="1556"/>
                  <a:pt x="81549" y="1261"/>
                  <a:pt x="81680" y="1016"/>
                </a:cubicBezTo>
                <a:lnTo>
                  <a:pt x="81680" y="1016"/>
                </a:lnTo>
                <a:cubicBezTo>
                  <a:pt x="81500" y="1098"/>
                  <a:pt x="81336" y="1245"/>
                  <a:pt x="81221" y="1392"/>
                </a:cubicBezTo>
                <a:cubicBezTo>
                  <a:pt x="80829" y="410"/>
                  <a:pt x="80403" y="181"/>
                  <a:pt x="80403" y="181"/>
                </a:cubicBezTo>
                <a:lnTo>
                  <a:pt x="80403" y="181"/>
                </a:lnTo>
                <a:cubicBezTo>
                  <a:pt x="80403" y="181"/>
                  <a:pt x="80747" y="770"/>
                  <a:pt x="80583" y="2423"/>
                </a:cubicBezTo>
                <a:cubicBezTo>
                  <a:pt x="80469" y="2063"/>
                  <a:pt x="80321" y="1736"/>
                  <a:pt x="80141" y="1409"/>
                </a:cubicBezTo>
                <a:cubicBezTo>
                  <a:pt x="80158" y="1212"/>
                  <a:pt x="80207" y="1016"/>
                  <a:pt x="80305" y="836"/>
                </a:cubicBezTo>
                <a:lnTo>
                  <a:pt x="80305" y="836"/>
                </a:lnTo>
                <a:cubicBezTo>
                  <a:pt x="80174" y="901"/>
                  <a:pt x="80059" y="999"/>
                  <a:pt x="79961" y="1130"/>
                </a:cubicBezTo>
                <a:cubicBezTo>
                  <a:pt x="79765" y="819"/>
                  <a:pt x="79503" y="557"/>
                  <a:pt x="79175" y="394"/>
                </a:cubicBezTo>
                <a:lnTo>
                  <a:pt x="79175" y="394"/>
                </a:lnTo>
                <a:cubicBezTo>
                  <a:pt x="79175" y="394"/>
                  <a:pt x="79470" y="770"/>
                  <a:pt x="79552" y="1736"/>
                </a:cubicBezTo>
                <a:cubicBezTo>
                  <a:pt x="79388" y="2096"/>
                  <a:pt x="79274" y="2472"/>
                  <a:pt x="79192" y="2849"/>
                </a:cubicBezTo>
                <a:cubicBezTo>
                  <a:pt x="79175" y="2767"/>
                  <a:pt x="79143" y="2685"/>
                  <a:pt x="79126" y="2603"/>
                </a:cubicBezTo>
                <a:cubicBezTo>
                  <a:pt x="78995" y="1327"/>
                  <a:pt x="79323" y="868"/>
                  <a:pt x="79323" y="868"/>
                </a:cubicBezTo>
                <a:lnTo>
                  <a:pt x="79323" y="868"/>
                </a:lnTo>
                <a:cubicBezTo>
                  <a:pt x="79323" y="868"/>
                  <a:pt x="78995" y="1016"/>
                  <a:pt x="78652" y="1605"/>
                </a:cubicBezTo>
                <a:cubicBezTo>
                  <a:pt x="78521" y="1392"/>
                  <a:pt x="78357" y="1196"/>
                  <a:pt x="78161" y="1032"/>
                </a:cubicBezTo>
                <a:cubicBezTo>
                  <a:pt x="78193" y="345"/>
                  <a:pt x="78324" y="99"/>
                  <a:pt x="78324" y="99"/>
                </a:cubicBezTo>
                <a:lnTo>
                  <a:pt x="78324" y="99"/>
                </a:lnTo>
                <a:cubicBezTo>
                  <a:pt x="78324" y="99"/>
                  <a:pt x="78095" y="230"/>
                  <a:pt x="77817" y="787"/>
                </a:cubicBezTo>
                <a:cubicBezTo>
                  <a:pt x="77784" y="770"/>
                  <a:pt x="77751" y="754"/>
                  <a:pt x="77719" y="737"/>
                </a:cubicBezTo>
                <a:lnTo>
                  <a:pt x="77719" y="737"/>
                </a:lnTo>
                <a:cubicBezTo>
                  <a:pt x="77751" y="770"/>
                  <a:pt x="77768" y="803"/>
                  <a:pt x="77784" y="836"/>
                </a:cubicBezTo>
                <a:cubicBezTo>
                  <a:pt x="77604" y="1245"/>
                  <a:pt x="77457" y="1687"/>
                  <a:pt x="77359" y="2129"/>
                </a:cubicBezTo>
                <a:cubicBezTo>
                  <a:pt x="76949" y="525"/>
                  <a:pt x="76311" y="181"/>
                  <a:pt x="76311" y="181"/>
                </a:cubicBezTo>
                <a:lnTo>
                  <a:pt x="76311" y="181"/>
                </a:lnTo>
                <a:cubicBezTo>
                  <a:pt x="76311" y="181"/>
                  <a:pt x="76540" y="574"/>
                  <a:pt x="76540" y="1589"/>
                </a:cubicBezTo>
                <a:cubicBezTo>
                  <a:pt x="76409" y="1507"/>
                  <a:pt x="76262" y="1441"/>
                  <a:pt x="76115" y="1392"/>
                </a:cubicBezTo>
                <a:lnTo>
                  <a:pt x="76115" y="1392"/>
                </a:lnTo>
                <a:cubicBezTo>
                  <a:pt x="76295" y="1605"/>
                  <a:pt x="76442" y="1867"/>
                  <a:pt x="76524" y="2145"/>
                </a:cubicBezTo>
                <a:cubicBezTo>
                  <a:pt x="76524" y="2243"/>
                  <a:pt x="76507" y="2325"/>
                  <a:pt x="76491" y="2423"/>
                </a:cubicBezTo>
                <a:cubicBezTo>
                  <a:pt x="75935" y="738"/>
                  <a:pt x="75083" y="410"/>
                  <a:pt x="75083" y="410"/>
                </a:cubicBezTo>
                <a:lnTo>
                  <a:pt x="75083" y="410"/>
                </a:lnTo>
                <a:cubicBezTo>
                  <a:pt x="75083" y="410"/>
                  <a:pt x="75803" y="1343"/>
                  <a:pt x="75329" y="4109"/>
                </a:cubicBezTo>
                <a:cubicBezTo>
                  <a:pt x="75051" y="1278"/>
                  <a:pt x="73627" y="754"/>
                  <a:pt x="73627" y="754"/>
                </a:cubicBezTo>
                <a:lnTo>
                  <a:pt x="73627" y="754"/>
                </a:lnTo>
                <a:cubicBezTo>
                  <a:pt x="73627" y="754"/>
                  <a:pt x="74265" y="1572"/>
                  <a:pt x="73905" y="3717"/>
                </a:cubicBezTo>
                <a:cubicBezTo>
                  <a:pt x="73381" y="1802"/>
                  <a:pt x="72006" y="1392"/>
                  <a:pt x="72006" y="1392"/>
                </a:cubicBezTo>
                <a:lnTo>
                  <a:pt x="72006" y="1392"/>
                </a:lnTo>
                <a:cubicBezTo>
                  <a:pt x="72006" y="1392"/>
                  <a:pt x="72890" y="2260"/>
                  <a:pt x="72481" y="4339"/>
                </a:cubicBezTo>
                <a:cubicBezTo>
                  <a:pt x="71450" y="1458"/>
                  <a:pt x="72055" y="50"/>
                  <a:pt x="72055" y="50"/>
                </a:cubicBezTo>
                <a:lnTo>
                  <a:pt x="72055" y="50"/>
                </a:lnTo>
                <a:cubicBezTo>
                  <a:pt x="72055" y="50"/>
                  <a:pt x="71089" y="1409"/>
                  <a:pt x="70844" y="4093"/>
                </a:cubicBezTo>
                <a:cubicBezTo>
                  <a:pt x="70107" y="2227"/>
                  <a:pt x="70778" y="1458"/>
                  <a:pt x="70778" y="1458"/>
                </a:cubicBezTo>
                <a:lnTo>
                  <a:pt x="70778" y="1458"/>
                </a:lnTo>
                <a:cubicBezTo>
                  <a:pt x="70778" y="1458"/>
                  <a:pt x="69551" y="1883"/>
                  <a:pt x="69322" y="3651"/>
                </a:cubicBezTo>
                <a:cubicBezTo>
                  <a:pt x="68634" y="1736"/>
                  <a:pt x="69125" y="1032"/>
                  <a:pt x="69125" y="1032"/>
                </a:cubicBezTo>
                <a:lnTo>
                  <a:pt x="69125" y="1032"/>
                </a:lnTo>
                <a:cubicBezTo>
                  <a:pt x="69125" y="1032"/>
                  <a:pt x="67898" y="1540"/>
                  <a:pt x="67947" y="4077"/>
                </a:cubicBezTo>
                <a:cubicBezTo>
                  <a:pt x="67194" y="1654"/>
                  <a:pt x="67734" y="852"/>
                  <a:pt x="67734" y="852"/>
                </a:cubicBezTo>
                <a:lnTo>
                  <a:pt x="67734" y="852"/>
                </a:lnTo>
                <a:cubicBezTo>
                  <a:pt x="67734" y="852"/>
                  <a:pt x="66915" y="1212"/>
                  <a:pt x="66604" y="3013"/>
                </a:cubicBezTo>
                <a:cubicBezTo>
                  <a:pt x="66359" y="1425"/>
                  <a:pt x="66752" y="885"/>
                  <a:pt x="66752" y="885"/>
                </a:cubicBezTo>
                <a:lnTo>
                  <a:pt x="66752" y="885"/>
                </a:lnTo>
                <a:cubicBezTo>
                  <a:pt x="66752" y="885"/>
                  <a:pt x="66097" y="1180"/>
                  <a:pt x="65688" y="2571"/>
                </a:cubicBezTo>
                <a:cubicBezTo>
                  <a:pt x="65426" y="672"/>
                  <a:pt x="65753" y="116"/>
                  <a:pt x="65753" y="115"/>
                </a:cubicBezTo>
                <a:lnTo>
                  <a:pt x="65753" y="115"/>
                </a:lnTo>
                <a:cubicBezTo>
                  <a:pt x="65753" y="115"/>
                  <a:pt x="65180" y="410"/>
                  <a:pt x="64788" y="2145"/>
                </a:cubicBezTo>
                <a:cubicBezTo>
                  <a:pt x="64378" y="541"/>
                  <a:pt x="63724" y="197"/>
                  <a:pt x="63724" y="197"/>
                </a:cubicBezTo>
                <a:lnTo>
                  <a:pt x="63724" y="197"/>
                </a:lnTo>
                <a:cubicBezTo>
                  <a:pt x="63724" y="197"/>
                  <a:pt x="64084" y="787"/>
                  <a:pt x="63920" y="2440"/>
                </a:cubicBezTo>
                <a:cubicBezTo>
                  <a:pt x="63363" y="738"/>
                  <a:pt x="62512" y="410"/>
                  <a:pt x="62512" y="410"/>
                </a:cubicBezTo>
                <a:lnTo>
                  <a:pt x="62512" y="410"/>
                </a:lnTo>
                <a:cubicBezTo>
                  <a:pt x="62512" y="410"/>
                  <a:pt x="63232" y="1360"/>
                  <a:pt x="62758" y="4109"/>
                </a:cubicBezTo>
                <a:cubicBezTo>
                  <a:pt x="62463" y="1278"/>
                  <a:pt x="61056" y="754"/>
                  <a:pt x="61055" y="754"/>
                </a:cubicBezTo>
                <a:lnTo>
                  <a:pt x="61055" y="754"/>
                </a:lnTo>
                <a:cubicBezTo>
                  <a:pt x="61056" y="754"/>
                  <a:pt x="61841" y="1736"/>
                  <a:pt x="61170" y="4420"/>
                </a:cubicBezTo>
                <a:cubicBezTo>
                  <a:pt x="60123" y="1474"/>
                  <a:pt x="60728" y="50"/>
                  <a:pt x="60728" y="50"/>
                </a:cubicBezTo>
                <a:lnTo>
                  <a:pt x="60728" y="50"/>
                </a:lnTo>
                <a:cubicBezTo>
                  <a:pt x="60728" y="50"/>
                  <a:pt x="59746" y="1442"/>
                  <a:pt x="59517" y="4191"/>
                </a:cubicBezTo>
                <a:cubicBezTo>
                  <a:pt x="58698" y="2260"/>
                  <a:pt x="59402" y="1458"/>
                  <a:pt x="59402" y="1458"/>
                </a:cubicBezTo>
                <a:lnTo>
                  <a:pt x="59402" y="1458"/>
                </a:lnTo>
                <a:cubicBezTo>
                  <a:pt x="59402" y="1458"/>
                  <a:pt x="58175" y="1883"/>
                  <a:pt x="57945" y="3651"/>
                </a:cubicBezTo>
                <a:cubicBezTo>
                  <a:pt x="57258" y="1736"/>
                  <a:pt x="57749" y="1032"/>
                  <a:pt x="57749" y="1032"/>
                </a:cubicBezTo>
                <a:lnTo>
                  <a:pt x="57749" y="1032"/>
                </a:lnTo>
                <a:cubicBezTo>
                  <a:pt x="57749" y="1032"/>
                  <a:pt x="56521" y="1540"/>
                  <a:pt x="56571" y="4077"/>
                </a:cubicBezTo>
                <a:cubicBezTo>
                  <a:pt x="55818" y="1654"/>
                  <a:pt x="56374" y="852"/>
                  <a:pt x="56374" y="852"/>
                </a:cubicBezTo>
                <a:lnTo>
                  <a:pt x="56374" y="852"/>
                </a:lnTo>
                <a:cubicBezTo>
                  <a:pt x="56374" y="852"/>
                  <a:pt x="55556" y="1212"/>
                  <a:pt x="55228" y="3013"/>
                </a:cubicBezTo>
                <a:cubicBezTo>
                  <a:pt x="54999" y="1425"/>
                  <a:pt x="55376" y="885"/>
                  <a:pt x="55376" y="885"/>
                </a:cubicBezTo>
                <a:lnTo>
                  <a:pt x="55376" y="885"/>
                </a:lnTo>
                <a:cubicBezTo>
                  <a:pt x="55375" y="885"/>
                  <a:pt x="54737" y="1179"/>
                  <a:pt x="54312" y="2571"/>
                </a:cubicBezTo>
                <a:cubicBezTo>
                  <a:pt x="54066" y="672"/>
                  <a:pt x="54393" y="115"/>
                  <a:pt x="54393" y="115"/>
                </a:cubicBezTo>
                <a:lnTo>
                  <a:pt x="54393" y="115"/>
                </a:lnTo>
                <a:cubicBezTo>
                  <a:pt x="54393" y="115"/>
                  <a:pt x="53821" y="410"/>
                  <a:pt x="53411" y="2145"/>
                </a:cubicBezTo>
                <a:cubicBezTo>
                  <a:pt x="53002" y="541"/>
                  <a:pt x="52364" y="197"/>
                  <a:pt x="52364" y="197"/>
                </a:cubicBezTo>
                <a:lnTo>
                  <a:pt x="52364" y="197"/>
                </a:lnTo>
                <a:cubicBezTo>
                  <a:pt x="52364" y="197"/>
                  <a:pt x="52708" y="787"/>
                  <a:pt x="52544" y="2440"/>
                </a:cubicBezTo>
                <a:cubicBezTo>
                  <a:pt x="51987" y="738"/>
                  <a:pt x="51136" y="410"/>
                  <a:pt x="51136" y="410"/>
                </a:cubicBezTo>
                <a:lnTo>
                  <a:pt x="51136" y="410"/>
                </a:lnTo>
                <a:cubicBezTo>
                  <a:pt x="51136" y="410"/>
                  <a:pt x="51873" y="1360"/>
                  <a:pt x="51382" y="4109"/>
                </a:cubicBezTo>
                <a:cubicBezTo>
                  <a:pt x="51103" y="1245"/>
                  <a:pt x="49663" y="721"/>
                  <a:pt x="49663" y="721"/>
                </a:cubicBezTo>
                <a:lnTo>
                  <a:pt x="49663" y="721"/>
                </a:lnTo>
                <a:cubicBezTo>
                  <a:pt x="49663" y="721"/>
                  <a:pt x="50318" y="1540"/>
                  <a:pt x="49941" y="3684"/>
                </a:cubicBezTo>
                <a:cubicBezTo>
                  <a:pt x="49761" y="2914"/>
                  <a:pt x="49336" y="2243"/>
                  <a:pt x="48730" y="1752"/>
                </a:cubicBezTo>
                <a:cubicBezTo>
                  <a:pt x="48648" y="574"/>
                  <a:pt x="48894" y="1"/>
                  <a:pt x="48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0" name="Google Shape;280;p10"/>
          <p:cNvGrpSpPr/>
          <p:nvPr/>
        </p:nvGrpSpPr>
        <p:grpSpPr>
          <a:xfrm rot="-479446" flipH="1">
            <a:off x="417126" y="1791738"/>
            <a:ext cx="2836805" cy="1182446"/>
            <a:chOff x="6666792" y="116635"/>
            <a:chExt cx="2554105" cy="1064610"/>
          </a:xfrm>
        </p:grpSpPr>
        <p:sp>
          <p:nvSpPr>
            <p:cNvPr id="281" name="Google Shape;281;p10"/>
            <p:cNvSpPr/>
            <p:nvPr/>
          </p:nvSpPr>
          <p:spPr>
            <a:xfrm flipH="1">
              <a:off x="8303685" y="614910"/>
              <a:ext cx="211829" cy="82557"/>
            </a:xfrm>
            <a:custGeom>
              <a:avLst/>
              <a:gdLst/>
              <a:ahLst/>
              <a:cxnLst/>
              <a:rect l="l" t="t" r="r" b="b"/>
              <a:pathLst>
                <a:path w="5319" h="2073" extrusionOk="0">
                  <a:moveTo>
                    <a:pt x="5317" y="1704"/>
                  </a:moveTo>
                  <a:lnTo>
                    <a:pt x="5317" y="1704"/>
                  </a:lnTo>
                  <a:cubicBezTo>
                    <a:pt x="5317" y="1705"/>
                    <a:pt x="5318" y="1706"/>
                    <a:pt x="5319" y="1708"/>
                  </a:cubicBezTo>
                  <a:cubicBezTo>
                    <a:pt x="5319" y="1707"/>
                    <a:pt x="5318" y="1706"/>
                    <a:pt x="5317" y="1704"/>
                  </a:cubicBezTo>
                  <a:close/>
                  <a:moveTo>
                    <a:pt x="509" y="0"/>
                  </a:moveTo>
                  <a:cubicBezTo>
                    <a:pt x="352" y="0"/>
                    <a:pt x="183" y="7"/>
                    <a:pt x="0" y="18"/>
                  </a:cubicBezTo>
                  <a:cubicBezTo>
                    <a:pt x="1461" y="315"/>
                    <a:pt x="1918" y="2073"/>
                    <a:pt x="1918" y="2073"/>
                  </a:cubicBezTo>
                  <a:cubicBezTo>
                    <a:pt x="2911" y="1520"/>
                    <a:pt x="3662" y="1356"/>
                    <a:pt x="4202" y="1356"/>
                  </a:cubicBezTo>
                  <a:cubicBezTo>
                    <a:pt x="4945" y="1356"/>
                    <a:pt x="5289" y="1666"/>
                    <a:pt x="5317" y="1704"/>
                  </a:cubicBezTo>
                  <a:lnTo>
                    <a:pt x="5317" y="1704"/>
                  </a:lnTo>
                  <a:cubicBezTo>
                    <a:pt x="4945" y="1015"/>
                    <a:pt x="4315" y="821"/>
                    <a:pt x="3725" y="821"/>
                  </a:cubicBezTo>
                  <a:cubicBezTo>
                    <a:pt x="2971" y="821"/>
                    <a:pt x="2283" y="1137"/>
                    <a:pt x="2283" y="1137"/>
                  </a:cubicBezTo>
                  <a:cubicBezTo>
                    <a:pt x="2045" y="284"/>
                    <a:pt x="1548" y="0"/>
                    <a:pt x="509"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0"/>
            <p:cNvSpPr/>
            <p:nvPr/>
          </p:nvSpPr>
          <p:spPr>
            <a:xfrm flipH="1">
              <a:off x="6671159" y="418238"/>
              <a:ext cx="212785" cy="82597"/>
            </a:xfrm>
            <a:custGeom>
              <a:avLst/>
              <a:gdLst/>
              <a:ahLst/>
              <a:cxnLst/>
              <a:rect l="l" t="t" r="r" b="b"/>
              <a:pathLst>
                <a:path w="5343" h="2074" extrusionOk="0">
                  <a:moveTo>
                    <a:pt x="5340" y="1704"/>
                  </a:moveTo>
                  <a:cubicBezTo>
                    <a:pt x="5341" y="1705"/>
                    <a:pt x="5341" y="1707"/>
                    <a:pt x="5342" y="1708"/>
                  </a:cubicBezTo>
                  <a:cubicBezTo>
                    <a:pt x="5342" y="1707"/>
                    <a:pt x="5341" y="1706"/>
                    <a:pt x="5340" y="1704"/>
                  </a:cubicBezTo>
                  <a:close/>
                  <a:moveTo>
                    <a:pt x="511" y="0"/>
                  </a:moveTo>
                  <a:cubicBezTo>
                    <a:pt x="353" y="0"/>
                    <a:pt x="184" y="7"/>
                    <a:pt x="1" y="19"/>
                  </a:cubicBezTo>
                  <a:cubicBezTo>
                    <a:pt x="1485" y="316"/>
                    <a:pt x="1918" y="2073"/>
                    <a:pt x="1918" y="2073"/>
                  </a:cubicBezTo>
                  <a:cubicBezTo>
                    <a:pt x="2921" y="1520"/>
                    <a:pt x="3678" y="1356"/>
                    <a:pt x="4221" y="1356"/>
                  </a:cubicBezTo>
                  <a:cubicBezTo>
                    <a:pt x="4967" y="1356"/>
                    <a:pt x="5311" y="1665"/>
                    <a:pt x="5340" y="1704"/>
                  </a:cubicBezTo>
                  <a:lnTo>
                    <a:pt x="5340" y="1704"/>
                  </a:lnTo>
                  <a:cubicBezTo>
                    <a:pt x="4959" y="1015"/>
                    <a:pt x="4323" y="822"/>
                    <a:pt x="3730" y="822"/>
                  </a:cubicBezTo>
                  <a:cubicBezTo>
                    <a:pt x="2972" y="822"/>
                    <a:pt x="2283" y="1137"/>
                    <a:pt x="2283" y="1137"/>
                  </a:cubicBezTo>
                  <a:cubicBezTo>
                    <a:pt x="2065" y="284"/>
                    <a:pt x="1554" y="0"/>
                    <a:pt x="51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0"/>
            <p:cNvSpPr/>
            <p:nvPr/>
          </p:nvSpPr>
          <p:spPr>
            <a:xfrm flipH="1">
              <a:off x="7598371" y="869089"/>
              <a:ext cx="211909" cy="82876"/>
            </a:xfrm>
            <a:custGeom>
              <a:avLst/>
              <a:gdLst/>
              <a:ahLst/>
              <a:cxnLst/>
              <a:rect l="l" t="t" r="r" b="b"/>
              <a:pathLst>
                <a:path w="5321" h="2081" extrusionOk="0">
                  <a:moveTo>
                    <a:pt x="5311" y="1700"/>
                  </a:moveTo>
                  <a:cubicBezTo>
                    <a:pt x="5314" y="1705"/>
                    <a:pt x="5317" y="1710"/>
                    <a:pt x="5319" y="1715"/>
                  </a:cubicBezTo>
                  <a:cubicBezTo>
                    <a:pt x="5321" y="1714"/>
                    <a:pt x="5318" y="1708"/>
                    <a:pt x="5311" y="1700"/>
                  </a:cubicBezTo>
                  <a:close/>
                  <a:moveTo>
                    <a:pt x="561" y="0"/>
                  </a:moveTo>
                  <a:cubicBezTo>
                    <a:pt x="390" y="0"/>
                    <a:pt x="204" y="9"/>
                    <a:pt x="1" y="26"/>
                  </a:cubicBezTo>
                  <a:cubicBezTo>
                    <a:pt x="1484" y="323"/>
                    <a:pt x="1918" y="2080"/>
                    <a:pt x="1918" y="2080"/>
                  </a:cubicBezTo>
                  <a:cubicBezTo>
                    <a:pt x="2921" y="1527"/>
                    <a:pt x="3677" y="1363"/>
                    <a:pt x="4219" y="1363"/>
                  </a:cubicBezTo>
                  <a:cubicBezTo>
                    <a:pt x="4913" y="1363"/>
                    <a:pt x="5255" y="1632"/>
                    <a:pt x="5311" y="1700"/>
                  </a:cubicBezTo>
                  <a:lnTo>
                    <a:pt x="5311" y="1700"/>
                  </a:lnTo>
                  <a:cubicBezTo>
                    <a:pt x="4941" y="1013"/>
                    <a:pt x="4318" y="819"/>
                    <a:pt x="3734" y="819"/>
                  </a:cubicBezTo>
                  <a:cubicBezTo>
                    <a:pt x="2977" y="819"/>
                    <a:pt x="2283" y="1144"/>
                    <a:pt x="2283" y="1144"/>
                  </a:cubicBezTo>
                  <a:cubicBezTo>
                    <a:pt x="2049" y="306"/>
                    <a:pt x="1565" y="0"/>
                    <a:pt x="56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0"/>
            <p:cNvSpPr/>
            <p:nvPr/>
          </p:nvSpPr>
          <p:spPr>
            <a:xfrm flipH="1">
              <a:off x="6862253" y="1098648"/>
              <a:ext cx="211829" cy="82597"/>
            </a:xfrm>
            <a:custGeom>
              <a:avLst/>
              <a:gdLst/>
              <a:ahLst/>
              <a:cxnLst/>
              <a:rect l="l" t="t" r="r" b="b"/>
              <a:pathLst>
                <a:path w="5319" h="2074" extrusionOk="0">
                  <a:moveTo>
                    <a:pt x="5317" y="1705"/>
                  </a:moveTo>
                  <a:cubicBezTo>
                    <a:pt x="5318" y="1706"/>
                    <a:pt x="5318" y="1707"/>
                    <a:pt x="5319" y="1708"/>
                  </a:cubicBezTo>
                  <a:cubicBezTo>
                    <a:pt x="5319" y="1707"/>
                    <a:pt x="5318" y="1706"/>
                    <a:pt x="5317" y="1705"/>
                  </a:cubicBezTo>
                  <a:close/>
                  <a:moveTo>
                    <a:pt x="509" y="1"/>
                  </a:moveTo>
                  <a:cubicBezTo>
                    <a:pt x="353" y="1"/>
                    <a:pt x="183" y="7"/>
                    <a:pt x="1" y="19"/>
                  </a:cubicBezTo>
                  <a:cubicBezTo>
                    <a:pt x="1461" y="316"/>
                    <a:pt x="1918" y="2073"/>
                    <a:pt x="1918" y="2073"/>
                  </a:cubicBezTo>
                  <a:cubicBezTo>
                    <a:pt x="2911" y="1520"/>
                    <a:pt x="3662" y="1356"/>
                    <a:pt x="4202" y="1356"/>
                  </a:cubicBezTo>
                  <a:cubicBezTo>
                    <a:pt x="4945" y="1356"/>
                    <a:pt x="5290" y="1667"/>
                    <a:pt x="5317" y="1705"/>
                  </a:cubicBezTo>
                  <a:lnTo>
                    <a:pt x="5317" y="1705"/>
                  </a:lnTo>
                  <a:cubicBezTo>
                    <a:pt x="4946" y="1015"/>
                    <a:pt x="4316" y="822"/>
                    <a:pt x="3725" y="822"/>
                  </a:cubicBezTo>
                  <a:cubicBezTo>
                    <a:pt x="2972" y="822"/>
                    <a:pt x="2283" y="1137"/>
                    <a:pt x="2283" y="1137"/>
                  </a:cubicBezTo>
                  <a:cubicBezTo>
                    <a:pt x="2045" y="285"/>
                    <a:pt x="1549" y="1"/>
                    <a:pt x="509"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0"/>
            <p:cNvSpPr/>
            <p:nvPr/>
          </p:nvSpPr>
          <p:spPr>
            <a:xfrm flipH="1">
              <a:off x="9027228" y="554398"/>
              <a:ext cx="193669" cy="64437"/>
            </a:xfrm>
            <a:custGeom>
              <a:avLst/>
              <a:gdLst/>
              <a:ahLst/>
              <a:cxnLst/>
              <a:rect l="l" t="t" r="r" b="b"/>
              <a:pathLst>
                <a:path w="4863" h="1618" extrusionOk="0">
                  <a:moveTo>
                    <a:pt x="3868" y="0"/>
                  </a:moveTo>
                  <a:cubicBezTo>
                    <a:pt x="3001" y="0"/>
                    <a:pt x="2169" y="727"/>
                    <a:pt x="2169" y="727"/>
                  </a:cubicBezTo>
                  <a:cubicBezTo>
                    <a:pt x="1902" y="274"/>
                    <a:pt x="1596" y="70"/>
                    <a:pt x="1160" y="70"/>
                  </a:cubicBezTo>
                  <a:cubicBezTo>
                    <a:pt x="850" y="70"/>
                    <a:pt x="474" y="173"/>
                    <a:pt x="0" y="362"/>
                  </a:cubicBezTo>
                  <a:cubicBezTo>
                    <a:pt x="52" y="358"/>
                    <a:pt x="104" y="355"/>
                    <a:pt x="154" y="355"/>
                  </a:cubicBezTo>
                  <a:cubicBezTo>
                    <a:pt x="1362" y="355"/>
                    <a:pt x="2077" y="1618"/>
                    <a:pt x="2077" y="1618"/>
                  </a:cubicBezTo>
                  <a:cubicBezTo>
                    <a:pt x="3129" y="552"/>
                    <a:pt x="3929" y="342"/>
                    <a:pt x="4396" y="342"/>
                  </a:cubicBezTo>
                  <a:cubicBezTo>
                    <a:pt x="4699" y="342"/>
                    <a:pt x="4862" y="431"/>
                    <a:pt x="4862" y="431"/>
                  </a:cubicBezTo>
                  <a:cubicBezTo>
                    <a:pt x="4558" y="114"/>
                    <a:pt x="4210" y="0"/>
                    <a:pt x="3868"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0"/>
            <p:cNvSpPr/>
            <p:nvPr/>
          </p:nvSpPr>
          <p:spPr>
            <a:xfrm flipH="1">
              <a:off x="6666792" y="844701"/>
              <a:ext cx="148229" cy="51932"/>
            </a:xfrm>
            <a:custGeom>
              <a:avLst/>
              <a:gdLst/>
              <a:ahLst/>
              <a:cxnLst/>
              <a:rect l="l" t="t" r="r" b="b"/>
              <a:pathLst>
                <a:path w="3722" h="1304" extrusionOk="0">
                  <a:moveTo>
                    <a:pt x="704" y="0"/>
                  </a:moveTo>
                  <a:cubicBezTo>
                    <a:pt x="507" y="0"/>
                    <a:pt x="276" y="33"/>
                    <a:pt x="1" y="94"/>
                  </a:cubicBezTo>
                  <a:cubicBezTo>
                    <a:pt x="1028" y="162"/>
                    <a:pt x="1439" y="1303"/>
                    <a:pt x="1439" y="1303"/>
                  </a:cubicBezTo>
                  <a:cubicBezTo>
                    <a:pt x="2196" y="750"/>
                    <a:pt x="2763" y="610"/>
                    <a:pt x="3142" y="610"/>
                  </a:cubicBezTo>
                  <a:cubicBezTo>
                    <a:pt x="3529" y="610"/>
                    <a:pt x="3721" y="755"/>
                    <a:pt x="3721" y="755"/>
                  </a:cubicBezTo>
                  <a:cubicBezTo>
                    <a:pt x="3466" y="401"/>
                    <a:pt x="3121" y="288"/>
                    <a:pt x="2784" y="288"/>
                  </a:cubicBezTo>
                  <a:cubicBezTo>
                    <a:pt x="2189" y="288"/>
                    <a:pt x="1621" y="641"/>
                    <a:pt x="1621" y="641"/>
                  </a:cubicBezTo>
                  <a:cubicBezTo>
                    <a:pt x="1444" y="190"/>
                    <a:pt x="1176" y="0"/>
                    <a:pt x="704"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0"/>
            <p:cNvSpPr/>
            <p:nvPr/>
          </p:nvSpPr>
          <p:spPr>
            <a:xfrm flipH="1">
              <a:off x="8348541" y="116635"/>
              <a:ext cx="148229" cy="51494"/>
            </a:xfrm>
            <a:custGeom>
              <a:avLst/>
              <a:gdLst/>
              <a:ahLst/>
              <a:cxnLst/>
              <a:rect l="l" t="t" r="r" b="b"/>
              <a:pathLst>
                <a:path w="3722" h="1293" extrusionOk="0">
                  <a:moveTo>
                    <a:pt x="698" y="0"/>
                  </a:moveTo>
                  <a:cubicBezTo>
                    <a:pt x="503" y="0"/>
                    <a:pt x="273" y="30"/>
                    <a:pt x="1" y="83"/>
                  </a:cubicBezTo>
                  <a:cubicBezTo>
                    <a:pt x="1028" y="152"/>
                    <a:pt x="1439" y="1293"/>
                    <a:pt x="1439" y="1293"/>
                  </a:cubicBezTo>
                  <a:cubicBezTo>
                    <a:pt x="2204" y="745"/>
                    <a:pt x="2774" y="608"/>
                    <a:pt x="3154" y="608"/>
                  </a:cubicBezTo>
                  <a:cubicBezTo>
                    <a:pt x="3533" y="608"/>
                    <a:pt x="3721" y="745"/>
                    <a:pt x="3721" y="745"/>
                  </a:cubicBezTo>
                  <a:cubicBezTo>
                    <a:pt x="3466" y="390"/>
                    <a:pt x="3121" y="277"/>
                    <a:pt x="2784" y="277"/>
                  </a:cubicBezTo>
                  <a:cubicBezTo>
                    <a:pt x="2189" y="277"/>
                    <a:pt x="1622" y="631"/>
                    <a:pt x="1622" y="631"/>
                  </a:cubicBezTo>
                  <a:cubicBezTo>
                    <a:pt x="1444" y="178"/>
                    <a:pt x="1174" y="0"/>
                    <a:pt x="698"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0"/>
            <p:cNvSpPr/>
            <p:nvPr/>
          </p:nvSpPr>
          <p:spPr>
            <a:xfrm flipH="1">
              <a:off x="7959482" y="232195"/>
              <a:ext cx="148189" cy="51494"/>
            </a:xfrm>
            <a:custGeom>
              <a:avLst/>
              <a:gdLst/>
              <a:ahLst/>
              <a:cxnLst/>
              <a:rect l="l" t="t" r="r" b="b"/>
              <a:pathLst>
                <a:path w="3721" h="1293" extrusionOk="0">
                  <a:moveTo>
                    <a:pt x="697" y="0"/>
                  </a:moveTo>
                  <a:cubicBezTo>
                    <a:pt x="502" y="0"/>
                    <a:pt x="272" y="30"/>
                    <a:pt x="0" y="83"/>
                  </a:cubicBezTo>
                  <a:cubicBezTo>
                    <a:pt x="1027" y="152"/>
                    <a:pt x="1461" y="1293"/>
                    <a:pt x="1461" y="1293"/>
                  </a:cubicBezTo>
                  <a:cubicBezTo>
                    <a:pt x="2207" y="739"/>
                    <a:pt x="2768" y="600"/>
                    <a:pt x="3144" y="600"/>
                  </a:cubicBezTo>
                  <a:cubicBezTo>
                    <a:pt x="3529" y="600"/>
                    <a:pt x="3721" y="745"/>
                    <a:pt x="3721" y="745"/>
                  </a:cubicBezTo>
                  <a:cubicBezTo>
                    <a:pt x="3465" y="391"/>
                    <a:pt x="3120" y="277"/>
                    <a:pt x="2783" y="277"/>
                  </a:cubicBezTo>
                  <a:cubicBezTo>
                    <a:pt x="2189" y="277"/>
                    <a:pt x="1621" y="631"/>
                    <a:pt x="1621" y="631"/>
                  </a:cubicBezTo>
                  <a:cubicBezTo>
                    <a:pt x="1443" y="178"/>
                    <a:pt x="1173" y="0"/>
                    <a:pt x="697"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0"/>
            <p:cNvSpPr/>
            <p:nvPr/>
          </p:nvSpPr>
          <p:spPr>
            <a:xfrm flipH="1">
              <a:off x="7521785" y="422299"/>
              <a:ext cx="240941" cy="92314"/>
            </a:xfrm>
            <a:custGeom>
              <a:avLst/>
              <a:gdLst/>
              <a:ahLst/>
              <a:cxnLst/>
              <a:rect l="l" t="t" r="r" b="b"/>
              <a:pathLst>
                <a:path w="6050" h="2318" extrusionOk="0">
                  <a:moveTo>
                    <a:pt x="697" y="1"/>
                  </a:moveTo>
                  <a:cubicBezTo>
                    <a:pt x="486" y="1"/>
                    <a:pt x="255" y="13"/>
                    <a:pt x="1" y="35"/>
                  </a:cubicBezTo>
                  <a:cubicBezTo>
                    <a:pt x="1667" y="354"/>
                    <a:pt x="2192" y="2317"/>
                    <a:pt x="2192" y="2317"/>
                  </a:cubicBezTo>
                  <a:cubicBezTo>
                    <a:pt x="3333" y="1671"/>
                    <a:pt x="4192" y="1484"/>
                    <a:pt x="4807" y="1484"/>
                  </a:cubicBezTo>
                  <a:cubicBezTo>
                    <a:pt x="5653" y="1484"/>
                    <a:pt x="6036" y="1838"/>
                    <a:pt x="6049" y="1838"/>
                  </a:cubicBezTo>
                  <a:cubicBezTo>
                    <a:pt x="6049" y="1838"/>
                    <a:pt x="6050" y="1838"/>
                    <a:pt x="6050" y="1838"/>
                  </a:cubicBezTo>
                  <a:cubicBezTo>
                    <a:pt x="5627" y="1082"/>
                    <a:pt x="4931" y="866"/>
                    <a:pt x="4274" y="866"/>
                  </a:cubicBezTo>
                  <a:cubicBezTo>
                    <a:pt x="3403" y="866"/>
                    <a:pt x="2603" y="1244"/>
                    <a:pt x="2603" y="1244"/>
                  </a:cubicBezTo>
                  <a:cubicBezTo>
                    <a:pt x="2335" y="325"/>
                    <a:pt x="1794" y="1"/>
                    <a:pt x="697" y="1"/>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0"/>
            <p:cNvSpPr/>
            <p:nvPr/>
          </p:nvSpPr>
          <p:spPr>
            <a:xfrm flipH="1">
              <a:off x="8713984" y="209135"/>
              <a:ext cx="150021" cy="63680"/>
            </a:xfrm>
            <a:custGeom>
              <a:avLst/>
              <a:gdLst/>
              <a:ahLst/>
              <a:cxnLst/>
              <a:rect l="l" t="t" r="r" b="b"/>
              <a:pathLst>
                <a:path w="3767" h="1599" extrusionOk="0">
                  <a:moveTo>
                    <a:pt x="1" y="0"/>
                  </a:moveTo>
                  <a:cubicBezTo>
                    <a:pt x="1050" y="297"/>
                    <a:pt x="1233" y="1598"/>
                    <a:pt x="1233" y="1598"/>
                  </a:cubicBezTo>
                  <a:cubicBezTo>
                    <a:pt x="1881" y="1314"/>
                    <a:pt x="2384" y="1221"/>
                    <a:pt x="2765" y="1221"/>
                  </a:cubicBezTo>
                  <a:cubicBezTo>
                    <a:pt x="3484" y="1221"/>
                    <a:pt x="3767" y="1552"/>
                    <a:pt x="3767" y="1552"/>
                  </a:cubicBezTo>
                  <a:cubicBezTo>
                    <a:pt x="3513" y="942"/>
                    <a:pt x="2957" y="791"/>
                    <a:pt x="2469" y="791"/>
                  </a:cubicBezTo>
                  <a:cubicBezTo>
                    <a:pt x="1990" y="791"/>
                    <a:pt x="1575" y="936"/>
                    <a:pt x="1575" y="936"/>
                  </a:cubicBezTo>
                  <a:cubicBezTo>
                    <a:pt x="1461" y="206"/>
                    <a:pt x="1005" y="0"/>
                    <a:pt x="1" y="0"/>
                  </a:cubicBez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1" name="Google Shape;291;p10"/>
          <p:cNvSpPr/>
          <p:nvPr/>
        </p:nvSpPr>
        <p:spPr>
          <a:xfrm>
            <a:off x="3289276" y="-239000"/>
            <a:ext cx="5904022" cy="849536"/>
          </a:xfrm>
          <a:custGeom>
            <a:avLst/>
            <a:gdLst/>
            <a:ahLst/>
            <a:cxnLst/>
            <a:rect l="l" t="t" r="r" b="b"/>
            <a:pathLst>
              <a:path w="109562" h="15765" extrusionOk="0">
                <a:moveTo>
                  <a:pt x="95986" y="1"/>
                </a:moveTo>
                <a:cubicBezTo>
                  <a:pt x="91125" y="1"/>
                  <a:pt x="86262" y="218"/>
                  <a:pt x="81418" y="655"/>
                </a:cubicBezTo>
                <a:cubicBezTo>
                  <a:pt x="81784" y="974"/>
                  <a:pt x="82172" y="1294"/>
                  <a:pt x="82537" y="1613"/>
                </a:cubicBezTo>
                <a:cubicBezTo>
                  <a:pt x="82811" y="2298"/>
                  <a:pt x="82172" y="2960"/>
                  <a:pt x="81669" y="3234"/>
                </a:cubicBezTo>
                <a:cubicBezTo>
                  <a:pt x="74365" y="7069"/>
                  <a:pt x="66354" y="7114"/>
                  <a:pt x="58570" y="7137"/>
                </a:cubicBezTo>
                <a:cubicBezTo>
                  <a:pt x="56671" y="7140"/>
                  <a:pt x="54771" y="7144"/>
                  <a:pt x="52871" y="7144"/>
                </a:cubicBezTo>
                <a:cubicBezTo>
                  <a:pt x="40889" y="7144"/>
                  <a:pt x="28899" y="7002"/>
                  <a:pt x="16960" y="5722"/>
                </a:cubicBezTo>
                <a:cubicBezTo>
                  <a:pt x="13538" y="5349"/>
                  <a:pt x="10092" y="4894"/>
                  <a:pt x="6671" y="4894"/>
                </a:cubicBezTo>
                <a:cubicBezTo>
                  <a:pt x="4432" y="4894"/>
                  <a:pt x="2204" y="5089"/>
                  <a:pt x="0" y="5631"/>
                </a:cubicBezTo>
                <a:lnTo>
                  <a:pt x="76716" y="10104"/>
                </a:lnTo>
                <a:cubicBezTo>
                  <a:pt x="77449" y="10147"/>
                  <a:pt x="78151" y="10167"/>
                  <a:pt x="78825" y="10167"/>
                </a:cubicBezTo>
                <a:cubicBezTo>
                  <a:pt x="86476" y="10167"/>
                  <a:pt x="90555" y="7622"/>
                  <a:pt x="95084" y="7622"/>
                </a:cubicBezTo>
                <a:cubicBezTo>
                  <a:pt x="98838" y="7622"/>
                  <a:pt x="102901" y="9370"/>
                  <a:pt x="109562" y="15765"/>
                </a:cubicBezTo>
                <a:lnTo>
                  <a:pt x="109562" y="563"/>
                </a:lnTo>
                <a:cubicBezTo>
                  <a:pt x="105048" y="189"/>
                  <a:pt x="100517" y="1"/>
                  <a:pt x="95986" y="1"/>
                </a:cubicBezTo>
                <a:close/>
              </a:path>
            </a:pathLst>
          </a:custGeom>
          <a:solidFill>
            <a:srgbClr val="6381AE">
              <a:alpha val="397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26" Type="http://schemas.openxmlformats.org/officeDocument/2006/relationships/slideLayout" Target="../slideLayouts/slideLayout26.xml" /><Relationship Id="rId3" Type="http://schemas.openxmlformats.org/officeDocument/2006/relationships/slideLayout" Target="../slideLayouts/slideLayout3.xml" /><Relationship Id="rId21" Type="http://schemas.openxmlformats.org/officeDocument/2006/relationships/slideLayout" Target="../slideLayouts/slideLayout21.xml" /><Relationship Id="rId34" Type="http://schemas.openxmlformats.org/officeDocument/2006/relationships/slideLayout" Target="../slideLayouts/slideLayout34.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5" Type="http://schemas.openxmlformats.org/officeDocument/2006/relationships/slideLayout" Target="../slideLayouts/slideLayout25.xml" /><Relationship Id="rId33" Type="http://schemas.openxmlformats.org/officeDocument/2006/relationships/slideLayout" Target="../slideLayouts/slideLayout33.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slideLayout" Target="../slideLayouts/slideLayout20.xml" /><Relationship Id="rId29" Type="http://schemas.openxmlformats.org/officeDocument/2006/relationships/slideLayout" Target="../slideLayouts/slideLayout29.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24" Type="http://schemas.openxmlformats.org/officeDocument/2006/relationships/slideLayout" Target="../slideLayouts/slideLayout24.xml" /><Relationship Id="rId32" Type="http://schemas.openxmlformats.org/officeDocument/2006/relationships/slideLayout" Target="../slideLayouts/slideLayout32.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23" Type="http://schemas.openxmlformats.org/officeDocument/2006/relationships/slideLayout" Target="../slideLayouts/slideLayout23.xml" /><Relationship Id="rId28" Type="http://schemas.openxmlformats.org/officeDocument/2006/relationships/slideLayout" Target="../slideLayouts/slideLayout28.xml" /><Relationship Id="rId36" Type="http://schemas.openxmlformats.org/officeDocument/2006/relationships/theme" Target="../theme/theme1.xml" /><Relationship Id="rId10" Type="http://schemas.openxmlformats.org/officeDocument/2006/relationships/slideLayout" Target="../slideLayouts/slideLayout10.xml" /><Relationship Id="rId19" Type="http://schemas.openxmlformats.org/officeDocument/2006/relationships/slideLayout" Target="../slideLayouts/slideLayout19.xml" /><Relationship Id="rId31" Type="http://schemas.openxmlformats.org/officeDocument/2006/relationships/slideLayout" Target="../slideLayouts/slideLayout31.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slideLayout" Target="../slideLayouts/slideLayout22.xml" /><Relationship Id="rId27" Type="http://schemas.openxmlformats.org/officeDocument/2006/relationships/slideLayout" Target="../slideLayouts/slideLayout27.xml" /><Relationship Id="rId30" Type="http://schemas.openxmlformats.org/officeDocument/2006/relationships/slideLayout" Target="../slideLayouts/slideLayout30.xml" /><Relationship Id="rId35" Type="http://schemas.openxmlformats.org/officeDocument/2006/relationships/slideLayout" Target="../slideLayouts/slideLayout35.xml" /></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 /><Relationship Id="rId2" Type="http://schemas.openxmlformats.org/officeDocument/2006/relationships/slideLayout" Target="../slideLayouts/slideLayout37.xml" /><Relationship Id="rId1" Type="http://schemas.openxmlformats.org/officeDocument/2006/relationships/slideLayout" Target="../slideLayouts/slideLayout36.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535000"/>
            <a:ext cx="7713600" cy="4827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3100"/>
              <a:buFont typeface="Lilita One"/>
              <a:buNone/>
              <a:defRPr sz="3100">
                <a:solidFill>
                  <a:schemeClr val="dk1"/>
                </a:solidFill>
                <a:latin typeface="Lilita One"/>
                <a:ea typeface="Lilita One"/>
                <a:cs typeface="Lilita One"/>
                <a:sym typeface="Lilita One"/>
              </a:defRPr>
            </a:lvl1pPr>
            <a:lvl2pPr lvl="1" rtl="0">
              <a:lnSpc>
                <a:spcPct val="100000"/>
              </a:lnSpc>
              <a:spcBef>
                <a:spcPts val="0"/>
              </a:spcBef>
              <a:spcAft>
                <a:spcPts val="0"/>
              </a:spcAft>
              <a:buClr>
                <a:schemeClr val="dk1"/>
              </a:buClr>
              <a:buSzPts val="3200"/>
              <a:buFont typeface="Lilita One"/>
              <a:buNone/>
              <a:defRPr sz="3200">
                <a:solidFill>
                  <a:schemeClr val="dk1"/>
                </a:solidFill>
                <a:latin typeface="Lilita One"/>
                <a:ea typeface="Lilita One"/>
                <a:cs typeface="Lilita One"/>
                <a:sym typeface="Lilita One"/>
              </a:defRPr>
            </a:lvl2pPr>
            <a:lvl3pPr lvl="2" rtl="0">
              <a:lnSpc>
                <a:spcPct val="100000"/>
              </a:lnSpc>
              <a:spcBef>
                <a:spcPts val="0"/>
              </a:spcBef>
              <a:spcAft>
                <a:spcPts val="0"/>
              </a:spcAft>
              <a:buClr>
                <a:schemeClr val="dk1"/>
              </a:buClr>
              <a:buSzPts val="3200"/>
              <a:buFont typeface="Lilita One"/>
              <a:buNone/>
              <a:defRPr sz="3200">
                <a:solidFill>
                  <a:schemeClr val="dk1"/>
                </a:solidFill>
                <a:latin typeface="Lilita One"/>
                <a:ea typeface="Lilita One"/>
                <a:cs typeface="Lilita One"/>
                <a:sym typeface="Lilita One"/>
              </a:defRPr>
            </a:lvl3pPr>
            <a:lvl4pPr lvl="3" rtl="0">
              <a:lnSpc>
                <a:spcPct val="100000"/>
              </a:lnSpc>
              <a:spcBef>
                <a:spcPts val="0"/>
              </a:spcBef>
              <a:spcAft>
                <a:spcPts val="0"/>
              </a:spcAft>
              <a:buClr>
                <a:schemeClr val="dk1"/>
              </a:buClr>
              <a:buSzPts val="3200"/>
              <a:buFont typeface="Lilita One"/>
              <a:buNone/>
              <a:defRPr sz="3200">
                <a:solidFill>
                  <a:schemeClr val="dk1"/>
                </a:solidFill>
                <a:latin typeface="Lilita One"/>
                <a:ea typeface="Lilita One"/>
                <a:cs typeface="Lilita One"/>
                <a:sym typeface="Lilita One"/>
              </a:defRPr>
            </a:lvl4pPr>
            <a:lvl5pPr lvl="4" rtl="0">
              <a:lnSpc>
                <a:spcPct val="100000"/>
              </a:lnSpc>
              <a:spcBef>
                <a:spcPts val="0"/>
              </a:spcBef>
              <a:spcAft>
                <a:spcPts val="0"/>
              </a:spcAft>
              <a:buClr>
                <a:schemeClr val="dk1"/>
              </a:buClr>
              <a:buSzPts val="3200"/>
              <a:buFont typeface="Lilita One"/>
              <a:buNone/>
              <a:defRPr sz="3200">
                <a:solidFill>
                  <a:schemeClr val="dk1"/>
                </a:solidFill>
                <a:latin typeface="Lilita One"/>
                <a:ea typeface="Lilita One"/>
                <a:cs typeface="Lilita One"/>
                <a:sym typeface="Lilita One"/>
              </a:defRPr>
            </a:lvl5pPr>
            <a:lvl6pPr lvl="5" rtl="0">
              <a:lnSpc>
                <a:spcPct val="100000"/>
              </a:lnSpc>
              <a:spcBef>
                <a:spcPts val="0"/>
              </a:spcBef>
              <a:spcAft>
                <a:spcPts val="0"/>
              </a:spcAft>
              <a:buClr>
                <a:schemeClr val="dk1"/>
              </a:buClr>
              <a:buSzPts val="3200"/>
              <a:buFont typeface="Lilita One"/>
              <a:buNone/>
              <a:defRPr sz="3200">
                <a:solidFill>
                  <a:schemeClr val="dk1"/>
                </a:solidFill>
                <a:latin typeface="Lilita One"/>
                <a:ea typeface="Lilita One"/>
                <a:cs typeface="Lilita One"/>
                <a:sym typeface="Lilita One"/>
              </a:defRPr>
            </a:lvl6pPr>
            <a:lvl7pPr lvl="6" rtl="0">
              <a:lnSpc>
                <a:spcPct val="100000"/>
              </a:lnSpc>
              <a:spcBef>
                <a:spcPts val="0"/>
              </a:spcBef>
              <a:spcAft>
                <a:spcPts val="0"/>
              </a:spcAft>
              <a:buClr>
                <a:schemeClr val="dk1"/>
              </a:buClr>
              <a:buSzPts val="3200"/>
              <a:buFont typeface="Lilita One"/>
              <a:buNone/>
              <a:defRPr sz="3200">
                <a:solidFill>
                  <a:schemeClr val="dk1"/>
                </a:solidFill>
                <a:latin typeface="Lilita One"/>
                <a:ea typeface="Lilita One"/>
                <a:cs typeface="Lilita One"/>
                <a:sym typeface="Lilita One"/>
              </a:defRPr>
            </a:lvl7pPr>
            <a:lvl8pPr lvl="7" rtl="0">
              <a:lnSpc>
                <a:spcPct val="100000"/>
              </a:lnSpc>
              <a:spcBef>
                <a:spcPts val="0"/>
              </a:spcBef>
              <a:spcAft>
                <a:spcPts val="0"/>
              </a:spcAft>
              <a:buClr>
                <a:schemeClr val="dk1"/>
              </a:buClr>
              <a:buSzPts val="3200"/>
              <a:buFont typeface="Lilita One"/>
              <a:buNone/>
              <a:defRPr sz="3200">
                <a:solidFill>
                  <a:schemeClr val="dk1"/>
                </a:solidFill>
                <a:latin typeface="Lilita One"/>
                <a:ea typeface="Lilita One"/>
                <a:cs typeface="Lilita One"/>
                <a:sym typeface="Lilita One"/>
              </a:defRPr>
            </a:lvl8pPr>
            <a:lvl9pPr lvl="8" rtl="0">
              <a:lnSpc>
                <a:spcPct val="100000"/>
              </a:lnSpc>
              <a:spcBef>
                <a:spcPts val="0"/>
              </a:spcBef>
              <a:spcAft>
                <a:spcPts val="0"/>
              </a:spcAft>
              <a:buClr>
                <a:schemeClr val="dk1"/>
              </a:buClr>
              <a:buSzPts val="3200"/>
              <a:buFont typeface="Lilita One"/>
              <a:buNone/>
              <a:defRPr sz="3200">
                <a:solidFill>
                  <a:schemeClr val="dk1"/>
                </a:solidFill>
                <a:latin typeface="Lilita One"/>
                <a:ea typeface="Lilita One"/>
                <a:cs typeface="Lilita One"/>
                <a:sym typeface="Lilita One"/>
              </a:defRPr>
            </a:lvl9pPr>
          </a:lstStyle>
          <a:p>
            <a:endParaRPr/>
          </a:p>
        </p:txBody>
      </p:sp>
      <p:sp>
        <p:nvSpPr>
          <p:cNvPr id="7" name="Google Shape;7;p1"/>
          <p:cNvSpPr txBox="1">
            <a:spLocks noGrp="1"/>
          </p:cNvSpPr>
          <p:nvPr>
            <p:ph type="body" idx="1"/>
          </p:nvPr>
        </p:nvSpPr>
        <p:spPr>
          <a:xfrm>
            <a:off x="715100" y="1152475"/>
            <a:ext cx="7713600" cy="3456000"/>
          </a:xfrm>
          <a:prstGeom prst="rect">
            <a:avLst/>
          </a:prstGeom>
          <a:noFill/>
          <a:ln>
            <a:noFill/>
          </a:ln>
        </p:spPr>
        <p:txBody>
          <a:bodyPr spcFirstLastPara="1" wrap="square" lIns="91425" tIns="91425" rIns="91425" bIns="91425" anchor="ctr" anchorCtr="0">
            <a:noAutofit/>
          </a:bodyPr>
          <a:lstStyle>
            <a:lvl1pPr marL="457200" lvl="0" indent="-317500">
              <a:lnSpc>
                <a:spcPct val="100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1pPr>
            <a:lvl2pPr marL="914400" lvl="1" indent="-317500">
              <a:lnSpc>
                <a:spcPct val="100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2pPr>
            <a:lvl3pPr marL="1371600" lvl="2" indent="-317500">
              <a:lnSpc>
                <a:spcPct val="100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00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00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00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00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00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00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rgbClr val="0E2A47"/>
        </a:solidFill>
        <a:effectLst/>
      </p:bgPr>
    </p:bg>
    <p:spTree>
      <p:nvGrpSpPr>
        <p:cNvPr id="1" name="Shape 857"/>
        <p:cNvGrpSpPr/>
        <p:nvPr/>
      </p:nvGrpSpPr>
      <p:grpSpPr>
        <a:xfrm>
          <a:off x="0" y="0"/>
          <a:ext cx="0" cy="0"/>
          <a:chOff x="0" y="0"/>
          <a:chExt cx="0" cy="0"/>
        </a:xfrm>
      </p:grpSpPr>
      <p:sp>
        <p:nvSpPr>
          <p:cNvPr id="858" name="Google Shape;858;p37"/>
          <p:cNvSpPr txBox="1">
            <a:spLocks noGrp="1"/>
          </p:cNvSpPr>
          <p:nvPr>
            <p:ph type="title"/>
          </p:nvPr>
        </p:nvSpPr>
        <p:spPr>
          <a:xfrm>
            <a:off x="1068100" y="933450"/>
            <a:ext cx="7047300" cy="482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None/>
              <a:defRPr sz="2400">
                <a:solidFill>
                  <a:srgbClr val="FFFFFF"/>
                </a:solidFill>
              </a:defRPr>
            </a:lvl1pPr>
            <a:lvl2pPr lvl="1" algn="ctr" rtl="0">
              <a:spcBef>
                <a:spcPts val="0"/>
              </a:spcBef>
              <a:spcAft>
                <a:spcPts val="0"/>
              </a:spcAft>
              <a:buClr>
                <a:srgbClr val="FFFFFF"/>
              </a:buClr>
              <a:buSzPts val="2400"/>
              <a:buNone/>
              <a:defRPr sz="2400">
                <a:solidFill>
                  <a:srgbClr val="FFFFFF"/>
                </a:solidFill>
              </a:defRPr>
            </a:lvl2pPr>
            <a:lvl3pPr lvl="2" algn="ctr" rtl="0">
              <a:spcBef>
                <a:spcPts val="0"/>
              </a:spcBef>
              <a:spcAft>
                <a:spcPts val="0"/>
              </a:spcAft>
              <a:buClr>
                <a:srgbClr val="FFFFFF"/>
              </a:buClr>
              <a:buSzPts val="2400"/>
              <a:buNone/>
              <a:defRPr sz="2400">
                <a:solidFill>
                  <a:srgbClr val="FFFFFF"/>
                </a:solidFill>
              </a:defRPr>
            </a:lvl3pPr>
            <a:lvl4pPr lvl="3" algn="ctr" rtl="0">
              <a:spcBef>
                <a:spcPts val="0"/>
              </a:spcBef>
              <a:spcAft>
                <a:spcPts val="0"/>
              </a:spcAft>
              <a:buClr>
                <a:srgbClr val="FFFFFF"/>
              </a:buClr>
              <a:buSzPts val="2400"/>
              <a:buNone/>
              <a:defRPr sz="2400">
                <a:solidFill>
                  <a:srgbClr val="FFFFFF"/>
                </a:solidFill>
              </a:defRPr>
            </a:lvl4pPr>
            <a:lvl5pPr lvl="4" algn="ctr" rtl="0">
              <a:spcBef>
                <a:spcPts val="0"/>
              </a:spcBef>
              <a:spcAft>
                <a:spcPts val="0"/>
              </a:spcAft>
              <a:buClr>
                <a:srgbClr val="FFFFFF"/>
              </a:buClr>
              <a:buSzPts val="2400"/>
              <a:buNone/>
              <a:defRPr sz="2400">
                <a:solidFill>
                  <a:srgbClr val="FFFFFF"/>
                </a:solidFill>
              </a:defRPr>
            </a:lvl5pPr>
            <a:lvl6pPr lvl="5" algn="ctr" rtl="0">
              <a:spcBef>
                <a:spcPts val="0"/>
              </a:spcBef>
              <a:spcAft>
                <a:spcPts val="0"/>
              </a:spcAft>
              <a:buClr>
                <a:srgbClr val="FFFFFF"/>
              </a:buClr>
              <a:buSzPts val="2400"/>
              <a:buNone/>
              <a:defRPr sz="2400">
                <a:solidFill>
                  <a:srgbClr val="FFFFFF"/>
                </a:solidFill>
              </a:defRPr>
            </a:lvl6pPr>
            <a:lvl7pPr lvl="6" algn="ctr" rtl="0">
              <a:spcBef>
                <a:spcPts val="0"/>
              </a:spcBef>
              <a:spcAft>
                <a:spcPts val="0"/>
              </a:spcAft>
              <a:buClr>
                <a:srgbClr val="FFFFFF"/>
              </a:buClr>
              <a:buSzPts val="2400"/>
              <a:buNone/>
              <a:defRPr sz="2400">
                <a:solidFill>
                  <a:srgbClr val="FFFFFF"/>
                </a:solidFill>
              </a:defRPr>
            </a:lvl7pPr>
            <a:lvl8pPr lvl="7" algn="ctr" rtl="0">
              <a:spcBef>
                <a:spcPts val="0"/>
              </a:spcBef>
              <a:spcAft>
                <a:spcPts val="0"/>
              </a:spcAft>
              <a:buClr>
                <a:srgbClr val="FFFFFF"/>
              </a:buClr>
              <a:buSzPts val="2400"/>
              <a:buNone/>
              <a:defRPr sz="2400">
                <a:solidFill>
                  <a:srgbClr val="FFFFFF"/>
                </a:solidFill>
              </a:defRPr>
            </a:lvl8pPr>
            <a:lvl9pPr lvl="8" algn="ctr" rtl="0">
              <a:spcBef>
                <a:spcPts val="0"/>
              </a:spcBef>
              <a:spcAft>
                <a:spcPts val="0"/>
              </a:spcAft>
              <a:buClr>
                <a:srgbClr val="FFFFFF"/>
              </a:buClr>
              <a:buSzPts val="2400"/>
              <a:buNone/>
              <a:defRPr sz="2400">
                <a:solidFill>
                  <a:srgbClr val="FFFFFF"/>
                </a:solidFill>
              </a:defRPr>
            </a:lvl9pPr>
          </a:lstStyle>
          <a:p>
            <a:endParaRPr/>
          </a:p>
        </p:txBody>
      </p:sp>
      <p:sp>
        <p:nvSpPr>
          <p:cNvPr id="859" name="Google Shape;859;p37"/>
          <p:cNvSpPr txBox="1">
            <a:spLocks noGrp="1"/>
          </p:cNvSpPr>
          <p:nvPr>
            <p:ph type="body" idx="1"/>
          </p:nvPr>
        </p:nvSpPr>
        <p:spPr>
          <a:xfrm>
            <a:off x="1068100" y="1695450"/>
            <a:ext cx="7047300" cy="2502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cSld>
  <p:clrMap bg1="lt1" tx1="dk1" bg2="dk2" tx2="lt2" accent1="accent1" accent2="accent2" accent3="accent3" accent4="accent4" accent5="accent5" accent6="accent6" hlink="hlink" folHlink="folHlink"/>
  <p:sldLayoutIdLst>
    <p:sldLayoutId id="2147483683" r:id="rId1"/>
    <p:sldLayoutId id="2147483684"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4.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31.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9.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9.xml" /></Relationships>
</file>

<file path=ppt/slides/_rels/slide15.xml.rels><?xml version="1.0" encoding="UTF-8" standalone="yes"?>
<Relationships xmlns="http://schemas.openxmlformats.org/package/2006/relationships"><Relationship Id="rId3" Type="http://schemas.openxmlformats.org/officeDocument/2006/relationships/image" Target="../media/image2.jpg" /><Relationship Id="rId2" Type="http://schemas.openxmlformats.org/officeDocument/2006/relationships/notesSlide" Target="../notesSlides/notesSlide14.xml" /><Relationship Id="rId1" Type="http://schemas.openxmlformats.org/officeDocument/2006/relationships/slideLayout" Target="../slideLayouts/slideLayout9.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30.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3.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8.xml" /></Relationships>
</file>

<file path=ppt/slides/_rels/slide6.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6.xml" /><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4.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5.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1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6"/>
        <p:cNvGrpSpPr/>
        <p:nvPr/>
      </p:nvGrpSpPr>
      <p:grpSpPr>
        <a:xfrm>
          <a:off x="0" y="0"/>
          <a:ext cx="0" cy="0"/>
          <a:chOff x="0" y="0"/>
          <a:chExt cx="0" cy="0"/>
        </a:xfrm>
      </p:grpSpPr>
      <p:sp>
        <p:nvSpPr>
          <p:cNvPr id="867" name="Google Shape;867;p40"/>
          <p:cNvSpPr txBox="1">
            <a:spLocks noGrp="1"/>
          </p:cNvSpPr>
          <p:nvPr>
            <p:ph type="ctrTitle"/>
          </p:nvPr>
        </p:nvSpPr>
        <p:spPr>
          <a:xfrm>
            <a:off x="153019" y="998553"/>
            <a:ext cx="6749963" cy="1989714"/>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4000">
                <a:solidFill>
                  <a:schemeClr val="dk1"/>
                </a:solidFill>
                <a:latin typeface="Lilita One"/>
                <a:ea typeface="Lilita One"/>
                <a:cs typeface="Lilita One"/>
                <a:sym typeface="Lilita One"/>
              </a:rPr>
              <a:t>Konsep Dasar Ilmu-Ilmu Sosial</a:t>
            </a:r>
            <a:r>
              <a:rPr lang="id-ID" sz="4000">
                <a:solidFill>
                  <a:schemeClr val="dk1"/>
                </a:solidFill>
              </a:rPr>
              <a:t>   </a:t>
            </a:r>
            <a:br>
              <a:rPr lang="id-ID" sz="4000">
                <a:solidFill>
                  <a:schemeClr val="dk1"/>
                </a:solidFill>
              </a:rPr>
            </a:br>
            <a:r>
              <a:rPr lang="id-ID" sz="2800" b="1">
                <a:solidFill>
                  <a:schemeClr val="accent1"/>
                </a:solidFill>
                <a:latin typeface="Lato"/>
                <a:ea typeface="Lato"/>
                <a:cs typeface="Lato"/>
                <a:sym typeface="Lato"/>
              </a:rPr>
              <a:t>Konsep Dasar IPS SD</a:t>
            </a:r>
            <a:endParaRPr sz="2800" b="1">
              <a:solidFill>
                <a:schemeClr val="accent1"/>
              </a:solidFill>
              <a:latin typeface="Lato"/>
              <a:ea typeface="Lato"/>
              <a:cs typeface="Lato"/>
              <a:sym typeface="Lato"/>
            </a:endParaRPr>
          </a:p>
        </p:txBody>
      </p:sp>
      <p:sp>
        <p:nvSpPr>
          <p:cNvPr id="868" name="Google Shape;868;p40"/>
          <p:cNvSpPr txBox="1">
            <a:spLocks noGrp="1"/>
          </p:cNvSpPr>
          <p:nvPr>
            <p:ph type="subTitle" idx="1"/>
          </p:nvPr>
        </p:nvSpPr>
        <p:spPr>
          <a:xfrm>
            <a:off x="715100" y="3473694"/>
            <a:ext cx="4359000" cy="309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a:t>.</a:t>
            </a:r>
            <a:endParaRPr/>
          </a:p>
        </p:txBody>
      </p:sp>
      <p:sp>
        <p:nvSpPr>
          <p:cNvPr id="869" name="Google Shape;869;p40"/>
          <p:cNvSpPr txBox="1">
            <a:spLocks noGrp="1"/>
          </p:cNvSpPr>
          <p:nvPr>
            <p:ph type="subTitle" idx="1"/>
          </p:nvPr>
        </p:nvSpPr>
        <p:spPr>
          <a:xfrm>
            <a:off x="7300772" y="534999"/>
            <a:ext cx="1128128" cy="490071"/>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id-ID">
                <a:latin typeface="Lilita One"/>
                <a:ea typeface="Lilita One"/>
                <a:cs typeface="Lilita One"/>
                <a:sym typeface="Lilita One"/>
              </a:rPr>
              <a:t>Kelompok 2</a:t>
            </a:r>
            <a:endParaRPr>
              <a:latin typeface="Lilita One"/>
              <a:ea typeface="Lilita One"/>
              <a:cs typeface="Lilita One"/>
              <a:sym typeface="Lilita One"/>
            </a:endParaRPr>
          </a:p>
        </p:txBody>
      </p:sp>
      <p:grpSp>
        <p:nvGrpSpPr>
          <p:cNvPr id="2" name="Google Shape;1050;p44">
            <a:extLst>
              <a:ext uri="{FF2B5EF4-FFF2-40B4-BE49-F238E27FC236}">
                <a16:creationId xmlns:a16="http://schemas.microsoft.com/office/drawing/2014/main" id="{F457D48B-C2B3-1348-9D18-FDA98F01B3B3}"/>
              </a:ext>
            </a:extLst>
          </p:cNvPr>
          <p:cNvGrpSpPr/>
          <p:nvPr/>
        </p:nvGrpSpPr>
        <p:grpSpPr>
          <a:xfrm>
            <a:off x="5315859" y="2163100"/>
            <a:ext cx="2784928" cy="2476500"/>
            <a:chOff x="5298638" y="1488746"/>
            <a:chExt cx="3718155" cy="3408163"/>
          </a:xfrm>
        </p:grpSpPr>
        <p:sp>
          <p:nvSpPr>
            <p:cNvPr id="54" name="Google Shape;1051;p44">
              <a:extLst>
                <a:ext uri="{FF2B5EF4-FFF2-40B4-BE49-F238E27FC236}">
                  <a16:creationId xmlns:a16="http://schemas.microsoft.com/office/drawing/2014/main" id="{63B2C22C-9CB4-7642-A211-9E76CF751034}"/>
                </a:ext>
              </a:extLst>
            </p:cNvPr>
            <p:cNvSpPr/>
            <p:nvPr/>
          </p:nvSpPr>
          <p:spPr>
            <a:xfrm flipH="1">
              <a:off x="6121797" y="4167996"/>
              <a:ext cx="63040" cy="109716"/>
            </a:xfrm>
            <a:custGeom>
              <a:avLst/>
              <a:gdLst/>
              <a:ahLst/>
              <a:cxnLst/>
              <a:rect l="l" t="t" r="r" b="b"/>
              <a:pathLst>
                <a:path w="208" h="362" extrusionOk="0">
                  <a:moveTo>
                    <a:pt x="188" y="0"/>
                  </a:moveTo>
                  <a:cubicBezTo>
                    <a:pt x="128" y="67"/>
                    <a:pt x="79" y="139"/>
                    <a:pt x="39" y="218"/>
                  </a:cubicBezTo>
                  <a:cubicBezTo>
                    <a:pt x="1" y="306"/>
                    <a:pt x="107" y="362"/>
                    <a:pt x="156" y="362"/>
                  </a:cubicBezTo>
                  <a:cubicBezTo>
                    <a:pt x="164" y="362"/>
                    <a:pt x="171" y="360"/>
                    <a:pt x="175" y="357"/>
                  </a:cubicBezTo>
                  <a:cubicBezTo>
                    <a:pt x="207" y="332"/>
                    <a:pt x="188" y="213"/>
                    <a:pt x="207" y="104"/>
                  </a:cubicBezTo>
                  <a:lnTo>
                    <a:pt x="18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52;p44">
              <a:extLst>
                <a:ext uri="{FF2B5EF4-FFF2-40B4-BE49-F238E27FC236}">
                  <a16:creationId xmlns:a16="http://schemas.microsoft.com/office/drawing/2014/main" id="{52EA590D-72D5-914A-AFBB-4AA6B253E851}"/>
                </a:ext>
              </a:extLst>
            </p:cNvPr>
            <p:cNvSpPr/>
            <p:nvPr/>
          </p:nvSpPr>
          <p:spPr>
            <a:xfrm flipH="1">
              <a:off x="6116645" y="4228006"/>
              <a:ext cx="36672" cy="109716"/>
            </a:xfrm>
            <a:custGeom>
              <a:avLst/>
              <a:gdLst/>
              <a:ahLst/>
              <a:cxnLst/>
              <a:rect l="l" t="t" r="r" b="b"/>
              <a:pathLst>
                <a:path w="121" h="362" extrusionOk="0">
                  <a:moveTo>
                    <a:pt x="121" y="1"/>
                  </a:moveTo>
                  <a:cubicBezTo>
                    <a:pt x="121" y="1"/>
                    <a:pt x="49" y="20"/>
                    <a:pt x="24" y="132"/>
                  </a:cubicBezTo>
                  <a:cubicBezTo>
                    <a:pt x="1" y="240"/>
                    <a:pt x="59" y="361"/>
                    <a:pt x="76" y="361"/>
                  </a:cubicBezTo>
                  <a:cubicBezTo>
                    <a:pt x="77" y="361"/>
                    <a:pt x="78" y="361"/>
                    <a:pt x="79" y="360"/>
                  </a:cubicBezTo>
                  <a:cubicBezTo>
                    <a:pt x="94" y="343"/>
                    <a:pt x="34" y="174"/>
                    <a:pt x="1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53;p44">
              <a:extLst>
                <a:ext uri="{FF2B5EF4-FFF2-40B4-BE49-F238E27FC236}">
                  <a16:creationId xmlns:a16="http://schemas.microsoft.com/office/drawing/2014/main" id="{B2A53361-227B-6444-B902-F1ED4AFB0319}"/>
                </a:ext>
              </a:extLst>
            </p:cNvPr>
            <p:cNvSpPr/>
            <p:nvPr/>
          </p:nvSpPr>
          <p:spPr>
            <a:xfrm flipH="1">
              <a:off x="6130889" y="4218914"/>
              <a:ext cx="43037" cy="116384"/>
            </a:xfrm>
            <a:custGeom>
              <a:avLst/>
              <a:gdLst/>
              <a:ahLst/>
              <a:cxnLst/>
              <a:rect l="l" t="t" r="r" b="b"/>
              <a:pathLst>
                <a:path w="142" h="384" extrusionOk="0">
                  <a:moveTo>
                    <a:pt x="142" y="1"/>
                  </a:moveTo>
                  <a:lnTo>
                    <a:pt x="142" y="1"/>
                  </a:lnTo>
                  <a:cubicBezTo>
                    <a:pt x="92" y="31"/>
                    <a:pt x="57" y="78"/>
                    <a:pt x="40" y="132"/>
                  </a:cubicBezTo>
                  <a:cubicBezTo>
                    <a:pt x="0" y="238"/>
                    <a:pt x="34" y="384"/>
                    <a:pt x="52" y="384"/>
                  </a:cubicBezTo>
                  <a:cubicBezTo>
                    <a:pt x="53" y="384"/>
                    <a:pt x="54" y="383"/>
                    <a:pt x="55" y="383"/>
                  </a:cubicBezTo>
                  <a:cubicBezTo>
                    <a:pt x="72" y="365"/>
                    <a:pt x="40" y="164"/>
                    <a:pt x="1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54;p44">
              <a:extLst>
                <a:ext uri="{FF2B5EF4-FFF2-40B4-BE49-F238E27FC236}">
                  <a16:creationId xmlns:a16="http://schemas.microsoft.com/office/drawing/2014/main" id="{CBDDCFDB-1CD6-A549-95B0-1C7D57951AA0}"/>
                </a:ext>
              </a:extLst>
            </p:cNvPr>
            <p:cNvSpPr/>
            <p:nvPr/>
          </p:nvSpPr>
          <p:spPr>
            <a:xfrm flipH="1">
              <a:off x="6147255" y="4204062"/>
              <a:ext cx="41219" cy="105473"/>
            </a:xfrm>
            <a:custGeom>
              <a:avLst/>
              <a:gdLst/>
              <a:ahLst/>
              <a:cxnLst/>
              <a:rect l="l" t="t" r="r" b="b"/>
              <a:pathLst>
                <a:path w="136" h="348" extrusionOk="0">
                  <a:moveTo>
                    <a:pt x="135" y="0"/>
                  </a:moveTo>
                  <a:cubicBezTo>
                    <a:pt x="83" y="35"/>
                    <a:pt x="46" y="89"/>
                    <a:pt x="29" y="151"/>
                  </a:cubicBezTo>
                  <a:cubicBezTo>
                    <a:pt x="0" y="244"/>
                    <a:pt x="24" y="348"/>
                    <a:pt x="37" y="348"/>
                  </a:cubicBezTo>
                  <a:cubicBezTo>
                    <a:pt x="37" y="348"/>
                    <a:pt x="38" y="348"/>
                    <a:pt x="38" y="347"/>
                  </a:cubicBezTo>
                  <a:cubicBezTo>
                    <a:pt x="51" y="337"/>
                    <a:pt x="29" y="181"/>
                    <a:pt x="1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 name="Google Shape;1055;p44">
              <a:extLst>
                <a:ext uri="{FF2B5EF4-FFF2-40B4-BE49-F238E27FC236}">
                  <a16:creationId xmlns:a16="http://schemas.microsoft.com/office/drawing/2014/main" id="{15B60BA8-7268-3540-9BA6-65FB9AAAF395}"/>
                </a:ext>
              </a:extLst>
            </p:cNvPr>
            <p:cNvGrpSpPr/>
            <p:nvPr/>
          </p:nvGrpSpPr>
          <p:grpSpPr>
            <a:xfrm>
              <a:off x="7375022" y="3495456"/>
              <a:ext cx="1641771" cy="1354779"/>
              <a:chOff x="7375022" y="3495456"/>
              <a:chExt cx="1641771" cy="1354779"/>
            </a:xfrm>
          </p:grpSpPr>
          <p:sp>
            <p:nvSpPr>
              <p:cNvPr id="175" name="Google Shape;1056;p44">
                <a:extLst>
                  <a:ext uri="{FF2B5EF4-FFF2-40B4-BE49-F238E27FC236}">
                    <a16:creationId xmlns:a16="http://schemas.microsoft.com/office/drawing/2014/main" id="{57DED51C-66A2-BB4D-ABEC-962F47DBDF8D}"/>
                  </a:ext>
                </a:extLst>
              </p:cNvPr>
              <p:cNvSpPr/>
              <p:nvPr/>
            </p:nvSpPr>
            <p:spPr>
              <a:xfrm flipH="1">
                <a:off x="7399572" y="3550920"/>
                <a:ext cx="716475" cy="92137"/>
              </a:xfrm>
              <a:custGeom>
                <a:avLst/>
                <a:gdLst/>
                <a:ahLst/>
                <a:cxnLst/>
                <a:rect l="l" t="t" r="r" b="b"/>
                <a:pathLst>
                  <a:path w="2364" h="304" extrusionOk="0">
                    <a:moveTo>
                      <a:pt x="39" y="0"/>
                    </a:moveTo>
                    <a:cubicBezTo>
                      <a:pt x="22" y="0"/>
                      <a:pt x="8" y="12"/>
                      <a:pt x="6" y="28"/>
                    </a:cubicBezTo>
                    <a:cubicBezTo>
                      <a:pt x="1" y="48"/>
                      <a:pt x="13" y="68"/>
                      <a:pt x="33" y="73"/>
                    </a:cubicBezTo>
                    <a:cubicBezTo>
                      <a:pt x="68" y="80"/>
                      <a:pt x="115" y="93"/>
                      <a:pt x="174" y="108"/>
                    </a:cubicBezTo>
                    <a:cubicBezTo>
                      <a:pt x="437" y="180"/>
                      <a:pt x="896" y="304"/>
                      <a:pt x="1490" y="304"/>
                    </a:cubicBezTo>
                    <a:cubicBezTo>
                      <a:pt x="1773" y="304"/>
                      <a:pt x="2053" y="276"/>
                      <a:pt x="2328" y="222"/>
                    </a:cubicBezTo>
                    <a:cubicBezTo>
                      <a:pt x="2348" y="217"/>
                      <a:pt x="2363" y="197"/>
                      <a:pt x="2358" y="177"/>
                    </a:cubicBezTo>
                    <a:cubicBezTo>
                      <a:pt x="2356" y="160"/>
                      <a:pt x="2341" y="149"/>
                      <a:pt x="2325" y="149"/>
                    </a:cubicBezTo>
                    <a:cubicBezTo>
                      <a:pt x="2322" y="149"/>
                      <a:pt x="2319" y="149"/>
                      <a:pt x="2316" y="150"/>
                    </a:cubicBezTo>
                    <a:cubicBezTo>
                      <a:pt x="2020" y="209"/>
                      <a:pt x="1745" y="232"/>
                      <a:pt x="1493" y="232"/>
                    </a:cubicBezTo>
                    <a:cubicBezTo>
                      <a:pt x="905" y="232"/>
                      <a:pt x="450" y="108"/>
                      <a:pt x="192" y="38"/>
                    </a:cubicBezTo>
                    <a:cubicBezTo>
                      <a:pt x="132" y="21"/>
                      <a:pt x="85" y="9"/>
                      <a:pt x="48" y="1"/>
                    </a:cubicBezTo>
                    <a:cubicBezTo>
                      <a:pt x="45" y="0"/>
                      <a:pt x="42" y="0"/>
                      <a:pt x="3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057;p44">
                <a:extLst>
                  <a:ext uri="{FF2B5EF4-FFF2-40B4-BE49-F238E27FC236}">
                    <a16:creationId xmlns:a16="http://schemas.microsoft.com/office/drawing/2014/main" id="{BD958AFE-E300-E541-BEF2-AFCAD9083CF8}"/>
                  </a:ext>
                </a:extLst>
              </p:cNvPr>
              <p:cNvSpPr/>
              <p:nvPr/>
            </p:nvSpPr>
            <p:spPr>
              <a:xfrm flipH="1">
                <a:off x="7438669" y="3653058"/>
                <a:ext cx="754663" cy="109413"/>
              </a:xfrm>
              <a:custGeom>
                <a:avLst/>
                <a:gdLst/>
                <a:ahLst/>
                <a:cxnLst/>
                <a:rect l="l" t="t" r="r" b="b"/>
                <a:pathLst>
                  <a:path w="2490" h="361" extrusionOk="0">
                    <a:moveTo>
                      <a:pt x="54" y="0"/>
                    </a:moveTo>
                    <a:cubicBezTo>
                      <a:pt x="13" y="0"/>
                      <a:pt x="1" y="64"/>
                      <a:pt x="45" y="73"/>
                    </a:cubicBezTo>
                    <a:cubicBezTo>
                      <a:pt x="82" y="83"/>
                      <a:pt x="132" y="98"/>
                      <a:pt x="194" y="115"/>
                    </a:cubicBezTo>
                    <a:cubicBezTo>
                      <a:pt x="491" y="202"/>
                      <a:pt x="1032" y="361"/>
                      <a:pt x="1736" y="361"/>
                    </a:cubicBezTo>
                    <a:cubicBezTo>
                      <a:pt x="1976" y="361"/>
                      <a:pt x="2216" y="341"/>
                      <a:pt x="2457" y="304"/>
                    </a:cubicBezTo>
                    <a:cubicBezTo>
                      <a:pt x="2477" y="301"/>
                      <a:pt x="2489" y="281"/>
                      <a:pt x="2487" y="262"/>
                    </a:cubicBezTo>
                    <a:cubicBezTo>
                      <a:pt x="2484" y="243"/>
                      <a:pt x="2467" y="229"/>
                      <a:pt x="2449" y="229"/>
                    </a:cubicBezTo>
                    <a:cubicBezTo>
                      <a:pt x="2447" y="229"/>
                      <a:pt x="2446" y="229"/>
                      <a:pt x="2445" y="229"/>
                    </a:cubicBezTo>
                    <a:cubicBezTo>
                      <a:pt x="2192" y="269"/>
                      <a:pt x="1953" y="285"/>
                      <a:pt x="1730" y="285"/>
                    </a:cubicBezTo>
                    <a:cubicBezTo>
                      <a:pt x="1040" y="285"/>
                      <a:pt x="506" y="130"/>
                      <a:pt x="214" y="43"/>
                    </a:cubicBezTo>
                    <a:cubicBezTo>
                      <a:pt x="152" y="26"/>
                      <a:pt x="102" y="11"/>
                      <a:pt x="62" y="1"/>
                    </a:cubicBezTo>
                    <a:cubicBezTo>
                      <a:pt x="59" y="1"/>
                      <a:pt x="56" y="0"/>
                      <a:pt x="5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058;p44">
                <a:extLst>
                  <a:ext uri="{FF2B5EF4-FFF2-40B4-BE49-F238E27FC236}">
                    <a16:creationId xmlns:a16="http://schemas.microsoft.com/office/drawing/2014/main" id="{4553BCC2-CAB3-5B43-9A34-FEB922F69D86}"/>
                  </a:ext>
                </a:extLst>
              </p:cNvPr>
              <p:cNvSpPr/>
              <p:nvPr/>
            </p:nvSpPr>
            <p:spPr>
              <a:xfrm flipH="1">
                <a:off x="7474432" y="3795810"/>
                <a:ext cx="815885" cy="127598"/>
              </a:xfrm>
              <a:custGeom>
                <a:avLst/>
                <a:gdLst/>
                <a:ahLst/>
                <a:cxnLst/>
                <a:rect l="l" t="t" r="r" b="b"/>
                <a:pathLst>
                  <a:path w="2692" h="421" extrusionOk="0">
                    <a:moveTo>
                      <a:pt x="42" y="1"/>
                    </a:moveTo>
                    <a:cubicBezTo>
                      <a:pt x="27" y="1"/>
                      <a:pt x="14" y="8"/>
                      <a:pt x="8" y="21"/>
                    </a:cubicBezTo>
                    <a:cubicBezTo>
                      <a:pt x="1" y="41"/>
                      <a:pt x="8" y="63"/>
                      <a:pt x="28" y="71"/>
                    </a:cubicBezTo>
                    <a:cubicBezTo>
                      <a:pt x="588" y="294"/>
                      <a:pt x="1186" y="413"/>
                      <a:pt x="1790" y="420"/>
                    </a:cubicBezTo>
                    <a:cubicBezTo>
                      <a:pt x="2078" y="420"/>
                      <a:pt x="2365" y="385"/>
                      <a:pt x="2646" y="319"/>
                    </a:cubicBezTo>
                    <a:cubicBezTo>
                      <a:pt x="2691" y="307"/>
                      <a:pt x="2678" y="245"/>
                      <a:pt x="2639" y="245"/>
                    </a:cubicBezTo>
                    <a:cubicBezTo>
                      <a:pt x="2635" y="245"/>
                      <a:pt x="2632" y="246"/>
                      <a:pt x="2628" y="247"/>
                    </a:cubicBezTo>
                    <a:cubicBezTo>
                      <a:pt x="2345" y="319"/>
                      <a:pt x="2061" y="347"/>
                      <a:pt x="1790" y="347"/>
                    </a:cubicBezTo>
                    <a:cubicBezTo>
                      <a:pt x="847" y="347"/>
                      <a:pt x="67" y="8"/>
                      <a:pt x="58" y="4"/>
                    </a:cubicBezTo>
                    <a:cubicBezTo>
                      <a:pt x="52" y="2"/>
                      <a:pt x="47" y="1"/>
                      <a:pt x="4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059;p44">
                <a:extLst>
                  <a:ext uri="{FF2B5EF4-FFF2-40B4-BE49-F238E27FC236}">
                    <a16:creationId xmlns:a16="http://schemas.microsoft.com/office/drawing/2014/main" id="{01206486-F62C-DF4A-955A-E783624AFC0F}"/>
                  </a:ext>
                </a:extLst>
              </p:cNvPr>
              <p:cNvSpPr/>
              <p:nvPr/>
            </p:nvSpPr>
            <p:spPr>
              <a:xfrm flipH="1">
                <a:off x="7525652" y="3957353"/>
                <a:ext cx="881046" cy="137296"/>
              </a:xfrm>
              <a:custGeom>
                <a:avLst/>
                <a:gdLst/>
                <a:ahLst/>
                <a:cxnLst/>
                <a:rect l="l" t="t" r="r" b="b"/>
                <a:pathLst>
                  <a:path w="2907" h="453" extrusionOk="0">
                    <a:moveTo>
                      <a:pt x="44" y="1"/>
                    </a:moveTo>
                    <a:cubicBezTo>
                      <a:pt x="30" y="1"/>
                      <a:pt x="16" y="9"/>
                      <a:pt x="10" y="23"/>
                    </a:cubicBezTo>
                    <a:cubicBezTo>
                      <a:pt x="0" y="41"/>
                      <a:pt x="10" y="63"/>
                      <a:pt x="30" y="71"/>
                    </a:cubicBezTo>
                    <a:cubicBezTo>
                      <a:pt x="40" y="76"/>
                      <a:pt x="942" y="452"/>
                      <a:pt x="2018" y="452"/>
                    </a:cubicBezTo>
                    <a:cubicBezTo>
                      <a:pt x="2029" y="452"/>
                      <a:pt x="2040" y="452"/>
                      <a:pt x="2051" y="452"/>
                    </a:cubicBezTo>
                    <a:cubicBezTo>
                      <a:pt x="2323" y="452"/>
                      <a:pt x="2594" y="423"/>
                      <a:pt x="2861" y="368"/>
                    </a:cubicBezTo>
                    <a:cubicBezTo>
                      <a:pt x="2907" y="359"/>
                      <a:pt x="2898" y="295"/>
                      <a:pt x="2857" y="295"/>
                    </a:cubicBezTo>
                    <a:cubicBezTo>
                      <a:pt x="2853" y="295"/>
                      <a:pt x="2850" y="295"/>
                      <a:pt x="2846" y="296"/>
                    </a:cubicBezTo>
                    <a:cubicBezTo>
                      <a:pt x="2568" y="356"/>
                      <a:pt x="2289" y="379"/>
                      <a:pt x="2021" y="379"/>
                    </a:cubicBezTo>
                    <a:cubicBezTo>
                      <a:pt x="961" y="379"/>
                      <a:pt x="69" y="8"/>
                      <a:pt x="57" y="4"/>
                    </a:cubicBezTo>
                    <a:cubicBezTo>
                      <a:pt x="53" y="2"/>
                      <a:pt x="48" y="1"/>
                      <a:pt x="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060;p44">
                <a:extLst>
                  <a:ext uri="{FF2B5EF4-FFF2-40B4-BE49-F238E27FC236}">
                    <a16:creationId xmlns:a16="http://schemas.microsoft.com/office/drawing/2014/main" id="{5993E214-2319-094D-AB50-5F38913565A4}"/>
                  </a:ext>
                </a:extLst>
              </p:cNvPr>
              <p:cNvSpPr/>
              <p:nvPr/>
            </p:nvSpPr>
            <p:spPr>
              <a:xfrm flipH="1">
                <a:off x="7578690" y="4120412"/>
                <a:ext cx="944389" cy="140933"/>
              </a:xfrm>
              <a:custGeom>
                <a:avLst/>
                <a:gdLst/>
                <a:ahLst/>
                <a:cxnLst/>
                <a:rect l="l" t="t" r="r" b="b"/>
                <a:pathLst>
                  <a:path w="3116" h="465" extrusionOk="0">
                    <a:moveTo>
                      <a:pt x="50" y="1"/>
                    </a:moveTo>
                    <a:cubicBezTo>
                      <a:pt x="15" y="1"/>
                      <a:pt x="0" y="55"/>
                      <a:pt x="37" y="73"/>
                    </a:cubicBezTo>
                    <a:cubicBezTo>
                      <a:pt x="50" y="78"/>
                      <a:pt x="1029" y="465"/>
                      <a:pt x="2189" y="465"/>
                    </a:cubicBezTo>
                    <a:cubicBezTo>
                      <a:pt x="2484" y="465"/>
                      <a:pt x="2779" y="437"/>
                      <a:pt x="3071" y="380"/>
                    </a:cubicBezTo>
                    <a:cubicBezTo>
                      <a:pt x="3116" y="373"/>
                      <a:pt x="3105" y="308"/>
                      <a:pt x="3065" y="308"/>
                    </a:cubicBezTo>
                    <a:cubicBezTo>
                      <a:pt x="3062" y="308"/>
                      <a:pt x="3060" y="308"/>
                      <a:pt x="3057" y="308"/>
                    </a:cubicBezTo>
                    <a:cubicBezTo>
                      <a:pt x="2763" y="366"/>
                      <a:pt x="2469" y="390"/>
                      <a:pt x="2185" y="390"/>
                    </a:cubicBezTo>
                    <a:cubicBezTo>
                      <a:pt x="1041" y="390"/>
                      <a:pt x="77" y="9"/>
                      <a:pt x="65" y="4"/>
                    </a:cubicBezTo>
                    <a:cubicBezTo>
                      <a:pt x="60" y="2"/>
                      <a:pt x="55" y="1"/>
                      <a:pt x="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061;p44">
                <a:extLst>
                  <a:ext uri="{FF2B5EF4-FFF2-40B4-BE49-F238E27FC236}">
                    <a16:creationId xmlns:a16="http://schemas.microsoft.com/office/drawing/2014/main" id="{09E4945C-7E47-CD4C-B34B-E3F7B6718F76}"/>
                  </a:ext>
                </a:extLst>
              </p:cNvPr>
              <p:cNvSpPr/>
              <p:nvPr/>
            </p:nvSpPr>
            <p:spPr>
              <a:xfrm flipH="1">
                <a:off x="7624455" y="4304686"/>
                <a:ext cx="1015007" cy="122748"/>
              </a:xfrm>
              <a:custGeom>
                <a:avLst/>
                <a:gdLst/>
                <a:ahLst/>
                <a:cxnLst/>
                <a:rect l="l" t="t" r="r" b="b"/>
                <a:pathLst>
                  <a:path w="3349" h="405" extrusionOk="0">
                    <a:moveTo>
                      <a:pt x="39" y="0"/>
                    </a:moveTo>
                    <a:cubicBezTo>
                      <a:pt x="24" y="0"/>
                      <a:pt x="11" y="10"/>
                      <a:pt x="5" y="25"/>
                    </a:cubicBezTo>
                    <a:cubicBezTo>
                      <a:pt x="0" y="45"/>
                      <a:pt x="10" y="65"/>
                      <a:pt x="30" y="72"/>
                    </a:cubicBezTo>
                    <a:cubicBezTo>
                      <a:pt x="726" y="288"/>
                      <a:pt x="1453" y="399"/>
                      <a:pt x="2184" y="404"/>
                    </a:cubicBezTo>
                    <a:cubicBezTo>
                      <a:pt x="2561" y="404"/>
                      <a:pt x="2935" y="367"/>
                      <a:pt x="3304" y="293"/>
                    </a:cubicBezTo>
                    <a:cubicBezTo>
                      <a:pt x="3348" y="284"/>
                      <a:pt x="3338" y="220"/>
                      <a:pt x="3298" y="220"/>
                    </a:cubicBezTo>
                    <a:cubicBezTo>
                      <a:pt x="3295" y="220"/>
                      <a:pt x="3292" y="220"/>
                      <a:pt x="3289" y="221"/>
                    </a:cubicBezTo>
                    <a:cubicBezTo>
                      <a:pt x="2915" y="299"/>
                      <a:pt x="2540" y="329"/>
                      <a:pt x="2184" y="329"/>
                    </a:cubicBezTo>
                    <a:cubicBezTo>
                      <a:pt x="1019" y="329"/>
                      <a:pt x="65" y="7"/>
                      <a:pt x="52" y="3"/>
                    </a:cubicBezTo>
                    <a:cubicBezTo>
                      <a:pt x="48" y="1"/>
                      <a:pt x="43" y="0"/>
                      <a:pt x="3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062;p44">
                <a:extLst>
                  <a:ext uri="{FF2B5EF4-FFF2-40B4-BE49-F238E27FC236}">
                    <a16:creationId xmlns:a16="http://schemas.microsoft.com/office/drawing/2014/main" id="{384A030D-5649-074E-B45E-5E737B180B13}"/>
                  </a:ext>
                </a:extLst>
              </p:cNvPr>
              <p:cNvSpPr/>
              <p:nvPr/>
            </p:nvSpPr>
            <p:spPr>
              <a:xfrm flipH="1">
                <a:off x="7673251" y="4513813"/>
                <a:ext cx="1110476" cy="102139"/>
              </a:xfrm>
              <a:custGeom>
                <a:avLst/>
                <a:gdLst/>
                <a:ahLst/>
                <a:cxnLst/>
                <a:rect l="l" t="t" r="r" b="b"/>
                <a:pathLst>
                  <a:path w="3664" h="337" extrusionOk="0">
                    <a:moveTo>
                      <a:pt x="40" y="1"/>
                    </a:moveTo>
                    <a:cubicBezTo>
                      <a:pt x="23" y="1"/>
                      <a:pt x="9" y="10"/>
                      <a:pt x="5" y="27"/>
                    </a:cubicBezTo>
                    <a:cubicBezTo>
                      <a:pt x="0" y="47"/>
                      <a:pt x="10" y="66"/>
                      <a:pt x="30" y="74"/>
                    </a:cubicBezTo>
                    <a:cubicBezTo>
                      <a:pt x="724" y="247"/>
                      <a:pt x="1440" y="337"/>
                      <a:pt x="2157" y="337"/>
                    </a:cubicBezTo>
                    <a:cubicBezTo>
                      <a:pt x="2168" y="337"/>
                      <a:pt x="2180" y="337"/>
                      <a:pt x="2192" y="337"/>
                    </a:cubicBezTo>
                    <a:cubicBezTo>
                      <a:pt x="2671" y="337"/>
                      <a:pt x="3150" y="287"/>
                      <a:pt x="3619" y="188"/>
                    </a:cubicBezTo>
                    <a:cubicBezTo>
                      <a:pt x="3663" y="176"/>
                      <a:pt x="3651" y="113"/>
                      <a:pt x="3610" y="113"/>
                    </a:cubicBezTo>
                    <a:cubicBezTo>
                      <a:pt x="3608" y="113"/>
                      <a:pt x="3605" y="113"/>
                      <a:pt x="3602" y="113"/>
                    </a:cubicBezTo>
                    <a:cubicBezTo>
                      <a:pt x="3108" y="223"/>
                      <a:pt x="2612" y="262"/>
                      <a:pt x="2154" y="262"/>
                    </a:cubicBezTo>
                    <a:cubicBezTo>
                      <a:pt x="985" y="262"/>
                      <a:pt x="62" y="5"/>
                      <a:pt x="50" y="2"/>
                    </a:cubicBezTo>
                    <a:cubicBezTo>
                      <a:pt x="46" y="1"/>
                      <a:pt x="43" y="1"/>
                      <a:pt x="4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063;p44">
                <a:extLst>
                  <a:ext uri="{FF2B5EF4-FFF2-40B4-BE49-F238E27FC236}">
                    <a16:creationId xmlns:a16="http://schemas.microsoft.com/office/drawing/2014/main" id="{017592E3-073F-AC46-A5A1-B51A671E3E04}"/>
                  </a:ext>
                </a:extLst>
              </p:cNvPr>
              <p:cNvSpPr/>
              <p:nvPr/>
            </p:nvSpPr>
            <p:spPr>
              <a:xfrm flipH="1">
                <a:off x="7375022" y="3516368"/>
                <a:ext cx="401275" cy="1333866"/>
              </a:xfrm>
              <a:custGeom>
                <a:avLst/>
                <a:gdLst/>
                <a:ahLst/>
                <a:cxnLst/>
                <a:rect l="l" t="t" r="r" b="b"/>
                <a:pathLst>
                  <a:path w="1324" h="4401" extrusionOk="0">
                    <a:moveTo>
                      <a:pt x="1283" y="0"/>
                    </a:moveTo>
                    <a:cubicBezTo>
                      <a:pt x="1266" y="0"/>
                      <a:pt x="1251" y="12"/>
                      <a:pt x="1247" y="28"/>
                    </a:cubicBezTo>
                    <a:lnTo>
                      <a:pt x="0" y="4401"/>
                    </a:lnTo>
                    <a:lnTo>
                      <a:pt x="77" y="4401"/>
                    </a:lnTo>
                    <a:lnTo>
                      <a:pt x="1319" y="48"/>
                    </a:lnTo>
                    <a:cubicBezTo>
                      <a:pt x="1324" y="28"/>
                      <a:pt x="1311" y="9"/>
                      <a:pt x="1292" y="1"/>
                    </a:cubicBezTo>
                    <a:cubicBezTo>
                      <a:pt x="1289" y="0"/>
                      <a:pt x="1286" y="0"/>
                      <a:pt x="12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064;p44">
                <a:extLst>
                  <a:ext uri="{FF2B5EF4-FFF2-40B4-BE49-F238E27FC236}">
                    <a16:creationId xmlns:a16="http://schemas.microsoft.com/office/drawing/2014/main" id="{5EDD05B6-0FFD-C44B-BFA1-8C0EFB9244BF}"/>
                  </a:ext>
                </a:extLst>
              </p:cNvPr>
              <p:cNvSpPr/>
              <p:nvPr/>
            </p:nvSpPr>
            <p:spPr>
              <a:xfrm flipH="1">
                <a:off x="7553838" y="3518187"/>
                <a:ext cx="471286" cy="1332048"/>
              </a:xfrm>
              <a:custGeom>
                <a:avLst/>
                <a:gdLst/>
                <a:ahLst/>
                <a:cxnLst/>
                <a:rect l="l" t="t" r="r" b="b"/>
                <a:pathLst>
                  <a:path w="1555" h="4395" extrusionOk="0">
                    <a:moveTo>
                      <a:pt x="1514" y="0"/>
                    </a:moveTo>
                    <a:cubicBezTo>
                      <a:pt x="1499" y="0"/>
                      <a:pt x="1484" y="11"/>
                      <a:pt x="1481" y="25"/>
                    </a:cubicBezTo>
                    <a:lnTo>
                      <a:pt x="1" y="4395"/>
                    </a:lnTo>
                    <a:lnTo>
                      <a:pt x="80" y="4395"/>
                    </a:lnTo>
                    <a:lnTo>
                      <a:pt x="1550" y="50"/>
                    </a:lnTo>
                    <a:cubicBezTo>
                      <a:pt x="1555" y="30"/>
                      <a:pt x="1545" y="10"/>
                      <a:pt x="1525" y="3"/>
                    </a:cubicBezTo>
                    <a:cubicBezTo>
                      <a:pt x="1522" y="1"/>
                      <a:pt x="1518" y="0"/>
                      <a:pt x="1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065;p44">
                <a:extLst>
                  <a:ext uri="{FF2B5EF4-FFF2-40B4-BE49-F238E27FC236}">
                    <a16:creationId xmlns:a16="http://schemas.microsoft.com/office/drawing/2014/main" id="{E4EAC2C4-91D9-F34B-8C14-66B94424C0D3}"/>
                  </a:ext>
                </a:extLst>
              </p:cNvPr>
              <p:cNvSpPr/>
              <p:nvPr/>
            </p:nvSpPr>
            <p:spPr>
              <a:xfrm flipH="1">
                <a:off x="7725077" y="3495456"/>
                <a:ext cx="596760" cy="1354779"/>
              </a:xfrm>
              <a:custGeom>
                <a:avLst/>
                <a:gdLst/>
                <a:ahLst/>
                <a:cxnLst/>
                <a:rect l="l" t="t" r="r" b="b"/>
                <a:pathLst>
                  <a:path w="1969" h="4470" extrusionOk="0">
                    <a:moveTo>
                      <a:pt x="1929" y="0"/>
                    </a:moveTo>
                    <a:cubicBezTo>
                      <a:pt x="1915" y="0"/>
                      <a:pt x="1902" y="8"/>
                      <a:pt x="1894" y="23"/>
                    </a:cubicBezTo>
                    <a:lnTo>
                      <a:pt x="1" y="4470"/>
                    </a:lnTo>
                    <a:lnTo>
                      <a:pt x="80" y="4470"/>
                    </a:lnTo>
                    <a:lnTo>
                      <a:pt x="1961" y="53"/>
                    </a:lnTo>
                    <a:cubicBezTo>
                      <a:pt x="1969" y="33"/>
                      <a:pt x="1961" y="13"/>
                      <a:pt x="1944" y="3"/>
                    </a:cubicBezTo>
                    <a:cubicBezTo>
                      <a:pt x="1939" y="1"/>
                      <a:pt x="1934" y="0"/>
                      <a:pt x="192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066;p44">
                <a:extLst>
                  <a:ext uri="{FF2B5EF4-FFF2-40B4-BE49-F238E27FC236}">
                    <a16:creationId xmlns:a16="http://schemas.microsoft.com/office/drawing/2014/main" id="{A8F50439-1793-A340-A3E8-1481DE915136}"/>
                  </a:ext>
                </a:extLst>
              </p:cNvPr>
              <p:cNvSpPr/>
              <p:nvPr/>
            </p:nvSpPr>
            <p:spPr>
              <a:xfrm flipH="1">
                <a:off x="7888739" y="3495759"/>
                <a:ext cx="758300" cy="1354476"/>
              </a:xfrm>
              <a:custGeom>
                <a:avLst/>
                <a:gdLst/>
                <a:ahLst/>
                <a:cxnLst/>
                <a:rect l="l" t="t" r="r" b="b"/>
                <a:pathLst>
                  <a:path w="2502" h="4469" extrusionOk="0">
                    <a:moveTo>
                      <a:pt x="2460" y="0"/>
                    </a:moveTo>
                    <a:cubicBezTo>
                      <a:pt x="2447" y="0"/>
                      <a:pt x="2434" y="8"/>
                      <a:pt x="2427" y="20"/>
                    </a:cubicBezTo>
                    <a:lnTo>
                      <a:pt x="0" y="4469"/>
                    </a:lnTo>
                    <a:lnTo>
                      <a:pt x="85" y="4469"/>
                    </a:lnTo>
                    <a:lnTo>
                      <a:pt x="2491" y="54"/>
                    </a:lnTo>
                    <a:cubicBezTo>
                      <a:pt x="2501" y="37"/>
                      <a:pt x="2496" y="15"/>
                      <a:pt x="2477" y="5"/>
                    </a:cubicBezTo>
                    <a:cubicBezTo>
                      <a:pt x="2471" y="2"/>
                      <a:pt x="2465" y="0"/>
                      <a:pt x="24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067;p44">
                <a:extLst>
                  <a:ext uri="{FF2B5EF4-FFF2-40B4-BE49-F238E27FC236}">
                    <a16:creationId xmlns:a16="http://schemas.microsoft.com/office/drawing/2014/main" id="{AAD48C54-9AA4-B74B-83ED-8BC60AE82538}"/>
                  </a:ext>
                </a:extLst>
              </p:cNvPr>
              <p:cNvSpPr/>
              <p:nvPr/>
            </p:nvSpPr>
            <p:spPr>
              <a:xfrm flipH="1">
                <a:off x="8059371" y="3495456"/>
                <a:ext cx="957422" cy="1354779"/>
              </a:xfrm>
              <a:custGeom>
                <a:avLst/>
                <a:gdLst/>
                <a:ahLst/>
                <a:cxnLst/>
                <a:rect l="l" t="t" r="r" b="b"/>
                <a:pathLst>
                  <a:path w="3159" h="4470" extrusionOk="0">
                    <a:moveTo>
                      <a:pt x="3120" y="1"/>
                    </a:moveTo>
                    <a:cubicBezTo>
                      <a:pt x="3107" y="1"/>
                      <a:pt x="3095" y="7"/>
                      <a:pt x="3087" y="18"/>
                    </a:cubicBezTo>
                    <a:lnTo>
                      <a:pt x="1" y="4470"/>
                    </a:lnTo>
                    <a:lnTo>
                      <a:pt x="90" y="4470"/>
                    </a:lnTo>
                    <a:lnTo>
                      <a:pt x="3146" y="58"/>
                    </a:lnTo>
                    <a:cubicBezTo>
                      <a:pt x="3159" y="40"/>
                      <a:pt x="3156" y="18"/>
                      <a:pt x="3139" y="6"/>
                    </a:cubicBezTo>
                    <a:cubicBezTo>
                      <a:pt x="3133" y="2"/>
                      <a:pt x="3126" y="1"/>
                      <a:pt x="312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1068;p44">
              <a:extLst>
                <a:ext uri="{FF2B5EF4-FFF2-40B4-BE49-F238E27FC236}">
                  <a16:creationId xmlns:a16="http://schemas.microsoft.com/office/drawing/2014/main" id="{AAC51D72-E581-3B42-97E9-AE18F9377486}"/>
                </a:ext>
              </a:extLst>
            </p:cNvPr>
            <p:cNvSpPr/>
            <p:nvPr/>
          </p:nvSpPr>
          <p:spPr>
            <a:xfrm flipH="1">
              <a:off x="6429118" y="3493334"/>
              <a:ext cx="1544180" cy="95774"/>
            </a:xfrm>
            <a:custGeom>
              <a:avLst/>
              <a:gdLst/>
              <a:ahLst/>
              <a:cxnLst/>
              <a:rect l="l" t="t" r="r" b="b"/>
              <a:pathLst>
                <a:path w="5095" h="316" extrusionOk="0">
                  <a:moveTo>
                    <a:pt x="1" y="0"/>
                  </a:moveTo>
                  <a:lnTo>
                    <a:pt x="1" y="315"/>
                  </a:lnTo>
                  <a:lnTo>
                    <a:pt x="5095" y="315"/>
                  </a:lnTo>
                  <a:lnTo>
                    <a:pt x="5095" y="0"/>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69;p44">
              <a:extLst>
                <a:ext uri="{FF2B5EF4-FFF2-40B4-BE49-F238E27FC236}">
                  <a16:creationId xmlns:a16="http://schemas.microsoft.com/office/drawing/2014/main" id="{242AE5AF-0C02-B64E-981A-397D1033A762}"/>
                </a:ext>
              </a:extLst>
            </p:cNvPr>
            <p:cNvSpPr/>
            <p:nvPr/>
          </p:nvSpPr>
          <p:spPr>
            <a:xfrm flipH="1">
              <a:off x="7474735" y="2868075"/>
              <a:ext cx="423399" cy="547973"/>
            </a:xfrm>
            <a:custGeom>
              <a:avLst/>
              <a:gdLst/>
              <a:ahLst/>
              <a:cxnLst/>
              <a:rect l="l" t="t" r="r" b="b"/>
              <a:pathLst>
                <a:path w="1397" h="1808" extrusionOk="0">
                  <a:moveTo>
                    <a:pt x="194" y="1"/>
                  </a:moveTo>
                  <a:cubicBezTo>
                    <a:pt x="194" y="1"/>
                    <a:pt x="1" y="197"/>
                    <a:pt x="60" y="395"/>
                  </a:cubicBezTo>
                  <a:cubicBezTo>
                    <a:pt x="120" y="591"/>
                    <a:pt x="1322" y="1798"/>
                    <a:pt x="1322" y="1798"/>
                  </a:cubicBezTo>
                  <a:lnTo>
                    <a:pt x="1396" y="1808"/>
                  </a:lnTo>
                  <a:lnTo>
                    <a:pt x="1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70;p44">
              <a:extLst>
                <a:ext uri="{FF2B5EF4-FFF2-40B4-BE49-F238E27FC236}">
                  <a16:creationId xmlns:a16="http://schemas.microsoft.com/office/drawing/2014/main" id="{64676731-1131-7A40-B806-05418ED2E17E}"/>
                </a:ext>
              </a:extLst>
            </p:cNvPr>
            <p:cNvSpPr/>
            <p:nvPr/>
          </p:nvSpPr>
          <p:spPr>
            <a:xfrm flipH="1">
              <a:off x="7610211" y="2868075"/>
              <a:ext cx="287924" cy="364002"/>
            </a:xfrm>
            <a:custGeom>
              <a:avLst/>
              <a:gdLst/>
              <a:ahLst/>
              <a:cxnLst/>
              <a:rect l="l" t="t" r="r" b="b"/>
              <a:pathLst>
                <a:path w="950" h="1201" extrusionOk="0">
                  <a:moveTo>
                    <a:pt x="194" y="1"/>
                  </a:moveTo>
                  <a:cubicBezTo>
                    <a:pt x="194" y="1"/>
                    <a:pt x="1" y="197"/>
                    <a:pt x="60" y="395"/>
                  </a:cubicBezTo>
                  <a:cubicBezTo>
                    <a:pt x="90" y="497"/>
                    <a:pt x="427" y="866"/>
                    <a:pt x="744" y="1201"/>
                  </a:cubicBezTo>
                  <a:cubicBezTo>
                    <a:pt x="809" y="1173"/>
                    <a:pt x="878" y="1151"/>
                    <a:pt x="950" y="1139"/>
                  </a:cubicBezTo>
                  <a:lnTo>
                    <a:pt x="1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71;p44">
              <a:extLst>
                <a:ext uri="{FF2B5EF4-FFF2-40B4-BE49-F238E27FC236}">
                  <a16:creationId xmlns:a16="http://schemas.microsoft.com/office/drawing/2014/main" id="{16A7F3CF-B75F-0B48-89B5-EB635EAF8B57}"/>
                </a:ext>
              </a:extLst>
            </p:cNvPr>
            <p:cNvSpPr/>
            <p:nvPr/>
          </p:nvSpPr>
          <p:spPr>
            <a:xfrm flipH="1">
              <a:off x="7856613" y="2859285"/>
              <a:ext cx="299137" cy="559187"/>
            </a:xfrm>
            <a:custGeom>
              <a:avLst/>
              <a:gdLst/>
              <a:ahLst/>
              <a:cxnLst/>
              <a:rect l="l" t="t" r="r" b="b"/>
              <a:pathLst>
                <a:path w="987" h="1845" extrusionOk="0">
                  <a:moveTo>
                    <a:pt x="243" y="0"/>
                  </a:moveTo>
                  <a:cubicBezTo>
                    <a:pt x="243" y="0"/>
                    <a:pt x="0" y="201"/>
                    <a:pt x="10" y="402"/>
                  </a:cubicBezTo>
                  <a:cubicBezTo>
                    <a:pt x="23" y="603"/>
                    <a:pt x="915" y="1834"/>
                    <a:pt x="915" y="1834"/>
                  </a:cubicBezTo>
                  <a:lnTo>
                    <a:pt x="987" y="1844"/>
                  </a:lnTo>
                  <a:lnTo>
                    <a:pt x="24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72;p44">
              <a:extLst>
                <a:ext uri="{FF2B5EF4-FFF2-40B4-BE49-F238E27FC236}">
                  <a16:creationId xmlns:a16="http://schemas.microsoft.com/office/drawing/2014/main" id="{79E226A9-31D5-1546-91B5-BB2D23C9FB3E}"/>
                </a:ext>
              </a:extLst>
            </p:cNvPr>
            <p:cNvSpPr/>
            <p:nvPr/>
          </p:nvSpPr>
          <p:spPr>
            <a:xfrm flipH="1">
              <a:off x="7893285" y="2859285"/>
              <a:ext cx="262465" cy="469778"/>
            </a:xfrm>
            <a:custGeom>
              <a:avLst/>
              <a:gdLst/>
              <a:ahLst/>
              <a:cxnLst/>
              <a:rect l="l" t="t" r="r" b="b"/>
              <a:pathLst>
                <a:path w="866" h="1550" extrusionOk="0">
                  <a:moveTo>
                    <a:pt x="243" y="0"/>
                  </a:moveTo>
                  <a:cubicBezTo>
                    <a:pt x="243" y="0"/>
                    <a:pt x="0" y="201"/>
                    <a:pt x="10" y="404"/>
                  </a:cubicBezTo>
                  <a:cubicBezTo>
                    <a:pt x="18" y="543"/>
                    <a:pt x="444" y="1173"/>
                    <a:pt x="709" y="1549"/>
                  </a:cubicBezTo>
                  <a:cubicBezTo>
                    <a:pt x="749" y="1544"/>
                    <a:pt x="789" y="1542"/>
                    <a:pt x="831" y="1542"/>
                  </a:cubicBezTo>
                  <a:lnTo>
                    <a:pt x="865" y="1542"/>
                  </a:lnTo>
                  <a:lnTo>
                    <a:pt x="24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73;p44">
              <a:extLst>
                <a:ext uri="{FF2B5EF4-FFF2-40B4-BE49-F238E27FC236}">
                  <a16:creationId xmlns:a16="http://schemas.microsoft.com/office/drawing/2014/main" id="{40DE2795-B0B0-0B46-B84E-48DDE50B0F2C}"/>
                </a:ext>
              </a:extLst>
            </p:cNvPr>
            <p:cNvSpPr/>
            <p:nvPr/>
          </p:nvSpPr>
          <p:spPr>
            <a:xfrm flipH="1">
              <a:off x="7779025" y="3379375"/>
              <a:ext cx="146083" cy="59404"/>
            </a:xfrm>
            <a:custGeom>
              <a:avLst/>
              <a:gdLst/>
              <a:ahLst/>
              <a:cxnLst/>
              <a:rect l="l" t="t" r="r" b="b"/>
              <a:pathLst>
                <a:path w="482" h="196" extrusionOk="0">
                  <a:moveTo>
                    <a:pt x="192" y="0"/>
                  </a:moveTo>
                  <a:cubicBezTo>
                    <a:pt x="178" y="0"/>
                    <a:pt x="163" y="2"/>
                    <a:pt x="149" y="7"/>
                  </a:cubicBezTo>
                  <a:cubicBezTo>
                    <a:pt x="0" y="57"/>
                    <a:pt x="95" y="195"/>
                    <a:pt x="95" y="195"/>
                  </a:cubicBezTo>
                  <a:lnTo>
                    <a:pt x="481" y="195"/>
                  </a:lnTo>
                  <a:cubicBezTo>
                    <a:pt x="481" y="195"/>
                    <a:pt x="333" y="0"/>
                    <a:pt x="1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74;p44">
              <a:extLst>
                <a:ext uri="{FF2B5EF4-FFF2-40B4-BE49-F238E27FC236}">
                  <a16:creationId xmlns:a16="http://schemas.microsoft.com/office/drawing/2014/main" id="{9BD8E1B8-891D-8E49-A57D-202C09230573}"/>
                </a:ext>
              </a:extLst>
            </p:cNvPr>
            <p:cNvSpPr/>
            <p:nvPr/>
          </p:nvSpPr>
          <p:spPr>
            <a:xfrm flipH="1">
              <a:off x="7374113" y="3380587"/>
              <a:ext cx="166996" cy="55767"/>
            </a:xfrm>
            <a:custGeom>
              <a:avLst/>
              <a:gdLst/>
              <a:ahLst/>
              <a:cxnLst/>
              <a:rect l="l" t="t" r="r" b="b"/>
              <a:pathLst>
                <a:path w="551" h="184" extrusionOk="0">
                  <a:moveTo>
                    <a:pt x="202" y="1"/>
                  </a:moveTo>
                  <a:cubicBezTo>
                    <a:pt x="185" y="1"/>
                    <a:pt x="169" y="3"/>
                    <a:pt x="154" y="8"/>
                  </a:cubicBezTo>
                  <a:cubicBezTo>
                    <a:pt x="0" y="60"/>
                    <a:pt x="92" y="184"/>
                    <a:pt x="92" y="184"/>
                  </a:cubicBezTo>
                  <a:lnTo>
                    <a:pt x="550" y="184"/>
                  </a:lnTo>
                  <a:cubicBezTo>
                    <a:pt x="550" y="184"/>
                    <a:pt x="355" y="1"/>
                    <a:pt x="2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75;p44">
              <a:extLst>
                <a:ext uri="{FF2B5EF4-FFF2-40B4-BE49-F238E27FC236}">
                  <a16:creationId xmlns:a16="http://schemas.microsoft.com/office/drawing/2014/main" id="{B63E3F0E-2033-9547-9781-6EF7B1EAE886}"/>
                </a:ext>
              </a:extLst>
            </p:cNvPr>
            <p:cNvSpPr/>
            <p:nvPr/>
          </p:nvSpPr>
          <p:spPr>
            <a:xfrm flipH="1">
              <a:off x="7916622" y="1872146"/>
              <a:ext cx="811642" cy="1117465"/>
            </a:xfrm>
            <a:custGeom>
              <a:avLst/>
              <a:gdLst/>
              <a:ahLst/>
              <a:cxnLst/>
              <a:rect l="l" t="t" r="r" b="b"/>
              <a:pathLst>
                <a:path w="2678" h="3687" extrusionOk="0">
                  <a:moveTo>
                    <a:pt x="1919" y="1"/>
                  </a:moveTo>
                  <a:cubicBezTo>
                    <a:pt x="1771" y="1"/>
                    <a:pt x="1619" y="107"/>
                    <a:pt x="1619" y="107"/>
                  </a:cubicBezTo>
                  <a:cubicBezTo>
                    <a:pt x="1508" y="84"/>
                    <a:pt x="1396" y="73"/>
                    <a:pt x="1285" y="73"/>
                  </a:cubicBezTo>
                  <a:cubicBezTo>
                    <a:pt x="1212" y="73"/>
                    <a:pt x="1139" y="78"/>
                    <a:pt x="1066" y="87"/>
                  </a:cubicBezTo>
                  <a:cubicBezTo>
                    <a:pt x="747" y="124"/>
                    <a:pt x="759" y="320"/>
                    <a:pt x="759" y="320"/>
                  </a:cubicBezTo>
                  <a:cubicBezTo>
                    <a:pt x="759" y="320"/>
                    <a:pt x="429" y="322"/>
                    <a:pt x="214" y="754"/>
                  </a:cubicBezTo>
                  <a:cubicBezTo>
                    <a:pt x="1" y="1185"/>
                    <a:pt x="464" y="1403"/>
                    <a:pt x="464" y="1403"/>
                  </a:cubicBezTo>
                  <a:cubicBezTo>
                    <a:pt x="283" y="1487"/>
                    <a:pt x="201" y="1760"/>
                    <a:pt x="196" y="2107"/>
                  </a:cubicBezTo>
                  <a:cubicBezTo>
                    <a:pt x="189" y="2452"/>
                    <a:pt x="709" y="2657"/>
                    <a:pt x="709" y="2657"/>
                  </a:cubicBezTo>
                  <a:cubicBezTo>
                    <a:pt x="536" y="3400"/>
                    <a:pt x="980" y="3687"/>
                    <a:pt x="1407" y="3687"/>
                  </a:cubicBezTo>
                  <a:cubicBezTo>
                    <a:pt x="1690" y="3687"/>
                    <a:pt x="1966" y="3561"/>
                    <a:pt x="2050" y="3359"/>
                  </a:cubicBezTo>
                  <a:cubicBezTo>
                    <a:pt x="2050" y="3359"/>
                    <a:pt x="2526" y="3190"/>
                    <a:pt x="2616" y="2427"/>
                  </a:cubicBezTo>
                  <a:cubicBezTo>
                    <a:pt x="2678" y="1884"/>
                    <a:pt x="2259" y="1403"/>
                    <a:pt x="2259" y="1403"/>
                  </a:cubicBezTo>
                  <a:cubicBezTo>
                    <a:pt x="2259" y="1403"/>
                    <a:pt x="2578" y="1083"/>
                    <a:pt x="2514" y="878"/>
                  </a:cubicBezTo>
                  <a:cubicBezTo>
                    <a:pt x="2450" y="669"/>
                    <a:pt x="2326" y="645"/>
                    <a:pt x="2326" y="645"/>
                  </a:cubicBezTo>
                  <a:cubicBezTo>
                    <a:pt x="2326" y="645"/>
                    <a:pt x="2432" y="407"/>
                    <a:pt x="2308" y="288"/>
                  </a:cubicBezTo>
                  <a:cubicBezTo>
                    <a:pt x="2250" y="233"/>
                    <a:pt x="2206" y="218"/>
                    <a:pt x="2176" y="218"/>
                  </a:cubicBezTo>
                  <a:cubicBezTo>
                    <a:pt x="2141" y="218"/>
                    <a:pt x="2125" y="238"/>
                    <a:pt x="2125" y="238"/>
                  </a:cubicBezTo>
                  <a:cubicBezTo>
                    <a:pt x="2125" y="238"/>
                    <a:pt x="2132" y="37"/>
                    <a:pt x="1969" y="5"/>
                  </a:cubicBezTo>
                  <a:cubicBezTo>
                    <a:pt x="1952" y="2"/>
                    <a:pt x="1936" y="1"/>
                    <a:pt x="19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76;p44">
              <a:extLst>
                <a:ext uri="{FF2B5EF4-FFF2-40B4-BE49-F238E27FC236}">
                  <a16:creationId xmlns:a16="http://schemas.microsoft.com/office/drawing/2014/main" id="{B0A07C3F-4DE0-7844-B51B-9E4A8DC88757}"/>
                </a:ext>
              </a:extLst>
            </p:cNvPr>
            <p:cNvSpPr/>
            <p:nvPr/>
          </p:nvSpPr>
          <p:spPr>
            <a:xfrm flipH="1">
              <a:off x="7916622" y="1872146"/>
              <a:ext cx="754663" cy="1117162"/>
            </a:xfrm>
            <a:custGeom>
              <a:avLst/>
              <a:gdLst/>
              <a:ahLst/>
              <a:cxnLst/>
              <a:rect l="l" t="t" r="r" b="b"/>
              <a:pathLst>
                <a:path w="2490" h="3686" extrusionOk="0">
                  <a:moveTo>
                    <a:pt x="1730" y="1"/>
                  </a:moveTo>
                  <a:cubicBezTo>
                    <a:pt x="1719" y="1"/>
                    <a:pt x="1708" y="2"/>
                    <a:pt x="1696" y="3"/>
                  </a:cubicBezTo>
                  <a:cubicBezTo>
                    <a:pt x="1815" y="184"/>
                    <a:pt x="1937" y="446"/>
                    <a:pt x="1900" y="739"/>
                  </a:cubicBezTo>
                  <a:cubicBezTo>
                    <a:pt x="1798" y="1512"/>
                    <a:pt x="1248" y="1723"/>
                    <a:pt x="1248" y="1723"/>
                  </a:cubicBezTo>
                  <a:cubicBezTo>
                    <a:pt x="1141" y="1952"/>
                    <a:pt x="769" y="2110"/>
                    <a:pt x="411" y="2110"/>
                  </a:cubicBezTo>
                  <a:cubicBezTo>
                    <a:pt x="270" y="2110"/>
                    <a:pt x="130" y="2085"/>
                    <a:pt x="11" y="2030"/>
                  </a:cubicBezTo>
                  <a:cubicBezTo>
                    <a:pt x="8" y="2055"/>
                    <a:pt x="8" y="2080"/>
                    <a:pt x="8" y="2105"/>
                  </a:cubicBezTo>
                  <a:cubicBezTo>
                    <a:pt x="1" y="2452"/>
                    <a:pt x="521" y="2657"/>
                    <a:pt x="521" y="2657"/>
                  </a:cubicBezTo>
                  <a:cubicBezTo>
                    <a:pt x="349" y="3400"/>
                    <a:pt x="792" y="3686"/>
                    <a:pt x="1219" y="3686"/>
                  </a:cubicBezTo>
                  <a:cubicBezTo>
                    <a:pt x="1502" y="3686"/>
                    <a:pt x="1778" y="3560"/>
                    <a:pt x="1862" y="3359"/>
                  </a:cubicBezTo>
                  <a:cubicBezTo>
                    <a:pt x="1862" y="3359"/>
                    <a:pt x="2338" y="3190"/>
                    <a:pt x="2428" y="2424"/>
                  </a:cubicBezTo>
                  <a:cubicBezTo>
                    <a:pt x="2490" y="1884"/>
                    <a:pt x="2068" y="1403"/>
                    <a:pt x="2068" y="1403"/>
                  </a:cubicBezTo>
                  <a:cubicBezTo>
                    <a:pt x="2068" y="1403"/>
                    <a:pt x="2388" y="1083"/>
                    <a:pt x="2326" y="878"/>
                  </a:cubicBezTo>
                  <a:cubicBezTo>
                    <a:pt x="2264" y="669"/>
                    <a:pt x="2138" y="645"/>
                    <a:pt x="2138" y="645"/>
                  </a:cubicBezTo>
                  <a:cubicBezTo>
                    <a:pt x="2138" y="645"/>
                    <a:pt x="2244" y="407"/>
                    <a:pt x="2118" y="288"/>
                  </a:cubicBezTo>
                  <a:cubicBezTo>
                    <a:pt x="2061" y="233"/>
                    <a:pt x="2018" y="218"/>
                    <a:pt x="1988" y="218"/>
                  </a:cubicBezTo>
                  <a:cubicBezTo>
                    <a:pt x="1953" y="218"/>
                    <a:pt x="1937" y="238"/>
                    <a:pt x="1937" y="238"/>
                  </a:cubicBezTo>
                  <a:cubicBezTo>
                    <a:pt x="1937" y="238"/>
                    <a:pt x="1944" y="37"/>
                    <a:pt x="1781" y="5"/>
                  </a:cubicBezTo>
                  <a:cubicBezTo>
                    <a:pt x="1763" y="2"/>
                    <a:pt x="1747" y="1"/>
                    <a:pt x="173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77;p44">
              <a:extLst>
                <a:ext uri="{FF2B5EF4-FFF2-40B4-BE49-F238E27FC236}">
                  <a16:creationId xmlns:a16="http://schemas.microsoft.com/office/drawing/2014/main" id="{A482C704-BE7B-4F4A-A4A5-0F579E23F2C3}"/>
                </a:ext>
              </a:extLst>
            </p:cNvPr>
            <p:cNvSpPr/>
            <p:nvPr/>
          </p:nvSpPr>
          <p:spPr>
            <a:xfrm flipH="1">
              <a:off x="7723562" y="2294946"/>
              <a:ext cx="427642" cy="271562"/>
            </a:xfrm>
            <a:custGeom>
              <a:avLst/>
              <a:gdLst/>
              <a:ahLst/>
              <a:cxnLst/>
              <a:rect l="l" t="t" r="r" b="b"/>
              <a:pathLst>
                <a:path w="1411" h="896" extrusionOk="0">
                  <a:moveTo>
                    <a:pt x="1411" y="1"/>
                  </a:moveTo>
                  <a:lnTo>
                    <a:pt x="1351" y="8"/>
                  </a:lnTo>
                  <a:cubicBezTo>
                    <a:pt x="1351" y="8"/>
                    <a:pt x="883" y="576"/>
                    <a:pt x="836" y="588"/>
                  </a:cubicBezTo>
                  <a:cubicBezTo>
                    <a:pt x="795" y="599"/>
                    <a:pt x="464" y="668"/>
                    <a:pt x="144" y="668"/>
                  </a:cubicBezTo>
                  <a:cubicBezTo>
                    <a:pt x="95" y="668"/>
                    <a:pt x="47" y="666"/>
                    <a:pt x="0" y="662"/>
                  </a:cubicBezTo>
                  <a:lnTo>
                    <a:pt x="0" y="662"/>
                  </a:lnTo>
                  <a:lnTo>
                    <a:pt x="248" y="895"/>
                  </a:lnTo>
                  <a:cubicBezTo>
                    <a:pt x="248" y="895"/>
                    <a:pt x="855" y="809"/>
                    <a:pt x="945" y="729"/>
                  </a:cubicBezTo>
                  <a:cubicBezTo>
                    <a:pt x="1031" y="650"/>
                    <a:pt x="1411" y="1"/>
                    <a:pt x="14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78;p44">
              <a:extLst>
                <a:ext uri="{FF2B5EF4-FFF2-40B4-BE49-F238E27FC236}">
                  <a16:creationId xmlns:a16="http://schemas.microsoft.com/office/drawing/2014/main" id="{18611A23-1002-A543-952C-38393E55568A}"/>
                </a:ext>
              </a:extLst>
            </p:cNvPr>
            <p:cNvSpPr/>
            <p:nvPr/>
          </p:nvSpPr>
          <p:spPr>
            <a:xfrm flipH="1">
              <a:off x="7670826" y="2493465"/>
              <a:ext cx="690714" cy="805593"/>
            </a:xfrm>
            <a:custGeom>
              <a:avLst/>
              <a:gdLst/>
              <a:ahLst/>
              <a:cxnLst/>
              <a:rect l="l" t="t" r="r" b="b"/>
              <a:pathLst>
                <a:path w="2279" h="2658" extrusionOk="0">
                  <a:moveTo>
                    <a:pt x="674" y="0"/>
                  </a:moveTo>
                  <a:cubicBezTo>
                    <a:pt x="445" y="0"/>
                    <a:pt x="76" y="94"/>
                    <a:pt x="50" y="183"/>
                  </a:cubicBezTo>
                  <a:cubicBezTo>
                    <a:pt x="0" y="345"/>
                    <a:pt x="612" y="2657"/>
                    <a:pt x="612" y="2657"/>
                  </a:cubicBezTo>
                  <a:cubicBezTo>
                    <a:pt x="1220" y="2541"/>
                    <a:pt x="1792" y="2281"/>
                    <a:pt x="2278" y="1896"/>
                  </a:cubicBezTo>
                  <a:cubicBezTo>
                    <a:pt x="2278" y="1896"/>
                    <a:pt x="952" y="129"/>
                    <a:pt x="838" y="35"/>
                  </a:cubicBezTo>
                  <a:cubicBezTo>
                    <a:pt x="810" y="11"/>
                    <a:pt x="750" y="0"/>
                    <a:pt x="67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79;p44">
              <a:extLst>
                <a:ext uri="{FF2B5EF4-FFF2-40B4-BE49-F238E27FC236}">
                  <a16:creationId xmlns:a16="http://schemas.microsoft.com/office/drawing/2014/main" id="{FD8D48EE-5A0A-924A-997D-6E6F11FF344E}"/>
                </a:ext>
              </a:extLst>
            </p:cNvPr>
            <p:cNvSpPr/>
            <p:nvPr/>
          </p:nvSpPr>
          <p:spPr>
            <a:xfrm flipH="1">
              <a:off x="8011182" y="2922327"/>
              <a:ext cx="125171" cy="322480"/>
            </a:xfrm>
            <a:custGeom>
              <a:avLst/>
              <a:gdLst/>
              <a:ahLst/>
              <a:cxnLst/>
              <a:rect l="l" t="t" r="r" b="b"/>
              <a:pathLst>
                <a:path w="413" h="1064" extrusionOk="0">
                  <a:moveTo>
                    <a:pt x="1" y="0"/>
                  </a:moveTo>
                  <a:cubicBezTo>
                    <a:pt x="1" y="1"/>
                    <a:pt x="164" y="595"/>
                    <a:pt x="231" y="1064"/>
                  </a:cubicBezTo>
                  <a:lnTo>
                    <a:pt x="412" y="942"/>
                  </a:lnTo>
                  <a:cubicBezTo>
                    <a:pt x="343" y="640"/>
                    <a:pt x="1" y="1"/>
                    <a:pt x="1" y="0"/>
                  </a:cubicBez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0;p44">
              <a:extLst>
                <a:ext uri="{FF2B5EF4-FFF2-40B4-BE49-F238E27FC236}">
                  <a16:creationId xmlns:a16="http://schemas.microsoft.com/office/drawing/2014/main" id="{C2B2698F-E2BE-EF4A-AF9F-FD203C4DDBE2}"/>
                </a:ext>
              </a:extLst>
            </p:cNvPr>
            <p:cNvSpPr/>
            <p:nvPr/>
          </p:nvSpPr>
          <p:spPr>
            <a:xfrm flipH="1">
              <a:off x="8074222" y="3063563"/>
              <a:ext cx="92136" cy="225796"/>
            </a:xfrm>
            <a:custGeom>
              <a:avLst/>
              <a:gdLst/>
              <a:ahLst/>
              <a:cxnLst/>
              <a:rect l="l" t="t" r="r" b="b"/>
              <a:pathLst>
                <a:path w="304" h="745" extrusionOk="0">
                  <a:moveTo>
                    <a:pt x="1" y="0"/>
                  </a:moveTo>
                  <a:cubicBezTo>
                    <a:pt x="1" y="1"/>
                    <a:pt x="82" y="382"/>
                    <a:pt x="122" y="744"/>
                  </a:cubicBezTo>
                  <a:cubicBezTo>
                    <a:pt x="184" y="729"/>
                    <a:pt x="246" y="714"/>
                    <a:pt x="303" y="697"/>
                  </a:cubicBezTo>
                  <a:cubicBezTo>
                    <a:pt x="221" y="419"/>
                    <a:pt x="1" y="1"/>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1;p44">
              <a:extLst>
                <a:ext uri="{FF2B5EF4-FFF2-40B4-BE49-F238E27FC236}">
                  <a16:creationId xmlns:a16="http://schemas.microsoft.com/office/drawing/2014/main" id="{F57DC21C-F819-BC48-B0A4-9E7F940E8ED5}"/>
                </a:ext>
              </a:extLst>
            </p:cNvPr>
            <p:cNvSpPr/>
            <p:nvPr/>
          </p:nvSpPr>
          <p:spPr>
            <a:xfrm flipH="1">
              <a:off x="7671735" y="2493162"/>
              <a:ext cx="676469" cy="697696"/>
            </a:xfrm>
            <a:custGeom>
              <a:avLst/>
              <a:gdLst/>
              <a:ahLst/>
              <a:cxnLst/>
              <a:rect l="l" t="t" r="r" b="b"/>
              <a:pathLst>
                <a:path w="2232" h="2302" extrusionOk="0">
                  <a:moveTo>
                    <a:pt x="633" y="0"/>
                  </a:moveTo>
                  <a:cubicBezTo>
                    <a:pt x="403" y="0"/>
                    <a:pt x="31" y="95"/>
                    <a:pt x="3" y="184"/>
                  </a:cubicBezTo>
                  <a:cubicBezTo>
                    <a:pt x="1" y="207"/>
                    <a:pt x="1" y="232"/>
                    <a:pt x="3" y="254"/>
                  </a:cubicBezTo>
                  <a:cubicBezTo>
                    <a:pt x="358" y="291"/>
                    <a:pt x="858" y="745"/>
                    <a:pt x="1235" y="1404"/>
                  </a:cubicBezTo>
                  <a:cubicBezTo>
                    <a:pt x="1399" y="1684"/>
                    <a:pt x="1523" y="1987"/>
                    <a:pt x="1602" y="2301"/>
                  </a:cubicBezTo>
                  <a:cubicBezTo>
                    <a:pt x="1825" y="2190"/>
                    <a:pt x="2038" y="2053"/>
                    <a:pt x="2232" y="1897"/>
                  </a:cubicBezTo>
                  <a:cubicBezTo>
                    <a:pt x="2232" y="1897"/>
                    <a:pt x="908" y="130"/>
                    <a:pt x="794" y="33"/>
                  </a:cubicBezTo>
                  <a:cubicBezTo>
                    <a:pt x="766" y="10"/>
                    <a:pt x="707" y="0"/>
                    <a:pt x="633" y="0"/>
                  </a:cubicBezTo>
                  <a:close/>
                </a:path>
              </a:pathLst>
            </a:custGeom>
            <a:solidFill>
              <a:srgbClr val="6381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2;p44">
              <a:extLst>
                <a:ext uri="{FF2B5EF4-FFF2-40B4-BE49-F238E27FC236}">
                  <a16:creationId xmlns:a16="http://schemas.microsoft.com/office/drawing/2014/main" id="{6CDDEE9D-0C47-6A43-9B4C-70E10FB051FD}"/>
                </a:ext>
              </a:extLst>
            </p:cNvPr>
            <p:cNvSpPr/>
            <p:nvPr/>
          </p:nvSpPr>
          <p:spPr>
            <a:xfrm flipH="1">
              <a:off x="8202121" y="2437698"/>
              <a:ext cx="94863" cy="73346"/>
            </a:xfrm>
            <a:custGeom>
              <a:avLst/>
              <a:gdLst/>
              <a:ahLst/>
              <a:cxnLst/>
              <a:rect l="l" t="t" r="r" b="b"/>
              <a:pathLst>
                <a:path w="313" h="242" extrusionOk="0">
                  <a:moveTo>
                    <a:pt x="258" y="1"/>
                  </a:moveTo>
                  <a:lnTo>
                    <a:pt x="0" y="53"/>
                  </a:lnTo>
                  <a:lnTo>
                    <a:pt x="55" y="241"/>
                  </a:lnTo>
                  <a:lnTo>
                    <a:pt x="313" y="224"/>
                  </a:lnTo>
                  <a:lnTo>
                    <a:pt x="2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3;p44">
              <a:extLst>
                <a:ext uri="{FF2B5EF4-FFF2-40B4-BE49-F238E27FC236}">
                  <a16:creationId xmlns:a16="http://schemas.microsoft.com/office/drawing/2014/main" id="{95B1F421-1FC5-7945-9856-871B95E38CDE}"/>
                </a:ext>
              </a:extLst>
            </p:cNvPr>
            <p:cNvSpPr/>
            <p:nvPr/>
          </p:nvSpPr>
          <p:spPr>
            <a:xfrm flipH="1">
              <a:off x="8178784" y="2479826"/>
              <a:ext cx="119109" cy="44553"/>
            </a:xfrm>
            <a:custGeom>
              <a:avLst/>
              <a:gdLst/>
              <a:ahLst/>
              <a:cxnLst/>
              <a:rect l="l" t="t" r="r" b="b"/>
              <a:pathLst>
                <a:path w="393" h="147" extrusionOk="0">
                  <a:moveTo>
                    <a:pt x="353" y="0"/>
                  </a:moveTo>
                  <a:cubicBezTo>
                    <a:pt x="262" y="32"/>
                    <a:pt x="177" y="52"/>
                    <a:pt x="105" y="52"/>
                  </a:cubicBezTo>
                  <a:cubicBezTo>
                    <a:pt x="81" y="52"/>
                    <a:pt x="59" y="50"/>
                    <a:pt x="38" y="45"/>
                  </a:cubicBezTo>
                  <a:lnTo>
                    <a:pt x="1" y="127"/>
                  </a:lnTo>
                  <a:cubicBezTo>
                    <a:pt x="36" y="140"/>
                    <a:pt x="73" y="146"/>
                    <a:pt x="109" y="146"/>
                  </a:cubicBezTo>
                  <a:cubicBezTo>
                    <a:pt x="201" y="146"/>
                    <a:pt x="295" y="110"/>
                    <a:pt x="393" y="70"/>
                  </a:cubicBezTo>
                  <a:lnTo>
                    <a:pt x="3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4;p44">
              <a:extLst>
                <a:ext uri="{FF2B5EF4-FFF2-40B4-BE49-F238E27FC236}">
                  <a16:creationId xmlns:a16="http://schemas.microsoft.com/office/drawing/2014/main" id="{0F15349F-5163-4945-B4B9-47217FA1A5F9}"/>
                </a:ext>
              </a:extLst>
            </p:cNvPr>
            <p:cNvSpPr/>
            <p:nvPr/>
          </p:nvSpPr>
          <p:spPr>
            <a:xfrm flipH="1">
              <a:off x="7998453" y="2006108"/>
              <a:ext cx="489470" cy="460079"/>
            </a:xfrm>
            <a:custGeom>
              <a:avLst/>
              <a:gdLst/>
              <a:ahLst/>
              <a:cxnLst/>
              <a:rect l="l" t="t" r="r" b="b"/>
              <a:pathLst>
                <a:path w="1615" h="1518" extrusionOk="0">
                  <a:moveTo>
                    <a:pt x="899" y="1"/>
                  </a:moveTo>
                  <a:cubicBezTo>
                    <a:pt x="818" y="1"/>
                    <a:pt x="729" y="11"/>
                    <a:pt x="630" y="34"/>
                  </a:cubicBezTo>
                  <a:cubicBezTo>
                    <a:pt x="100" y="153"/>
                    <a:pt x="1" y="736"/>
                    <a:pt x="38" y="991"/>
                  </a:cubicBezTo>
                  <a:cubicBezTo>
                    <a:pt x="72" y="1207"/>
                    <a:pt x="235" y="1518"/>
                    <a:pt x="621" y="1518"/>
                  </a:cubicBezTo>
                  <a:cubicBezTo>
                    <a:pt x="686" y="1518"/>
                    <a:pt x="758" y="1509"/>
                    <a:pt x="836" y="1489"/>
                  </a:cubicBezTo>
                  <a:cubicBezTo>
                    <a:pt x="1443" y="1335"/>
                    <a:pt x="1614" y="887"/>
                    <a:pt x="1515" y="510"/>
                  </a:cubicBezTo>
                  <a:cubicBezTo>
                    <a:pt x="1433" y="204"/>
                    <a:pt x="1248" y="1"/>
                    <a:pt x="8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5;p44">
              <a:extLst>
                <a:ext uri="{FF2B5EF4-FFF2-40B4-BE49-F238E27FC236}">
                  <a16:creationId xmlns:a16="http://schemas.microsoft.com/office/drawing/2014/main" id="{3410A9AE-8329-8747-8572-9FADF63B47DF}"/>
                </a:ext>
              </a:extLst>
            </p:cNvPr>
            <p:cNvSpPr/>
            <p:nvPr/>
          </p:nvSpPr>
          <p:spPr>
            <a:xfrm flipH="1">
              <a:off x="8268798" y="2106732"/>
              <a:ext cx="126686" cy="97896"/>
            </a:xfrm>
            <a:custGeom>
              <a:avLst/>
              <a:gdLst/>
              <a:ahLst/>
              <a:cxnLst/>
              <a:rect l="l" t="t" r="r" b="b"/>
              <a:pathLst>
                <a:path w="418" h="323" extrusionOk="0">
                  <a:moveTo>
                    <a:pt x="327" y="1"/>
                  </a:moveTo>
                  <a:cubicBezTo>
                    <a:pt x="317" y="1"/>
                    <a:pt x="307" y="4"/>
                    <a:pt x="298" y="9"/>
                  </a:cubicBezTo>
                  <a:lnTo>
                    <a:pt x="45" y="148"/>
                  </a:lnTo>
                  <a:cubicBezTo>
                    <a:pt x="13" y="163"/>
                    <a:pt x="1" y="200"/>
                    <a:pt x="13" y="232"/>
                  </a:cubicBezTo>
                  <a:lnTo>
                    <a:pt x="40" y="292"/>
                  </a:lnTo>
                  <a:cubicBezTo>
                    <a:pt x="50" y="312"/>
                    <a:pt x="70" y="323"/>
                    <a:pt x="91" y="323"/>
                  </a:cubicBezTo>
                  <a:cubicBezTo>
                    <a:pt x="101" y="323"/>
                    <a:pt x="112" y="320"/>
                    <a:pt x="122" y="314"/>
                  </a:cubicBezTo>
                  <a:lnTo>
                    <a:pt x="375" y="175"/>
                  </a:lnTo>
                  <a:cubicBezTo>
                    <a:pt x="405" y="161"/>
                    <a:pt x="417" y="123"/>
                    <a:pt x="405" y="91"/>
                  </a:cubicBezTo>
                  <a:lnTo>
                    <a:pt x="377" y="32"/>
                  </a:lnTo>
                  <a:cubicBezTo>
                    <a:pt x="367" y="12"/>
                    <a:pt x="348" y="1"/>
                    <a:pt x="3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6;p44">
              <a:extLst>
                <a:ext uri="{FF2B5EF4-FFF2-40B4-BE49-F238E27FC236}">
                  <a16:creationId xmlns:a16="http://schemas.microsoft.com/office/drawing/2014/main" id="{2C9F4CDB-86B1-6D47-BF06-365D13DD4CA0}"/>
                </a:ext>
              </a:extLst>
            </p:cNvPr>
            <p:cNvSpPr/>
            <p:nvPr/>
          </p:nvSpPr>
          <p:spPr>
            <a:xfrm flipH="1">
              <a:off x="8021790" y="2097336"/>
              <a:ext cx="121837" cy="74558"/>
            </a:xfrm>
            <a:custGeom>
              <a:avLst/>
              <a:gdLst/>
              <a:ahLst/>
              <a:cxnLst/>
              <a:rect l="l" t="t" r="r" b="b"/>
              <a:pathLst>
                <a:path w="402" h="246" extrusionOk="0">
                  <a:moveTo>
                    <a:pt x="75" y="1"/>
                  </a:moveTo>
                  <a:cubicBezTo>
                    <a:pt x="49" y="1"/>
                    <a:pt x="26" y="19"/>
                    <a:pt x="20" y="45"/>
                  </a:cubicBezTo>
                  <a:lnTo>
                    <a:pt x="7" y="107"/>
                  </a:lnTo>
                  <a:cubicBezTo>
                    <a:pt x="0" y="140"/>
                    <a:pt x="20" y="169"/>
                    <a:pt x="52" y="179"/>
                  </a:cubicBezTo>
                  <a:lnTo>
                    <a:pt x="310" y="244"/>
                  </a:lnTo>
                  <a:cubicBezTo>
                    <a:pt x="314" y="245"/>
                    <a:pt x="319" y="245"/>
                    <a:pt x="324" y="245"/>
                  </a:cubicBezTo>
                  <a:cubicBezTo>
                    <a:pt x="351" y="245"/>
                    <a:pt x="375" y="227"/>
                    <a:pt x="382" y="202"/>
                  </a:cubicBezTo>
                  <a:lnTo>
                    <a:pt x="394" y="140"/>
                  </a:lnTo>
                  <a:cubicBezTo>
                    <a:pt x="402" y="107"/>
                    <a:pt x="382" y="75"/>
                    <a:pt x="350" y="68"/>
                  </a:cubicBezTo>
                  <a:lnTo>
                    <a:pt x="92" y="3"/>
                  </a:lnTo>
                  <a:cubicBezTo>
                    <a:pt x="86" y="1"/>
                    <a:pt x="80" y="1"/>
                    <a:pt x="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7;p44">
              <a:extLst>
                <a:ext uri="{FF2B5EF4-FFF2-40B4-BE49-F238E27FC236}">
                  <a16:creationId xmlns:a16="http://schemas.microsoft.com/office/drawing/2014/main" id="{6A2003F5-DE37-5B4A-BDA0-6AE724122CCC}"/>
                </a:ext>
              </a:extLst>
            </p:cNvPr>
            <p:cNvSpPr/>
            <p:nvPr/>
          </p:nvSpPr>
          <p:spPr>
            <a:xfrm flipH="1">
              <a:off x="8133625" y="2237966"/>
              <a:ext cx="82134" cy="67890"/>
            </a:xfrm>
            <a:custGeom>
              <a:avLst/>
              <a:gdLst/>
              <a:ahLst/>
              <a:cxnLst/>
              <a:rect l="l" t="t" r="r" b="b"/>
              <a:pathLst>
                <a:path w="271" h="224" extrusionOk="0">
                  <a:moveTo>
                    <a:pt x="117" y="0"/>
                  </a:moveTo>
                  <a:cubicBezTo>
                    <a:pt x="117" y="0"/>
                    <a:pt x="107" y="13"/>
                    <a:pt x="94" y="28"/>
                  </a:cubicBezTo>
                  <a:cubicBezTo>
                    <a:pt x="131" y="85"/>
                    <a:pt x="164" y="189"/>
                    <a:pt x="0" y="213"/>
                  </a:cubicBezTo>
                  <a:cubicBezTo>
                    <a:pt x="0" y="218"/>
                    <a:pt x="0" y="221"/>
                    <a:pt x="0" y="223"/>
                  </a:cubicBezTo>
                  <a:cubicBezTo>
                    <a:pt x="270" y="208"/>
                    <a:pt x="151" y="32"/>
                    <a:pt x="1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8;p44">
              <a:extLst>
                <a:ext uri="{FF2B5EF4-FFF2-40B4-BE49-F238E27FC236}">
                  <a16:creationId xmlns:a16="http://schemas.microsoft.com/office/drawing/2014/main" id="{6A0A4E58-56DB-5F45-8C3A-FB5676617D1D}"/>
                </a:ext>
              </a:extLst>
            </p:cNvPr>
            <p:cNvSpPr/>
            <p:nvPr/>
          </p:nvSpPr>
          <p:spPr>
            <a:xfrm flipH="1">
              <a:off x="8071495" y="2198869"/>
              <a:ext cx="60919" cy="36370"/>
            </a:xfrm>
            <a:custGeom>
              <a:avLst/>
              <a:gdLst/>
              <a:ahLst/>
              <a:cxnLst/>
              <a:rect l="l" t="t" r="r" b="b"/>
              <a:pathLst>
                <a:path w="201" h="120" extrusionOk="0">
                  <a:moveTo>
                    <a:pt x="102" y="0"/>
                  </a:moveTo>
                  <a:cubicBezTo>
                    <a:pt x="45" y="0"/>
                    <a:pt x="0" y="52"/>
                    <a:pt x="13" y="109"/>
                  </a:cubicBezTo>
                  <a:cubicBezTo>
                    <a:pt x="13" y="109"/>
                    <a:pt x="13" y="112"/>
                    <a:pt x="13" y="114"/>
                  </a:cubicBezTo>
                  <a:cubicBezTo>
                    <a:pt x="25" y="77"/>
                    <a:pt x="60" y="52"/>
                    <a:pt x="97" y="52"/>
                  </a:cubicBezTo>
                  <a:cubicBezTo>
                    <a:pt x="139" y="52"/>
                    <a:pt x="176" y="80"/>
                    <a:pt x="191" y="119"/>
                  </a:cubicBezTo>
                  <a:lnTo>
                    <a:pt x="191" y="109"/>
                  </a:lnTo>
                  <a:cubicBezTo>
                    <a:pt x="201" y="52"/>
                    <a:pt x="159" y="0"/>
                    <a:pt x="102"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9;p44">
              <a:extLst>
                <a:ext uri="{FF2B5EF4-FFF2-40B4-BE49-F238E27FC236}">
                  <a16:creationId xmlns:a16="http://schemas.microsoft.com/office/drawing/2014/main" id="{B596F88E-8519-6145-8676-4E169000B54B}"/>
                </a:ext>
              </a:extLst>
            </p:cNvPr>
            <p:cNvSpPr/>
            <p:nvPr/>
          </p:nvSpPr>
          <p:spPr>
            <a:xfrm flipH="1">
              <a:off x="8258493" y="2216751"/>
              <a:ext cx="61828" cy="48493"/>
            </a:xfrm>
            <a:custGeom>
              <a:avLst/>
              <a:gdLst/>
              <a:ahLst/>
              <a:cxnLst/>
              <a:rect l="l" t="t" r="r" b="b"/>
              <a:pathLst>
                <a:path w="204" h="160" extrusionOk="0">
                  <a:moveTo>
                    <a:pt x="95" y="0"/>
                  </a:moveTo>
                  <a:cubicBezTo>
                    <a:pt x="92" y="0"/>
                    <a:pt x="90" y="1"/>
                    <a:pt x="87" y="1"/>
                  </a:cubicBezTo>
                  <a:cubicBezTo>
                    <a:pt x="35" y="8"/>
                    <a:pt x="1" y="68"/>
                    <a:pt x="15" y="135"/>
                  </a:cubicBezTo>
                  <a:cubicBezTo>
                    <a:pt x="15" y="142"/>
                    <a:pt x="18" y="150"/>
                    <a:pt x="20" y="159"/>
                  </a:cubicBezTo>
                  <a:cubicBezTo>
                    <a:pt x="28" y="112"/>
                    <a:pt x="60" y="73"/>
                    <a:pt x="105" y="58"/>
                  </a:cubicBezTo>
                  <a:cubicBezTo>
                    <a:pt x="112" y="56"/>
                    <a:pt x="119" y="55"/>
                    <a:pt x="126" y="55"/>
                  </a:cubicBezTo>
                  <a:cubicBezTo>
                    <a:pt x="160" y="55"/>
                    <a:pt x="191" y="75"/>
                    <a:pt x="204" y="107"/>
                  </a:cubicBezTo>
                  <a:cubicBezTo>
                    <a:pt x="192" y="46"/>
                    <a:pt x="144" y="0"/>
                    <a:pt x="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90;p44">
              <a:extLst>
                <a:ext uri="{FF2B5EF4-FFF2-40B4-BE49-F238E27FC236}">
                  <a16:creationId xmlns:a16="http://schemas.microsoft.com/office/drawing/2014/main" id="{66488068-C832-854C-93CE-54C4E4FCAF69}"/>
                </a:ext>
              </a:extLst>
            </p:cNvPr>
            <p:cNvSpPr/>
            <p:nvPr/>
          </p:nvSpPr>
          <p:spPr>
            <a:xfrm flipH="1">
              <a:off x="8179390" y="2330406"/>
              <a:ext cx="111533" cy="58192"/>
            </a:xfrm>
            <a:custGeom>
              <a:avLst/>
              <a:gdLst/>
              <a:ahLst/>
              <a:cxnLst/>
              <a:rect l="l" t="t" r="r" b="b"/>
              <a:pathLst>
                <a:path w="368" h="192" extrusionOk="0">
                  <a:moveTo>
                    <a:pt x="367" y="0"/>
                  </a:moveTo>
                  <a:lnTo>
                    <a:pt x="8" y="3"/>
                  </a:lnTo>
                  <a:cubicBezTo>
                    <a:pt x="8" y="3"/>
                    <a:pt x="0" y="189"/>
                    <a:pt x="149" y="191"/>
                  </a:cubicBezTo>
                  <a:cubicBezTo>
                    <a:pt x="153" y="191"/>
                    <a:pt x="158" y="191"/>
                    <a:pt x="163" y="191"/>
                  </a:cubicBezTo>
                  <a:cubicBezTo>
                    <a:pt x="268" y="191"/>
                    <a:pt x="358" y="109"/>
                    <a:pt x="3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91;p44">
              <a:extLst>
                <a:ext uri="{FF2B5EF4-FFF2-40B4-BE49-F238E27FC236}">
                  <a16:creationId xmlns:a16="http://schemas.microsoft.com/office/drawing/2014/main" id="{B9E4E5B5-B7F0-954C-B0F5-4D1A5146CF46}"/>
                </a:ext>
              </a:extLst>
            </p:cNvPr>
            <p:cNvSpPr/>
            <p:nvPr/>
          </p:nvSpPr>
          <p:spPr>
            <a:xfrm flipH="1">
              <a:off x="8187876" y="2334043"/>
              <a:ext cx="96379" cy="24247"/>
            </a:xfrm>
            <a:custGeom>
              <a:avLst/>
              <a:gdLst/>
              <a:ahLst/>
              <a:cxnLst/>
              <a:rect l="l" t="t" r="r" b="b"/>
              <a:pathLst>
                <a:path w="318" h="80" extrusionOk="0">
                  <a:moveTo>
                    <a:pt x="318" y="1"/>
                  </a:moveTo>
                  <a:lnTo>
                    <a:pt x="0" y="3"/>
                  </a:lnTo>
                  <a:cubicBezTo>
                    <a:pt x="0" y="28"/>
                    <a:pt x="3" y="53"/>
                    <a:pt x="8" y="80"/>
                  </a:cubicBezTo>
                  <a:lnTo>
                    <a:pt x="300" y="80"/>
                  </a:lnTo>
                  <a:cubicBezTo>
                    <a:pt x="310" y="53"/>
                    <a:pt x="315" y="28"/>
                    <a:pt x="3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92;p44">
              <a:extLst>
                <a:ext uri="{FF2B5EF4-FFF2-40B4-BE49-F238E27FC236}">
                  <a16:creationId xmlns:a16="http://schemas.microsoft.com/office/drawing/2014/main" id="{64ED19ED-0E04-B64B-9AAF-FE9B5485F4E6}"/>
                </a:ext>
              </a:extLst>
            </p:cNvPr>
            <p:cNvSpPr/>
            <p:nvPr/>
          </p:nvSpPr>
          <p:spPr>
            <a:xfrm flipH="1">
              <a:off x="8199696" y="1971860"/>
              <a:ext cx="375210" cy="469172"/>
            </a:xfrm>
            <a:custGeom>
              <a:avLst/>
              <a:gdLst/>
              <a:ahLst/>
              <a:cxnLst/>
              <a:rect l="l" t="t" r="r" b="b"/>
              <a:pathLst>
                <a:path w="1238" h="1548" extrusionOk="0">
                  <a:moveTo>
                    <a:pt x="647" y="0"/>
                  </a:moveTo>
                  <a:cubicBezTo>
                    <a:pt x="421" y="0"/>
                    <a:pt x="289" y="270"/>
                    <a:pt x="164" y="509"/>
                  </a:cubicBezTo>
                  <a:cubicBezTo>
                    <a:pt x="0" y="816"/>
                    <a:pt x="508" y="1548"/>
                    <a:pt x="508" y="1548"/>
                  </a:cubicBezTo>
                  <a:cubicBezTo>
                    <a:pt x="451" y="1280"/>
                    <a:pt x="1237" y="306"/>
                    <a:pt x="868" y="75"/>
                  </a:cubicBezTo>
                  <a:cubicBezTo>
                    <a:pt x="785" y="23"/>
                    <a:pt x="712" y="0"/>
                    <a:pt x="64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93;p44">
              <a:extLst>
                <a:ext uri="{FF2B5EF4-FFF2-40B4-BE49-F238E27FC236}">
                  <a16:creationId xmlns:a16="http://schemas.microsoft.com/office/drawing/2014/main" id="{F2C6F507-8997-B247-9171-F61F857ABFAE}"/>
                </a:ext>
              </a:extLst>
            </p:cNvPr>
            <p:cNvSpPr/>
            <p:nvPr/>
          </p:nvSpPr>
          <p:spPr>
            <a:xfrm flipH="1">
              <a:off x="8379421" y="2354350"/>
              <a:ext cx="123353" cy="84257"/>
            </a:xfrm>
            <a:custGeom>
              <a:avLst/>
              <a:gdLst/>
              <a:ahLst/>
              <a:cxnLst/>
              <a:rect l="l" t="t" r="r" b="b"/>
              <a:pathLst>
                <a:path w="407" h="278" extrusionOk="0">
                  <a:moveTo>
                    <a:pt x="175" y="1"/>
                  </a:moveTo>
                  <a:cubicBezTo>
                    <a:pt x="97" y="1"/>
                    <a:pt x="31" y="37"/>
                    <a:pt x="18" y="95"/>
                  </a:cubicBezTo>
                  <a:cubicBezTo>
                    <a:pt x="0" y="169"/>
                    <a:pt x="72" y="246"/>
                    <a:pt x="174" y="271"/>
                  </a:cubicBezTo>
                  <a:cubicBezTo>
                    <a:pt x="193" y="275"/>
                    <a:pt x="213" y="277"/>
                    <a:pt x="232" y="277"/>
                  </a:cubicBezTo>
                  <a:cubicBezTo>
                    <a:pt x="310" y="277"/>
                    <a:pt x="375" y="241"/>
                    <a:pt x="389" y="181"/>
                  </a:cubicBezTo>
                  <a:cubicBezTo>
                    <a:pt x="407" y="110"/>
                    <a:pt x="337" y="30"/>
                    <a:pt x="236" y="8"/>
                  </a:cubicBezTo>
                  <a:cubicBezTo>
                    <a:pt x="215" y="3"/>
                    <a:pt x="195" y="1"/>
                    <a:pt x="1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94;p44">
              <a:extLst>
                <a:ext uri="{FF2B5EF4-FFF2-40B4-BE49-F238E27FC236}">
                  <a16:creationId xmlns:a16="http://schemas.microsoft.com/office/drawing/2014/main" id="{DDDEF740-FFA6-8A42-9F76-80A9B954D13A}"/>
                </a:ext>
              </a:extLst>
            </p:cNvPr>
            <p:cNvSpPr/>
            <p:nvPr/>
          </p:nvSpPr>
          <p:spPr>
            <a:xfrm flipH="1">
              <a:off x="8203636" y="2537715"/>
              <a:ext cx="151236" cy="231252"/>
            </a:xfrm>
            <a:custGeom>
              <a:avLst/>
              <a:gdLst/>
              <a:ahLst/>
              <a:cxnLst/>
              <a:rect l="l" t="t" r="r" b="b"/>
              <a:pathLst>
                <a:path w="499" h="763" extrusionOk="0">
                  <a:moveTo>
                    <a:pt x="142" y="1"/>
                  </a:moveTo>
                  <a:cubicBezTo>
                    <a:pt x="131" y="1"/>
                    <a:pt x="120" y="2"/>
                    <a:pt x="110" y="5"/>
                  </a:cubicBezTo>
                  <a:cubicBezTo>
                    <a:pt x="0" y="35"/>
                    <a:pt x="20" y="233"/>
                    <a:pt x="87" y="442"/>
                  </a:cubicBezTo>
                  <a:cubicBezTo>
                    <a:pt x="148" y="631"/>
                    <a:pt x="225" y="763"/>
                    <a:pt x="323" y="763"/>
                  </a:cubicBezTo>
                  <a:cubicBezTo>
                    <a:pt x="332" y="763"/>
                    <a:pt x="342" y="761"/>
                    <a:pt x="352" y="759"/>
                  </a:cubicBezTo>
                  <a:cubicBezTo>
                    <a:pt x="464" y="727"/>
                    <a:pt x="499" y="533"/>
                    <a:pt x="432" y="325"/>
                  </a:cubicBezTo>
                  <a:cubicBezTo>
                    <a:pt x="371" y="136"/>
                    <a:pt x="248" y="1"/>
                    <a:pt x="1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95;p44">
              <a:extLst>
                <a:ext uri="{FF2B5EF4-FFF2-40B4-BE49-F238E27FC236}">
                  <a16:creationId xmlns:a16="http://schemas.microsoft.com/office/drawing/2014/main" id="{8019DC42-F469-EB49-A4E5-173AE4C57909}"/>
                </a:ext>
              </a:extLst>
            </p:cNvPr>
            <p:cNvSpPr/>
            <p:nvPr/>
          </p:nvSpPr>
          <p:spPr>
            <a:xfrm flipH="1">
              <a:off x="8219396" y="2544989"/>
              <a:ext cx="124868" cy="204581"/>
            </a:xfrm>
            <a:custGeom>
              <a:avLst/>
              <a:gdLst/>
              <a:ahLst/>
              <a:cxnLst/>
              <a:rect l="l" t="t" r="r" b="b"/>
              <a:pathLst>
                <a:path w="412" h="675" extrusionOk="0">
                  <a:moveTo>
                    <a:pt x="110" y="1"/>
                  </a:moveTo>
                  <a:cubicBezTo>
                    <a:pt x="102" y="1"/>
                    <a:pt x="94" y="2"/>
                    <a:pt x="87" y="4"/>
                  </a:cubicBezTo>
                  <a:cubicBezTo>
                    <a:pt x="0" y="28"/>
                    <a:pt x="22" y="202"/>
                    <a:pt x="80" y="388"/>
                  </a:cubicBezTo>
                  <a:cubicBezTo>
                    <a:pt x="134" y="554"/>
                    <a:pt x="198" y="674"/>
                    <a:pt x="276" y="674"/>
                  </a:cubicBezTo>
                  <a:cubicBezTo>
                    <a:pt x="284" y="674"/>
                    <a:pt x="292" y="673"/>
                    <a:pt x="300" y="670"/>
                  </a:cubicBezTo>
                  <a:cubicBezTo>
                    <a:pt x="387" y="646"/>
                    <a:pt x="412" y="477"/>
                    <a:pt x="352" y="294"/>
                  </a:cubicBezTo>
                  <a:cubicBezTo>
                    <a:pt x="300" y="123"/>
                    <a:pt x="195" y="1"/>
                    <a:pt x="11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96;p44">
              <a:extLst>
                <a:ext uri="{FF2B5EF4-FFF2-40B4-BE49-F238E27FC236}">
                  <a16:creationId xmlns:a16="http://schemas.microsoft.com/office/drawing/2014/main" id="{841D1215-BC88-5849-8F81-DB55EE61DC5F}"/>
                </a:ext>
              </a:extLst>
            </p:cNvPr>
            <p:cNvSpPr/>
            <p:nvPr/>
          </p:nvSpPr>
          <p:spPr>
            <a:xfrm flipH="1">
              <a:off x="8104530" y="2210083"/>
              <a:ext cx="250645" cy="405221"/>
            </a:xfrm>
            <a:custGeom>
              <a:avLst/>
              <a:gdLst/>
              <a:ahLst/>
              <a:cxnLst/>
              <a:rect l="l" t="t" r="r" b="b"/>
              <a:pathLst>
                <a:path w="827" h="1337" extrusionOk="0">
                  <a:moveTo>
                    <a:pt x="780" y="1"/>
                  </a:moveTo>
                  <a:cubicBezTo>
                    <a:pt x="780" y="1"/>
                    <a:pt x="648" y="724"/>
                    <a:pt x="614" y="759"/>
                  </a:cubicBezTo>
                  <a:cubicBezTo>
                    <a:pt x="579" y="794"/>
                    <a:pt x="420" y="962"/>
                    <a:pt x="96" y="1111"/>
                  </a:cubicBezTo>
                  <a:cubicBezTo>
                    <a:pt x="0" y="1186"/>
                    <a:pt x="88" y="1336"/>
                    <a:pt x="187" y="1336"/>
                  </a:cubicBezTo>
                  <a:cubicBezTo>
                    <a:pt x="208" y="1336"/>
                    <a:pt x="231" y="1329"/>
                    <a:pt x="252" y="1312"/>
                  </a:cubicBezTo>
                  <a:cubicBezTo>
                    <a:pt x="252" y="1312"/>
                    <a:pt x="740" y="942"/>
                    <a:pt x="777" y="828"/>
                  </a:cubicBezTo>
                  <a:cubicBezTo>
                    <a:pt x="815" y="714"/>
                    <a:pt x="827" y="15"/>
                    <a:pt x="827" y="15"/>
                  </a:cubicBezTo>
                  <a:lnTo>
                    <a:pt x="7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97;p44">
              <a:extLst>
                <a:ext uri="{FF2B5EF4-FFF2-40B4-BE49-F238E27FC236}">
                  <a16:creationId xmlns:a16="http://schemas.microsoft.com/office/drawing/2014/main" id="{B79547D8-0876-8147-AF3D-FEB64F4EED4A}"/>
                </a:ext>
              </a:extLst>
            </p:cNvPr>
            <p:cNvSpPr/>
            <p:nvPr/>
          </p:nvSpPr>
          <p:spPr>
            <a:xfrm flipH="1">
              <a:off x="7273491" y="2194322"/>
              <a:ext cx="767998" cy="120627"/>
            </a:xfrm>
            <a:custGeom>
              <a:avLst/>
              <a:gdLst/>
              <a:ahLst/>
              <a:cxnLst/>
              <a:rect l="l" t="t" r="r" b="b"/>
              <a:pathLst>
                <a:path w="2534" h="398" extrusionOk="0">
                  <a:moveTo>
                    <a:pt x="0" y="0"/>
                  </a:moveTo>
                  <a:lnTo>
                    <a:pt x="0" y="397"/>
                  </a:lnTo>
                  <a:lnTo>
                    <a:pt x="2533" y="397"/>
                  </a:lnTo>
                  <a:lnTo>
                    <a:pt x="2533" y="0"/>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98;p44">
              <a:extLst>
                <a:ext uri="{FF2B5EF4-FFF2-40B4-BE49-F238E27FC236}">
                  <a16:creationId xmlns:a16="http://schemas.microsoft.com/office/drawing/2014/main" id="{C63DFFB8-A6C7-1C4A-8883-355C691DB633}"/>
                </a:ext>
              </a:extLst>
            </p:cNvPr>
            <p:cNvSpPr/>
            <p:nvPr/>
          </p:nvSpPr>
          <p:spPr>
            <a:xfrm flipH="1">
              <a:off x="8002999" y="2194322"/>
              <a:ext cx="87286" cy="2655912"/>
            </a:xfrm>
            <a:custGeom>
              <a:avLst/>
              <a:gdLst/>
              <a:ahLst/>
              <a:cxnLst/>
              <a:rect l="l" t="t" r="r" b="b"/>
              <a:pathLst>
                <a:path w="288" h="8763" extrusionOk="0">
                  <a:moveTo>
                    <a:pt x="0" y="0"/>
                  </a:moveTo>
                  <a:lnTo>
                    <a:pt x="0" y="8763"/>
                  </a:lnTo>
                  <a:lnTo>
                    <a:pt x="288" y="8763"/>
                  </a:lnTo>
                  <a:lnTo>
                    <a:pt x="28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99;p44">
              <a:extLst>
                <a:ext uri="{FF2B5EF4-FFF2-40B4-BE49-F238E27FC236}">
                  <a16:creationId xmlns:a16="http://schemas.microsoft.com/office/drawing/2014/main" id="{AFE34371-751F-2443-AFB1-930E66B67FEF}"/>
                </a:ext>
              </a:extLst>
            </p:cNvPr>
            <p:cNvSpPr/>
            <p:nvPr/>
          </p:nvSpPr>
          <p:spPr>
            <a:xfrm flipH="1">
              <a:off x="6968595" y="2194322"/>
              <a:ext cx="133051" cy="2655912"/>
            </a:xfrm>
            <a:custGeom>
              <a:avLst/>
              <a:gdLst/>
              <a:ahLst/>
              <a:cxnLst/>
              <a:rect l="l" t="t" r="r" b="b"/>
              <a:pathLst>
                <a:path w="439" h="8763" extrusionOk="0">
                  <a:moveTo>
                    <a:pt x="0" y="0"/>
                  </a:moveTo>
                  <a:lnTo>
                    <a:pt x="0" y="8763"/>
                  </a:lnTo>
                  <a:lnTo>
                    <a:pt x="439" y="8763"/>
                  </a:lnTo>
                  <a:lnTo>
                    <a:pt x="43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100;p44">
              <a:extLst>
                <a:ext uri="{FF2B5EF4-FFF2-40B4-BE49-F238E27FC236}">
                  <a16:creationId xmlns:a16="http://schemas.microsoft.com/office/drawing/2014/main" id="{54C595DD-D963-F748-91BE-8CD42E58CC98}"/>
                </a:ext>
              </a:extLst>
            </p:cNvPr>
            <p:cNvSpPr/>
            <p:nvPr/>
          </p:nvSpPr>
          <p:spPr>
            <a:xfrm flipH="1">
              <a:off x="7934503" y="2194322"/>
              <a:ext cx="87589" cy="2655912"/>
            </a:xfrm>
            <a:custGeom>
              <a:avLst/>
              <a:gdLst/>
              <a:ahLst/>
              <a:cxnLst/>
              <a:rect l="l" t="t" r="r" b="b"/>
              <a:pathLst>
                <a:path w="289" h="8763" extrusionOk="0">
                  <a:moveTo>
                    <a:pt x="1" y="0"/>
                  </a:moveTo>
                  <a:lnTo>
                    <a:pt x="1" y="8763"/>
                  </a:lnTo>
                  <a:lnTo>
                    <a:pt x="288" y="8763"/>
                  </a:lnTo>
                  <a:lnTo>
                    <a:pt x="288" y="0"/>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101;p44">
              <a:extLst>
                <a:ext uri="{FF2B5EF4-FFF2-40B4-BE49-F238E27FC236}">
                  <a16:creationId xmlns:a16="http://schemas.microsoft.com/office/drawing/2014/main" id="{6853CA70-4E68-4844-8C74-9BEC9E8F8996}"/>
                </a:ext>
              </a:extLst>
            </p:cNvPr>
            <p:cNvSpPr/>
            <p:nvPr/>
          </p:nvSpPr>
          <p:spPr>
            <a:xfrm flipH="1">
              <a:off x="7273491" y="3432414"/>
              <a:ext cx="711020" cy="88197"/>
            </a:xfrm>
            <a:custGeom>
              <a:avLst/>
              <a:gdLst/>
              <a:ahLst/>
              <a:cxnLst/>
              <a:rect l="l" t="t" r="r" b="b"/>
              <a:pathLst>
                <a:path w="2346" h="291" extrusionOk="0">
                  <a:moveTo>
                    <a:pt x="1" y="1"/>
                  </a:moveTo>
                  <a:lnTo>
                    <a:pt x="1" y="291"/>
                  </a:lnTo>
                  <a:lnTo>
                    <a:pt x="2345" y="291"/>
                  </a:lnTo>
                  <a:lnTo>
                    <a:pt x="234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102;p44">
              <a:extLst>
                <a:ext uri="{FF2B5EF4-FFF2-40B4-BE49-F238E27FC236}">
                  <a16:creationId xmlns:a16="http://schemas.microsoft.com/office/drawing/2014/main" id="{B599BAD1-6B0E-AC41-A24D-4C6E95A6D721}"/>
                </a:ext>
              </a:extLst>
            </p:cNvPr>
            <p:cNvSpPr/>
            <p:nvPr/>
          </p:nvSpPr>
          <p:spPr>
            <a:xfrm flipH="1">
              <a:off x="7305921" y="3432414"/>
              <a:ext cx="93348" cy="88197"/>
            </a:xfrm>
            <a:custGeom>
              <a:avLst/>
              <a:gdLst/>
              <a:ahLst/>
              <a:cxnLst/>
              <a:rect l="l" t="t" r="r" b="b"/>
              <a:pathLst>
                <a:path w="308" h="291" extrusionOk="0">
                  <a:moveTo>
                    <a:pt x="1" y="1"/>
                  </a:moveTo>
                  <a:lnTo>
                    <a:pt x="1" y="291"/>
                  </a:lnTo>
                  <a:lnTo>
                    <a:pt x="308" y="291"/>
                  </a:lnTo>
                  <a:lnTo>
                    <a:pt x="308" y="1"/>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103;p44">
              <a:extLst>
                <a:ext uri="{FF2B5EF4-FFF2-40B4-BE49-F238E27FC236}">
                  <a16:creationId xmlns:a16="http://schemas.microsoft.com/office/drawing/2014/main" id="{293189A9-6CC3-3D42-8897-DA617F1D6449}"/>
                </a:ext>
              </a:extLst>
            </p:cNvPr>
            <p:cNvSpPr/>
            <p:nvPr/>
          </p:nvSpPr>
          <p:spPr>
            <a:xfrm flipH="1">
              <a:off x="7284705" y="4640501"/>
              <a:ext cx="696169" cy="95774"/>
            </a:xfrm>
            <a:custGeom>
              <a:avLst/>
              <a:gdLst/>
              <a:ahLst/>
              <a:cxnLst/>
              <a:rect l="l" t="t" r="r" b="b"/>
              <a:pathLst>
                <a:path w="2297" h="316" extrusionOk="0">
                  <a:moveTo>
                    <a:pt x="1" y="0"/>
                  </a:moveTo>
                  <a:lnTo>
                    <a:pt x="1" y="315"/>
                  </a:lnTo>
                  <a:lnTo>
                    <a:pt x="2296" y="315"/>
                  </a:lnTo>
                  <a:lnTo>
                    <a:pt x="2296" y="0"/>
                  </a:ln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104;p44">
              <a:extLst>
                <a:ext uri="{FF2B5EF4-FFF2-40B4-BE49-F238E27FC236}">
                  <a16:creationId xmlns:a16="http://schemas.microsoft.com/office/drawing/2014/main" id="{BE3FDF9C-69D1-CF49-B25C-FF49F51DD5C9}"/>
                </a:ext>
              </a:extLst>
            </p:cNvPr>
            <p:cNvSpPr/>
            <p:nvPr/>
          </p:nvSpPr>
          <p:spPr>
            <a:xfrm flipH="1">
              <a:off x="7262278" y="2194322"/>
              <a:ext cx="87286" cy="2655912"/>
            </a:xfrm>
            <a:custGeom>
              <a:avLst/>
              <a:gdLst/>
              <a:ahLst/>
              <a:cxnLst/>
              <a:rect l="l" t="t" r="r" b="b"/>
              <a:pathLst>
                <a:path w="288" h="8763" extrusionOk="0">
                  <a:moveTo>
                    <a:pt x="0" y="0"/>
                  </a:moveTo>
                  <a:lnTo>
                    <a:pt x="0" y="8763"/>
                  </a:lnTo>
                  <a:lnTo>
                    <a:pt x="288" y="8763"/>
                  </a:lnTo>
                  <a:lnTo>
                    <a:pt x="28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105;p44">
              <a:extLst>
                <a:ext uri="{FF2B5EF4-FFF2-40B4-BE49-F238E27FC236}">
                  <a16:creationId xmlns:a16="http://schemas.microsoft.com/office/drawing/2014/main" id="{743C3743-9A36-064F-95D8-19CFF8F7E054}"/>
                </a:ext>
              </a:extLst>
            </p:cNvPr>
            <p:cNvSpPr/>
            <p:nvPr/>
          </p:nvSpPr>
          <p:spPr>
            <a:xfrm flipH="1">
              <a:off x="7193782" y="2194322"/>
              <a:ext cx="87589" cy="2655912"/>
            </a:xfrm>
            <a:custGeom>
              <a:avLst/>
              <a:gdLst/>
              <a:ahLst/>
              <a:cxnLst/>
              <a:rect l="l" t="t" r="r" b="b"/>
              <a:pathLst>
                <a:path w="289" h="8763" extrusionOk="0">
                  <a:moveTo>
                    <a:pt x="1" y="0"/>
                  </a:moveTo>
                  <a:lnTo>
                    <a:pt x="1" y="8763"/>
                  </a:lnTo>
                  <a:lnTo>
                    <a:pt x="288" y="8763"/>
                  </a:lnTo>
                  <a:lnTo>
                    <a:pt x="2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106;p44">
              <a:extLst>
                <a:ext uri="{FF2B5EF4-FFF2-40B4-BE49-F238E27FC236}">
                  <a16:creationId xmlns:a16="http://schemas.microsoft.com/office/drawing/2014/main" id="{883BD660-8444-7B4A-9620-04634B428F46}"/>
                </a:ext>
              </a:extLst>
            </p:cNvPr>
            <p:cNvSpPr/>
            <p:nvPr/>
          </p:nvSpPr>
          <p:spPr>
            <a:xfrm flipH="1">
              <a:off x="6444878" y="2194322"/>
              <a:ext cx="88196" cy="2655912"/>
            </a:xfrm>
            <a:custGeom>
              <a:avLst/>
              <a:gdLst/>
              <a:ahLst/>
              <a:cxnLst/>
              <a:rect l="l" t="t" r="r" b="b"/>
              <a:pathLst>
                <a:path w="291" h="8763" extrusionOk="0">
                  <a:moveTo>
                    <a:pt x="1" y="0"/>
                  </a:moveTo>
                  <a:lnTo>
                    <a:pt x="1" y="8763"/>
                  </a:lnTo>
                  <a:lnTo>
                    <a:pt x="291" y="8763"/>
                  </a:lnTo>
                  <a:lnTo>
                    <a:pt x="2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107;p44">
              <a:extLst>
                <a:ext uri="{FF2B5EF4-FFF2-40B4-BE49-F238E27FC236}">
                  <a16:creationId xmlns:a16="http://schemas.microsoft.com/office/drawing/2014/main" id="{144E8E02-C9AC-314C-AABA-839529C4C3B5}"/>
                </a:ext>
              </a:extLst>
            </p:cNvPr>
            <p:cNvSpPr/>
            <p:nvPr/>
          </p:nvSpPr>
          <p:spPr>
            <a:xfrm flipH="1">
              <a:off x="6376382" y="2194322"/>
              <a:ext cx="88196" cy="2655912"/>
            </a:xfrm>
            <a:custGeom>
              <a:avLst/>
              <a:gdLst/>
              <a:ahLst/>
              <a:cxnLst/>
              <a:rect l="l" t="t" r="r" b="b"/>
              <a:pathLst>
                <a:path w="291" h="8763" extrusionOk="0">
                  <a:moveTo>
                    <a:pt x="0" y="0"/>
                  </a:moveTo>
                  <a:lnTo>
                    <a:pt x="0" y="8763"/>
                  </a:lnTo>
                  <a:lnTo>
                    <a:pt x="290" y="8763"/>
                  </a:lnTo>
                  <a:lnTo>
                    <a:pt x="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108;p44">
              <a:extLst>
                <a:ext uri="{FF2B5EF4-FFF2-40B4-BE49-F238E27FC236}">
                  <a16:creationId xmlns:a16="http://schemas.microsoft.com/office/drawing/2014/main" id="{8C9ED7D9-C5F2-0E44-8772-ECCE027D0A0B}"/>
                </a:ext>
              </a:extLst>
            </p:cNvPr>
            <p:cNvSpPr/>
            <p:nvPr/>
          </p:nvSpPr>
          <p:spPr>
            <a:xfrm flipH="1">
              <a:off x="6432754" y="2194322"/>
              <a:ext cx="768301" cy="120627"/>
            </a:xfrm>
            <a:custGeom>
              <a:avLst/>
              <a:gdLst/>
              <a:ahLst/>
              <a:cxnLst/>
              <a:rect l="l" t="t" r="r" b="b"/>
              <a:pathLst>
                <a:path w="2535" h="398" extrusionOk="0">
                  <a:moveTo>
                    <a:pt x="1" y="0"/>
                  </a:moveTo>
                  <a:lnTo>
                    <a:pt x="1" y="397"/>
                  </a:lnTo>
                  <a:lnTo>
                    <a:pt x="2534" y="397"/>
                  </a:lnTo>
                  <a:lnTo>
                    <a:pt x="2534" y="0"/>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109;p44">
              <a:extLst>
                <a:ext uri="{FF2B5EF4-FFF2-40B4-BE49-F238E27FC236}">
                  <a16:creationId xmlns:a16="http://schemas.microsoft.com/office/drawing/2014/main" id="{A550A642-D0C5-5640-A938-24A960757B26}"/>
                </a:ext>
              </a:extLst>
            </p:cNvPr>
            <p:cNvSpPr/>
            <p:nvPr/>
          </p:nvSpPr>
          <p:spPr>
            <a:xfrm flipH="1">
              <a:off x="6457001" y="3432414"/>
              <a:ext cx="741024" cy="88197"/>
            </a:xfrm>
            <a:custGeom>
              <a:avLst/>
              <a:gdLst/>
              <a:ahLst/>
              <a:cxnLst/>
              <a:rect l="l" t="t" r="r" b="b"/>
              <a:pathLst>
                <a:path w="2445" h="291" extrusionOk="0">
                  <a:moveTo>
                    <a:pt x="1" y="1"/>
                  </a:moveTo>
                  <a:lnTo>
                    <a:pt x="1" y="291"/>
                  </a:lnTo>
                  <a:lnTo>
                    <a:pt x="2445" y="291"/>
                  </a:lnTo>
                  <a:lnTo>
                    <a:pt x="244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110;p44">
              <a:extLst>
                <a:ext uri="{FF2B5EF4-FFF2-40B4-BE49-F238E27FC236}">
                  <a16:creationId xmlns:a16="http://schemas.microsoft.com/office/drawing/2014/main" id="{DBAC9729-C06B-D742-B9F2-9A9BCA3EB82F}"/>
                </a:ext>
              </a:extLst>
            </p:cNvPr>
            <p:cNvSpPr/>
            <p:nvPr/>
          </p:nvSpPr>
          <p:spPr>
            <a:xfrm flipH="1">
              <a:off x="7232879" y="2167954"/>
              <a:ext cx="857406" cy="110928"/>
            </a:xfrm>
            <a:custGeom>
              <a:avLst/>
              <a:gdLst/>
              <a:ahLst/>
              <a:cxnLst/>
              <a:rect l="l" t="t" r="r" b="b"/>
              <a:pathLst>
                <a:path w="2829" h="366" extrusionOk="0">
                  <a:moveTo>
                    <a:pt x="0" y="1"/>
                  </a:moveTo>
                  <a:lnTo>
                    <a:pt x="0" y="365"/>
                  </a:lnTo>
                  <a:lnTo>
                    <a:pt x="2828" y="365"/>
                  </a:lnTo>
                  <a:lnTo>
                    <a:pt x="28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111;p44">
              <a:extLst>
                <a:ext uri="{FF2B5EF4-FFF2-40B4-BE49-F238E27FC236}">
                  <a16:creationId xmlns:a16="http://schemas.microsoft.com/office/drawing/2014/main" id="{31412113-4C2D-F747-8E6A-ABCB84871C7E}"/>
                </a:ext>
              </a:extLst>
            </p:cNvPr>
            <p:cNvSpPr/>
            <p:nvPr/>
          </p:nvSpPr>
          <p:spPr>
            <a:xfrm flipH="1">
              <a:off x="6357591" y="1488746"/>
              <a:ext cx="1775731" cy="733763"/>
            </a:xfrm>
            <a:custGeom>
              <a:avLst/>
              <a:gdLst/>
              <a:ahLst/>
              <a:cxnLst/>
              <a:rect l="l" t="t" r="r" b="b"/>
              <a:pathLst>
                <a:path w="5859" h="2421" extrusionOk="0">
                  <a:moveTo>
                    <a:pt x="1456" y="1"/>
                  </a:moveTo>
                  <a:lnTo>
                    <a:pt x="1" y="2420"/>
                  </a:lnTo>
                  <a:lnTo>
                    <a:pt x="5858" y="2420"/>
                  </a:lnTo>
                  <a:lnTo>
                    <a:pt x="45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112;p44">
              <a:extLst>
                <a:ext uri="{FF2B5EF4-FFF2-40B4-BE49-F238E27FC236}">
                  <a16:creationId xmlns:a16="http://schemas.microsoft.com/office/drawing/2014/main" id="{960D2318-ED52-8A4D-A4BC-60926BA25BCF}"/>
                </a:ext>
              </a:extLst>
            </p:cNvPr>
            <p:cNvSpPr/>
            <p:nvPr/>
          </p:nvSpPr>
          <p:spPr>
            <a:xfrm flipH="1">
              <a:off x="6841606" y="1488746"/>
              <a:ext cx="1337481" cy="733763"/>
            </a:xfrm>
            <a:custGeom>
              <a:avLst/>
              <a:gdLst/>
              <a:ahLst/>
              <a:cxnLst/>
              <a:rect l="l" t="t" r="r" b="b"/>
              <a:pathLst>
                <a:path w="4413" h="2421" extrusionOk="0">
                  <a:moveTo>
                    <a:pt x="1456" y="1"/>
                  </a:moveTo>
                  <a:lnTo>
                    <a:pt x="1" y="2420"/>
                  </a:lnTo>
                  <a:lnTo>
                    <a:pt x="2960" y="2420"/>
                  </a:lnTo>
                  <a:lnTo>
                    <a:pt x="44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113;p44">
              <a:extLst>
                <a:ext uri="{FF2B5EF4-FFF2-40B4-BE49-F238E27FC236}">
                  <a16:creationId xmlns:a16="http://schemas.microsoft.com/office/drawing/2014/main" id="{60ABCAF4-7BFD-7D4E-8360-1DDC8A801FC8}"/>
                </a:ext>
              </a:extLst>
            </p:cNvPr>
            <p:cNvSpPr/>
            <p:nvPr/>
          </p:nvSpPr>
          <p:spPr>
            <a:xfrm flipH="1">
              <a:off x="6431239" y="1576034"/>
              <a:ext cx="758300" cy="620713"/>
            </a:xfrm>
            <a:custGeom>
              <a:avLst/>
              <a:gdLst/>
              <a:ahLst/>
              <a:cxnLst/>
              <a:rect l="l" t="t" r="r" b="b"/>
              <a:pathLst>
                <a:path w="2502" h="2048" extrusionOk="0">
                  <a:moveTo>
                    <a:pt x="1230" y="0"/>
                  </a:moveTo>
                  <a:lnTo>
                    <a:pt x="0" y="2048"/>
                  </a:lnTo>
                  <a:lnTo>
                    <a:pt x="2501" y="2048"/>
                  </a:lnTo>
                  <a:lnTo>
                    <a:pt x="1388" y="0"/>
                  </a:ln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114;p44">
              <a:extLst>
                <a:ext uri="{FF2B5EF4-FFF2-40B4-BE49-F238E27FC236}">
                  <a16:creationId xmlns:a16="http://schemas.microsoft.com/office/drawing/2014/main" id="{71BA0A55-C9E2-3547-88F8-721A85DE58B5}"/>
                </a:ext>
              </a:extLst>
            </p:cNvPr>
            <p:cNvSpPr/>
            <p:nvPr/>
          </p:nvSpPr>
          <p:spPr>
            <a:xfrm flipH="1">
              <a:off x="6498219" y="1638469"/>
              <a:ext cx="662830" cy="541912"/>
            </a:xfrm>
            <a:custGeom>
              <a:avLst/>
              <a:gdLst/>
              <a:ahLst/>
              <a:cxnLst/>
              <a:rect l="l" t="t" r="r" b="b"/>
              <a:pathLst>
                <a:path w="2187" h="1788" extrusionOk="0">
                  <a:moveTo>
                    <a:pt x="1076" y="0"/>
                  </a:moveTo>
                  <a:lnTo>
                    <a:pt x="0" y="1787"/>
                  </a:lnTo>
                  <a:lnTo>
                    <a:pt x="2187" y="1787"/>
                  </a:lnTo>
                  <a:lnTo>
                    <a:pt x="121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115;p44">
              <a:extLst>
                <a:ext uri="{FF2B5EF4-FFF2-40B4-BE49-F238E27FC236}">
                  <a16:creationId xmlns:a16="http://schemas.microsoft.com/office/drawing/2014/main" id="{27F0AC8B-88C4-6A4D-BCF2-A77BE511D936}"/>
                </a:ext>
              </a:extLst>
            </p:cNvPr>
            <p:cNvSpPr/>
            <p:nvPr/>
          </p:nvSpPr>
          <p:spPr>
            <a:xfrm flipH="1">
              <a:off x="6249393" y="3390286"/>
              <a:ext cx="989245" cy="73346"/>
            </a:xfrm>
            <a:custGeom>
              <a:avLst/>
              <a:gdLst/>
              <a:ahLst/>
              <a:cxnLst/>
              <a:rect l="l" t="t" r="r" b="b"/>
              <a:pathLst>
                <a:path w="3264" h="242" extrusionOk="0">
                  <a:moveTo>
                    <a:pt x="115" y="1"/>
                  </a:moveTo>
                  <a:cubicBezTo>
                    <a:pt x="53" y="1"/>
                    <a:pt x="1" y="53"/>
                    <a:pt x="1" y="115"/>
                  </a:cubicBezTo>
                  <a:lnTo>
                    <a:pt x="1" y="125"/>
                  </a:lnTo>
                  <a:cubicBezTo>
                    <a:pt x="1" y="189"/>
                    <a:pt x="53" y="241"/>
                    <a:pt x="115" y="241"/>
                  </a:cubicBezTo>
                  <a:lnTo>
                    <a:pt x="3149" y="241"/>
                  </a:lnTo>
                  <a:cubicBezTo>
                    <a:pt x="3211" y="241"/>
                    <a:pt x="3263" y="189"/>
                    <a:pt x="3263" y="125"/>
                  </a:cubicBezTo>
                  <a:lnTo>
                    <a:pt x="3263" y="115"/>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116;p44">
              <a:extLst>
                <a:ext uri="{FF2B5EF4-FFF2-40B4-BE49-F238E27FC236}">
                  <a16:creationId xmlns:a16="http://schemas.microsoft.com/office/drawing/2014/main" id="{13DD0D84-D33F-5A47-B341-45660EEEC116}"/>
                </a:ext>
              </a:extLst>
            </p:cNvPr>
            <p:cNvSpPr/>
            <p:nvPr/>
          </p:nvSpPr>
          <p:spPr>
            <a:xfrm flipH="1">
              <a:off x="6249393" y="3206921"/>
              <a:ext cx="989245" cy="73346"/>
            </a:xfrm>
            <a:custGeom>
              <a:avLst/>
              <a:gdLst/>
              <a:ahLst/>
              <a:cxnLst/>
              <a:rect l="l" t="t" r="r" b="b"/>
              <a:pathLst>
                <a:path w="3264" h="242" extrusionOk="0">
                  <a:moveTo>
                    <a:pt x="115" y="1"/>
                  </a:moveTo>
                  <a:cubicBezTo>
                    <a:pt x="53" y="1"/>
                    <a:pt x="1" y="53"/>
                    <a:pt x="1" y="117"/>
                  </a:cubicBezTo>
                  <a:lnTo>
                    <a:pt x="1" y="127"/>
                  </a:lnTo>
                  <a:cubicBezTo>
                    <a:pt x="1" y="192"/>
                    <a:pt x="53" y="241"/>
                    <a:pt x="115" y="241"/>
                  </a:cubicBezTo>
                  <a:lnTo>
                    <a:pt x="3149" y="241"/>
                  </a:lnTo>
                  <a:cubicBezTo>
                    <a:pt x="3211" y="241"/>
                    <a:pt x="3263" y="192"/>
                    <a:pt x="3263" y="127"/>
                  </a:cubicBezTo>
                  <a:lnTo>
                    <a:pt x="3263" y="117"/>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117;p44">
              <a:extLst>
                <a:ext uri="{FF2B5EF4-FFF2-40B4-BE49-F238E27FC236}">
                  <a16:creationId xmlns:a16="http://schemas.microsoft.com/office/drawing/2014/main" id="{813D3186-0DB6-B042-AF75-92C91F778C5C}"/>
                </a:ext>
              </a:extLst>
            </p:cNvPr>
            <p:cNvSpPr/>
            <p:nvPr/>
          </p:nvSpPr>
          <p:spPr>
            <a:xfrm flipH="1">
              <a:off x="6249393" y="3024465"/>
              <a:ext cx="989245" cy="73043"/>
            </a:xfrm>
            <a:custGeom>
              <a:avLst/>
              <a:gdLst/>
              <a:ahLst/>
              <a:cxnLst/>
              <a:rect l="l" t="t" r="r" b="b"/>
              <a:pathLst>
                <a:path w="3264" h="241" extrusionOk="0">
                  <a:moveTo>
                    <a:pt x="115" y="1"/>
                  </a:moveTo>
                  <a:cubicBezTo>
                    <a:pt x="53" y="1"/>
                    <a:pt x="1" y="53"/>
                    <a:pt x="1" y="115"/>
                  </a:cubicBezTo>
                  <a:lnTo>
                    <a:pt x="1" y="124"/>
                  </a:lnTo>
                  <a:cubicBezTo>
                    <a:pt x="1" y="189"/>
                    <a:pt x="53" y="241"/>
                    <a:pt x="115" y="241"/>
                  </a:cubicBezTo>
                  <a:lnTo>
                    <a:pt x="3149" y="241"/>
                  </a:lnTo>
                  <a:cubicBezTo>
                    <a:pt x="3211" y="241"/>
                    <a:pt x="3263" y="189"/>
                    <a:pt x="3263" y="124"/>
                  </a:cubicBezTo>
                  <a:lnTo>
                    <a:pt x="3263" y="115"/>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118;p44">
              <a:extLst>
                <a:ext uri="{FF2B5EF4-FFF2-40B4-BE49-F238E27FC236}">
                  <a16:creationId xmlns:a16="http://schemas.microsoft.com/office/drawing/2014/main" id="{003E266A-C012-C847-9D00-D795BBF5270C}"/>
                </a:ext>
              </a:extLst>
            </p:cNvPr>
            <p:cNvSpPr/>
            <p:nvPr/>
          </p:nvSpPr>
          <p:spPr>
            <a:xfrm flipH="1">
              <a:off x="6249393" y="2841100"/>
              <a:ext cx="989245" cy="73346"/>
            </a:xfrm>
            <a:custGeom>
              <a:avLst/>
              <a:gdLst/>
              <a:ahLst/>
              <a:cxnLst/>
              <a:rect l="l" t="t" r="r" b="b"/>
              <a:pathLst>
                <a:path w="3264" h="242" extrusionOk="0">
                  <a:moveTo>
                    <a:pt x="115" y="1"/>
                  </a:moveTo>
                  <a:cubicBezTo>
                    <a:pt x="53" y="1"/>
                    <a:pt x="1" y="53"/>
                    <a:pt x="1" y="117"/>
                  </a:cubicBezTo>
                  <a:lnTo>
                    <a:pt x="1" y="127"/>
                  </a:lnTo>
                  <a:cubicBezTo>
                    <a:pt x="1" y="192"/>
                    <a:pt x="53" y="241"/>
                    <a:pt x="115" y="241"/>
                  </a:cubicBezTo>
                  <a:lnTo>
                    <a:pt x="3149" y="241"/>
                  </a:lnTo>
                  <a:cubicBezTo>
                    <a:pt x="3211" y="241"/>
                    <a:pt x="3263" y="192"/>
                    <a:pt x="3263" y="127"/>
                  </a:cubicBezTo>
                  <a:lnTo>
                    <a:pt x="3263" y="117"/>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19;p44">
              <a:extLst>
                <a:ext uri="{FF2B5EF4-FFF2-40B4-BE49-F238E27FC236}">
                  <a16:creationId xmlns:a16="http://schemas.microsoft.com/office/drawing/2014/main" id="{2EED9F18-4158-F54C-A201-07EF426E385A}"/>
                </a:ext>
              </a:extLst>
            </p:cNvPr>
            <p:cNvSpPr/>
            <p:nvPr/>
          </p:nvSpPr>
          <p:spPr>
            <a:xfrm flipH="1">
              <a:off x="6249393" y="2658645"/>
              <a:ext cx="989245" cy="73043"/>
            </a:xfrm>
            <a:custGeom>
              <a:avLst/>
              <a:gdLst/>
              <a:ahLst/>
              <a:cxnLst/>
              <a:rect l="l" t="t" r="r" b="b"/>
              <a:pathLst>
                <a:path w="3264" h="241" extrusionOk="0">
                  <a:moveTo>
                    <a:pt x="115" y="0"/>
                  </a:moveTo>
                  <a:cubicBezTo>
                    <a:pt x="53" y="0"/>
                    <a:pt x="1" y="52"/>
                    <a:pt x="1" y="114"/>
                  </a:cubicBezTo>
                  <a:lnTo>
                    <a:pt x="1" y="124"/>
                  </a:lnTo>
                  <a:cubicBezTo>
                    <a:pt x="1" y="189"/>
                    <a:pt x="53" y="241"/>
                    <a:pt x="115" y="241"/>
                  </a:cubicBezTo>
                  <a:lnTo>
                    <a:pt x="3149" y="241"/>
                  </a:lnTo>
                  <a:cubicBezTo>
                    <a:pt x="3211" y="241"/>
                    <a:pt x="3263" y="189"/>
                    <a:pt x="3263" y="124"/>
                  </a:cubicBezTo>
                  <a:lnTo>
                    <a:pt x="3263" y="114"/>
                  </a:lnTo>
                  <a:cubicBezTo>
                    <a:pt x="3263" y="52"/>
                    <a:pt x="3211" y="0"/>
                    <a:pt x="31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20;p44">
              <a:extLst>
                <a:ext uri="{FF2B5EF4-FFF2-40B4-BE49-F238E27FC236}">
                  <a16:creationId xmlns:a16="http://schemas.microsoft.com/office/drawing/2014/main" id="{35A1A282-8536-0045-86E7-53E149427619}"/>
                </a:ext>
              </a:extLst>
            </p:cNvPr>
            <p:cNvSpPr/>
            <p:nvPr/>
          </p:nvSpPr>
          <p:spPr>
            <a:xfrm flipH="1">
              <a:off x="6249393" y="2475280"/>
              <a:ext cx="989245" cy="73043"/>
            </a:xfrm>
            <a:custGeom>
              <a:avLst/>
              <a:gdLst/>
              <a:ahLst/>
              <a:cxnLst/>
              <a:rect l="l" t="t" r="r" b="b"/>
              <a:pathLst>
                <a:path w="3264" h="241" extrusionOk="0">
                  <a:moveTo>
                    <a:pt x="115" y="1"/>
                  </a:moveTo>
                  <a:cubicBezTo>
                    <a:pt x="53" y="1"/>
                    <a:pt x="1" y="53"/>
                    <a:pt x="1" y="117"/>
                  </a:cubicBezTo>
                  <a:lnTo>
                    <a:pt x="1" y="127"/>
                  </a:lnTo>
                  <a:cubicBezTo>
                    <a:pt x="1" y="191"/>
                    <a:pt x="53" y="241"/>
                    <a:pt x="115" y="241"/>
                  </a:cubicBezTo>
                  <a:lnTo>
                    <a:pt x="3149" y="241"/>
                  </a:lnTo>
                  <a:cubicBezTo>
                    <a:pt x="3211" y="241"/>
                    <a:pt x="3263" y="191"/>
                    <a:pt x="3263" y="127"/>
                  </a:cubicBezTo>
                  <a:lnTo>
                    <a:pt x="3263" y="117"/>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1;p44">
              <a:extLst>
                <a:ext uri="{FF2B5EF4-FFF2-40B4-BE49-F238E27FC236}">
                  <a16:creationId xmlns:a16="http://schemas.microsoft.com/office/drawing/2014/main" id="{C8922FC2-5FA6-7A45-92E8-02276482E7C4}"/>
                </a:ext>
              </a:extLst>
            </p:cNvPr>
            <p:cNvSpPr/>
            <p:nvPr/>
          </p:nvSpPr>
          <p:spPr>
            <a:xfrm flipH="1">
              <a:off x="6249393" y="2292824"/>
              <a:ext cx="989245" cy="73043"/>
            </a:xfrm>
            <a:custGeom>
              <a:avLst/>
              <a:gdLst/>
              <a:ahLst/>
              <a:cxnLst/>
              <a:rect l="l" t="t" r="r" b="b"/>
              <a:pathLst>
                <a:path w="3264" h="241" extrusionOk="0">
                  <a:moveTo>
                    <a:pt x="115" y="0"/>
                  </a:moveTo>
                  <a:cubicBezTo>
                    <a:pt x="53" y="0"/>
                    <a:pt x="1" y="52"/>
                    <a:pt x="1" y="117"/>
                  </a:cubicBezTo>
                  <a:lnTo>
                    <a:pt x="1" y="124"/>
                  </a:lnTo>
                  <a:cubicBezTo>
                    <a:pt x="1" y="189"/>
                    <a:pt x="53" y="241"/>
                    <a:pt x="115" y="241"/>
                  </a:cubicBezTo>
                  <a:lnTo>
                    <a:pt x="3149" y="241"/>
                  </a:lnTo>
                  <a:cubicBezTo>
                    <a:pt x="3211" y="241"/>
                    <a:pt x="3263" y="189"/>
                    <a:pt x="3263" y="124"/>
                  </a:cubicBezTo>
                  <a:lnTo>
                    <a:pt x="3263" y="117"/>
                  </a:lnTo>
                  <a:cubicBezTo>
                    <a:pt x="3263" y="52"/>
                    <a:pt x="3211" y="0"/>
                    <a:pt x="31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22;p44">
              <a:extLst>
                <a:ext uri="{FF2B5EF4-FFF2-40B4-BE49-F238E27FC236}">
                  <a16:creationId xmlns:a16="http://schemas.microsoft.com/office/drawing/2014/main" id="{F10655BC-432F-9748-B2EA-D9B3BC453EA4}"/>
                </a:ext>
              </a:extLst>
            </p:cNvPr>
            <p:cNvSpPr/>
            <p:nvPr/>
          </p:nvSpPr>
          <p:spPr>
            <a:xfrm flipH="1">
              <a:off x="6406690" y="2292824"/>
              <a:ext cx="675560" cy="73043"/>
            </a:xfrm>
            <a:custGeom>
              <a:avLst/>
              <a:gdLst/>
              <a:ahLst/>
              <a:cxnLst/>
              <a:rect l="l" t="t" r="r" b="b"/>
              <a:pathLst>
                <a:path w="2229" h="241" extrusionOk="0">
                  <a:moveTo>
                    <a:pt x="97" y="0"/>
                  </a:moveTo>
                  <a:cubicBezTo>
                    <a:pt x="45" y="0"/>
                    <a:pt x="1" y="42"/>
                    <a:pt x="1" y="94"/>
                  </a:cubicBezTo>
                  <a:lnTo>
                    <a:pt x="1" y="146"/>
                  </a:lnTo>
                  <a:cubicBezTo>
                    <a:pt x="1" y="199"/>
                    <a:pt x="45" y="241"/>
                    <a:pt x="97" y="241"/>
                  </a:cubicBezTo>
                  <a:lnTo>
                    <a:pt x="2135" y="241"/>
                  </a:lnTo>
                  <a:cubicBezTo>
                    <a:pt x="2187" y="241"/>
                    <a:pt x="2229" y="199"/>
                    <a:pt x="2229" y="146"/>
                  </a:cubicBezTo>
                  <a:lnTo>
                    <a:pt x="2229" y="94"/>
                  </a:lnTo>
                  <a:cubicBezTo>
                    <a:pt x="2229" y="42"/>
                    <a:pt x="2187" y="0"/>
                    <a:pt x="21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23;p44">
              <a:extLst>
                <a:ext uri="{FF2B5EF4-FFF2-40B4-BE49-F238E27FC236}">
                  <a16:creationId xmlns:a16="http://schemas.microsoft.com/office/drawing/2014/main" id="{03FEE578-5BD4-EC4B-B5B9-D0050DC8558B}"/>
                </a:ext>
              </a:extLst>
            </p:cNvPr>
            <p:cNvSpPr/>
            <p:nvPr/>
          </p:nvSpPr>
          <p:spPr>
            <a:xfrm flipH="1">
              <a:off x="6429118" y="4640501"/>
              <a:ext cx="768908" cy="95774"/>
            </a:xfrm>
            <a:custGeom>
              <a:avLst/>
              <a:gdLst/>
              <a:ahLst/>
              <a:cxnLst/>
              <a:rect l="l" t="t" r="r" b="b"/>
              <a:pathLst>
                <a:path w="2537" h="316" extrusionOk="0">
                  <a:moveTo>
                    <a:pt x="1" y="0"/>
                  </a:moveTo>
                  <a:lnTo>
                    <a:pt x="1" y="315"/>
                  </a:lnTo>
                  <a:lnTo>
                    <a:pt x="2537" y="315"/>
                  </a:lnTo>
                  <a:lnTo>
                    <a:pt x="253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24;p44">
              <a:extLst>
                <a:ext uri="{FF2B5EF4-FFF2-40B4-BE49-F238E27FC236}">
                  <a16:creationId xmlns:a16="http://schemas.microsoft.com/office/drawing/2014/main" id="{D2B9CBA2-C761-B04C-8B2C-FB166E85AAFA}"/>
                </a:ext>
              </a:extLst>
            </p:cNvPr>
            <p:cNvSpPr/>
            <p:nvPr/>
          </p:nvSpPr>
          <p:spPr>
            <a:xfrm flipH="1">
              <a:off x="6770989" y="1696055"/>
              <a:ext cx="111533" cy="95168"/>
            </a:xfrm>
            <a:custGeom>
              <a:avLst/>
              <a:gdLst/>
              <a:ahLst/>
              <a:cxnLst/>
              <a:rect l="l" t="t" r="r" b="b"/>
              <a:pathLst>
                <a:path w="368" h="314" extrusionOk="0">
                  <a:moveTo>
                    <a:pt x="209" y="1"/>
                  </a:moveTo>
                  <a:cubicBezTo>
                    <a:pt x="171" y="1"/>
                    <a:pt x="132" y="15"/>
                    <a:pt x="100" y="46"/>
                  </a:cubicBezTo>
                  <a:cubicBezTo>
                    <a:pt x="1" y="145"/>
                    <a:pt x="70" y="313"/>
                    <a:pt x="212" y="313"/>
                  </a:cubicBezTo>
                  <a:cubicBezTo>
                    <a:pt x="296" y="313"/>
                    <a:pt x="368" y="244"/>
                    <a:pt x="368" y="157"/>
                  </a:cubicBezTo>
                  <a:cubicBezTo>
                    <a:pt x="368" y="63"/>
                    <a:pt x="290" y="1"/>
                    <a:pt x="2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25;p44">
              <a:extLst>
                <a:ext uri="{FF2B5EF4-FFF2-40B4-BE49-F238E27FC236}">
                  <a16:creationId xmlns:a16="http://schemas.microsoft.com/office/drawing/2014/main" id="{DD683F63-9D36-F442-ADF1-ECD2DF155CC6}"/>
                </a:ext>
              </a:extLst>
            </p:cNvPr>
            <p:cNvSpPr/>
            <p:nvPr/>
          </p:nvSpPr>
          <p:spPr>
            <a:xfrm flipH="1">
              <a:off x="6996176" y="2066422"/>
              <a:ext cx="108502" cy="92743"/>
            </a:xfrm>
            <a:custGeom>
              <a:avLst/>
              <a:gdLst/>
              <a:ahLst/>
              <a:cxnLst/>
              <a:rect l="l" t="t" r="r" b="b"/>
              <a:pathLst>
                <a:path w="358" h="306" extrusionOk="0">
                  <a:moveTo>
                    <a:pt x="203" y="1"/>
                  </a:moveTo>
                  <a:cubicBezTo>
                    <a:pt x="166" y="1"/>
                    <a:pt x="128" y="15"/>
                    <a:pt x="97" y="46"/>
                  </a:cubicBezTo>
                  <a:cubicBezTo>
                    <a:pt x="0" y="142"/>
                    <a:pt x="70" y="306"/>
                    <a:pt x="206" y="306"/>
                  </a:cubicBezTo>
                  <a:cubicBezTo>
                    <a:pt x="290" y="306"/>
                    <a:pt x="357" y="239"/>
                    <a:pt x="357" y="155"/>
                  </a:cubicBezTo>
                  <a:cubicBezTo>
                    <a:pt x="357" y="62"/>
                    <a:pt x="282" y="1"/>
                    <a:pt x="2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26;p44">
              <a:extLst>
                <a:ext uri="{FF2B5EF4-FFF2-40B4-BE49-F238E27FC236}">
                  <a16:creationId xmlns:a16="http://schemas.microsoft.com/office/drawing/2014/main" id="{466CBE97-0088-6D40-9389-265A6B4D5EBE}"/>
                </a:ext>
              </a:extLst>
            </p:cNvPr>
            <p:cNvSpPr/>
            <p:nvPr/>
          </p:nvSpPr>
          <p:spPr>
            <a:xfrm flipH="1">
              <a:off x="6575504" y="2073392"/>
              <a:ext cx="100925" cy="85772"/>
            </a:xfrm>
            <a:custGeom>
              <a:avLst/>
              <a:gdLst/>
              <a:ahLst/>
              <a:cxnLst/>
              <a:rect l="l" t="t" r="r" b="b"/>
              <a:pathLst>
                <a:path w="333" h="283" extrusionOk="0">
                  <a:moveTo>
                    <a:pt x="191" y="0"/>
                  </a:moveTo>
                  <a:cubicBezTo>
                    <a:pt x="155" y="0"/>
                    <a:pt x="119" y="14"/>
                    <a:pt x="89" y="43"/>
                  </a:cubicBezTo>
                  <a:cubicBezTo>
                    <a:pt x="0" y="132"/>
                    <a:pt x="65" y="283"/>
                    <a:pt x="191" y="283"/>
                  </a:cubicBezTo>
                  <a:cubicBezTo>
                    <a:pt x="270" y="283"/>
                    <a:pt x="332" y="221"/>
                    <a:pt x="332" y="142"/>
                  </a:cubicBezTo>
                  <a:cubicBezTo>
                    <a:pt x="332" y="56"/>
                    <a:pt x="263" y="0"/>
                    <a:pt x="1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27;p44">
              <a:extLst>
                <a:ext uri="{FF2B5EF4-FFF2-40B4-BE49-F238E27FC236}">
                  <a16:creationId xmlns:a16="http://schemas.microsoft.com/office/drawing/2014/main" id="{18D57345-06C6-324A-B290-CED11E7E207F}"/>
                </a:ext>
              </a:extLst>
            </p:cNvPr>
            <p:cNvSpPr/>
            <p:nvPr/>
          </p:nvSpPr>
          <p:spPr>
            <a:xfrm flipH="1">
              <a:off x="6969202" y="1488746"/>
              <a:ext cx="469164" cy="733763"/>
            </a:xfrm>
            <a:custGeom>
              <a:avLst/>
              <a:gdLst/>
              <a:ahLst/>
              <a:cxnLst/>
              <a:rect l="l" t="t" r="r" b="b"/>
              <a:pathLst>
                <a:path w="1548" h="2421" extrusionOk="0">
                  <a:moveTo>
                    <a:pt x="1456" y="1"/>
                  </a:moveTo>
                  <a:lnTo>
                    <a:pt x="1" y="2420"/>
                  </a:lnTo>
                  <a:lnTo>
                    <a:pt x="92" y="2420"/>
                  </a:lnTo>
                  <a:lnTo>
                    <a:pt x="154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28;p44">
              <a:extLst>
                <a:ext uri="{FF2B5EF4-FFF2-40B4-BE49-F238E27FC236}">
                  <a16:creationId xmlns:a16="http://schemas.microsoft.com/office/drawing/2014/main" id="{ECAACB17-6005-0D40-BFDA-EA90EFB528B0}"/>
                </a:ext>
              </a:extLst>
            </p:cNvPr>
            <p:cNvSpPr/>
            <p:nvPr/>
          </p:nvSpPr>
          <p:spPr>
            <a:xfrm flipH="1">
              <a:off x="7119528" y="1488746"/>
              <a:ext cx="468255" cy="733763"/>
            </a:xfrm>
            <a:custGeom>
              <a:avLst/>
              <a:gdLst/>
              <a:ahLst/>
              <a:cxnLst/>
              <a:rect l="l" t="t" r="r" b="b"/>
              <a:pathLst>
                <a:path w="1545" h="2421" extrusionOk="0">
                  <a:moveTo>
                    <a:pt x="1453" y="1"/>
                  </a:moveTo>
                  <a:lnTo>
                    <a:pt x="0" y="2420"/>
                  </a:lnTo>
                  <a:lnTo>
                    <a:pt x="90" y="2420"/>
                  </a:lnTo>
                  <a:lnTo>
                    <a:pt x="15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129;p44">
              <a:extLst>
                <a:ext uri="{FF2B5EF4-FFF2-40B4-BE49-F238E27FC236}">
                  <a16:creationId xmlns:a16="http://schemas.microsoft.com/office/drawing/2014/main" id="{E0E9A54B-CADC-E14D-9AF6-348AAE06AC6D}"/>
                </a:ext>
              </a:extLst>
            </p:cNvPr>
            <p:cNvSpPr/>
            <p:nvPr/>
          </p:nvSpPr>
          <p:spPr>
            <a:xfrm flipH="1">
              <a:off x="7269855" y="1488746"/>
              <a:ext cx="468255" cy="733763"/>
            </a:xfrm>
            <a:custGeom>
              <a:avLst/>
              <a:gdLst/>
              <a:ahLst/>
              <a:cxnLst/>
              <a:rect l="l" t="t" r="r" b="b"/>
              <a:pathLst>
                <a:path w="1545" h="2421" extrusionOk="0">
                  <a:moveTo>
                    <a:pt x="1456" y="1"/>
                  </a:moveTo>
                  <a:lnTo>
                    <a:pt x="1" y="2420"/>
                  </a:lnTo>
                  <a:lnTo>
                    <a:pt x="92" y="2420"/>
                  </a:lnTo>
                  <a:lnTo>
                    <a:pt x="15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130;p44">
              <a:extLst>
                <a:ext uri="{FF2B5EF4-FFF2-40B4-BE49-F238E27FC236}">
                  <a16:creationId xmlns:a16="http://schemas.microsoft.com/office/drawing/2014/main" id="{21373FF3-ED5E-8E4B-A967-ECB292CF7131}"/>
                </a:ext>
              </a:extLst>
            </p:cNvPr>
            <p:cNvSpPr/>
            <p:nvPr/>
          </p:nvSpPr>
          <p:spPr>
            <a:xfrm flipH="1">
              <a:off x="7419878" y="1488746"/>
              <a:ext cx="468558" cy="733763"/>
            </a:xfrm>
            <a:custGeom>
              <a:avLst/>
              <a:gdLst/>
              <a:ahLst/>
              <a:cxnLst/>
              <a:rect l="l" t="t" r="r" b="b"/>
              <a:pathLst>
                <a:path w="1546" h="2421" extrusionOk="0">
                  <a:moveTo>
                    <a:pt x="1456" y="1"/>
                  </a:moveTo>
                  <a:lnTo>
                    <a:pt x="1" y="2420"/>
                  </a:lnTo>
                  <a:lnTo>
                    <a:pt x="93" y="2420"/>
                  </a:lnTo>
                  <a:lnTo>
                    <a:pt x="15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131;p44">
              <a:extLst>
                <a:ext uri="{FF2B5EF4-FFF2-40B4-BE49-F238E27FC236}">
                  <a16:creationId xmlns:a16="http://schemas.microsoft.com/office/drawing/2014/main" id="{7B3CC2BE-56CC-C441-B552-3AB9ED715CAA}"/>
                </a:ext>
              </a:extLst>
            </p:cNvPr>
            <p:cNvSpPr/>
            <p:nvPr/>
          </p:nvSpPr>
          <p:spPr>
            <a:xfrm flipH="1">
              <a:off x="7569598" y="1488746"/>
              <a:ext cx="468861" cy="733763"/>
            </a:xfrm>
            <a:custGeom>
              <a:avLst/>
              <a:gdLst/>
              <a:ahLst/>
              <a:cxnLst/>
              <a:rect l="l" t="t" r="r" b="b"/>
              <a:pathLst>
                <a:path w="1547" h="2421" extrusionOk="0">
                  <a:moveTo>
                    <a:pt x="1455" y="1"/>
                  </a:moveTo>
                  <a:lnTo>
                    <a:pt x="0" y="2420"/>
                  </a:lnTo>
                  <a:lnTo>
                    <a:pt x="92" y="2420"/>
                  </a:lnTo>
                  <a:lnTo>
                    <a:pt x="154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132;p44">
              <a:extLst>
                <a:ext uri="{FF2B5EF4-FFF2-40B4-BE49-F238E27FC236}">
                  <a16:creationId xmlns:a16="http://schemas.microsoft.com/office/drawing/2014/main" id="{D83AC2CD-9D2A-9D47-89AD-73528FDC6A52}"/>
                </a:ext>
              </a:extLst>
            </p:cNvPr>
            <p:cNvSpPr/>
            <p:nvPr/>
          </p:nvSpPr>
          <p:spPr>
            <a:xfrm flipH="1">
              <a:off x="8404274" y="2371323"/>
              <a:ext cx="73951" cy="50009"/>
            </a:xfrm>
            <a:custGeom>
              <a:avLst/>
              <a:gdLst/>
              <a:ahLst/>
              <a:cxnLst/>
              <a:rect l="l" t="t" r="r" b="b"/>
              <a:pathLst>
                <a:path w="244" h="165" extrusionOk="0">
                  <a:moveTo>
                    <a:pt x="108" y="1"/>
                  </a:moveTo>
                  <a:cubicBezTo>
                    <a:pt x="61" y="1"/>
                    <a:pt x="21" y="22"/>
                    <a:pt x="11" y="56"/>
                  </a:cubicBezTo>
                  <a:cubicBezTo>
                    <a:pt x="1" y="101"/>
                    <a:pt x="43" y="148"/>
                    <a:pt x="105" y="160"/>
                  </a:cubicBezTo>
                  <a:cubicBezTo>
                    <a:pt x="118" y="163"/>
                    <a:pt x="131" y="165"/>
                    <a:pt x="143" y="165"/>
                  </a:cubicBezTo>
                  <a:cubicBezTo>
                    <a:pt x="189" y="165"/>
                    <a:pt x="226" y="143"/>
                    <a:pt x="234" y="108"/>
                  </a:cubicBezTo>
                  <a:cubicBezTo>
                    <a:pt x="244" y="66"/>
                    <a:pt x="204" y="19"/>
                    <a:pt x="142" y="4"/>
                  </a:cubicBezTo>
                  <a:cubicBezTo>
                    <a:pt x="131" y="2"/>
                    <a:pt x="119" y="1"/>
                    <a:pt x="1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133;p44">
              <a:extLst>
                <a:ext uri="{FF2B5EF4-FFF2-40B4-BE49-F238E27FC236}">
                  <a16:creationId xmlns:a16="http://schemas.microsoft.com/office/drawing/2014/main" id="{5CF949E2-FA67-3B4C-B340-81D0FC5A7AFE}"/>
                </a:ext>
              </a:extLst>
            </p:cNvPr>
            <p:cNvSpPr/>
            <p:nvPr/>
          </p:nvSpPr>
          <p:spPr>
            <a:xfrm flipH="1">
              <a:off x="8395181" y="2384961"/>
              <a:ext cx="52432" cy="40007"/>
            </a:xfrm>
            <a:custGeom>
              <a:avLst/>
              <a:gdLst/>
              <a:ahLst/>
              <a:cxnLst/>
              <a:rect l="l" t="t" r="r" b="b"/>
              <a:pathLst>
                <a:path w="173" h="132" extrusionOk="0">
                  <a:moveTo>
                    <a:pt x="91" y="0"/>
                  </a:moveTo>
                  <a:cubicBezTo>
                    <a:pt x="19" y="0"/>
                    <a:pt x="0" y="116"/>
                    <a:pt x="86" y="130"/>
                  </a:cubicBezTo>
                  <a:cubicBezTo>
                    <a:pt x="91" y="131"/>
                    <a:pt x="96" y="132"/>
                    <a:pt x="100" y="132"/>
                  </a:cubicBezTo>
                  <a:cubicBezTo>
                    <a:pt x="130" y="132"/>
                    <a:pt x="157" y="112"/>
                    <a:pt x="165" y="80"/>
                  </a:cubicBezTo>
                  <a:cubicBezTo>
                    <a:pt x="173" y="46"/>
                    <a:pt x="150" y="11"/>
                    <a:pt x="113" y="4"/>
                  </a:cubicBezTo>
                  <a:cubicBezTo>
                    <a:pt x="105" y="1"/>
                    <a:pt x="98" y="0"/>
                    <a:pt x="9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134;p44">
              <a:extLst>
                <a:ext uri="{FF2B5EF4-FFF2-40B4-BE49-F238E27FC236}">
                  <a16:creationId xmlns:a16="http://schemas.microsoft.com/office/drawing/2014/main" id="{D06E7631-ECC7-A04D-A9F5-44B1E00D1ABE}"/>
                </a:ext>
              </a:extLst>
            </p:cNvPr>
            <p:cNvSpPr/>
            <p:nvPr/>
          </p:nvSpPr>
          <p:spPr>
            <a:xfrm flipH="1">
              <a:off x="7943596" y="3465450"/>
              <a:ext cx="28792" cy="24247"/>
            </a:xfrm>
            <a:custGeom>
              <a:avLst/>
              <a:gdLst/>
              <a:ahLst/>
              <a:cxnLst/>
              <a:rect l="l" t="t" r="r" b="b"/>
              <a:pathLst>
                <a:path w="95" h="80" extrusionOk="0">
                  <a:moveTo>
                    <a:pt x="53" y="0"/>
                  </a:moveTo>
                  <a:cubicBezTo>
                    <a:pt x="42" y="0"/>
                    <a:pt x="31" y="5"/>
                    <a:pt x="22" y="15"/>
                  </a:cubicBezTo>
                  <a:cubicBezTo>
                    <a:pt x="0" y="40"/>
                    <a:pt x="20" y="80"/>
                    <a:pt x="55" y="80"/>
                  </a:cubicBezTo>
                  <a:cubicBezTo>
                    <a:pt x="77" y="77"/>
                    <a:pt x="94" y="58"/>
                    <a:pt x="92" y="33"/>
                  </a:cubicBezTo>
                  <a:cubicBezTo>
                    <a:pt x="89" y="13"/>
                    <a:pt x="71" y="0"/>
                    <a:pt x="53" y="0"/>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135;p44">
              <a:extLst>
                <a:ext uri="{FF2B5EF4-FFF2-40B4-BE49-F238E27FC236}">
                  <a16:creationId xmlns:a16="http://schemas.microsoft.com/office/drawing/2014/main" id="{6E3FD68B-CE88-FE46-B2DD-031DA0FC9114}"/>
                </a:ext>
              </a:extLst>
            </p:cNvPr>
            <p:cNvSpPr/>
            <p:nvPr/>
          </p:nvSpPr>
          <p:spPr>
            <a:xfrm flipH="1">
              <a:off x="7418362" y="3465450"/>
              <a:ext cx="28186" cy="24247"/>
            </a:xfrm>
            <a:custGeom>
              <a:avLst/>
              <a:gdLst/>
              <a:ahLst/>
              <a:cxnLst/>
              <a:rect l="l" t="t" r="r" b="b"/>
              <a:pathLst>
                <a:path w="93" h="80" extrusionOk="0">
                  <a:moveTo>
                    <a:pt x="51" y="0"/>
                  </a:moveTo>
                  <a:cubicBezTo>
                    <a:pt x="40" y="0"/>
                    <a:pt x="29" y="5"/>
                    <a:pt x="20" y="15"/>
                  </a:cubicBezTo>
                  <a:cubicBezTo>
                    <a:pt x="0" y="40"/>
                    <a:pt x="18" y="80"/>
                    <a:pt x="52" y="80"/>
                  </a:cubicBezTo>
                  <a:cubicBezTo>
                    <a:pt x="75" y="77"/>
                    <a:pt x="92" y="58"/>
                    <a:pt x="92" y="33"/>
                  </a:cubicBezTo>
                  <a:cubicBezTo>
                    <a:pt x="87" y="13"/>
                    <a:pt x="69" y="0"/>
                    <a:pt x="51" y="0"/>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136;p44">
              <a:extLst>
                <a:ext uri="{FF2B5EF4-FFF2-40B4-BE49-F238E27FC236}">
                  <a16:creationId xmlns:a16="http://schemas.microsoft.com/office/drawing/2014/main" id="{A50EAC9E-C02F-C442-87C5-47DDD40AA52E}"/>
                </a:ext>
              </a:extLst>
            </p:cNvPr>
            <p:cNvSpPr/>
            <p:nvPr/>
          </p:nvSpPr>
          <p:spPr>
            <a:xfrm flipH="1">
              <a:off x="7308952" y="3465450"/>
              <a:ext cx="28792" cy="24247"/>
            </a:xfrm>
            <a:custGeom>
              <a:avLst/>
              <a:gdLst/>
              <a:ahLst/>
              <a:cxnLst/>
              <a:rect l="l" t="t" r="r" b="b"/>
              <a:pathLst>
                <a:path w="95" h="80" extrusionOk="0">
                  <a:moveTo>
                    <a:pt x="53" y="0"/>
                  </a:moveTo>
                  <a:cubicBezTo>
                    <a:pt x="42" y="0"/>
                    <a:pt x="31" y="5"/>
                    <a:pt x="23" y="15"/>
                  </a:cubicBezTo>
                  <a:cubicBezTo>
                    <a:pt x="1" y="40"/>
                    <a:pt x="21" y="80"/>
                    <a:pt x="53" y="80"/>
                  </a:cubicBezTo>
                  <a:cubicBezTo>
                    <a:pt x="78" y="77"/>
                    <a:pt x="95" y="58"/>
                    <a:pt x="92" y="33"/>
                  </a:cubicBezTo>
                  <a:cubicBezTo>
                    <a:pt x="89" y="13"/>
                    <a:pt x="71" y="0"/>
                    <a:pt x="53"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137;p44">
              <a:extLst>
                <a:ext uri="{FF2B5EF4-FFF2-40B4-BE49-F238E27FC236}">
                  <a16:creationId xmlns:a16="http://schemas.microsoft.com/office/drawing/2014/main" id="{0A6D0FF4-13FC-FD4B-948C-EDC859DDF22C}"/>
                </a:ext>
              </a:extLst>
            </p:cNvPr>
            <p:cNvSpPr/>
            <p:nvPr/>
          </p:nvSpPr>
          <p:spPr>
            <a:xfrm flipH="1">
              <a:off x="7308952" y="4682327"/>
              <a:ext cx="28792" cy="24550"/>
            </a:xfrm>
            <a:custGeom>
              <a:avLst/>
              <a:gdLst/>
              <a:ahLst/>
              <a:cxnLst/>
              <a:rect l="l" t="t" r="r" b="b"/>
              <a:pathLst>
                <a:path w="95" h="81" extrusionOk="0">
                  <a:moveTo>
                    <a:pt x="53" y="0"/>
                  </a:moveTo>
                  <a:cubicBezTo>
                    <a:pt x="42" y="0"/>
                    <a:pt x="31" y="5"/>
                    <a:pt x="23" y="14"/>
                  </a:cubicBezTo>
                  <a:cubicBezTo>
                    <a:pt x="1" y="41"/>
                    <a:pt x="21" y="80"/>
                    <a:pt x="53" y="80"/>
                  </a:cubicBezTo>
                  <a:cubicBezTo>
                    <a:pt x="78" y="78"/>
                    <a:pt x="95" y="56"/>
                    <a:pt x="92" y="33"/>
                  </a:cubicBezTo>
                  <a:cubicBezTo>
                    <a:pt x="89" y="13"/>
                    <a:pt x="71" y="0"/>
                    <a:pt x="53"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138;p44">
              <a:extLst>
                <a:ext uri="{FF2B5EF4-FFF2-40B4-BE49-F238E27FC236}">
                  <a16:creationId xmlns:a16="http://schemas.microsoft.com/office/drawing/2014/main" id="{2DE31A3B-B0BE-BB4C-BBF3-53F2BEF5499F}"/>
                </a:ext>
              </a:extLst>
            </p:cNvPr>
            <p:cNvSpPr/>
            <p:nvPr/>
          </p:nvSpPr>
          <p:spPr>
            <a:xfrm flipH="1">
              <a:off x="8050279" y="4682327"/>
              <a:ext cx="28186" cy="24550"/>
            </a:xfrm>
            <a:custGeom>
              <a:avLst/>
              <a:gdLst/>
              <a:ahLst/>
              <a:cxnLst/>
              <a:rect l="l" t="t" r="r" b="b"/>
              <a:pathLst>
                <a:path w="93" h="81" extrusionOk="0">
                  <a:moveTo>
                    <a:pt x="51" y="0"/>
                  </a:moveTo>
                  <a:cubicBezTo>
                    <a:pt x="40" y="0"/>
                    <a:pt x="30" y="5"/>
                    <a:pt x="23" y="14"/>
                  </a:cubicBezTo>
                  <a:cubicBezTo>
                    <a:pt x="1" y="41"/>
                    <a:pt x="18" y="80"/>
                    <a:pt x="53" y="80"/>
                  </a:cubicBezTo>
                  <a:cubicBezTo>
                    <a:pt x="75" y="78"/>
                    <a:pt x="92" y="56"/>
                    <a:pt x="92" y="33"/>
                  </a:cubicBezTo>
                  <a:cubicBezTo>
                    <a:pt x="88" y="13"/>
                    <a:pt x="69" y="0"/>
                    <a:pt x="51"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139;p44">
              <a:extLst>
                <a:ext uri="{FF2B5EF4-FFF2-40B4-BE49-F238E27FC236}">
                  <a16:creationId xmlns:a16="http://schemas.microsoft.com/office/drawing/2014/main" id="{EA696AC4-ADD2-0B40-A0B8-DAF544E16351}"/>
                </a:ext>
              </a:extLst>
            </p:cNvPr>
            <p:cNvSpPr/>
            <p:nvPr/>
          </p:nvSpPr>
          <p:spPr>
            <a:xfrm flipH="1">
              <a:off x="8049673" y="3465450"/>
              <a:ext cx="28792" cy="24247"/>
            </a:xfrm>
            <a:custGeom>
              <a:avLst/>
              <a:gdLst/>
              <a:ahLst/>
              <a:cxnLst/>
              <a:rect l="l" t="t" r="r" b="b"/>
              <a:pathLst>
                <a:path w="95" h="80" extrusionOk="0">
                  <a:moveTo>
                    <a:pt x="52" y="0"/>
                  </a:moveTo>
                  <a:cubicBezTo>
                    <a:pt x="40" y="0"/>
                    <a:pt x="29" y="5"/>
                    <a:pt x="21" y="15"/>
                  </a:cubicBezTo>
                  <a:cubicBezTo>
                    <a:pt x="1" y="40"/>
                    <a:pt x="18" y="80"/>
                    <a:pt x="53" y="80"/>
                  </a:cubicBezTo>
                  <a:cubicBezTo>
                    <a:pt x="78" y="77"/>
                    <a:pt x="95" y="58"/>
                    <a:pt x="92" y="33"/>
                  </a:cubicBezTo>
                  <a:cubicBezTo>
                    <a:pt x="88" y="13"/>
                    <a:pt x="70" y="0"/>
                    <a:pt x="52"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140;p44">
              <a:extLst>
                <a:ext uri="{FF2B5EF4-FFF2-40B4-BE49-F238E27FC236}">
                  <a16:creationId xmlns:a16="http://schemas.microsoft.com/office/drawing/2014/main" id="{593C873C-963E-D645-A6E9-92BC92085493}"/>
                </a:ext>
              </a:extLst>
            </p:cNvPr>
            <p:cNvSpPr/>
            <p:nvPr/>
          </p:nvSpPr>
          <p:spPr>
            <a:xfrm flipH="1">
              <a:off x="8049673" y="2311009"/>
              <a:ext cx="28792" cy="24853"/>
            </a:xfrm>
            <a:custGeom>
              <a:avLst/>
              <a:gdLst/>
              <a:ahLst/>
              <a:cxnLst/>
              <a:rect l="l" t="t" r="r" b="b"/>
              <a:pathLst>
                <a:path w="95" h="82" extrusionOk="0">
                  <a:moveTo>
                    <a:pt x="51" y="1"/>
                  </a:moveTo>
                  <a:cubicBezTo>
                    <a:pt x="40" y="1"/>
                    <a:pt x="29" y="5"/>
                    <a:pt x="21" y="15"/>
                  </a:cubicBezTo>
                  <a:cubicBezTo>
                    <a:pt x="1" y="42"/>
                    <a:pt x="18" y="81"/>
                    <a:pt x="53" y="81"/>
                  </a:cubicBezTo>
                  <a:cubicBezTo>
                    <a:pt x="78" y="79"/>
                    <a:pt x="95" y="57"/>
                    <a:pt x="92" y="34"/>
                  </a:cubicBezTo>
                  <a:cubicBezTo>
                    <a:pt x="88" y="13"/>
                    <a:pt x="70" y="1"/>
                    <a:pt x="51" y="1"/>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141;p44">
              <a:extLst>
                <a:ext uri="{FF2B5EF4-FFF2-40B4-BE49-F238E27FC236}">
                  <a16:creationId xmlns:a16="http://schemas.microsoft.com/office/drawing/2014/main" id="{00BC5327-5176-3649-B371-745E9F5710E4}"/>
                </a:ext>
              </a:extLst>
            </p:cNvPr>
            <p:cNvSpPr/>
            <p:nvPr/>
          </p:nvSpPr>
          <p:spPr>
            <a:xfrm flipH="1">
              <a:off x="7308952" y="2311009"/>
              <a:ext cx="28792" cy="24853"/>
            </a:xfrm>
            <a:custGeom>
              <a:avLst/>
              <a:gdLst/>
              <a:ahLst/>
              <a:cxnLst/>
              <a:rect l="l" t="t" r="r" b="b"/>
              <a:pathLst>
                <a:path w="95" h="82" extrusionOk="0">
                  <a:moveTo>
                    <a:pt x="53" y="1"/>
                  </a:moveTo>
                  <a:cubicBezTo>
                    <a:pt x="42" y="1"/>
                    <a:pt x="31" y="5"/>
                    <a:pt x="23" y="15"/>
                  </a:cubicBezTo>
                  <a:cubicBezTo>
                    <a:pt x="1" y="42"/>
                    <a:pt x="21" y="81"/>
                    <a:pt x="53" y="81"/>
                  </a:cubicBezTo>
                  <a:cubicBezTo>
                    <a:pt x="78" y="79"/>
                    <a:pt x="95" y="57"/>
                    <a:pt x="92" y="34"/>
                  </a:cubicBezTo>
                  <a:cubicBezTo>
                    <a:pt x="89" y="13"/>
                    <a:pt x="71" y="1"/>
                    <a:pt x="53" y="1"/>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3" name="Google Shape;1142;p44">
              <a:extLst>
                <a:ext uri="{FF2B5EF4-FFF2-40B4-BE49-F238E27FC236}">
                  <a16:creationId xmlns:a16="http://schemas.microsoft.com/office/drawing/2014/main" id="{3B87EF9A-3151-644E-8AEB-2149A3DFA929}"/>
                </a:ext>
              </a:extLst>
            </p:cNvPr>
            <p:cNvGrpSpPr/>
            <p:nvPr/>
          </p:nvGrpSpPr>
          <p:grpSpPr>
            <a:xfrm>
              <a:off x="5298638" y="2645915"/>
              <a:ext cx="859831" cy="2250994"/>
              <a:chOff x="5298638" y="2645915"/>
              <a:chExt cx="859831" cy="2250994"/>
            </a:xfrm>
          </p:grpSpPr>
          <p:sp>
            <p:nvSpPr>
              <p:cNvPr id="134" name="Google Shape;1143;p44">
                <a:extLst>
                  <a:ext uri="{FF2B5EF4-FFF2-40B4-BE49-F238E27FC236}">
                    <a16:creationId xmlns:a16="http://schemas.microsoft.com/office/drawing/2014/main" id="{DC911A13-F3E2-4E44-90EB-5F3F7D5B047E}"/>
                  </a:ext>
                </a:extLst>
              </p:cNvPr>
              <p:cNvSpPr/>
              <p:nvPr/>
            </p:nvSpPr>
            <p:spPr>
              <a:xfrm flipH="1">
                <a:off x="5298638" y="3833393"/>
                <a:ext cx="256100" cy="127901"/>
              </a:xfrm>
              <a:custGeom>
                <a:avLst/>
                <a:gdLst/>
                <a:ahLst/>
                <a:cxnLst/>
                <a:rect l="l" t="t" r="r" b="b"/>
                <a:pathLst>
                  <a:path w="845" h="422" extrusionOk="0">
                    <a:moveTo>
                      <a:pt x="336" y="0"/>
                    </a:moveTo>
                    <a:cubicBezTo>
                      <a:pt x="157" y="0"/>
                      <a:pt x="1" y="64"/>
                      <a:pt x="22" y="175"/>
                    </a:cubicBezTo>
                    <a:cubicBezTo>
                      <a:pt x="43" y="281"/>
                      <a:pt x="399" y="421"/>
                      <a:pt x="627" y="421"/>
                    </a:cubicBezTo>
                    <a:cubicBezTo>
                      <a:pt x="756" y="421"/>
                      <a:pt x="845" y="376"/>
                      <a:pt x="808" y="254"/>
                    </a:cubicBezTo>
                    <a:cubicBezTo>
                      <a:pt x="756" y="77"/>
                      <a:pt x="532" y="0"/>
                      <a:pt x="336"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144;p44">
                <a:extLst>
                  <a:ext uri="{FF2B5EF4-FFF2-40B4-BE49-F238E27FC236}">
                    <a16:creationId xmlns:a16="http://schemas.microsoft.com/office/drawing/2014/main" id="{E8E01240-7A76-E14C-A8EC-3A0AFE1773EB}"/>
                  </a:ext>
                </a:extLst>
              </p:cNvPr>
              <p:cNvSpPr/>
              <p:nvPr/>
            </p:nvSpPr>
            <p:spPr>
              <a:xfrm flipH="1">
                <a:off x="5365316" y="3745196"/>
                <a:ext cx="133960" cy="586162"/>
              </a:xfrm>
              <a:custGeom>
                <a:avLst/>
                <a:gdLst/>
                <a:ahLst/>
                <a:cxnLst/>
                <a:rect l="l" t="t" r="r" b="b"/>
                <a:pathLst>
                  <a:path w="442" h="1934" extrusionOk="0">
                    <a:moveTo>
                      <a:pt x="248" y="1"/>
                    </a:moveTo>
                    <a:cubicBezTo>
                      <a:pt x="132" y="1"/>
                      <a:pt x="0" y="104"/>
                      <a:pt x="0" y="104"/>
                    </a:cubicBezTo>
                    <a:cubicBezTo>
                      <a:pt x="30" y="555"/>
                      <a:pt x="97" y="1918"/>
                      <a:pt x="97" y="1918"/>
                    </a:cubicBezTo>
                    <a:lnTo>
                      <a:pt x="119" y="1933"/>
                    </a:lnTo>
                    <a:cubicBezTo>
                      <a:pt x="119" y="1933"/>
                      <a:pt x="442" y="756"/>
                      <a:pt x="424" y="270"/>
                    </a:cubicBezTo>
                    <a:cubicBezTo>
                      <a:pt x="417" y="60"/>
                      <a:pt x="337" y="1"/>
                      <a:pt x="2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145;p44">
                <a:extLst>
                  <a:ext uri="{FF2B5EF4-FFF2-40B4-BE49-F238E27FC236}">
                    <a16:creationId xmlns:a16="http://schemas.microsoft.com/office/drawing/2014/main" id="{619C2A08-9C82-064F-84EB-976DD109D181}"/>
                  </a:ext>
                </a:extLst>
              </p:cNvPr>
              <p:cNvSpPr/>
              <p:nvPr/>
            </p:nvSpPr>
            <p:spPr>
              <a:xfrm flipH="1">
                <a:off x="5368346" y="3745196"/>
                <a:ext cx="130929" cy="322480"/>
              </a:xfrm>
              <a:custGeom>
                <a:avLst/>
                <a:gdLst/>
                <a:ahLst/>
                <a:cxnLst/>
                <a:rect l="l" t="t" r="r" b="b"/>
                <a:pathLst>
                  <a:path w="432" h="1064" extrusionOk="0">
                    <a:moveTo>
                      <a:pt x="250" y="0"/>
                    </a:moveTo>
                    <a:cubicBezTo>
                      <a:pt x="133" y="0"/>
                      <a:pt x="0" y="106"/>
                      <a:pt x="0" y="106"/>
                    </a:cubicBezTo>
                    <a:cubicBezTo>
                      <a:pt x="15" y="307"/>
                      <a:pt x="35" y="696"/>
                      <a:pt x="55" y="1063"/>
                    </a:cubicBezTo>
                    <a:cubicBezTo>
                      <a:pt x="137" y="994"/>
                      <a:pt x="241" y="956"/>
                      <a:pt x="347" y="954"/>
                    </a:cubicBezTo>
                    <a:cubicBezTo>
                      <a:pt x="397" y="694"/>
                      <a:pt x="432" y="438"/>
                      <a:pt x="424" y="270"/>
                    </a:cubicBezTo>
                    <a:cubicBezTo>
                      <a:pt x="417" y="60"/>
                      <a:pt x="338" y="0"/>
                      <a:pt x="2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146;p44">
                <a:extLst>
                  <a:ext uri="{FF2B5EF4-FFF2-40B4-BE49-F238E27FC236}">
                    <a16:creationId xmlns:a16="http://schemas.microsoft.com/office/drawing/2014/main" id="{B5B46ABF-34ED-994C-90C7-D413B252266C}"/>
                  </a:ext>
                </a:extLst>
              </p:cNvPr>
              <p:cNvSpPr/>
              <p:nvPr/>
            </p:nvSpPr>
            <p:spPr>
              <a:xfrm flipH="1">
                <a:off x="5428356" y="4261951"/>
                <a:ext cx="53039" cy="72740"/>
              </a:xfrm>
              <a:custGeom>
                <a:avLst/>
                <a:gdLst/>
                <a:ahLst/>
                <a:cxnLst/>
                <a:rect l="l" t="t" r="r" b="b"/>
                <a:pathLst>
                  <a:path w="175" h="240" extrusionOk="0">
                    <a:moveTo>
                      <a:pt x="33" y="0"/>
                    </a:moveTo>
                    <a:cubicBezTo>
                      <a:pt x="28" y="79"/>
                      <a:pt x="1" y="129"/>
                      <a:pt x="16" y="169"/>
                    </a:cubicBezTo>
                    <a:cubicBezTo>
                      <a:pt x="38" y="222"/>
                      <a:pt x="65" y="239"/>
                      <a:pt x="91" y="239"/>
                    </a:cubicBezTo>
                    <a:cubicBezTo>
                      <a:pt x="123" y="239"/>
                      <a:pt x="151" y="212"/>
                      <a:pt x="159" y="198"/>
                    </a:cubicBezTo>
                    <a:cubicBezTo>
                      <a:pt x="174" y="171"/>
                      <a:pt x="110" y="72"/>
                      <a:pt x="110" y="72"/>
                    </a:cubicBezTo>
                    <a:lnTo>
                      <a:pt x="100" y="22"/>
                    </a:lnTo>
                    <a:lnTo>
                      <a:pt x="33" y="0"/>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147;p44">
                <a:extLst>
                  <a:ext uri="{FF2B5EF4-FFF2-40B4-BE49-F238E27FC236}">
                    <a16:creationId xmlns:a16="http://schemas.microsoft.com/office/drawing/2014/main" id="{72FA528B-0275-5540-B3CB-B1E93EF9BB46}"/>
                  </a:ext>
                </a:extLst>
              </p:cNvPr>
              <p:cNvSpPr/>
              <p:nvPr/>
            </p:nvSpPr>
            <p:spPr>
              <a:xfrm flipH="1">
                <a:off x="5427446" y="4297109"/>
                <a:ext cx="24549" cy="57889"/>
              </a:xfrm>
              <a:custGeom>
                <a:avLst/>
                <a:gdLst/>
                <a:ahLst/>
                <a:cxnLst/>
                <a:rect l="l" t="t" r="r" b="b"/>
                <a:pathLst>
                  <a:path w="81" h="191" extrusionOk="0">
                    <a:moveTo>
                      <a:pt x="33" y="1"/>
                    </a:moveTo>
                    <a:lnTo>
                      <a:pt x="1" y="33"/>
                    </a:lnTo>
                    <a:cubicBezTo>
                      <a:pt x="58" y="112"/>
                      <a:pt x="48" y="159"/>
                      <a:pt x="43" y="182"/>
                    </a:cubicBezTo>
                    <a:cubicBezTo>
                      <a:pt x="41" y="188"/>
                      <a:pt x="43" y="191"/>
                      <a:pt x="47" y="191"/>
                    </a:cubicBezTo>
                    <a:cubicBezTo>
                      <a:pt x="57" y="191"/>
                      <a:pt x="80" y="164"/>
                      <a:pt x="75" y="115"/>
                    </a:cubicBezTo>
                    <a:cubicBezTo>
                      <a:pt x="72" y="72"/>
                      <a:pt x="58" y="33"/>
                      <a:pt x="33"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148;p44">
                <a:extLst>
                  <a:ext uri="{FF2B5EF4-FFF2-40B4-BE49-F238E27FC236}">
                    <a16:creationId xmlns:a16="http://schemas.microsoft.com/office/drawing/2014/main" id="{E632EACA-3A9C-A044-A3A0-FF167368AB90}"/>
                  </a:ext>
                </a:extLst>
              </p:cNvPr>
              <p:cNvSpPr/>
              <p:nvPr/>
            </p:nvSpPr>
            <p:spPr>
              <a:xfrm flipH="1">
                <a:off x="5443510" y="4306201"/>
                <a:ext cx="20609" cy="56676"/>
              </a:xfrm>
              <a:custGeom>
                <a:avLst/>
                <a:gdLst/>
                <a:ahLst/>
                <a:cxnLst/>
                <a:rect l="l" t="t" r="r" b="b"/>
                <a:pathLst>
                  <a:path w="68" h="187" extrusionOk="0">
                    <a:moveTo>
                      <a:pt x="41" y="0"/>
                    </a:moveTo>
                    <a:lnTo>
                      <a:pt x="1" y="23"/>
                    </a:lnTo>
                    <a:cubicBezTo>
                      <a:pt x="45" y="104"/>
                      <a:pt x="33" y="152"/>
                      <a:pt x="26" y="174"/>
                    </a:cubicBezTo>
                    <a:cubicBezTo>
                      <a:pt x="23" y="182"/>
                      <a:pt x="26" y="186"/>
                      <a:pt x="31" y="186"/>
                    </a:cubicBezTo>
                    <a:cubicBezTo>
                      <a:pt x="41" y="186"/>
                      <a:pt x="62" y="166"/>
                      <a:pt x="65" y="117"/>
                    </a:cubicBezTo>
                    <a:cubicBezTo>
                      <a:pt x="68" y="77"/>
                      <a:pt x="60" y="37"/>
                      <a:pt x="41" y="0"/>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149;p44">
                <a:extLst>
                  <a:ext uri="{FF2B5EF4-FFF2-40B4-BE49-F238E27FC236}">
                    <a16:creationId xmlns:a16="http://schemas.microsoft.com/office/drawing/2014/main" id="{8A51BFFB-0434-2A4A-B732-7B42E61E7612}"/>
                  </a:ext>
                </a:extLst>
              </p:cNvPr>
              <p:cNvSpPr/>
              <p:nvPr/>
            </p:nvSpPr>
            <p:spPr>
              <a:xfrm flipH="1">
                <a:off x="5458360" y="4309838"/>
                <a:ext cx="22731" cy="55767"/>
              </a:xfrm>
              <a:custGeom>
                <a:avLst/>
                <a:gdLst/>
                <a:ahLst/>
                <a:cxnLst/>
                <a:rect l="l" t="t" r="r" b="b"/>
                <a:pathLst>
                  <a:path w="75" h="184" extrusionOk="0">
                    <a:moveTo>
                      <a:pt x="64" y="1"/>
                    </a:moveTo>
                    <a:lnTo>
                      <a:pt x="27" y="21"/>
                    </a:lnTo>
                    <a:cubicBezTo>
                      <a:pt x="44" y="70"/>
                      <a:pt x="37" y="127"/>
                      <a:pt x="5" y="172"/>
                    </a:cubicBezTo>
                    <a:cubicBezTo>
                      <a:pt x="1" y="179"/>
                      <a:pt x="3" y="184"/>
                      <a:pt x="8" y="184"/>
                    </a:cubicBezTo>
                    <a:cubicBezTo>
                      <a:pt x="20" y="184"/>
                      <a:pt x="44" y="166"/>
                      <a:pt x="59" y="120"/>
                    </a:cubicBezTo>
                    <a:cubicBezTo>
                      <a:pt x="72" y="80"/>
                      <a:pt x="74" y="40"/>
                      <a:pt x="64"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150;p44">
                <a:extLst>
                  <a:ext uri="{FF2B5EF4-FFF2-40B4-BE49-F238E27FC236}">
                    <a16:creationId xmlns:a16="http://schemas.microsoft.com/office/drawing/2014/main" id="{652A2D9E-ECEF-3C43-AF5F-EC400BB6B53B}"/>
                  </a:ext>
                </a:extLst>
              </p:cNvPr>
              <p:cNvSpPr/>
              <p:nvPr/>
            </p:nvSpPr>
            <p:spPr>
              <a:xfrm flipH="1">
                <a:off x="5463816" y="4279833"/>
                <a:ext cx="27883" cy="72437"/>
              </a:xfrm>
              <a:custGeom>
                <a:avLst/>
                <a:gdLst/>
                <a:ahLst/>
                <a:cxnLst/>
                <a:rect l="l" t="t" r="r" b="b"/>
                <a:pathLst>
                  <a:path w="92" h="239" extrusionOk="0">
                    <a:moveTo>
                      <a:pt x="62" y="1"/>
                    </a:moveTo>
                    <a:cubicBezTo>
                      <a:pt x="15" y="85"/>
                      <a:pt x="0" y="124"/>
                      <a:pt x="8" y="154"/>
                    </a:cubicBezTo>
                    <a:cubicBezTo>
                      <a:pt x="17" y="180"/>
                      <a:pt x="1" y="239"/>
                      <a:pt x="18" y="239"/>
                    </a:cubicBezTo>
                    <a:cubicBezTo>
                      <a:pt x="19" y="239"/>
                      <a:pt x="19" y="239"/>
                      <a:pt x="20" y="239"/>
                    </a:cubicBezTo>
                    <a:cubicBezTo>
                      <a:pt x="52" y="229"/>
                      <a:pt x="32" y="110"/>
                      <a:pt x="92" y="85"/>
                    </a:cubicBezTo>
                    <a:lnTo>
                      <a:pt x="62" y="1"/>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151;p44">
                <a:extLst>
                  <a:ext uri="{FF2B5EF4-FFF2-40B4-BE49-F238E27FC236}">
                    <a16:creationId xmlns:a16="http://schemas.microsoft.com/office/drawing/2014/main" id="{14F36D0A-F18D-3741-B9B5-24B304036F6B}"/>
                  </a:ext>
                </a:extLst>
              </p:cNvPr>
              <p:cNvSpPr/>
              <p:nvPr/>
            </p:nvSpPr>
            <p:spPr>
              <a:xfrm flipH="1">
                <a:off x="5981472" y="3761562"/>
                <a:ext cx="176997" cy="517968"/>
              </a:xfrm>
              <a:custGeom>
                <a:avLst/>
                <a:gdLst/>
                <a:ahLst/>
                <a:cxnLst/>
                <a:rect l="l" t="t" r="r" b="b"/>
                <a:pathLst>
                  <a:path w="584" h="1709" extrusionOk="0">
                    <a:moveTo>
                      <a:pt x="382" y="0"/>
                    </a:moveTo>
                    <a:cubicBezTo>
                      <a:pt x="312" y="0"/>
                      <a:pt x="248" y="68"/>
                      <a:pt x="257" y="151"/>
                    </a:cubicBezTo>
                    <a:cubicBezTo>
                      <a:pt x="269" y="285"/>
                      <a:pt x="9" y="1589"/>
                      <a:pt x="4" y="1636"/>
                    </a:cubicBezTo>
                    <a:cubicBezTo>
                      <a:pt x="0" y="1672"/>
                      <a:pt x="7" y="1708"/>
                      <a:pt x="21" y="1708"/>
                    </a:cubicBezTo>
                    <a:cubicBezTo>
                      <a:pt x="26" y="1708"/>
                      <a:pt x="32" y="1703"/>
                      <a:pt x="39" y="1691"/>
                    </a:cubicBezTo>
                    <a:cubicBezTo>
                      <a:pt x="279" y="1289"/>
                      <a:pt x="584" y="280"/>
                      <a:pt x="505" y="99"/>
                    </a:cubicBezTo>
                    <a:cubicBezTo>
                      <a:pt x="474" y="28"/>
                      <a:pt x="427" y="0"/>
                      <a:pt x="3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152;p44">
                <a:extLst>
                  <a:ext uri="{FF2B5EF4-FFF2-40B4-BE49-F238E27FC236}">
                    <a16:creationId xmlns:a16="http://schemas.microsoft.com/office/drawing/2014/main" id="{8A56272F-F3DB-D940-BFB3-592E880D6D06}"/>
                  </a:ext>
                </a:extLst>
              </p:cNvPr>
              <p:cNvSpPr/>
              <p:nvPr/>
            </p:nvSpPr>
            <p:spPr>
              <a:xfrm flipH="1">
                <a:off x="5997232" y="3761562"/>
                <a:ext cx="123353" cy="302173"/>
              </a:xfrm>
              <a:custGeom>
                <a:avLst/>
                <a:gdLst/>
                <a:ahLst/>
                <a:cxnLst/>
                <a:rect l="l" t="t" r="r" b="b"/>
                <a:pathLst>
                  <a:path w="407" h="997" extrusionOk="0">
                    <a:moveTo>
                      <a:pt x="257" y="0"/>
                    </a:moveTo>
                    <a:cubicBezTo>
                      <a:pt x="188" y="0"/>
                      <a:pt x="124" y="68"/>
                      <a:pt x="132" y="151"/>
                    </a:cubicBezTo>
                    <a:cubicBezTo>
                      <a:pt x="139" y="223"/>
                      <a:pt x="70" y="627"/>
                      <a:pt x="0" y="997"/>
                    </a:cubicBezTo>
                    <a:cubicBezTo>
                      <a:pt x="119" y="751"/>
                      <a:pt x="248" y="578"/>
                      <a:pt x="338" y="538"/>
                    </a:cubicBezTo>
                    <a:cubicBezTo>
                      <a:pt x="387" y="332"/>
                      <a:pt x="407" y="164"/>
                      <a:pt x="380" y="99"/>
                    </a:cubicBezTo>
                    <a:cubicBezTo>
                      <a:pt x="349" y="28"/>
                      <a:pt x="302" y="0"/>
                      <a:pt x="2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153;p44">
                <a:extLst>
                  <a:ext uri="{FF2B5EF4-FFF2-40B4-BE49-F238E27FC236}">
                    <a16:creationId xmlns:a16="http://schemas.microsoft.com/office/drawing/2014/main" id="{21B52B73-48CD-9D4C-971D-BAF330D24B18}"/>
                  </a:ext>
                </a:extLst>
              </p:cNvPr>
              <p:cNvSpPr/>
              <p:nvPr/>
            </p:nvSpPr>
            <p:spPr>
              <a:xfrm flipH="1">
                <a:off x="6094823" y="4199819"/>
                <a:ext cx="49099" cy="104563"/>
              </a:xfrm>
              <a:custGeom>
                <a:avLst/>
                <a:gdLst/>
                <a:ahLst/>
                <a:cxnLst/>
                <a:rect l="l" t="t" r="r" b="b"/>
                <a:pathLst>
                  <a:path w="162" h="345" extrusionOk="0">
                    <a:moveTo>
                      <a:pt x="81" y="1"/>
                    </a:moveTo>
                    <a:cubicBezTo>
                      <a:pt x="63" y="1"/>
                      <a:pt x="14" y="63"/>
                      <a:pt x="8" y="91"/>
                    </a:cubicBezTo>
                    <a:cubicBezTo>
                      <a:pt x="1" y="127"/>
                      <a:pt x="110" y="345"/>
                      <a:pt x="137" y="345"/>
                    </a:cubicBezTo>
                    <a:cubicBezTo>
                      <a:pt x="138" y="345"/>
                      <a:pt x="139" y="344"/>
                      <a:pt x="139" y="344"/>
                    </a:cubicBezTo>
                    <a:cubicBezTo>
                      <a:pt x="162" y="331"/>
                      <a:pt x="77" y="133"/>
                      <a:pt x="87" y="14"/>
                    </a:cubicBezTo>
                    <a:cubicBezTo>
                      <a:pt x="88" y="5"/>
                      <a:pt x="85" y="1"/>
                      <a:pt x="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154;p44">
                <a:extLst>
                  <a:ext uri="{FF2B5EF4-FFF2-40B4-BE49-F238E27FC236}">
                    <a16:creationId xmlns:a16="http://schemas.microsoft.com/office/drawing/2014/main" id="{AC726B84-47B4-354E-B063-AB760D4359FC}"/>
                  </a:ext>
                </a:extLst>
              </p:cNvPr>
              <p:cNvSpPr/>
              <p:nvPr/>
            </p:nvSpPr>
            <p:spPr>
              <a:xfrm flipH="1">
                <a:off x="5740829" y="3059320"/>
                <a:ext cx="294894" cy="416435"/>
              </a:xfrm>
              <a:custGeom>
                <a:avLst/>
                <a:gdLst/>
                <a:ahLst/>
                <a:cxnLst/>
                <a:rect l="l" t="t" r="r" b="b"/>
                <a:pathLst>
                  <a:path w="973" h="1374" extrusionOk="0">
                    <a:moveTo>
                      <a:pt x="324" y="1"/>
                    </a:moveTo>
                    <a:cubicBezTo>
                      <a:pt x="266" y="1"/>
                      <a:pt x="209" y="36"/>
                      <a:pt x="189" y="101"/>
                    </a:cubicBezTo>
                    <a:cubicBezTo>
                      <a:pt x="152" y="215"/>
                      <a:pt x="77" y="238"/>
                      <a:pt x="43" y="324"/>
                    </a:cubicBezTo>
                    <a:cubicBezTo>
                      <a:pt x="1" y="428"/>
                      <a:pt x="33" y="634"/>
                      <a:pt x="85" y="736"/>
                    </a:cubicBezTo>
                    <a:cubicBezTo>
                      <a:pt x="218" y="1001"/>
                      <a:pt x="552" y="1373"/>
                      <a:pt x="823" y="1373"/>
                    </a:cubicBezTo>
                    <a:cubicBezTo>
                      <a:pt x="845" y="1373"/>
                      <a:pt x="867" y="1371"/>
                      <a:pt x="888" y="1365"/>
                    </a:cubicBezTo>
                    <a:cubicBezTo>
                      <a:pt x="972" y="1256"/>
                      <a:pt x="566" y="1214"/>
                      <a:pt x="566" y="1105"/>
                    </a:cubicBezTo>
                    <a:cubicBezTo>
                      <a:pt x="568" y="1031"/>
                      <a:pt x="586" y="959"/>
                      <a:pt x="618" y="894"/>
                    </a:cubicBezTo>
                    <a:cubicBezTo>
                      <a:pt x="670" y="785"/>
                      <a:pt x="737" y="684"/>
                      <a:pt x="819" y="594"/>
                    </a:cubicBezTo>
                    <a:cubicBezTo>
                      <a:pt x="672" y="490"/>
                      <a:pt x="583" y="238"/>
                      <a:pt x="452" y="76"/>
                    </a:cubicBezTo>
                    <a:cubicBezTo>
                      <a:pt x="449" y="71"/>
                      <a:pt x="444" y="66"/>
                      <a:pt x="439" y="62"/>
                    </a:cubicBezTo>
                    <a:cubicBezTo>
                      <a:pt x="411" y="20"/>
                      <a:pt x="367" y="1"/>
                      <a:pt x="324" y="1"/>
                    </a:cubicBezTo>
                    <a:close/>
                  </a:path>
                </a:pathLst>
              </a:custGeom>
              <a:solidFill>
                <a:srgbClr val="512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155;p44">
                <a:extLst>
                  <a:ext uri="{FF2B5EF4-FFF2-40B4-BE49-F238E27FC236}">
                    <a16:creationId xmlns:a16="http://schemas.microsoft.com/office/drawing/2014/main" id="{B6CEBEE2-4918-294F-8B6D-A433C107BC98}"/>
                  </a:ext>
                </a:extLst>
              </p:cNvPr>
              <p:cNvSpPr/>
              <p:nvPr/>
            </p:nvSpPr>
            <p:spPr>
              <a:xfrm flipH="1">
                <a:off x="5362891" y="2645915"/>
                <a:ext cx="684046" cy="807715"/>
              </a:xfrm>
              <a:custGeom>
                <a:avLst/>
                <a:gdLst/>
                <a:ahLst/>
                <a:cxnLst/>
                <a:rect l="l" t="t" r="r" b="b"/>
                <a:pathLst>
                  <a:path w="2257" h="2665" extrusionOk="0">
                    <a:moveTo>
                      <a:pt x="883" y="0"/>
                    </a:moveTo>
                    <a:cubicBezTo>
                      <a:pt x="630" y="206"/>
                      <a:pt x="437" y="476"/>
                      <a:pt x="323" y="784"/>
                    </a:cubicBezTo>
                    <a:lnTo>
                      <a:pt x="375" y="622"/>
                    </a:lnTo>
                    <a:lnTo>
                      <a:pt x="375" y="622"/>
                    </a:lnTo>
                    <a:cubicBezTo>
                      <a:pt x="278" y="739"/>
                      <a:pt x="209" y="875"/>
                      <a:pt x="166" y="1021"/>
                    </a:cubicBezTo>
                    <a:cubicBezTo>
                      <a:pt x="169" y="1007"/>
                      <a:pt x="171" y="992"/>
                      <a:pt x="174" y="977"/>
                    </a:cubicBezTo>
                    <a:lnTo>
                      <a:pt x="174" y="977"/>
                    </a:lnTo>
                    <a:cubicBezTo>
                      <a:pt x="52" y="1193"/>
                      <a:pt x="0" y="1440"/>
                      <a:pt x="25" y="1688"/>
                    </a:cubicBezTo>
                    <a:cubicBezTo>
                      <a:pt x="28" y="1720"/>
                      <a:pt x="33" y="1753"/>
                      <a:pt x="40" y="1787"/>
                    </a:cubicBezTo>
                    <a:cubicBezTo>
                      <a:pt x="62" y="1911"/>
                      <a:pt x="102" y="2040"/>
                      <a:pt x="226" y="2100"/>
                    </a:cubicBezTo>
                    <a:lnTo>
                      <a:pt x="1406" y="2665"/>
                    </a:lnTo>
                    <a:cubicBezTo>
                      <a:pt x="2060" y="2288"/>
                      <a:pt x="2256" y="1906"/>
                      <a:pt x="2169" y="1207"/>
                    </a:cubicBezTo>
                    <a:cubicBezTo>
                      <a:pt x="2154" y="1103"/>
                      <a:pt x="2152" y="992"/>
                      <a:pt x="2097" y="898"/>
                    </a:cubicBezTo>
                    <a:lnTo>
                      <a:pt x="2033" y="947"/>
                    </a:lnTo>
                    <a:cubicBezTo>
                      <a:pt x="2040" y="865"/>
                      <a:pt x="2033" y="786"/>
                      <a:pt x="2011" y="709"/>
                    </a:cubicBezTo>
                    <a:lnTo>
                      <a:pt x="1971" y="771"/>
                    </a:lnTo>
                    <a:cubicBezTo>
                      <a:pt x="1968" y="622"/>
                      <a:pt x="1966" y="474"/>
                      <a:pt x="1964" y="322"/>
                    </a:cubicBezTo>
                    <a:cubicBezTo>
                      <a:pt x="1882" y="424"/>
                      <a:pt x="1810" y="533"/>
                      <a:pt x="1745" y="645"/>
                    </a:cubicBezTo>
                    <a:lnTo>
                      <a:pt x="1750" y="466"/>
                    </a:lnTo>
                    <a:cubicBezTo>
                      <a:pt x="1750" y="444"/>
                      <a:pt x="1748" y="417"/>
                      <a:pt x="1728" y="407"/>
                    </a:cubicBezTo>
                    <a:cubicBezTo>
                      <a:pt x="1724" y="406"/>
                      <a:pt x="1721" y="405"/>
                      <a:pt x="1717" y="405"/>
                    </a:cubicBezTo>
                    <a:cubicBezTo>
                      <a:pt x="1703" y="405"/>
                      <a:pt x="1688" y="412"/>
                      <a:pt x="1678" y="422"/>
                    </a:cubicBezTo>
                    <a:lnTo>
                      <a:pt x="1532" y="526"/>
                    </a:lnTo>
                    <a:cubicBezTo>
                      <a:pt x="1535" y="384"/>
                      <a:pt x="1537" y="243"/>
                      <a:pt x="1540" y="99"/>
                    </a:cubicBezTo>
                    <a:lnTo>
                      <a:pt x="1540" y="99"/>
                    </a:lnTo>
                    <a:lnTo>
                      <a:pt x="1074" y="508"/>
                    </a:lnTo>
                    <a:cubicBezTo>
                      <a:pt x="1098" y="417"/>
                      <a:pt x="1103" y="322"/>
                      <a:pt x="1091" y="228"/>
                    </a:cubicBezTo>
                    <a:lnTo>
                      <a:pt x="1091" y="228"/>
                    </a:lnTo>
                    <a:cubicBezTo>
                      <a:pt x="997" y="375"/>
                      <a:pt x="965" y="432"/>
                      <a:pt x="828" y="533"/>
                    </a:cubicBezTo>
                    <a:cubicBezTo>
                      <a:pt x="848" y="432"/>
                      <a:pt x="818" y="409"/>
                      <a:pt x="858" y="313"/>
                    </a:cubicBezTo>
                    <a:cubicBezTo>
                      <a:pt x="898" y="213"/>
                      <a:pt x="925" y="102"/>
                      <a:pt x="8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156;p44">
                <a:extLst>
                  <a:ext uri="{FF2B5EF4-FFF2-40B4-BE49-F238E27FC236}">
                    <a16:creationId xmlns:a16="http://schemas.microsoft.com/office/drawing/2014/main" id="{CC253EF2-8C5B-8140-B6A0-2C261F7BAC84}"/>
                  </a:ext>
                </a:extLst>
              </p:cNvPr>
              <p:cNvSpPr/>
              <p:nvPr/>
            </p:nvSpPr>
            <p:spPr>
              <a:xfrm flipH="1">
                <a:off x="5399866" y="3006584"/>
                <a:ext cx="288833" cy="476446"/>
              </a:xfrm>
              <a:custGeom>
                <a:avLst/>
                <a:gdLst/>
                <a:ahLst/>
                <a:cxnLst/>
                <a:rect l="l" t="t" r="r" b="b"/>
                <a:pathLst>
                  <a:path w="953" h="1572" extrusionOk="0">
                    <a:moveTo>
                      <a:pt x="953" y="0"/>
                    </a:moveTo>
                    <a:cubicBezTo>
                      <a:pt x="950" y="5"/>
                      <a:pt x="930" y="20"/>
                      <a:pt x="925" y="25"/>
                    </a:cubicBezTo>
                    <a:cubicBezTo>
                      <a:pt x="915" y="35"/>
                      <a:pt x="905" y="47"/>
                      <a:pt x="896" y="60"/>
                    </a:cubicBezTo>
                    <a:cubicBezTo>
                      <a:pt x="814" y="151"/>
                      <a:pt x="737" y="250"/>
                      <a:pt x="645" y="335"/>
                    </a:cubicBezTo>
                    <a:cubicBezTo>
                      <a:pt x="628" y="347"/>
                      <a:pt x="610" y="364"/>
                      <a:pt x="593" y="379"/>
                    </a:cubicBezTo>
                    <a:cubicBezTo>
                      <a:pt x="519" y="441"/>
                      <a:pt x="442" y="498"/>
                      <a:pt x="368" y="563"/>
                    </a:cubicBezTo>
                    <a:cubicBezTo>
                      <a:pt x="325" y="595"/>
                      <a:pt x="286" y="630"/>
                      <a:pt x="241" y="662"/>
                    </a:cubicBezTo>
                    <a:cubicBezTo>
                      <a:pt x="229" y="669"/>
                      <a:pt x="122" y="732"/>
                      <a:pt x="106" y="732"/>
                    </a:cubicBezTo>
                    <a:cubicBezTo>
                      <a:pt x="106" y="732"/>
                      <a:pt x="105" y="732"/>
                      <a:pt x="105" y="731"/>
                    </a:cubicBezTo>
                    <a:lnTo>
                      <a:pt x="105" y="731"/>
                    </a:lnTo>
                    <a:cubicBezTo>
                      <a:pt x="157" y="838"/>
                      <a:pt x="192" y="954"/>
                      <a:pt x="206" y="1076"/>
                    </a:cubicBezTo>
                    <a:cubicBezTo>
                      <a:pt x="219" y="1148"/>
                      <a:pt x="214" y="1222"/>
                      <a:pt x="194" y="1291"/>
                    </a:cubicBezTo>
                    <a:cubicBezTo>
                      <a:pt x="159" y="1396"/>
                      <a:pt x="80" y="1485"/>
                      <a:pt x="1" y="1572"/>
                    </a:cubicBezTo>
                    <a:cubicBezTo>
                      <a:pt x="263" y="1500"/>
                      <a:pt x="539" y="1316"/>
                      <a:pt x="764" y="1086"/>
                    </a:cubicBezTo>
                    <a:cubicBezTo>
                      <a:pt x="843" y="1004"/>
                      <a:pt x="913" y="816"/>
                      <a:pt x="903" y="702"/>
                    </a:cubicBezTo>
                    <a:cubicBezTo>
                      <a:pt x="888" y="493"/>
                      <a:pt x="908" y="325"/>
                      <a:pt x="9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157;p44">
                <a:extLst>
                  <a:ext uri="{FF2B5EF4-FFF2-40B4-BE49-F238E27FC236}">
                    <a16:creationId xmlns:a16="http://schemas.microsoft.com/office/drawing/2014/main" id="{1B5C367E-0C6C-A64C-8449-B6B5D2AF9F7F}"/>
                  </a:ext>
                </a:extLst>
              </p:cNvPr>
              <p:cNvSpPr/>
              <p:nvPr/>
            </p:nvSpPr>
            <p:spPr>
              <a:xfrm flipH="1">
                <a:off x="5605050" y="4093437"/>
                <a:ext cx="215185" cy="767405"/>
              </a:xfrm>
              <a:custGeom>
                <a:avLst/>
                <a:gdLst/>
                <a:ahLst/>
                <a:cxnLst/>
                <a:rect l="l" t="t" r="r" b="b"/>
                <a:pathLst>
                  <a:path w="710" h="2532" extrusionOk="0">
                    <a:moveTo>
                      <a:pt x="1" y="1"/>
                    </a:moveTo>
                    <a:cubicBezTo>
                      <a:pt x="63" y="1104"/>
                      <a:pt x="323" y="2532"/>
                      <a:pt x="323" y="2532"/>
                    </a:cubicBezTo>
                    <a:cubicBezTo>
                      <a:pt x="323" y="2532"/>
                      <a:pt x="323" y="2532"/>
                      <a:pt x="324" y="2532"/>
                    </a:cubicBezTo>
                    <a:cubicBezTo>
                      <a:pt x="396" y="2532"/>
                      <a:pt x="710" y="11"/>
                      <a:pt x="710" y="11"/>
                    </a:cubicBez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158;p44">
                <a:extLst>
                  <a:ext uri="{FF2B5EF4-FFF2-40B4-BE49-F238E27FC236}">
                    <a16:creationId xmlns:a16="http://schemas.microsoft.com/office/drawing/2014/main" id="{D07D2B81-F356-744E-A2C5-4E4BA97317D9}"/>
                  </a:ext>
                </a:extLst>
              </p:cNvPr>
              <p:cNvSpPr/>
              <p:nvPr/>
            </p:nvSpPr>
            <p:spPr>
              <a:xfrm flipH="1">
                <a:off x="5771742" y="4082223"/>
                <a:ext cx="215791" cy="785287"/>
              </a:xfrm>
              <a:custGeom>
                <a:avLst/>
                <a:gdLst/>
                <a:ahLst/>
                <a:cxnLst/>
                <a:rect l="l" t="t" r="r" b="b"/>
                <a:pathLst>
                  <a:path w="712" h="2591" extrusionOk="0">
                    <a:moveTo>
                      <a:pt x="0" y="1"/>
                    </a:moveTo>
                    <a:lnTo>
                      <a:pt x="0" y="1"/>
                    </a:lnTo>
                    <a:cubicBezTo>
                      <a:pt x="179" y="1131"/>
                      <a:pt x="593" y="2591"/>
                      <a:pt x="593" y="2591"/>
                    </a:cubicBezTo>
                    <a:cubicBezTo>
                      <a:pt x="593" y="2591"/>
                      <a:pt x="593" y="2591"/>
                      <a:pt x="593" y="2591"/>
                    </a:cubicBezTo>
                    <a:cubicBezTo>
                      <a:pt x="667" y="2591"/>
                      <a:pt x="712" y="13"/>
                      <a:pt x="712" y="13"/>
                    </a:cubicBez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159;p44">
                <a:extLst>
                  <a:ext uri="{FF2B5EF4-FFF2-40B4-BE49-F238E27FC236}">
                    <a16:creationId xmlns:a16="http://schemas.microsoft.com/office/drawing/2014/main" id="{226444FB-44D3-8F48-97AC-B2332BEE2289}"/>
                  </a:ext>
                </a:extLst>
              </p:cNvPr>
              <p:cNvSpPr/>
              <p:nvPr/>
            </p:nvSpPr>
            <p:spPr>
              <a:xfrm flipH="1">
                <a:off x="5815992" y="3959172"/>
                <a:ext cx="197303" cy="492206"/>
              </a:xfrm>
              <a:custGeom>
                <a:avLst/>
                <a:gdLst/>
                <a:ahLst/>
                <a:cxnLst/>
                <a:rect l="l" t="t" r="r" b="b"/>
                <a:pathLst>
                  <a:path w="651" h="1624" extrusionOk="0">
                    <a:moveTo>
                      <a:pt x="26" y="0"/>
                    </a:moveTo>
                    <a:lnTo>
                      <a:pt x="26" y="0"/>
                    </a:lnTo>
                    <a:cubicBezTo>
                      <a:pt x="1" y="518"/>
                      <a:pt x="167" y="1470"/>
                      <a:pt x="167" y="1470"/>
                    </a:cubicBezTo>
                    <a:lnTo>
                      <a:pt x="650" y="1624"/>
                    </a:lnTo>
                    <a:lnTo>
                      <a:pt x="581" y="134"/>
                    </a:lnTo>
                    <a:lnTo>
                      <a:pt x="26" y="0"/>
                    </a:ln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160;p44">
                <a:extLst>
                  <a:ext uri="{FF2B5EF4-FFF2-40B4-BE49-F238E27FC236}">
                    <a16:creationId xmlns:a16="http://schemas.microsoft.com/office/drawing/2014/main" id="{B5B6C78E-20AF-AF49-B0BA-72DB7D2552EA}"/>
                  </a:ext>
                </a:extLst>
              </p:cNvPr>
              <p:cNvSpPr/>
              <p:nvPr/>
            </p:nvSpPr>
            <p:spPr>
              <a:xfrm flipH="1">
                <a:off x="5862666" y="4198910"/>
                <a:ext cx="128808" cy="238223"/>
              </a:xfrm>
              <a:custGeom>
                <a:avLst/>
                <a:gdLst/>
                <a:ahLst/>
                <a:cxnLst/>
                <a:rect l="l" t="t" r="r" b="b"/>
                <a:pathLst>
                  <a:path w="425" h="786" extrusionOk="0">
                    <a:moveTo>
                      <a:pt x="27" y="0"/>
                    </a:moveTo>
                    <a:cubicBezTo>
                      <a:pt x="21" y="0"/>
                      <a:pt x="14" y="1"/>
                      <a:pt x="8" y="2"/>
                    </a:cubicBezTo>
                    <a:cubicBezTo>
                      <a:pt x="6" y="5"/>
                      <a:pt x="3" y="7"/>
                      <a:pt x="1" y="7"/>
                    </a:cubicBezTo>
                    <a:cubicBezTo>
                      <a:pt x="40" y="369"/>
                      <a:pt x="95" y="679"/>
                      <a:pt x="95" y="679"/>
                    </a:cubicBezTo>
                    <a:lnTo>
                      <a:pt x="425" y="786"/>
                    </a:lnTo>
                    <a:cubicBezTo>
                      <a:pt x="417" y="729"/>
                      <a:pt x="407" y="672"/>
                      <a:pt x="392" y="612"/>
                    </a:cubicBezTo>
                    <a:cubicBezTo>
                      <a:pt x="314" y="262"/>
                      <a:pt x="155" y="0"/>
                      <a:pt x="2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161;p44">
                <a:extLst>
                  <a:ext uri="{FF2B5EF4-FFF2-40B4-BE49-F238E27FC236}">
                    <a16:creationId xmlns:a16="http://schemas.microsoft.com/office/drawing/2014/main" id="{7C5D6EDE-DFF6-054E-8C5E-19864C87A25D}"/>
                  </a:ext>
                </a:extLst>
              </p:cNvPr>
              <p:cNvSpPr/>
              <p:nvPr/>
            </p:nvSpPr>
            <p:spPr>
              <a:xfrm flipH="1">
                <a:off x="5554739" y="3999482"/>
                <a:ext cx="371270" cy="493418"/>
              </a:xfrm>
              <a:custGeom>
                <a:avLst/>
                <a:gdLst/>
                <a:ahLst/>
                <a:cxnLst/>
                <a:rect l="l" t="t" r="r" b="b"/>
                <a:pathLst>
                  <a:path w="1225" h="1628" extrusionOk="0">
                    <a:moveTo>
                      <a:pt x="0" y="1"/>
                    </a:moveTo>
                    <a:lnTo>
                      <a:pt x="13" y="638"/>
                    </a:lnTo>
                    <a:lnTo>
                      <a:pt x="137" y="663"/>
                    </a:lnTo>
                    <a:lnTo>
                      <a:pt x="303" y="1577"/>
                    </a:lnTo>
                    <a:cubicBezTo>
                      <a:pt x="303" y="1577"/>
                      <a:pt x="559" y="1628"/>
                      <a:pt x="845" y="1628"/>
                    </a:cubicBezTo>
                    <a:cubicBezTo>
                      <a:pt x="929" y="1628"/>
                      <a:pt x="1015" y="1623"/>
                      <a:pt x="1099" y="1612"/>
                    </a:cubicBezTo>
                    <a:lnTo>
                      <a:pt x="1225" y="11"/>
                    </a:ln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162;p44">
                <a:extLst>
                  <a:ext uri="{FF2B5EF4-FFF2-40B4-BE49-F238E27FC236}">
                    <a16:creationId xmlns:a16="http://schemas.microsoft.com/office/drawing/2014/main" id="{8299A4D0-EE63-9B49-97E2-27985B11EAB0}"/>
                  </a:ext>
                </a:extLst>
              </p:cNvPr>
              <p:cNvSpPr/>
              <p:nvPr/>
            </p:nvSpPr>
            <p:spPr>
              <a:xfrm flipH="1">
                <a:off x="5909340" y="3529401"/>
                <a:ext cx="182756" cy="420072"/>
              </a:xfrm>
              <a:custGeom>
                <a:avLst/>
                <a:gdLst/>
                <a:ahLst/>
                <a:cxnLst/>
                <a:rect l="l" t="t" r="r" b="b"/>
                <a:pathLst>
                  <a:path w="603" h="1386" extrusionOk="0">
                    <a:moveTo>
                      <a:pt x="566" y="0"/>
                    </a:moveTo>
                    <a:cubicBezTo>
                      <a:pt x="75" y="280"/>
                      <a:pt x="1" y="878"/>
                      <a:pt x="3" y="979"/>
                    </a:cubicBezTo>
                    <a:cubicBezTo>
                      <a:pt x="3" y="1072"/>
                      <a:pt x="96" y="1385"/>
                      <a:pt x="298" y="1385"/>
                    </a:cubicBezTo>
                    <a:cubicBezTo>
                      <a:pt x="318" y="1385"/>
                      <a:pt x="338" y="1382"/>
                      <a:pt x="360" y="1376"/>
                    </a:cubicBezTo>
                    <a:cubicBezTo>
                      <a:pt x="603" y="1304"/>
                      <a:pt x="566" y="0"/>
                      <a:pt x="5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163;p44">
                <a:extLst>
                  <a:ext uri="{FF2B5EF4-FFF2-40B4-BE49-F238E27FC236}">
                    <a16:creationId xmlns:a16="http://schemas.microsoft.com/office/drawing/2014/main" id="{55C9CA8B-6024-4C49-932F-0C035C2AD1FF}"/>
                  </a:ext>
                </a:extLst>
              </p:cNvPr>
              <p:cNvSpPr/>
              <p:nvPr/>
            </p:nvSpPr>
            <p:spPr>
              <a:xfrm flipH="1">
                <a:off x="5500488" y="3473634"/>
                <a:ext cx="549480" cy="731035"/>
              </a:xfrm>
              <a:custGeom>
                <a:avLst/>
                <a:gdLst/>
                <a:ahLst/>
                <a:cxnLst/>
                <a:rect l="l" t="t" r="r" b="b"/>
                <a:pathLst>
                  <a:path w="1813" h="2412" extrusionOk="0">
                    <a:moveTo>
                      <a:pt x="1017" y="0"/>
                    </a:moveTo>
                    <a:cubicBezTo>
                      <a:pt x="761" y="0"/>
                      <a:pt x="474" y="124"/>
                      <a:pt x="340" y="256"/>
                    </a:cubicBezTo>
                    <a:cubicBezTo>
                      <a:pt x="236" y="353"/>
                      <a:pt x="0" y="2182"/>
                      <a:pt x="0" y="2182"/>
                    </a:cubicBezTo>
                    <a:cubicBezTo>
                      <a:pt x="0" y="2182"/>
                      <a:pt x="672" y="2411"/>
                      <a:pt x="1339" y="2411"/>
                    </a:cubicBezTo>
                    <a:cubicBezTo>
                      <a:pt x="1481" y="2411"/>
                      <a:pt x="1623" y="2401"/>
                      <a:pt x="1758" y="2375"/>
                    </a:cubicBezTo>
                    <a:cubicBezTo>
                      <a:pt x="1758" y="2375"/>
                      <a:pt x="1812" y="690"/>
                      <a:pt x="1783" y="484"/>
                    </a:cubicBezTo>
                    <a:cubicBezTo>
                      <a:pt x="1755" y="281"/>
                      <a:pt x="1354" y="28"/>
                      <a:pt x="1084" y="3"/>
                    </a:cubicBezTo>
                    <a:cubicBezTo>
                      <a:pt x="1062" y="1"/>
                      <a:pt x="1039" y="0"/>
                      <a:pt x="10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164;p44">
                <a:extLst>
                  <a:ext uri="{FF2B5EF4-FFF2-40B4-BE49-F238E27FC236}">
                    <a16:creationId xmlns:a16="http://schemas.microsoft.com/office/drawing/2014/main" id="{E4C97754-8DE6-3746-A666-063DF8E007BC}"/>
                  </a:ext>
                </a:extLst>
              </p:cNvPr>
              <p:cNvSpPr/>
              <p:nvPr/>
            </p:nvSpPr>
            <p:spPr>
              <a:xfrm flipH="1">
                <a:off x="5500488" y="3487879"/>
                <a:ext cx="549480" cy="715881"/>
              </a:xfrm>
              <a:custGeom>
                <a:avLst/>
                <a:gdLst/>
                <a:ahLst/>
                <a:cxnLst/>
                <a:rect l="l" t="t" r="r" b="b"/>
                <a:pathLst>
                  <a:path w="1813" h="2362" extrusionOk="0">
                    <a:moveTo>
                      <a:pt x="1275" y="1"/>
                    </a:moveTo>
                    <a:cubicBezTo>
                      <a:pt x="1344" y="227"/>
                      <a:pt x="1379" y="462"/>
                      <a:pt x="1376" y="697"/>
                    </a:cubicBezTo>
                    <a:cubicBezTo>
                      <a:pt x="1376" y="1352"/>
                      <a:pt x="1136" y="1642"/>
                      <a:pt x="841" y="1642"/>
                    </a:cubicBezTo>
                    <a:cubicBezTo>
                      <a:pt x="548" y="1642"/>
                      <a:pt x="315" y="1352"/>
                      <a:pt x="315" y="697"/>
                    </a:cubicBezTo>
                    <a:cubicBezTo>
                      <a:pt x="315" y="524"/>
                      <a:pt x="333" y="350"/>
                      <a:pt x="367" y="182"/>
                    </a:cubicBezTo>
                    <a:lnTo>
                      <a:pt x="367" y="182"/>
                    </a:lnTo>
                    <a:cubicBezTo>
                      <a:pt x="357" y="189"/>
                      <a:pt x="347" y="199"/>
                      <a:pt x="340" y="207"/>
                    </a:cubicBezTo>
                    <a:cubicBezTo>
                      <a:pt x="236" y="306"/>
                      <a:pt x="0" y="2133"/>
                      <a:pt x="0" y="2133"/>
                    </a:cubicBezTo>
                    <a:cubicBezTo>
                      <a:pt x="0" y="2133"/>
                      <a:pt x="671" y="2362"/>
                      <a:pt x="1338" y="2362"/>
                    </a:cubicBezTo>
                    <a:cubicBezTo>
                      <a:pt x="1480" y="2362"/>
                      <a:pt x="1622" y="2351"/>
                      <a:pt x="1758" y="2326"/>
                    </a:cubicBezTo>
                    <a:cubicBezTo>
                      <a:pt x="1758" y="2326"/>
                      <a:pt x="1812" y="640"/>
                      <a:pt x="1783" y="435"/>
                    </a:cubicBezTo>
                    <a:cubicBezTo>
                      <a:pt x="1760" y="276"/>
                      <a:pt x="1512" y="88"/>
                      <a:pt x="1275" y="1"/>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165;p44">
                <a:extLst>
                  <a:ext uri="{FF2B5EF4-FFF2-40B4-BE49-F238E27FC236}">
                    <a16:creationId xmlns:a16="http://schemas.microsoft.com/office/drawing/2014/main" id="{F350D3FD-77F4-914E-9C3C-306318C6B8CC}"/>
                  </a:ext>
                </a:extLst>
              </p:cNvPr>
              <p:cNvSpPr/>
              <p:nvPr/>
            </p:nvSpPr>
            <p:spPr>
              <a:xfrm flipH="1">
                <a:off x="5789018" y="4818108"/>
                <a:ext cx="133354" cy="78801"/>
              </a:xfrm>
              <a:custGeom>
                <a:avLst/>
                <a:gdLst/>
                <a:ahLst/>
                <a:cxnLst/>
                <a:rect l="l" t="t" r="r" b="b"/>
                <a:pathLst>
                  <a:path w="440" h="260" extrusionOk="0">
                    <a:moveTo>
                      <a:pt x="367" y="1"/>
                    </a:moveTo>
                    <a:cubicBezTo>
                      <a:pt x="323" y="1"/>
                      <a:pt x="277" y="129"/>
                      <a:pt x="219" y="146"/>
                    </a:cubicBezTo>
                    <a:cubicBezTo>
                      <a:pt x="152" y="163"/>
                      <a:pt x="28" y="175"/>
                      <a:pt x="1" y="260"/>
                    </a:cubicBezTo>
                    <a:lnTo>
                      <a:pt x="430" y="260"/>
                    </a:lnTo>
                    <a:cubicBezTo>
                      <a:pt x="430" y="260"/>
                      <a:pt x="440" y="69"/>
                      <a:pt x="387" y="12"/>
                    </a:cubicBezTo>
                    <a:cubicBezTo>
                      <a:pt x="381" y="4"/>
                      <a:pt x="374" y="1"/>
                      <a:pt x="36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166;p44">
                <a:extLst>
                  <a:ext uri="{FF2B5EF4-FFF2-40B4-BE49-F238E27FC236}">
                    <a16:creationId xmlns:a16="http://schemas.microsoft.com/office/drawing/2014/main" id="{6CA1015C-3B30-8C4A-84A5-90DF978DEEA9}"/>
                  </a:ext>
                </a:extLst>
              </p:cNvPr>
              <p:cNvSpPr/>
              <p:nvPr/>
            </p:nvSpPr>
            <p:spPr>
              <a:xfrm flipH="1">
                <a:off x="5645662" y="4818108"/>
                <a:ext cx="96985" cy="78801"/>
              </a:xfrm>
              <a:custGeom>
                <a:avLst/>
                <a:gdLst/>
                <a:ahLst/>
                <a:cxnLst/>
                <a:rect l="l" t="t" r="r" b="b"/>
                <a:pathLst>
                  <a:path w="320" h="260" extrusionOk="0">
                    <a:moveTo>
                      <a:pt x="61" y="1"/>
                    </a:moveTo>
                    <a:cubicBezTo>
                      <a:pt x="55" y="1"/>
                      <a:pt x="49" y="4"/>
                      <a:pt x="42" y="12"/>
                    </a:cubicBezTo>
                    <a:cubicBezTo>
                      <a:pt x="0" y="69"/>
                      <a:pt x="15" y="260"/>
                      <a:pt x="15" y="260"/>
                    </a:cubicBezTo>
                    <a:lnTo>
                      <a:pt x="320" y="260"/>
                    </a:lnTo>
                    <a:cubicBezTo>
                      <a:pt x="290" y="175"/>
                      <a:pt x="265" y="163"/>
                      <a:pt x="203" y="146"/>
                    </a:cubicBezTo>
                    <a:cubicBezTo>
                      <a:pt x="150" y="129"/>
                      <a:pt x="102" y="1"/>
                      <a:pt x="6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167;p44">
                <a:extLst>
                  <a:ext uri="{FF2B5EF4-FFF2-40B4-BE49-F238E27FC236}">
                    <a16:creationId xmlns:a16="http://schemas.microsoft.com/office/drawing/2014/main" id="{C1AE6F58-4759-4648-81F1-DEE21F6CD136}"/>
                  </a:ext>
                </a:extLst>
              </p:cNvPr>
              <p:cNvSpPr/>
              <p:nvPr/>
            </p:nvSpPr>
            <p:spPr>
              <a:xfrm flipH="1">
                <a:off x="5309549" y="3526370"/>
                <a:ext cx="343084" cy="384006"/>
              </a:xfrm>
              <a:custGeom>
                <a:avLst/>
                <a:gdLst/>
                <a:ahLst/>
                <a:cxnLst/>
                <a:rect l="l" t="t" r="r" b="b"/>
                <a:pathLst>
                  <a:path w="1132" h="1267" extrusionOk="0">
                    <a:moveTo>
                      <a:pt x="211" y="0"/>
                    </a:moveTo>
                    <a:cubicBezTo>
                      <a:pt x="211" y="0"/>
                      <a:pt x="1" y="243"/>
                      <a:pt x="105" y="769"/>
                    </a:cubicBezTo>
                    <a:cubicBezTo>
                      <a:pt x="311" y="903"/>
                      <a:pt x="345" y="1188"/>
                      <a:pt x="345" y="1188"/>
                    </a:cubicBezTo>
                    <a:cubicBezTo>
                      <a:pt x="345" y="1188"/>
                      <a:pt x="350" y="1188"/>
                      <a:pt x="359" y="1188"/>
                    </a:cubicBezTo>
                    <a:cubicBezTo>
                      <a:pt x="437" y="1188"/>
                      <a:pt x="823" y="1192"/>
                      <a:pt x="1131" y="1267"/>
                    </a:cubicBezTo>
                    <a:cubicBezTo>
                      <a:pt x="943" y="484"/>
                      <a:pt x="211" y="0"/>
                      <a:pt x="2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168;p44">
                <a:extLst>
                  <a:ext uri="{FF2B5EF4-FFF2-40B4-BE49-F238E27FC236}">
                    <a16:creationId xmlns:a16="http://schemas.microsoft.com/office/drawing/2014/main" id="{693F0B61-96EC-FB49-842B-3FAE361FD670}"/>
                  </a:ext>
                </a:extLst>
              </p:cNvPr>
              <p:cNvSpPr/>
              <p:nvPr/>
            </p:nvSpPr>
            <p:spPr>
              <a:xfrm flipH="1">
                <a:off x="5798716" y="4029790"/>
                <a:ext cx="251251" cy="162452"/>
              </a:xfrm>
              <a:custGeom>
                <a:avLst/>
                <a:gdLst/>
                <a:ahLst/>
                <a:cxnLst/>
                <a:rect l="l" t="t" r="r" b="b"/>
                <a:pathLst>
                  <a:path w="829" h="536" extrusionOk="0">
                    <a:moveTo>
                      <a:pt x="48" y="0"/>
                    </a:moveTo>
                    <a:cubicBezTo>
                      <a:pt x="18" y="206"/>
                      <a:pt x="0" y="345"/>
                      <a:pt x="0" y="345"/>
                    </a:cubicBezTo>
                    <a:cubicBezTo>
                      <a:pt x="271" y="431"/>
                      <a:pt x="548" y="496"/>
                      <a:pt x="828" y="536"/>
                    </a:cubicBezTo>
                    <a:cubicBezTo>
                      <a:pt x="799" y="322"/>
                      <a:pt x="585" y="117"/>
                      <a:pt x="285" y="35"/>
                    </a:cubicBezTo>
                    <a:cubicBezTo>
                      <a:pt x="209" y="13"/>
                      <a:pt x="127" y="3"/>
                      <a:pt x="48"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169;p44">
                <a:extLst>
                  <a:ext uri="{FF2B5EF4-FFF2-40B4-BE49-F238E27FC236}">
                    <a16:creationId xmlns:a16="http://schemas.microsoft.com/office/drawing/2014/main" id="{0EAC6C2B-A930-0C44-9F86-F79A623FA545}"/>
                  </a:ext>
                </a:extLst>
              </p:cNvPr>
              <p:cNvSpPr/>
              <p:nvPr/>
            </p:nvSpPr>
            <p:spPr>
              <a:xfrm flipH="1">
                <a:off x="5419263" y="3575772"/>
                <a:ext cx="218216" cy="316115"/>
              </a:xfrm>
              <a:custGeom>
                <a:avLst/>
                <a:gdLst/>
                <a:ahLst/>
                <a:cxnLst/>
                <a:rect l="l" t="t" r="r" b="b"/>
                <a:pathLst>
                  <a:path w="720" h="1043" extrusionOk="0">
                    <a:moveTo>
                      <a:pt x="77" y="1"/>
                    </a:moveTo>
                    <a:cubicBezTo>
                      <a:pt x="32" y="127"/>
                      <a:pt x="0" y="326"/>
                      <a:pt x="55" y="606"/>
                    </a:cubicBezTo>
                    <a:cubicBezTo>
                      <a:pt x="261" y="740"/>
                      <a:pt x="295" y="1025"/>
                      <a:pt x="295" y="1025"/>
                    </a:cubicBezTo>
                    <a:cubicBezTo>
                      <a:pt x="295" y="1025"/>
                      <a:pt x="302" y="1025"/>
                      <a:pt x="315" y="1025"/>
                    </a:cubicBezTo>
                    <a:cubicBezTo>
                      <a:pt x="366" y="1025"/>
                      <a:pt x="511" y="1026"/>
                      <a:pt x="682" y="1042"/>
                    </a:cubicBezTo>
                    <a:cubicBezTo>
                      <a:pt x="719" y="888"/>
                      <a:pt x="655" y="640"/>
                      <a:pt x="503" y="405"/>
                    </a:cubicBezTo>
                    <a:cubicBezTo>
                      <a:pt x="377" y="207"/>
                      <a:pt x="216" y="63"/>
                      <a:pt x="7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170;p44">
                <a:extLst>
                  <a:ext uri="{FF2B5EF4-FFF2-40B4-BE49-F238E27FC236}">
                    <a16:creationId xmlns:a16="http://schemas.microsoft.com/office/drawing/2014/main" id="{2D5F1A77-D7DE-7646-8DB1-F6A2288CA24D}"/>
                  </a:ext>
                </a:extLst>
              </p:cNvPr>
              <p:cNvSpPr/>
              <p:nvPr/>
            </p:nvSpPr>
            <p:spPr>
              <a:xfrm flipH="1">
                <a:off x="5505034" y="3473027"/>
                <a:ext cx="400062" cy="158815"/>
              </a:xfrm>
              <a:custGeom>
                <a:avLst/>
                <a:gdLst/>
                <a:ahLst/>
                <a:cxnLst/>
                <a:rect l="l" t="t" r="r" b="b"/>
                <a:pathLst>
                  <a:path w="1320" h="524" extrusionOk="0">
                    <a:moveTo>
                      <a:pt x="543" y="0"/>
                    </a:moveTo>
                    <a:cubicBezTo>
                      <a:pt x="356" y="0"/>
                      <a:pt x="150" y="67"/>
                      <a:pt x="1" y="154"/>
                    </a:cubicBezTo>
                    <a:lnTo>
                      <a:pt x="1" y="159"/>
                    </a:lnTo>
                    <a:cubicBezTo>
                      <a:pt x="30" y="378"/>
                      <a:pt x="334" y="523"/>
                      <a:pt x="717" y="523"/>
                    </a:cubicBezTo>
                    <a:cubicBezTo>
                      <a:pt x="786" y="523"/>
                      <a:pt x="857" y="518"/>
                      <a:pt x="930" y="509"/>
                    </a:cubicBezTo>
                    <a:cubicBezTo>
                      <a:pt x="1064" y="491"/>
                      <a:pt x="1196" y="454"/>
                      <a:pt x="1320" y="402"/>
                    </a:cubicBezTo>
                    <a:cubicBezTo>
                      <a:pt x="1250" y="335"/>
                      <a:pt x="1178" y="276"/>
                      <a:pt x="1104" y="218"/>
                    </a:cubicBezTo>
                    <a:lnTo>
                      <a:pt x="1084" y="204"/>
                    </a:lnTo>
                    <a:cubicBezTo>
                      <a:pt x="1059" y="186"/>
                      <a:pt x="1047" y="176"/>
                      <a:pt x="1047" y="176"/>
                    </a:cubicBezTo>
                    <a:cubicBezTo>
                      <a:pt x="908" y="85"/>
                      <a:pt x="739" y="15"/>
                      <a:pt x="606" y="3"/>
                    </a:cubicBezTo>
                    <a:cubicBezTo>
                      <a:pt x="585" y="1"/>
                      <a:pt x="564" y="0"/>
                      <a:pt x="54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171;p44">
                <a:extLst>
                  <a:ext uri="{FF2B5EF4-FFF2-40B4-BE49-F238E27FC236}">
                    <a16:creationId xmlns:a16="http://schemas.microsoft.com/office/drawing/2014/main" id="{C6948AD0-918C-4545-9A1E-376AD020984F}"/>
                  </a:ext>
                </a:extLst>
              </p:cNvPr>
              <p:cNvSpPr/>
              <p:nvPr/>
            </p:nvSpPr>
            <p:spPr>
              <a:xfrm flipH="1">
                <a:off x="5663544" y="3405440"/>
                <a:ext cx="116079" cy="121536"/>
              </a:xfrm>
              <a:custGeom>
                <a:avLst/>
                <a:gdLst/>
                <a:ahLst/>
                <a:cxnLst/>
                <a:rect l="l" t="t" r="r" b="b"/>
                <a:pathLst>
                  <a:path w="383" h="401" extrusionOk="0">
                    <a:moveTo>
                      <a:pt x="1" y="0"/>
                    </a:moveTo>
                    <a:lnTo>
                      <a:pt x="11" y="231"/>
                    </a:lnTo>
                    <a:cubicBezTo>
                      <a:pt x="11" y="231"/>
                      <a:pt x="53" y="384"/>
                      <a:pt x="179" y="399"/>
                    </a:cubicBezTo>
                    <a:cubicBezTo>
                      <a:pt x="185" y="400"/>
                      <a:pt x="190" y="400"/>
                      <a:pt x="195" y="400"/>
                    </a:cubicBezTo>
                    <a:cubicBezTo>
                      <a:pt x="310" y="400"/>
                      <a:pt x="383" y="275"/>
                      <a:pt x="383" y="275"/>
                    </a:cubicBezTo>
                    <a:cubicBezTo>
                      <a:pt x="373" y="196"/>
                      <a:pt x="368" y="117"/>
                      <a:pt x="370" y="35"/>
                    </a:cubicBezTo>
                    <a:lnTo>
                      <a:pt x="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172;p44">
                <a:extLst>
                  <a:ext uri="{FF2B5EF4-FFF2-40B4-BE49-F238E27FC236}">
                    <a16:creationId xmlns:a16="http://schemas.microsoft.com/office/drawing/2014/main" id="{B4D82E09-D0E4-8846-A07E-38B1BA252670}"/>
                  </a:ext>
                </a:extLst>
              </p:cNvPr>
              <p:cNvSpPr/>
              <p:nvPr/>
            </p:nvSpPr>
            <p:spPr>
              <a:xfrm flipH="1">
                <a:off x="5507156" y="2998097"/>
                <a:ext cx="455829" cy="463110"/>
              </a:xfrm>
              <a:custGeom>
                <a:avLst/>
                <a:gdLst/>
                <a:ahLst/>
                <a:cxnLst/>
                <a:rect l="l" t="t" r="r" b="b"/>
                <a:pathLst>
                  <a:path w="1504" h="1528" extrusionOk="0">
                    <a:moveTo>
                      <a:pt x="680" y="1"/>
                    </a:moveTo>
                    <a:cubicBezTo>
                      <a:pt x="301" y="50"/>
                      <a:pt x="1" y="417"/>
                      <a:pt x="16" y="777"/>
                    </a:cubicBezTo>
                    <a:cubicBezTo>
                      <a:pt x="30" y="1120"/>
                      <a:pt x="67" y="1528"/>
                      <a:pt x="836" y="1528"/>
                    </a:cubicBezTo>
                    <a:cubicBezTo>
                      <a:pt x="871" y="1528"/>
                      <a:pt x="907" y="1527"/>
                      <a:pt x="945" y="1525"/>
                    </a:cubicBezTo>
                    <a:cubicBezTo>
                      <a:pt x="1342" y="1508"/>
                      <a:pt x="1503" y="1131"/>
                      <a:pt x="1488" y="868"/>
                    </a:cubicBezTo>
                    <a:cubicBezTo>
                      <a:pt x="1473" y="608"/>
                      <a:pt x="980" y="407"/>
                      <a:pt x="6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173;p44">
                <a:extLst>
                  <a:ext uri="{FF2B5EF4-FFF2-40B4-BE49-F238E27FC236}">
                    <a16:creationId xmlns:a16="http://schemas.microsoft.com/office/drawing/2014/main" id="{78A49F42-4C8F-BD4E-B341-D69270B17C9D}"/>
                  </a:ext>
                </a:extLst>
              </p:cNvPr>
              <p:cNvSpPr/>
              <p:nvPr/>
            </p:nvSpPr>
            <p:spPr>
              <a:xfrm flipH="1">
                <a:off x="5417748" y="3244200"/>
                <a:ext cx="126686" cy="109716"/>
              </a:xfrm>
              <a:custGeom>
                <a:avLst/>
                <a:gdLst/>
                <a:ahLst/>
                <a:cxnLst/>
                <a:rect l="l" t="t" r="r" b="b"/>
                <a:pathLst>
                  <a:path w="418" h="362" extrusionOk="0">
                    <a:moveTo>
                      <a:pt x="277" y="1"/>
                    </a:moveTo>
                    <a:cubicBezTo>
                      <a:pt x="210" y="1"/>
                      <a:pt x="127" y="62"/>
                      <a:pt x="80" y="151"/>
                    </a:cubicBezTo>
                    <a:cubicBezTo>
                      <a:pt x="40" y="215"/>
                      <a:pt x="16" y="287"/>
                      <a:pt x="1" y="361"/>
                    </a:cubicBezTo>
                    <a:cubicBezTo>
                      <a:pt x="286" y="304"/>
                      <a:pt x="417" y="153"/>
                      <a:pt x="358" y="49"/>
                    </a:cubicBezTo>
                    <a:cubicBezTo>
                      <a:pt x="339" y="16"/>
                      <a:pt x="310" y="1"/>
                      <a:pt x="2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174;p44">
                <a:extLst>
                  <a:ext uri="{FF2B5EF4-FFF2-40B4-BE49-F238E27FC236}">
                    <a16:creationId xmlns:a16="http://schemas.microsoft.com/office/drawing/2014/main" id="{CACFB731-66B7-3443-8BCB-72AA51187CF1}"/>
                  </a:ext>
                </a:extLst>
              </p:cNvPr>
              <p:cNvSpPr/>
              <p:nvPr/>
            </p:nvSpPr>
            <p:spPr>
              <a:xfrm flipH="1">
                <a:off x="5689002" y="4225278"/>
                <a:ext cx="189727" cy="267622"/>
              </a:xfrm>
              <a:custGeom>
                <a:avLst/>
                <a:gdLst/>
                <a:ahLst/>
                <a:cxnLst/>
                <a:rect l="l" t="t" r="r" b="b"/>
                <a:pathLst>
                  <a:path w="626" h="883" extrusionOk="0">
                    <a:moveTo>
                      <a:pt x="116" y="1"/>
                    </a:moveTo>
                    <a:cubicBezTo>
                      <a:pt x="107" y="1"/>
                      <a:pt x="97" y="1"/>
                      <a:pt x="87" y="2"/>
                    </a:cubicBezTo>
                    <a:cubicBezTo>
                      <a:pt x="58" y="5"/>
                      <a:pt x="28" y="12"/>
                      <a:pt x="1" y="27"/>
                    </a:cubicBezTo>
                    <a:lnTo>
                      <a:pt x="144" y="832"/>
                    </a:lnTo>
                    <a:cubicBezTo>
                      <a:pt x="303" y="860"/>
                      <a:pt x="464" y="877"/>
                      <a:pt x="625" y="882"/>
                    </a:cubicBezTo>
                    <a:cubicBezTo>
                      <a:pt x="625" y="832"/>
                      <a:pt x="623" y="785"/>
                      <a:pt x="618" y="738"/>
                    </a:cubicBezTo>
                    <a:cubicBezTo>
                      <a:pt x="575" y="321"/>
                      <a:pt x="353" y="1"/>
                      <a:pt x="1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175;p44">
                <a:extLst>
                  <a:ext uri="{FF2B5EF4-FFF2-40B4-BE49-F238E27FC236}">
                    <a16:creationId xmlns:a16="http://schemas.microsoft.com/office/drawing/2014/main" id="{8BEF6628-F671-A74D-9DA8-59714720C7BA}"/>
                  </a:ext>
                </a:extLst>
              </p:cNvPr>
              <p:cNvSpPr/>
              <p:nvPr/>
            </p:nvSpPr>
            <p:spPr>
              <a:xfrm flipH="1">
                <a:off x="5789624" y="4513510"/>
                <a:ext cx="109411" cy="354303"/>
              </a:xfrm>
              <a:custGeom>
                <a:avLst/>
                <a:gdLst/>
                <a:ahLst/>
                <a:cxnLst/>
                <a:rect l="l" t="t" r="r" b="b"/>
                <a:pathLst>
                  <a:path w="361" h="1169" extrusionOk="0">
                    <a:moveTo>
                      <a:pt x="1" y="0"/>
                    </a:moveTo>
                    <a:lnTo>
                      <a:pt x="1" y="0"/>
                    </a:lnTo>
                    <a:cubicBezTo>
                      <a:pt x="157" y="655"/>
                      <a:pt x="301" y="1168"/>
                      <a:pt x="301" y="1168"/>
                    </a:cubicBezTo>
                    <a:cubicBezTo>
                      <a:pt x="301" y="1168"/>
                      <a:pt x="301" y="1168"/>
                      <a:pt x="301" y="1168"/>
                    </a:cubicBezTo>
                    <a:cubicBezTo>
                      <a:pt x="323" y="1168"/>
                      <a:pt x="343" y="934"/>
                      <a:pt x="360" y="608"/>
                    </a:cubicBezTo>
                    <a:cubicBezTo>
                      <a:pt x="301" y="266"/>
                      <a:pt x="147" y="8"/>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176;p44">
                <a:extLst>
                  <a:ext uri="{FF2B5EF4-FFF2-40B4-BE49-F238E27FC236}">
                    <a16:creationId xmlns:a16="http://schemas.microsoft.com/office/drawing/2014/main" id="{089038C5-3C35-F240-8889-CA35C5B8421A}"/>
                  </a:ext>
                </a:extLst>
              </p:cNvPr>
              <p:cNvSpPr/>
              <p:nvPr/>
            </p:nvSpPr>
            <p:spPr>
              <a:xfrm flipH="1">
                <a:off x="5685972" y="4548061"/>
                <a:ext cx="86074" cy="312781"/>
              </a:xfrm>
              <a:custGeom>
                <a:avLst/>
                <a:gdLst/>
                <a:ahLst/>
                <a:cxnLst/>
                <a:rect l="l" t="t" r="r" b="b"/>
                <a:pathLst>
                  <a:path w="284" h="1032" extrusionOk="0">
                    <a:moveTo>
                      <a:pt x="1" y="0"/>
                    </a:moveTo>
                    <a:lnTo>
                      <a:pt x="1" y="0"/>
                    </a:lnTo>
                    <a:cubicBezTo>
                      <a:pt x="82" y="585"/>
                      <a:pt x="164" y="1032"/>
                      <a:pt x="164" y="1032"/>
                    </a:cubicBezTo>
                    <a:cubicBezTo>
                      <a:pt x="164" y="1032"/>
                      <a:pt x="164" y="1032"/>
                      <a:pt x="165" y="1032"/>
                    </a:cubicBezTo>
                    <a:cubicBezTo>
                      <a:pt x="187" y="1032"/>
                      <a:pt x="231" y="794"/>
                      <a:pt x="283" y="466"/>
                    </a:cubicBezTo>
                    <a:cubicBezTo>
                      <a:pt x="226" y="209"/>
                      <a:pt x="115" y="18"/>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177;p44">
                <a:extLst>
                  <a:ext uri="{FF2B5EF4-FFF2-40B4-BE49-F238E27FC236}">
                    <a16:creationId xmlns:a16="http://schemas.microsoft.com/office/drawing/2014/main" id="{4FC340D7-5019-3B4F-A9DF-68F4AD97F297}"/>
                  </a:ext>
                </a:extLst>
              </p:cNvPr>
              <p:cNvSpPr/>
              <p:nvPr/>
            </p:nvSpPr>
            <p:spPr>
              <a:xfrm flipH="1">
                <a:off x="5451693" y="3268750"/>
                <a:ext cx="59706" cy="50615"/>
              </a:xfrm>
              <a:custGeom>
                <a:avLst/>
                <a:gdLst/>
                <a:ahLst/>
                <a:cxnLst/>
                <a:rect l="l" t="t" r="r" b="b"/>
                <a:pathLst>
                  <a:path w="197" h="167" extrusionOk="0">
                    <a:moveTo>
                      <a:pt x="126" y="0"/>
                    </a:moveTo>
                    <a:cubicBezTo>
                      <a:pt x="89" y="0"/>
                      <a:pt x="43" y="34"/>
                      <a:pt x="18" y="82"/>
                    </a:cubicBezTo>
                    <a:cubicBezTo>
                      <a:pt x="11" y="94"/>
                      <a:pt x="6" y="107"/>
                      <a:pt x="1" y="117"/>
                    </a:cubicBezTo>
                    <a:cubicBezTo>
                      <a:pt x="13" y="111"/>
                      <a:pt x="26" y="108"/>
                      <a:pt x="38" y="108"/>
                    </a:cubicBezTo>
                    <a:cubicBezTo>
                      <a:pt x="56" y="108"/>
                      <a:pt x="71" y="116"/>
                      <a:pt x="78" y="134"/>
                    </a:cubicBezTo>
                    <a:cubicBezTo>
                      <a:pt x="83" y="144"/>
                      <a:pt x="80" y="156"/>
                      <a:pt x="75" y="166"/>
                    </a:cubicBezTo>
                    <a:cubicBezTo>
                      <a:pt x="162" y="127"/>
                      <a:pt x="197" y="70"/>
                      <a:pt x="172" y="27"/>
                    </a:cubicBezTo>
                    <a:cubicBezTo>
                      <a:pt x="161" y="8"/>
                      <a:pt x="145" y="0"/>
                      <a:pt x="1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178;p44">
                <a:extLst>
                  <a:ext uri="{FF2B5EF4-FFF2-40B4-BE49-F238E27FC236}">
                    <a16:creationId xmlns:a16="http://schemas.microsoft.com/office/drawing/2014/main" id="{186946EF-AEB2-924E-83E0-D06DEB1EA1D9}"/>
                  </a:ext>
                </a:extLst>
              </p:cNvPr>
              <p:cNvSpPr/>
              <p:nvPr/>
            </p:nvSpPr>
            <p:spPr>
              <a:xfrm flipH="1">
                <a:off x="5740829" y="3276024"/>
                <a:ext cx="67889" cy="59707"/>
              </a:xfrm>
              <a:custGeom>
                <a:avLst/>
                <a:gdLst/>
                <a:ahLst/>
                <a:cxnLst/>
                <a:rect l="l" t="t" r="r" b="b"/>
                <a:pathLst>
                  <a:path w="224" h="197" extrusionOk="0">
                    <a:moveTo>
                      <a:pt x="82" y="1"/>
                    </a:moveTo>
                    <a:lnTo>
                      <a:pt x="82" y="1"/>
                    </a:lnTo>
                    <a:cubicBezTo>
                      <a:pt x="65" y="26"/>
                      <a:pt x="0" y="197"/>
                      <a:pt x="138" y="197"/>
                    </a:cubicBezTo>
                    <a:cubicBezTo>
                      <a:pt x="161" y="197"/>
                      <a:pt x="189" y="192"/>
                      <a:pt x="223" y="182"/>
                    </a:cubicBezTo>
                    <a:cubicBezTo>
                      <a:pt x="223" y="177"/>
                      <a:pt x="223" y="174"/>
                      <a:pt x="221" y="169"/>
                    </a:cubicBezTo>
                    <a:cubicBezTo>
                      <a:pt x="210" y="171"/>
                      <a:pt x="199" y="172"/>
                      <a:pt x="190" y="172"/>
                    </a:cubicBezTo>
                    <a:cubicBezTo>
                      <a:pt x="76" y="172"/>
                      <a:pt x="86" y="66"/>
                      <a:pt x="102" y="16"/>
                    </a:cubicBezTo>
                    <a:cubicBezTo>
                      <a:pt x="89" y="6"/>
                      <a:pt x="82" y="1"/>
                      <a:pt x="8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179;p44">
                <a:extLst>
                  <a:ext uri="{FF2B5EF4-FFF2-40B4-BE49-F238E27FC236}">
                    <a16:creationId xmlns:a16="http://schemas.microsoft.com/office/drawing/2014/main" id="{9881D2F1-E770-AE40-AE84-5062FB5E7362}"/>
                  </a:ext>
                </a:extLst>
              </p:cNvPr>
              <p:cNvSpPr/>
              <p:nvPr/>
            </p:nvSpPr>
            <p:spPr>
              <a:xfrm flipH="1">
                <a:off x="5702338" y="3369676"/>
                <a:ext cx="104259" cy="27277"/>
              </a:xfrm>
              <a:custGeom>
                <a:avLst/>
                <a:gdLst/>
                <a:ahLst/>
                <a:cxnLst/>
                <a:rect l="l" t="t" r="r" b="b"/>
                <a:pathLst>
                  <a:path w="344" h="90" extrusionOk="0">
                    <a:moveTo>
                      <a:pt x="143" y="1"/>
                    </a:moveTo>
                    <a:cubicBezTo>
                      <a:pt x="98" y="1"/>
                      <a:pt x="53" y="14"/>
                      <a:pt x="13" y="36"/>
                    </a:cubicBezTo>
                    <a:cubicBezTo>
                      <a:pt x="3" y="44"/>
                      <a:pt x="1" y="56"/>
                      <a:pt x="5" y="66"/>
                    </a:cubicBezTo>
                    <a:cubicBezTo>
                      <a:pt x="11" y="73"/>
                      <a:pt x="19" y="78"/>
                      <a:pt x="28" y="78"/>
                    </a:cubicBezTo>
                    <a:cubicBezTo>
                      <a:pt x="31" y="78"/>
                      <a:pt x="34" y="77"/>
                      <a:pt x="38" y="76"/>
                    </a:cubicBezTo>
                    <a:cubicBezTo>
                      <a:pt x="38" y="75"/>
                      <a:pt x="97" y="41"/>
                      <a:pt x="170" y="41"/>
                    </a:cubicBezTo>
                    <a:cubicBezTo>
                      <a:pt x="212" y="41"/>
                      <a:pt x="258" y="52"/>
                      <a:pt x="300" y="86"/>
                    </a:cubicBezTo>
                    <a:cubicBezTo>
                      <a:pt x="304" y="89"/>
                      <a:pt x="309" y="90"/>
                      <a:pt x="313" y="90"/>
                    </a:cubicBezTo>
                    <a:cubicBezTo>
                      <a:pt x="329" y="90"/>
                      <a:pt x="343" y="76"/>
                      <a:pt x="328" y="66"/>
                    </a:cubicBezTo>
                    <a:cubicBezTo>
                      <a:pt x="286" y="32"/>
                      <a:pt x="236" y="12"/>
                      <a:pt x="184" y="4"/>
                    </a:cubicBezTo>
                    <a:cubicBezTo>
                      <a:pt x="170" y="2"/>
                      <a:pt x="157" y="1"/>
                      <a:pt x="1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180;p44">
                <a:extLst>
                  <a:ext uri="{FF2B5EF4-FFF2-40B4-BE49-F238E27FC236}">
                    <a16:creationId xmlns:a16="http://schemas.microsoft.com/office/drawing/2014/main" id="{3858127E-A2B8-E34A-9D8D-3F8DC7F602ED}"/>
                  </a:ext>
                </a:extLst>
              </p:cNvPr>
              <p:cNvSpPr/>
              <p:nvPr/>
            </p:nvSpPr>
            <p:spPr>
              <a:xfrm flipH="1">
                <a:off x="5827206" y="3219044"/>
                <a:ext cx="57585" cy="71831"/>
              </a:xfrm>
              <a:custGeom>
                <a:avLst/>
                <a:gdLst/>
                <a:ahLst/>
                <a:cxnLst/>
                <a:rect l="l" t="t" r="r" b="b"/>
                <a:pathLst>
                  <a:path w="190" h="237" extrusionOk="0">
                    <a:moveTo>
                      <a:pt x="95" y="1"/>
                    </a:moveTo>
                    <a:cubicBezTo>
                      <a:pt x="43" y="1"/>
                      <a:pt x="1" y="53"/>
                      <a:pt x="1" y="117"/>
                    </a:cubicBezTo>
                    <a:cubicBezTo>
                      <a:pt x="1" y="184"/>
                      <a:pt x="43" y="236"/>
                      <a:pt x="95" y="236"/>
                    </a:cubicBezTo>
                    <a:cubicBezTo>
                      <a:pt x="147" y="236"/>
                      <a:pt x="189" y="184"/>
                      <a:pt x="189" y="117"/>
                    </a:cubicBezTo>
                    <a:cubicBezTo>
                      <a:pt x="189" y="53"/>
                      <a:pt x="147" y="1"/>
                      <a:pt x="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181;p44">
                <a:extLst>
                  <a:ext uri="{FF2B5EF4-FFF2-40B4-BE49-F238E27FC236}">
                    <a16:creationId xmlns:a16="http://schemas.microsoft.com/office/drawing/2014/main" id="{8F85145D-E116-E64B-85CD-D487AC59A566}"/>
                  </a:ext>
                </a:extLst>
              </p:cNvPr>
              <p:cNvSpPr/>
              <p:nvPr/>
            </p:nvSpPr>
            <p:spPr>
              <a:xfrm flipH="1">
                <a:off x="5627478" y="3219044"/>
                <a:ext cx="57282" cy="71831"/>
              </a:xfrm>
              <a:custGeom>
                <a:avLst/>
                <a:gdLst/>
                <a:ahLst/>
                <a:cxnLst/>
                <a:rect l="l" t="t" r="r" b="b"/>
                <a:pathLst>
                  <a:path w="189" h="237" extrusionOk="0">
                    <a:moveTo>
                      <a:pt x="94" y="1"/>
                    </a:moveTo>
                    <a:cubicBezTo>
                      <a:pt x="42" y="1"/>
                      <a:pt x="0" y="53"/>
                      <a:pt x="0" y="117"/>
                    </a:cubicBezTo>
                    <a:cubicBezTo>
                      <a:pt x="0" y="184"/>
                      <a:pt x="45" y="236"/>
                      <a:pt x="94" y="236"/>
                    </a:cubicBezTo>
                    <a:cubicBezTo>
                      <a:pt x="146" y="236"/>
                      <a:pt x="188" y="184"/>
                      <a:pt x="188" y="117"/>
                    </a:cubicBezTo>
                    <a:cubicBezTo>
                      <a:pt x="188" y="53"/>
                      <a:pt x="146" y="1"/>
                      <a:pt x="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182;p44">
                <a:extLst>
                  <a:ext uri="{FF2B5EF4-FFF2-40B4-BE49-F238E27FC236}">
                    <a16:creationId xmlns:a16="http://schemas.microsoft.com/office/drawing/2014/main" id="{2BB0E9D0-D57F-444B-8CBD-385787ACA17F}"/>
                  </a:ext>
                </a:extLst>
              </p:cNvPr>
              <p:cNvSpPr/>
              <p:nvPr/>
            </p:nvSpPr>
            <p:spPr>
              <a:xfrm flipH="1">
                <a:off x="5609596" y="3145698"/>
                <a:ext cx="101531" cy="61223"/>
              </a:xfrm>
              <a:custGeom>
                <a:avLst/>
                <a:gdLst/>
                <a:ahLst/>
                <a:cxnLst/>
                <a:rect l="l" t="t" r="r" b="b"/>
                <a:pathLst>
                  <a:path w="335" h="202" extrusionOk="0">
                    <a:moveTo>
                      <a:pt x="247" y="1"/>
                    </a:moveTo>
                    <a:cubicBezTo>
                      <a:pt x="243" y="1"/>
                      <a:pt x="238" y="1"/>
                      <a:pt x="233" y="2"/>
                    </a:cubicBezTo>
                    <a:lnTo>
                      <a:pt x="72" y="34"/>
                    </a:lnTo>
                    <a:cubicBezTo>
                      <a:pt x="28" y="42"/>
                      <a:pt x="0" y="81"/>
                      <a:pt x="10" y="126"/>
                    </a:cubicBezTo>
                    <a:lnTo>
                      <a:pt x="13" y="136"/>
                    </a:lnTo>
                    <a:cubicBezTo>
                      <a:pt x="19" y="176"/>
                      <a:pt x="51" y="202"/>
                      <a:pt x="90" y="202"/>
                    </a:cubicBezTo>
                    <a:cubicBezTo>
                      <a:pt x="95" y="202"/>
                      <a:pt x="100" y="201"/>
                      <a:pt x="104" y="200"/>
                    </a:cubicBezTo>
                    <a:lnTo>
                      <a:pt x="266" y="168"/>
                    </a:lnTo>
                    <a:cubicBezTo>
                      <a:pt x="308" y="161"/>
                      <a:pt x="335" y="119"/>
                      <a:pt x="328" y="76"/>
                    </a:cubicBezTo>
                    <a:lnTo>
                      <a:pt x="325" y="64"/>
                    </a:lnTo>
                    <a:cubicBezTo>
                      <a:pt x="318" y="27"/>
                      <a:pt x="284" y="1"/>
                      <a:pt x="2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183;p44">
                <a:extLst>
                  <a:ext uri="{FF2B5EF4-FFF2-40B4-BE49-F238E27FC236}">
                    <a16:creationId xmlns:a16="http://schemas.microsoft.com/office/drawing/2014/main" id="{3EC55D7F-7313-2941-9031-E496A4E6E940}"/>
                  </a:ext>
                </a:extLst>
              </p:cNvPr>
              <p:cNvSpPr/>
              <p:nvPr/>
            </p:nvSpPr>
            <p:spPr>
              <a:xfrm flipH="1">
                <a:off x="5804172" y="3140546"/>
                <a:ext cx="103956" cy="65769"/>
              </a:xfrm>
              <a:custGeom>
                <a:avLst/>
                <a:gdLst/>
                <a:ahLst/>
                <a:cxnLst/>
                <a:rect l="l" t="t" r="r" b="b"/>
                <a:pathLst>
                  <a:path w="343" h="217" extrusionOk="0">
                    <a:moveTo>
                      <a:pt x="75" y="1"/>
                    </a:moveTo>
                    <a:cubicBezTo>
                      <a:pt x="49" y="1"/>
                      <a:pt x="25" y="18"/>
                      <a:pt x="21" y="44"/>
                    </a:cubicBezTo>
                    <a:lnTo>
                      <a:pt x="8" y="101"/>
                    </a:lnTo>
                    <a:cubicBezTo>
                      <a:pt x="1" y="131"/>
                      <a:pt x="18" y="160"/>
                      <a:pt x="48" y="168"/>
                    </a:cubicBezTo>
                    <a:lnTo>
                      <a:pt x="256" y="215"/>
                    </a:lnTo>
                    <a:cubicBezTo>
                      <a:pt x="260" y="216"/>
                      <a:pt x="265" y="216"/>
                      <a:pt x="269" y="216"/>
                    </a:cubicBezTo>
                    <a:cubicBezTo>
                      <a:pt x="294" y="216"/>
                      <a:pt x="317" y="198"/>
                      <a:pt x="323" y="173"/>
                    </a:cubicBezTo>
                    <a:lnTo>
                      <a:pt x="336" y="116"/>
                    </a:lnTo>
                    <a:cubicBezTo>
                      <a:pt x="343" y="86"/>
                      <a:pt x="323" y="56"/>
                      <a:pt x="293" y="51"/>
                    </a:cubicBezTo>
                    <a:lnTo>
                      <a:pt x="85" y="2"/>
                    </a:lnTo>
                    <a:cubicBezTo>
                      <a:pt x="82" y="1"/>
                      <a:pt x="78" y="1"/>
                      <a:pt x="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0"/>
        <p:cNvGrpSpPr/>
        <p:nvPr/>
      </p:nvGrpSpPr>
      <p:grpSpPr>
        <a:xfrm>
          <a:off x="0" y="0"/>
          <a:ext cx="0" cy="0"/>
          <a:chOff x="0" y="0"/>
          <a:chExt cx="0" cy="0"/>
        </a:xfrm>
      </p:grpSpPr>
      <p:sp>
        <p:nvSpPr>
          <p:cNvPr id="1672" name="Google Shape;1672;p54"/>
          <p:cNvSpPr txBox="1">
            <a:spLocks noGrp="1"/>
          </p:cNvSpPr>
          <p:nvPr>
            <p:ph type="title" idx="2"/>
          </p:nvPr>
        </p:nvSpPr>
        <p:spPr>
          <a:xfrm>
            <a:off x="-586286" y="462428"/>
            <a:ext cx="7704000" cy="462858"/>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4000">
                <a:latin typeface="Times New Roman" panose="02020603050405020304" pitchFamily="18" charset="0"/>
                <a:cs typeface="Times New Roman" panose="02020603050405020304" pitchFamily="18" charset="0"/>
              </a:rPr>
              <a:t>3. Unsur dan Prinsip Sejarah</a:t>
            </a:r>
            <a:endParaRPr sz="4000">
              <a:latin typeface="Times New Roman" panose="02020603050405020304" pitchFamily="18" charset="0"/>
              <a:cs typeface="Times New Roman" panose="02020603050405020304" pitchFamily="18" charset="0"/>
            </a:endParaRPr>
          </a:p>
        </p:txBody>
      </p:sp>
      <p:sp>
        <p:nvSpPr>
          <p:cNvPr id="16" name="Kotak Teks 15">
            <a:extLst>
              <a:ext uri="{FF2B5EF4-FFF2-40B4-BE49-F238E27FC236}">
                <a16:creationId xmlns:a16="http://schemas.microsoft.com/office/drawing/2014/main" id="{5378CB50-C25E-0743-99F1-5B0C313950B6}"/>
              </a:ext>
            </a:extLst>
          </p:cNvPr>
          <p:cNvSpPr txBox="1"/>
          <p:nvPr/>
        </p:nvSpPr>
        <p:spPr>
          <a:xfrm>
            <a:off x="90714" y="1203197"/>
            <a:ext cx="9252857" cy="3477875"/>
          </a:xfrm>
          <a:prstGeom prst="rect">
            <a:avLst/>
          </a:prstGeom>
          <a:noFill/>
        </p:spPr>
        <p:txBody>
          <a:bodyPr wrap="square">
            <a:spAutoFit/>
          </a:bodyPr>
          <a:lstStyle/>
          <a:p>
            <a:r>
              <a:rPr lang="id-ID" sz="2000" b="1">
                <a:latin typeface="Times New Roman" panose="02020603050405020304" pitchFamily="18" charset="0"/>
                <a:cs typeface="Times New Roman" panose="02020603050405020304" pitchFamily="18" charset="0"/>
              </a:rPr>
              <a:t>Prinsip Sejarah</a:t>
            </a:r>
          </a:p>
          <a:p>
            <a:endParaRPr lang="id-ID" sz="2000">
              <a:latin typeface="Times New Roman" panose="02020603050405020304" pitchFamily="18" charset="0"/>
              <a:cs typeface="Times New Roman" panose="02020603050405020304" pitchFamily="18" charset="0"/>
            </a:endParaRPr>
          </a:p>
          <a:p>
            <a:pPr marL="285750" indent="-285750">
              <a:buFontTx/>
              <a:buChar char="-"/>
            </a:pPr>
            <a:r>
              <a:rPr lang="id-ID" sz="2000">
                <a:latin typeface="Times New Roman" panose="02020603050405020304" pitchFamily="18" charset="0"/>
                <a:cs typeface="Times New Roman" panose="02020603050405020304" pitchFamily="18" charset="0"/>
              </a:rPr>
              <a:t>Aliran geografis, dimana iktim dan tanah akan menentukan karakter. </a:t>
            </a:r>
          </a:p>
          <a:p>
            <a:pPr marL="285750" indent="-285750">
              <a:buFontTx/>
              <a:buChar char="-"/>
            </a:pPr>
            <a:r>
              <a:rPr lang="id-ID" sz="2000">
                <a:latin typeface="Times New Roman" panose="02020603050405020304" pitchFamily="18" charset="0"/>
                <a:cs typeface="Times New Roman" panose="02020603050405020304" pitchFamily="18" charset="0"/>
              </a:rPr>
              <a:t>Cara melihat sejarah dari sudut pandang ekonomi. </a:t>
            </a:r>
          </a:p>
          <a:p>
            <a:pPr marL="285750" indent="-285750">
              <a:buFontTx/>
              <a:buChar char="-"/>
            </a:pPr>
            <a:r>
              <a:rPr lang="id-ID" sz="2000">
                <a:latin typeface="Times New Roman" panose="02020603050405020304" pitchFamily="18" charset="0"/>
                <a:cs typeface="Times New Roman" panose="02020603050405020304" pitchFamily="18" charset="0"/>
              </a:rPr>
              <a:t>Institusi sosial dan sejarah manusia merupakan hasil dari proses penindasan terhadap permusuhan yang tidak disadari</a:t>
            </a:r>
          </a:p>
          <a:p>
            <a:pPr marL="285750" indent="-285750">
              <a:buFontTx/>
              <a:buChar char="-"/>
            </a:pPr>
            <a:r>
              <a:rPr lang="id-ID" sz="2000">
                <a:latin typeface="Times New Roman" panose="02020603050405020304" pitchFamily="18" charset="0"/>
                <a:cs typeface="Times New Roman" panose="02020603050405020304" pitchFamily="18" charset="0"/>
              </a:rPr>
              <a:t>bahwa institusi sosial dan sejarah manusia merupakan hasil dari proses penindasan terhadap permusuhan yang tidak disadari- bahwa institusi sosial dan sejarah manusia merupakan hasil dari proses penindasan terhadap permusuhan yang tidak disadari</a:t>
            </a:r>
          </a:p>
          <a:p>
            <a:pPr marL="285750" indent="-285750">
              <a:buFontTx/>
              <a:buChar char="-"/>
            </a:pPr>
            <a:r>
              <a:rPr lang="id-ID" sz="2000">
                <a:latin typeface="Times New Roman" panose="02020603050405020304" pitchFamily="18" charset="0"/>
                <a:cs typeface="Times New Roman" panose="02020603050405020304" pitchFamily="18" charset="0"/>
              </a:rPr>
              <a:t>Melihat sejarah dari konteks agama, dimana sejarah merupakan pertarungan antara kebaikan melawan kejahatan, antara moralitas dan immoralitas</a:t>
            </a:r>
          </a:p>
        </p:txBody>
      </p:sp>
      <p:sp>
        <p:nvSpPr>
          <p:cNvPr id="11" name="Kubus 10">
            <a:extLst>
              <a:ext uri="{FF2B5EF4-FFF2-40B4-BE49-F238E27FC236}">
                <a16:creationId xmlns:a16="http://schemas.microsoft.com/office/drawing/2014/main" id="{DDD8263C-162E-CD43-9C75-97BFC67CFD61}"/>
              </a:ext>
            </a:extLst>
          </p:cNvPr>
          <p:cNvSpPr/>
          <p:nvPr/>
        </p:nvSpPr>
        <p:spPr>
          <a:xfrm>
            <a:off x="6431643" y="232590"/>
            <a:ext cx="2503713" cy="1656697"/>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id-ID" sz="2000">
                <a:latin typeface="Times New Roman" panose="02020603050405020304" pitchFamily="18" charset="0"/>
                <a:cs typeface="Times New Roman" panose="02020603050405020304" pitchFamily="18" charset="0"/>
              </a:rPr>
              <a:t>Unsur Sejarah :</a:t>
            </a:r>
          </a:p>
          <a:p>
            <a:r>
              <a:rPr lang="id-ID" sz="2000">
                <a:latin typeface="Times New Roman" panose="02020603050405020304" pitchFamily="18" charset="0"/>
                <a:cs typeface="Times New Roman" panose="02020603050405020304" pitchFamily="18" charset="0"/>
              </a:rPr>
              <a:t> Manusia</a:t>
            </a:r>
          </a:p>
          <a:p>
            <a:r>
              <a:rPr lang="id-ID" sz="2000">
                <a:latin typeface="Times New Roman" panose="02020603050405020304" pitchFamily="18" charset="0"/>
                <a:cs typeface="Times New Roman" panose="02020603050405020304" pitchFamily="18" charset="0"/>
              </a:rPr>
              <a:t> Ruang</a:t>
            </a:r>
          </a:p>
          <a:p>
            <a:r>
              <a:rPr lang="id-ID" sz="2000">
                <a:latin typeface="Times New Roman" panose="02020603050405020304" pitchFamily="18" charset="0"/>
                <a:cs typeface="Times New Roman" panose="02020603050405020304" pitchFamily="18" charset="0"/>
              </a:rPr>
              <a:t> Waktu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01"/>
        <p:cNvGrpSpPr/>
        <p:nvPr/>
      </p:nvGrpSpPr>
      <p:grpSpPr>
        <a:xfrm>
          <a:off x="0" y="0"/>
          <a:ext cx="0" cy="0"/>
          <a:chOff x="0" y="0"/>
          <a:chExt cx="0" cy="0"/>
        </a:xfrm>
      </p:grpSpPr>
      <p:sp>
        <p:nvSpPr>
          <p:cNvPr id="4" name="Kotak Teks 3">
            <a:extLst>
              <a:ext uri="{FF2B5EF4-FFF2-40B4-BE49-F238E27FC236}">
                <a16:creationId xmlns:a16="http://schemas.microsoft.com/office/drawing/2014/main" id="{EF25387E-D0B9-624D-9F36-05F781AD4942}"/>
              </a:ext>
            </a:extLst>
          </p:cNvPr>
          <p:cNvSpPr txBox="1"/>
          <p:nvPr/>
        </p:nvSpPr>
        <p:spPr>
          <a:xfrm>
            <a:off x="244929" y="305707"/>
            <a:ext cx="5678714" cy="707886"/>
          </a:xfrm>
          <a:prstGeom prst="rect">
            <a:avLst/>
          </a:prstGeom>
          <a:noFill/>
        </p:spPr>
        <p:txBody>
          <a:bodyPr wrap="square" rtlCol="0">
            <a:spAutoFit/>
          </a:bodyPr>
          <a:lstStyle/>
          <a:p>
            <a:pPr algn="l"/>
            <a:r>
              <a:rPr lang="id-ID" sz="4000">
                <a:solidFill>
                  <a:schemeClr val="tx1"/>
                </a:solidFill>
                <a:latin typeface="Times New Roman" panose="02020603050405020304" pitchFamily="18" charset="0"/>
                <a:cs typeface="Times New Roman" panose="02020603050405020304" pitchFamily="18" charset="0"/>
              </a:rPr>
              <a:t>5. Manfaat Sejarah</a:t>
            </a:r>
          </a:p>
        </p:txBody>
      </p:sp>
      <p:sp>
        <p:nvSpPr>
          <p:cNvPr id="5" name="Persegi: Sudut Lengkung 4">
            <a:extLst>
              <a:ext uri="{FF2B5EF4-FFF2-40B4-BE49-F238E27FC236}">
                <a16:creationId xmlns:a16="http://schemas.microsoft.com/office/drawing/2014/main" id="{292EB482-F77D-5143-8EB9-92A5E5E54921}"/>
              </a:ext>
            </a:extLst>
          </p:cNvPr>
          <p:cNvSpPr/>
          <p:nvPr/>
        </p:nvSpPr>
        <p:spPr>
          <a:xfrm>
            <a:off x="1351641" y="1185636"/>
            <a:ext cx="2678794" cy="117293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sz="2400">
                <a:latin typeface="Times New Roman" panose="02020603050405020304" pitchFamily="18" charset="0"/>
                <a:cs typeface="Times New Roman" panose="02020603050405020304" pitchFamily="18" charset="0"/>
              </a:rPr>
              <a:t>Fungsi Inspiratif</a:t>
            </a:r>
          </a:p>
        </p:txBody>
      </p:sp>
      <p:sp>
        <p:nvSpPr>
          <p:cNvPr id="6" name="Persegi: Sudut Lengkung 5">
            <a:extLst>
              <a:ext uri="{FF2B5EF4-FFF2-40B4-BE49-F238E27FC236}">
                <a16:creationId xmlns:a16="http://schemas.microsoft.com/office/drawing/2014/main" id="{7747F1BE-0BCE-D640-A6CA-33956B5DAC08}"/>
              </a:ext>
            </a:extLst>
          </p:cNvPr>
          <p:cNvSpPr/>
          <p:nvPr/>
        </p:nvSpPr>
        <p:spPr>
          <a:xfrm>
            <a:off x="4572000" y="1103993"/>
            <a:ext cx="2792187" cy="117293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2400">
                <a:latin typeface="Times New Roman" panose="02020603050405020304" pitchFamily="18" charset="0"/>
                <a:cs typeface="Times New Roman" panose="02020603050405020304" pitchFamily="18" charset="0"/>
              </a:rPr>
              <a:t>Fungsi Rekreasi</a:t>
            </a:r>
          </a:p>
        </p:txBody>
      </p:sp>
      <p:sp>
        <p:nvSpPr>
          <p:cNvPr id="8" name="Persegi: Sudut Lengkung 7">
            <a:extLst>
              <a:ext uri="{FF2B5EF4-FFF2-40B4-BE49-F238E27FC236}">
                <a16:creationId xmlns:a16="http://schemas.microsoft.com/office/drawing/2014/main" id="{09621B06-42EE-B545-9D1E-AE022F208045}"/>
              </a:ext>
            </a:extLst>
          </p:cNvPr>
          <p:cNvSpPr/>
          <p:nvPr/>
        </p:nvSpPr>
        <p:spPr>
          <a:xfrm>
            <a:off x="1351641" y="2571750"/>
            <a:ext cx="2792187" cy="117293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sz="2400">
                <a:latin typeface="Times New Roman" panose="02020603050405020304" pitchFamily="18" charset="0"/>
                <a:cs typeface="Times New Roman" panose="02020603050405020304" pitchFamily="18" charset="0"/>
              </a:rPr>
              <a:t>Fungsi Edukasi</a:t>
            </a:r>
          </a:p>
        </p:txBody>
      </p:sp>
      <p:sp>
        <p:nvSpPr>
          <p:cNvPr id="10" name="Persegi: Sudut Lengkung 9">
            <a:extLst>
              <a:ext uri="{FF2B5EF4-FFF2-40B4-BE49-F238E27FC236}">
                <a16:creationId xmlns:a16="http://schemas.microsoft.com/office/drawing/2014/main" id="{D28657AA-14CF-C64D-AAEC-F5EE544A7E65}"/>
              </a:ext>
            </a:extLst>
          </p:cNvPr>
          <p:cNvSpPr/>
          <p:nvPr/>
        </p:nvSpPr>
        <p:spPr>
          <a:xfrm>
            <a:off x="4572000" y="2571749"/>
            <a:ext cx="3374577" cy="117293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a:latin typeface="Times New Roman" panose="02020603050405020304" pitchFamily="18" charset="0"/>
                <a:cs typeface="Times New Roman" panose="02020603050405020304" pitchFamily="18" charset="0"/>
              </a:rPr>
              <a:t>Fungsi Instruktif</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06"/>
        <p:cNvGrpSpPr/>
        <p:nvPr/>
      </p:nvGrpSpPr>
      <p:grpSpPr>
        <a:xfrm>
          <a:off x="0" y="0"/>
          <a:ext cx="0" cy="0"/>
          <a:chOff x="0" y="0"/>
          <a:chExt cx="0" cy="0"/>
        </a:xfrm>
      </p:grpSpPr>
      <p:grpSp>
        <p:nvGrpSpPr>
          <p:cNvPr id="1807" name="Google Shape;1807;p58"/>
          <p:cNvGrpSpPr/>
          <p:nvPr/>
        </p:nvGrpSpPr>
        <p:grpSpPr>
          <a:xfrm>
            <a:off x="6404429" y="2676071"/>
            <a:ext cx="2739571" cy="2467429"/>
            <a:chOff x="5071288" y="1904814"/>
            <a:chExt cx="3172303" cy="3119965"/>
          </a:xfrm>
        </p:grpSpPr>
        <p:sp>
          <p:nvSpPr>
            <p:cNvPr id="1808" name="Google Shape;1808;p58"/>
            <p:cNvSpPr/>
            <p:nvPr/>
          </p:nvSpPr>
          <p:spPr>
            <a:xfrm flipH="1">
              <a:off x="7411326" y="1984089"/>
              <a:ext cx="832264" cy="665504"/>
            </a:xfrm>
            <a:custGeom>
              <a:avLst/>
              <a:gdLst/>
              <a:ahLst/>
              <a:cxnLst/>
              <a:rect l="l" t="t" r="r" b="b"/>
              <a:pathLst>
                <a:path w="3244" h="2594" extrusionOk="0">
                  <a:moveTo>
                    <a:pt x="2055" y="1"/>
                  </a:moveTo>
                  <a:cubicBezTo>
                    <a:pt x="1381" y="1"/>
                    <a:pt x="508" y="361"/>
                    <a:pt x="296" y="842"/>
                  </a:cubicBezTo>
                  <a:cubicBezTo>
                    <a:pt x="1" y="1511"/>
                    <a:pt x="628" y="1920"/>
                    <a:pt x="628" y="1920"/>
                  </a:cubicBezTo>
                  <a:cubicBezTo>
                    <a:pt x="628" y="1920"/>
                    <a:pt x="968" y="2594"/>
                    <a:pt x="1655" y="2594"/>
                  </a:cubicBezTo>
                  <a:cubicBezTo>
                    <a:pt x="1789" y="2594"/>
                    <a:pt x="1936" y="2568"/>
                    <a:pt x="2095" y="2507"/>
                  </a:cubicBezTo>
                  <a:cubicBezTo>
                    <a:pt x="3047" y="2143"/>
                    <a:pt x="3243" y="629"/>
                    <a:pt x="2705" y="182"/>
                  </a:cubicBezTo>
                  <a:cubicBezTo>
                    <a:pt x="2554" y="56"/>
                    <a:pt x="2320" y="1"/>
                    <a:pt x="205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58"/>
            <p:cNvSpPr/>
            <p:nvPr/>
          </p:nvSpPr>
          <p:spPr>
            <a:xfrm flipH="1">
              <a:off x="7177348" y="2543379"/>
              <a:ext cx="197547" cy="347375"/>
            </a:xfrm>
            <a:custGeom>
              <a:avLst/>
              <a:gdLst/>
              <a:ahLst/>
              <a:cxnLst/>
              <a:rect l="l" t="t" r="r" b="b"/>
              <a:pathLst>
                <a:path w="770" h="1354" extrusionOk="0">
                  <a:moveTo>
                    <a:pt x="603" y="0"/>
                  </a:moveTo>
                  <a:cubicBezTo>
                    <a:pt x="467" y="0"/>
                    <a:pt x="122" y="645"/>
                    <a:pt x="1" y="1240"/>
                  </a:cubicBezTo>
                  <a:lnTo>
                    <a:pt x="261" y="1354"/>
                  </a:lnTo>
                  <a:lnTo>
                    <a:pt x="769" y="216"/>
                  </a:lnTo>
                  <a:cubicBezTo>
                    <a:pt x="769" y="216"/>
                    <a:pt x="742" y="0"/>
                    <a:pt x="603" y="0"/>
                  </a:cubicBezTo>
                  <a:close/>
                </a:path>
              </a:pathLst>
            </a:custGeom>
            <a:solidFill>
              <a:srgbClr val="EA8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58"/>
            <p:cNvSpPr/>
            <p:nvPr/>
          </p:nvSpPr>
          <p:spPr>
            <a:xfrm flipH="1">
              <a:off x="7329228" y="2567496"/>
              <a:ext cx="266304" cy="511058"/>
            </a:xfrm>
            <a:custGeom>
              <a:avLst/>
              <a:gdLst/>
              <a:ahLst/>
              <a:cxnLst/>
              <a:rect l="l" t="t" r="r" b="b"/>
              <a:pathLst>
                <a:path w="1038" h="1992" extrusionOk="0">
                  <a:moveTo>
                    <a:pt x="1" y="0"/>
                  </a:moveTo>
                  <a:lnTo>
                    <a:pt x="97" y="1012"/>
                  </a:lnTo>
                  <a:cubicBezTo>
                    <a:pt x="204" y="1322"/>
                    <a:pt x="620" y="1864"/>
                    <a:pt x="799" y="1974"/>
                  </a:cubicBezTo>
                  <a:cubicBezTo>
                    <a:pt x="818" y="1986"/>
                    <a:pt x="837" y="1991"/>
                    <a:pt x="854" y="1991"/>
                  </a:cubicBezTo>
                  <a:cubicBezTo>
                    <a:pt x="989" y="1991"/>
                    <a:pt x="1038" y="1637"/>
                    <a:pt x="967" y="1483"/>
                  </a:cubicBezTo>
                  <a:cubicBezTo>
                    <a:pt x="888" y="1312"/>
                    <a:pt x="417" y="298"/>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58"/>
            <p:cNvSpPr/>
            <p:nvPr/>
          </p:nvSpPr>
          <p:spPr>
            <a:xfrm flipH="1">
              <a:off x="7421588" y="2592381"/>
              <a:ext cx="145210" cy="287342"/>
            </a:xfrm>
            <a:custGeom>
              <a:avLst/>
              <a:gdLst/>
              <a:ahLst/>
              <a:cxnLst/>
              <a:rect l="l" t="t" r="r" b="b"/>
              <a:pathLst>
                <a:path w="566" h="1120" extrusionOk="0">
                  <a:moveTo>
                    <a:pt x="0" y="0"/>
                  </a:moveTo>
                  <a:lnTo>
                    <a:pt x="0" y="0"/>
                  </a:lnTo>
                  <a:cubicBezTo>
                    <a:pt x="18" y="136"/>
                    <a:pt x="45" y="270"/>
                    <a:pt x="82" y="402"/>
                  </a:cubicBezTo>
                  <a:cubicBezTo>
                    <a:pt x="192" y="809"/>
                    <a:pt x="363" y="1120"/>
                    <a:pt x="468" y="1120"/>
                  </a:cubicBezTo>
                  <a:cubicBezTo>
                    <a:pt x="473" y="1120"/>
                    <a:pt x="477" y="1119"/>
                    <a:pt x="481" y="1118"/>
                  </a:cubicBezTo>
                  <a:cubicBezTo>
                    <a:pt x="543" y="1101"/>
                    <a:pt x="565" y="974"/>
                    <a:pt x="553" y="788"/>
                  </a:cubicBezTo>
                  <a:cubicBezTo>
                    <a:pt x="397" y="506"/>
                    <a:pt x="196" y="191"/>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58"/>
            <p:cNvSpPr/>
            <p:nvPr/>
          </p:nvSpPr>
          <p:spPr>
            <a:xfrm flipH="1">
              <a:off x="6479261" y="2621629"/>
              <a:ext cx="404587" cy="699369"/>
            </a:xfrm>
            <a:custGeom>
              <a:avLst/>
              <a:gdLst/>
              <a:ahLst/>
              <a:cxnLst/>
              <a:rect l="l" t="t" r="r" b="b"/>
              <a:pathLst>
                <a:path w="1577" h="2726" extrusionOk="0">
                  <a:moveTo>
                    <a:pt x="298" y="0"/>
                  </a:moveTo>
                  <a:lnTo>
                    <a:pt x="0" y="322"/>
                  </a:lnTo>
                  <a:cubicBezTo>
                    <a:pt x="0" y="322"/>
                    <a:pt x="137" y="1899"/>
                    <a:pt x="414" y="2271"/>
                  </a:cubicBezTo>
                  <a:cubicBezTo>
                    <a:pt x="654" y="2592"/>
                    <a:pt x="1024" y="2726"/>
                    <a:pt x="1229" y="2726"/>
                  </a:cubicBezTo>
                  <a:cubicBezTo>
                    <a:pt x="1260" y="2726"/>
                    <a:pt x="1287" y="2723"/>
                    <a:pt x="1309" y="2717"/>
                  </a:cubicBezTo>
                  <a:cubicBezTo>
                    <a:pt x="1483" y="2675"/>
                    <a:pt x="1577" y="1728"/>
                    <a:pt x="1550" y="1666"/>
                  </a:cubicBezTo>
                  <a:cubicBezTo>
                    <a:pt x="1525" y="1606"/>
                    <a:pt x="1344" y="1547"/>
                    <a:pt x="1215" y="1435"/>
                  </a:cubicBezTo>
                  <a:cubicBezTo>
                    <a:pt x="1086" y="1321"/>
                    <a:pt x="814" y="501"/>
                    <a:pt x="298"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58"/>
            <p:cNvSpPr/>
            <p:nvPr/>
          </p:nvSpPr>
          <p:spPr>
            <a:xfrm flipH="1">
              <a:off x="6505943" y="2635483"/>
              <a:ext cx="327108" cy="500539"/>
            </a:xfrm>
            <a:custGeom>
              <a:avLst/>
              <a:gdLst/>
              <a:ahLst/>
              <a:cxnLst/>
              <a:rect l="l" t="t" r="r" b="b"/>
              <a:pathLst>
                <a:path w="1275" h="1951" extrusionOk="0">
                  <a:moveTo>
                    <a:pt x="154" y="1"/>
                  </a:moveTo>
                  <a:lnTo>
                    <a:pt x="154" y="1"/>
                  </a:lnTo>
                  <a:cubicBezTo>
                    <a:pt x="1" y="179"/>
                    <a:pt x="330" y="353"/>
                    <a:pt x="541" y="834"/>
                  </a:cubicBezTo>
                  <a:cubicBezTo>
                    <a:pt x="762" y="1347"/>
                    <a:pt x="853" y="1950"/>
                    <a:pt x="1051" y="1950"/>
                  </a:cubicBezTo>
                  <a:cubicBezTo>
                    <a:pt x="1066" y="1950"/>
                    <a:pt x="1082" y="1946"/>
                    <a:pt x="1099" y="1939"/>
                  </a:cubicBezTo>
                  <a:cubicBezTo>
                    <a:pt x="1213" y="1889"/>
                    <a:pt x="1270" y="1743"/>
                    <a:pt x="1275" y="1545"/>
                  </a:cubicBezTo>
                  <a:cubicBezTo>
                    <a:pt x="1203" y="1503"/>
                    <a:pt x="1099" y="1453"/>
                    <a:pt x="1017" y="1381"/>
                  </a:cubicBezTo>
                  <a:cubicBezTo>
                    <a:pt x="893" y="1272"/>
                    <a:pt x="635" y="504"/>
                    <a:pt x="1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4" name="Google Shape;1814;p58"/>
            <p:cNvSpPr/>
            <p:nvPr/>
          </p:nvSpPr>
          <p:spPr>
            <a:xfrm flipH="1">
              <a:off x="6586501" y="3307657"/>
              <a:ext cx="433321" cy="1606804"/>
            </a:xfrm>
            <a:custGeom>
              <a:avLst/>
              <a:gdLst/>
              <a:ahLst/>
              <a:cxnLst/>
              <a:rect l="l" t="t" r="r" b="b"/>
              <a:pathLst>
                <a:path w="1689" h="6263" extrusionOk="0">
                  <a:moveTo>
                    <a:pt x="0" y="1"/>
                  </a:moveTo>
                  <a:lnTo>
                    <a:pt x="471" y="2918"/>
                  </a:lnTo>
                  <a:lnTo>
                    <a:pt x="642" y="6262"/>
                  </a:lnTo>
                  <a:lnTo>
                    <a:pt x="746" y="6262"/>
                  </a:lnTo>
                  <a:cubicBezTo>
                    <a:pt x="882" y="5769"/>
                    <a:pt x="1688" y="3402"/>
                    <a:pt x="1688" y="2896"/>
                  </a:cubicBezTo>
                  <a:cubicBezTo>
                    <a:pt x="1688" y="2390"/>
                    <a:pt x="1435" y="244"/>
                    <a:pt x="1435" y="244"/>
                  </a:cubicBez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5" name="Google Shape;1815;p58"/>
            <p:cNvSpPr/>
            <p:nvPr/>
          </p:nvSpPr>
          <p:spPr>
            <a:xfrm flipH="1">
              <a:off x="6587271" y="3352297"/>
              <a:ext cx="195495" cy="777875"/>
            </a:xfrm>
            <a:custGeom>
              <a:avLst/>
              <a:gdLst/>
              <a:ahLst/>
              <a:cxnLst/>
              <a:rect l="l" t="t" r="r" b="b"/>
              <a:pathLst>
                <a:path w="762" h="3032" extrusionOk="0">
                  <a:moveTo>
                    <a:pt x="105" y="0"/>
                  </a:moveTo>
                  <a:cubicBezTo>
                    <a:pt x="35" y="352"/>
                    <a:pt x="1" y="712"/>
                    <a:pt x="3" y="1071"/>
                  </a:cubicBezTo>
                  <a:cubicBezTo>
                    <a:pt x="3" y="2154"/>
                    <a:pt x="283" y="3032"/>
                    <a:pt x="630" y="3032"/>
                  </a:cubicBezTo>
                  <a:cubicBezTo>
                    <a:pt x="662" y="3032"/>
                    <a:pt x="695" y="3024"/>
                    <a:pt x="724" y="3009"/>
                  </a:cubicBezTo>
                  <a:cubicBezTo>
                    <a:pt x="744" y="2915"/>
                    <a:pt x="759" y="2819"/>
                    <a:pt x="762" y="2722"/>
                  </a:cubicBezTo>
                  <a:cubicBezTo>
                    <a:pt x="762" y="2216"/>
                    <a:pt x="509" y="67"/>
                    <a:pt x="509" y="67"/>
                  </a:cubicBezTo>
                  <a:lnTo>
                    <a:pt x="10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58"/>
            <p:cNvSpPr/>
            <p:nvPr/>
          </p:nvSpPr>
          <p:spPr>
            <a:xfrm flipH="1">
              <a:off x="6629859" y="3307657"/>
              <a:ext cx="389964" cy="1606804"/>
            </a:xfrm>
            <a:custGeom>
              <a:avLst/>
              <a:gdLst/>
              <a:ahLst/>
              <a:cxnLst/>
              <a:rect l="l" t="t" r="r" b="b"/>
              <a:pathLst>
                <a:path w="1520" h="6263" extrusionOk="0">
                  <a:moveTo>
                    <a:pt x="0" y="1"/>
                  </a:moveTo>
                  <a:lnTo>
                    <a:pt x="471" y="2918"/>
                  </a:lnTo>
                  <a:lnTo>
                    <a:pt x="642" y="6262"/>
                  </a:lnTo>
                  <a:lnTo>
                    <a:pt x="714" y="6262"/>
                  </a:lnTo>
                  <a:lnTo>
                    <a:pt x="1177" y="3773"/>
                  </a:lnTo>
                  <a:lnTo>
                    <a:pt x="1185" y="982"/>
                  </a:lnTo>
                  <a:lnTo>
                    <a:pt x="1520" y="995"/>
                  </a:lnTo>
                  <a:cubicBezTo>
                    <a:pt x="1472" y="576"/>
                    <a:pt x="1435" y="244"/>
                    <a:pt x="1435" y="244"/>
                  </a:cubicBez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58"/>
            <p:cNvSpPr/>
            <p:nvPr/>
          </p:nvSpPr>
          <p:spPr>
            <a:xfrm flipH="1">
              <a:off x="6640121" y="4836468"/>
              <a:ext cx="228591" cy="126738"/>
            </a:xfrm>
            <a:custGeom>
              <a:avLst/>
              <a:gdLst/>
              <a:ahLst/>
              <a:cxnLst/>
              <a:rect l="l" t="t" r="r" b="b"/>
              <a:pathLst>
                <a:path w="891" h="494" extrusionOk="0">
                  <a:moveTo>
                    <a:pt x="138" y="1"/>
                  </a:moveTo>
                  <a:cubicBezTo>
                    <a:pt x="88" y="1"/>
                    <a:pt x="41" y="39"/>
                    <a:pt x="51" y="80"/>
                  </a:cubicBezTo>
                  <a:cubicBezTo>
                    <a:pt x="68" y="144"/>
                    <a:pt x="1" y="335"/>
                    <a:pt x="78" y="494"/>
                  </a:cubicBezTo>
                  <a:lnTo>
                    <a:pt x="891" y="494"/>
                  </a:lnTo>
                  <a:cubicBezTo>
                    <a:pt x="876" y="308"/>
                    <a:pt x="640" y="370"/>
                    <a:pt x="472" y="263"/>
                  </a:cubicBezTo>
                  <a:cubicBezTo>
                    <a:pt x="296" y="154"/>
                    <a:pt x="271" y="142"/>
                    <a:pt x="217" y="48"/>
                  </a:cubicBezTo>
                  <a:cubicBezTo>
                    <a:pt x="196" y="14"/>
                    <a:pt x="167" y="1"/>
                    <a:pt x="1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58"/>
            <p:cNvSpPr/>
            <p:nvPr/>
          </p:nvSpPr>
          <p:spPr>
            <a:xfrm flipH="1">
              <a:off x="6667316" y="3266351"/>
              <a:ext cx="515419" cy="1650418"/>
            </a:xfrm>
            <a:custGeom>
              <a:avLst/>
              <a:gdLst/>
              <a:ahLst/>
              <a:cxnLst/>
              <a:rect l="l" t="t" r="r" b="b"/>
              <a:pathLst>
                <a:path w="2009" h="6433" extrusionOk="0">
                  <a:moveTo>
                    <a:pt x="0" y="1"/>
                  </a:moveTo>
                  <a:cubicBezTo>
                    <a:pt x="0" y="1"/>
                    <a:pt x="310" y="2688"/>
                    <a:pt x="449" y="3285"/>
                  </a:cubicBezTo>
                  <a:cubicBezTo>
                    <a:pt x="585" y="3882"/>
                    <a:pt x="1161" y="6433"/>
                    <a:pt x="1161" y="6433"/>
                  </a:cubicBezTo>
                  <a:lnTo>
                    <a:pt x="1309" y="6411"/>
                  </a:lnTo>
                  <a:cubicBezTo>
                    <a:pt x="1309" y="6411"/>
                    <a:pt x="1688" y="3563"/>
                    <a:pt x="1713" y="3206"/>
                  </a:cubicBezTo>
                  <a:cubicBezTo>
                    <a:pt x="1738" y="2849"/>
                    <a:pt x="1758" y="1401"/>
                    <a:pt x="1758" y="1401"/>
                  </a:cubicBezTo>
                  <a:lnTo>
                    <a:pt x="2008" y="1205"/>
                  </a:lnTo>
                  <a:lnTo>
                    <a:pt x="1884" y="345"/>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58"/>
            <p:cNvSpPr/>
            <p:nvPr/>
          </p:nvSpPr>
          <p:spPr>
            <a:xfrm flipH="1">
              <a:off x="6667316" y="3286619"/>
              <a:ext cx="449997" cy="925650"/>
            </a:xfrm>
            <a:custGeom>
              <a:avLst/>
              <a:gdLst/>
              <a:ahLst/>
              <a:cxnLst/>
              <a:rect l="l" t="t" r="r" b="b"/>
              <a:pathLst>
                <a:path w="1754" h="3608" extrusionOk="0">
                  <a:moveTo>
                    <a:pt x="167" y="1"/>
                  </a:moveTo>
                  <a:cubicBezTo>
                    <a:pt x="55" y="417"/>
                    <a:pt x="1" y="846"/>
                    <a:pt x="6" y="1277"/>
                  </a:cubicBezTo>
                  <a:cubicBezTo>
                    <a:pt x="6" y="2564"/>
                    <a:pt x="449" y="3608"/>
                    <a:pt x="1000" y="3608"/>
                  </a:cubicBezTo>
                  <a:cubicBezTo>
                    <a:pt x="1156" y="3608"/>
                    <a:pt x="1302" y="3523"/>
                    <a:pt x="1433" y="3375"/>
                  </a:cubicBezTo>
                  <a:cubicBezTo>
                    <a:pt x="1446" y="3260"/>
                    <a:pt x="1456" y="3174"/>
                    <a:pt x="1458" y="3127"/>
                  </a:cubicBezTo>
                  <a:cubicBezTo>
                    <a:pt x="1481" y="2770"/>
                    <a:pt x="1505" y="1325"/>
                    <a:pt x="1505" y="1325"/>
                  </a:cubicBezTo>
                  <a:lnTo>
                    <a:pt x="1753" y="1126"/>
                  </a:lnTo>
                  <a:lnTo>
                    <a:pt x="1629" y="269"/>
                  </a:lnTo>
                  <a:lnTo>
                    <a:pt x="16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58"/>
            <p:cNvSpPr/>
            <p:nvPr/>
          </p:nvSpPr>
          <p:spPr>
            <a:xfrm flipH="1">
              <a:off x="6646279" y="3266351"/>
              <a:ext cx="536457" cy="1650418"/>
            </a:xfrm>
            <a:custGeom>
              <a:avLst/>
              <a:gdLst/>
              <a:ahLst/>
              <a:cxnLst/>
              <a:rect l="l" t="t" r="r" b="b"/>
              <a:pathLst>
                <a:path w="2091" h="6433" extrusionOk="0">
                  <a:moveTo>
                    <a:pt x="0" y="1"/>
                  </a:moveTo>
                  <a:cubicBezTo>
                    <a:pt x="0" y="1"/>
                    <a:pt x="310" y="2688"/>
                    <a:pt x="449" y="3285"/>
                  </a:cubicBezTo>
                  <a:cubicBezTo>
                    <a:pt x="585" y="3882"/>
                    <a:pt x="1161" y="6433"/>
                    <a:pt x="1161" y="6433"/>
                  </a:cubicBezTo>
                  <a:lnTo>
                    <a:pt x="1262" y="6418"/>
                  </a:lnTo>
                  <a:cubicBezTo>
                    <a:pt x="1126" y="5640"/>
                    <a:pt x="955" y="4661"/>
                    <a:pt x="895" y="4319"/>
                  </a:cubicBezTo>
                  <a:cubicBezTo>
                    <a:pt x="786" y="3721"/>
                    <a:pt x="786" y="1109"/>
                    <a:pt x="786" y="1109"/>
                  </a:cubicBezTo>
                  <a:lnTo>
                    <a:pt x="786" y="1109"/>
                  </a:lnTo>
                  <a:lnTo>
                    <a:pt x="2090" y="1153"/>
                  </a:lnTo>
                  <a:lnTo>
                    <a:pt x="1979" y="816"/>
                  </a:lnTo>
                  <a:lnTo>
                    <a:pt x="1884" y="345"/>
                  </a:ln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58"/>
            <p:cNvSpPr/>
            <p:nvPr/>
          </p:nvSpPr>
          <p:spPr>
            <a:xfrm flipH="1">
              <a:off x="6813039" y="4837751"/>
              <a:ext cx="150854" cy="125455"/>
            </a:xfrm>
            <a:custGeom>
              <a:avLst/>
              <a:gdLst/>
              <a:ahLst/>
              <a:cxnLst/>
              <a:rect l="l" t="t" r="r" b="b"/>
              <a:pathLst>
                <a:path w="588" h="489" extrusionOk="0">
                  <a:moveTo>
                    <a:pt x="359" y="1"/>
                  </a:moveTo>
                  <a:cubicBezTo>
                    <a:pt x="329" y="1"/>
                    <a:pt x="303" y="14"/>
                    <a:pt x="293" y="48"/>
                  </a:cubicBezTo>
                  <a:cubicBezTo>
                    <a:pt x="211" y="360"/>
                    <a:pt x="13" y="249"/>
                    <a:pt x="0" y="489"/>
                  </a:cubicBezTo>
                  <a:lnTo>
                    <a:pt x="550" y="489"/>
                  </a:lnTo>
                  <a:cubicBezTo>
                    <a:pt x="588" y="330"/>
                    <a:pt x="471" y="142"/>
                    <a:pt x="471" y="80"/>
                  </a:cubicBezTo>
                  <a:cubicBezTo>
                    <a:pt x="470" y="39"/>
                    <a:pt x="410" y="1"/>
                    <a:pt x="3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58"/>
            <p:cNvSpPr/>
            <p:nvPr/>
          </p:nvSpPr>
          <p:spPr>
            <a:xfrm flipH="1">
              <a:off x="6150358" y="2880236"/>
              <a:ext cx="468983" cy="424855"/>
            </a:xfrm>
            <a:custGeom>
              <a:avLst/>
              <a:gdLst/>
              <a:ahLst/>
              <a:cxnLst/>
              <a:rect l="l" t="t" r="r" b="b"/>
              <a:pathLst>
                <a:path w="1828" h="1656" extrusionOk="0">
                  <a:moveTo>
                    <a:pt x="1617" y="0"/>
                  </a:moveTo>
                  <a:cubicBezTo>
                    <a:pt x="1370" y="0"/>
                    <a:pt x="354" y="377"/>
                    <a:pt x="184" y="427"/>
                  </a:cubicBezTo>
                  <a:cubicBezTo>
                    <a:pt x="1" y="477"/>
                    <a:pt x="125" y="1639"/>
                    <a:pt x="310" y="1654"/>
                  </a:cubicBezTo>
                  <a:cubicBezTo>
                    <a:pt x="319" y="1655"/>
                    <a:pt x="328" y="1655"/>
                    <a:pt x="337" y="1655"/>
                  </a:cubicBezTo>
                  <a:cubicBezTo>
                    <a:pt x="797" y="1655"/>
                    <a:pt x="1756" y="751"/>
                    <a:pt x="1793" y="551"/>
                  </a:cubicBezTo>
                  <a:cubicBezTo>
                    <a:pt x="1828" y="350"/>
                    <a:pt x="1780" y="78"/>
                    <a:pt x="1661" y="8"/>
                  </a:cubicBezTo>
                  <a:cubicBezTo>
                    <a:pt x="1652" y="3"/>
                    <a:pt x="1637" y="0"/>
                    <a:pt x="16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58"/>
            <p:cNvSpPr/>
            <p:nvPr/>
          </p:nvSpPr>
          <p:spPr>
            <a:xfrm flipH="1">
              <a:off x="6158568" y="2963616"/>
              <a:ext cx="461286" cy="341475"/>
            </a:xfrm>
            <a:custGeom>
              <a:avLst/>
              <a:gdLst/>
              <a:ahLst/>
              <a:cxnLst/>
              <a:rect l="l" t="t" r="r" b="b"/>
              <a:pathLst>
                <a:path w="1798" h="1331" extrusionOk="0">
                  <a:moveTo>
                    <a:pt x="486" y="1"/>
                  </a:moveTo>
                  <a:lnTo>
                    <a:pt x="486" y="1"/>
                  </a:lnTo>
                  <a:cubicBezTo>
                    <a:pt x="345" y="50"/>
                    <a:pt x="233" y="87"/>
                    <a:pt x="186" y="102"/>
                  </a:cubicBezTo>
                  <a:cubicBezTo>
                    <a:pt x="0" y="152"/>
                    <a:pt x="124" y="1314"/>
                    <a:pt x="312" y="1329"/>
                  </a:cubicBezTo>
                  <a:cubicBezTo>
                    <a:pt x="321" y="1330"/>
                    <a:pt x="330" y="1330"/>
                    <a:pt x="339" y="1330"/>
                  </a:cubicBezTo>
                  <a:cubicBezTo>
                    <a:pt x="799" y="1330"/>
                    <a:pt x="1758" y="426"/>
                    <a:pt x="1795" y="226"/>
                  </a:cubicBezTo>
                  <a:cubicBezTo>
                    <a:pt x="1795" y="219"/>
                    <a:pt x="1797" y="209"/>
                    <a:pt x="1797" y="199"/>
                  </a:cubicBezTo>
                  <a:lnTo>
                    <a:pt x="1797" y="199"/>
                  </a:lnTo>
                  <a:cubicBezTo>
                    <a:pt x="1768" y="246"/>
                    <a:pt x="1733" y="293"/>
                    <a:pt x="1698" y="335"/>
                  </a:cubicBezTo>
                  <a:cubicBezTo>
                    <a:pt x="1461" y="623"/>
                    <a:pt x="1152" y="786"/>
                    <a:pt x="896" y="786"/>
                  </a:cubicBezTo>
                  <a:cubicBezTo>
                    <a:pt x="783" y="786"/>
                    <a:pt x="681" y="754"/>
                    <a:pt x="600" y="687"/>
                  </a:cubicBezTo>
                  <a:cubicBezTo>
                    <a:pt x="429" y="546"/>
                    <a:pt x="397" y="283"/>
                    <a:pt x="486" y="1"/>
                  </a:cubicBezTo>
                  <a:close/>
                </a:path>
              </a:pathLst>
            </a:custGeom>
            <a:solidFill>
              <a:srgbClr val="BC583A">
                <a:alpha val="325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58"/>
            <p:cNvSpPr/>
            <p:nvPr/>
          </p:nvSpPr>
          <p:spPr>
            <a:xfrm flipH="1">
              <a:off x="6505943" y="2963616"/>
              <a:ext cx="180102" cy="371748"/>
            </a:xfrm>
            <a:custGeom>
              <a:avLst/>
              <a:gdLst/>
              <a:ahLst/>
              <a:cxnLst/>
              <a:rect l="l" t="t" r="r" b="b"/>
              <a:pathLst>
                <a:path w="702" h="1449" extrusionOk="0">
                  <a:moveTo>
                    <a:pt x="372" y="1"/>
                  </a:moveTo>
                  <a:cubicBezTo>
                    <a:pt x="0" y="489"/>
                    <a:pt x="117" y="1359"/>
                    <a:pt x="117" y="1359"/>
                  </a:cubicBezTo>
                  <a:cubicBezTo>
                    <a:pt x="117" y="1359"/>
                    <a:pt x="347" y="1449"/>
                    <a:pt x="455" y="1449"/>
                  </a:cubicBezTo>
                  <a:cubicBezTo>
                    <a:pt x="466" y="1449"/>
                    <a:pt x="476" y="1448"/>
                    <a:pt x="484" y="1446"/>
                  </a:cubicBezTo>
                  <a:cubicBezTo>
                    <a:pt x="570" y="1421"/>
                    <a:pt x="702" y="1329"/>
                    <a:pt x="702" y="1329"/>
                  </a:cubicBezTo>
                  <a:cubicBezTo>
                    <a:pt x="491" y="915"/>
                    <a:pt x="392" y="499"/>
                    <a:pt x="523" y="73"/>
                  </a:cubicBezTo>
                  <a:lnTo>
                    <a:pt x="3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58"/>
            <p:cNvSpPr/>
            <p:nvPr/>
          </p:nvSpPr>
          <p:spPr>
            <a:xfrm flipH="1">
              <a:off x="6596250" y="2497199"/>
              <a:ext cx="683206" cy="1001078"/>
            </a:xfrm>
            <a:custGeom>
              <a:avLst/>
              <a:gdLst/>
              <a:ahLst/>
              <a:cxnLst/>
              <a:rect l="l" t="t" r="r" b="b"/>
              <a:pathLst>
                <a:path w="2663" h="3902" extrusionOk="0">
                  <a:moveTo>
                    <a:pt x="1018" y="0"/>
                  </a:moveTo>
                  <a:cubicBezTo>
                    <a:pt x="604" y="0"/>
                    <a:pt x="212" y="349"/>
                    <a:pt x="120" y="532"/>
                  </a:cubicBezTo>
                  <a:cubicBezTo>
                    <a:pt x="1" y="773"/>
                    <a:pt x="283" y="2307"/>
                    <a:pt x="276" y="2652"/>
                  </a:cubicBezTo>
                  <a:cubicBezTo>
                    <a:pt x="266" y="2996"/>
                    <a:pt x="251" y="3727"/>
                    <a:pt x="464" y="3814"/>
                  </a:cubicBezTo>
                  <a:cubicBezTo>
                    <a:pt x="464" y="3814"/>
                    <a:pt x="531" y="3605"/>
                    <a:pt x="751" y="3605"/>
                  </a:cubicBezTo>
                  <a:cubicBezTo>
                    <a:pt x="782" y="3605"/>
                    <a:pt x="816" y="3609"/>
                    <a:pt x="853" y="3618"/>
                  </a:cubicBezTo>
                  <a:cubicBezTo>
                    <a:pt x="1318" y="3733"/>
                    <a:pt x="2058" y="3902"/>
                    <a:pt x="2411" y="3902"/>
                  </a:cubicBezTo>
                  <a:cubicBezTo>
                    <a:pt x="2455" y="3902"/>
                    <a:pt x="2493" y="3899"/>
                    <a:pt x="2524" y="3893"/>
                  </a:cubicBezTo>
                  <a:cubicBezTo>
                    <a:pt x="2663" y="3866"/>
                    <a:pt x="2601" y="3497"/>
                    <a:pt x="2524" y="3291"/>
                  </a:cubicBezTo>
                  <a:cubicBezTo>
                    <a:pt x="2447" y="3083"/>
                    <a:pt x="2437" y="1680"/>
                    <a:pt x="2291" y="1266"/>
                  </a:cubicBezTo>
                  <a:cubicBezTo>
                    <a:pt x="2145" y="852"/>
                    <a:pt x="1929" y="473"/>
                    <a:pt x="1404" y="118"/>
                  </a:cubicBezTo>
                  <a:cubicBezTo>
                    <a:pt x="1279" y="34"/>
                    <a:pt x="1147" y="0"/>
                    <a:pt x="101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58"/>
            <p:cNvSpPr/>
            <p:nvPr/>
          </p:nvSpPr>
          <p:spPr>
            <a:xfrm flipH="1">
              <a:off x="6610104" y="2500022"/>
              <a:ext cx="669352" cy="997742"/>
            </a:xfrm>
            <a:custGeom>
              <a:avLst/>
              <a:gdLst/>
              <a:ahLst/>
              <a:cxnLst/>
              <a:rect l="l" t="t" r="r" b="b"/>
              <a:pathLst>
                <a:path w="2609" h="3889" extrusionOk="0">
                  <a:moveTo>
                    <a:pt x="893" y="1"/>
                  </a:moveTo>
                  <a:lnTo>
                    <a:pt x="893" y="1"/>
                  </a:lnTo>
                  <a:cubicBezTo>
                    <a:pt x="526" y="58"/>
                    <a:pt x="204" y="358"/>
                    <a:pt x="120" y="521"/>
                  </a:cubicBezTo>
                  <a:cubicBezTo>
                    <a:pt x="1" y="762"/>
                    <a:pt x="283" y="2296"/>
                    <a:pt x="276" y="2641"/>
                  </a:cubicBezTo>
                  <a:cubicBezTo>
                    <a:pt x="266" y="2985"/>
                    <a:pt x="251" y="3716"/>
                    <a:pt x="464" y="3803"/>
                  </a:cubicBezTo>
                  <a:cubicBezTo>
                    <a:pt x="464" y="3803"/>
                    <a:pt x="531" y="3592"/>
                    <a:pt x="754" y="3592"/>
                  </a:cubicBezTo>
                  <a:cubicBezTo>
                    <a:pt x="784" y="3592"/>
                    <a:pt x="817" y="3596"/>
                    <a:pt x="853" y="3605"/>
                  </a:cubicBezTo>
                  <a:cubicBezTo>
                    <a:pt x="1320" y="3719"/>
                    <a:pt x="2056" y="3888"/>
                    <a:pt x="2410" y="3888"/>
                  </a:cubicBezTo>
                  <a:cubicBezTo>
                    <a:pt x="2455" y="3888"/>
                    <a:pt x="2493" y="3886"/>
                    <a:pt x="2524" y="3880"/>
                  </a:cubicBezTo>
                  <a:cubicBezTo>
                    <a:pt x="2586" y="3870"/>
                    <a:pt x="2608" y="3788"/>
                    <a:pt x="2606" y="3687"/>
                  </a:cubicBezTo>
                  <a:lnTo>
                    <a:pt x="2606" y="3687"/>
                  </a:lnTo>
                  <a:cubicBezTo>
                    <a:pt x="2520" y="3719"/>
                    <a:pt x="2428" y="3735"/>
                    <a:pt x="2332" y="3735"/>
                  </a:cubicBezTo>
                  <a:cubicBezTo>
                    <a:pt x="1735" y="3735"/>
                    <a:pt x="1008" y="3128"/>
                    <a:pt x="965" y="2321"/>
                  </a:cubicBezTo>
                  <a:cubicBezTo>
                    <a:pt x="896" y="1012"/>
                    <a:pt x="271" y="249"/>
                    <a:pt x="8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58"/>
            <p:cNvSpPr/>
            <p:nvPr/>
          </p:nvSpPr>
          <p:spPr>
            <a:xfrm flipH="1">
              <a:off x="6983392" y="2738874"/>
              <a:ext cx="265534" cy="684232"/>
            </a:xfrm>
            <a:custGeom>
              <a:avLst/>
              <a:gdLst/>
              <a:ahLst/>
              <a:cxnLst/>
              <a:rect l="l" t="t" r="r" b="b"/>
              <a:pathLst>
                <a:path w="1035" h="2667" extrusionOk="0">
                  <a:moveTo>
                    <a:pt x="614" y="0"/>
                  </a:moveTo>
                  <a:cubicBezTo>
                    <a:pt x="350" y="0"/>
                    <a:pt x="1" y="683"/>
                    <a:pt x="1" y="683"/>
                  </a:cubicBezTo>
                  <a:cubicBezTo>
                    <a:pt x="50" y="1469"/>
                    <a:pt x="100" y="2247"/>
                    <a:pt x="214" y="2666"/>
                  </a:cubicBezTo>
                  <a:cubicBezTo>
                    <a:pt x="506" y="1467"/>
                    <a:pt x="1034" y="721"/>
                    <a:pt x="794" y="160"/>
                  </a:cubicBezTo>
                  <a:cubicBezTo>
                    <a:pt x="745" y="46"/>
                    <a:pt x="682" y="0"/>
                    <a:pt x="614" y="0"/>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58"/>
            <p:cNvSpPr/>
            <p:nvPr/>
          </p:nvSpPr>
          <p:spPr>
            <a:xfrm flipH="1">
              <a:off x="7027519" y="2571344"/>
              <a:ext cx="444353" cy="754015"/>
            </a:xfrm>
            <a:custGeom>
              <a:avLst/>
              <a:gdLst/>
              <a:ahLst/>
              <a:cxnLst/>
              <a:rect l="l" t="t" r="r" b="b"/>
              <a:pathLst>
                <a:path w="1732" h="2939" extrusionOk="0">
                  <a:moveTo>
                    <a:pt x="1104" y="1"/>
                  </a:moveTo>
                  <a:cubicBezTo>
                    <a:pt x="1100" y="1"/>
                    <a:pt x="1096" y="1"/>
                    <a:pt x="1093" y="3"/>
                  </a:cubicBezTo>
                  <a:cubicBezTo>
                    <a:pt x="981" y="45"/>
                    <a:pt x="612" y="399"/>
                    <a:pt x="483" y="647"/>
                  </a:cubicBezTo>
                  <a:cubicBezTo>
                    <a:pt x="354" y="898"/>
                    <a:pt x="71" y="1968"/>
                    <a:pt x="27" y="2484"/>
                  </a:cubicBezTo>
                  <a:cubicBezTo>
                    <a:pt x="0" y="2786"/>
                    <a:pt x="646" y="2938"/>
                    <a:pt x="957" y="2938"/>
                  </a:cubicBezTo>
                  <a:cubicBezTo>
                    <a:pt x="1052" y="2938"/>
                    <a:pt x="1116" y="2924"/>
                    <a:pt x="1120" y="2895"/>
                  </a:cubicBezTo>
                  <a:cubicBezTo>
                    <a:pt x="1175" y="2519"/>
                    <a:pt x="1680" y="1277"/>
                    <a:pt x="1705" y="974"/>
                  </a:cubicBezTo>
                  <a:cubicBezTo>
                    <a:pt x="1731" y="684"/>
                    <a:pt x="1238" y="1"/>
                    <a:pt x="110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58"/>
            <p:cNvSpPr/>
            <p:nvPr/>
          </p:nvSpPr>
          <p:spPr>
            <a:xfrm flipH="1">
              <a:off x="7139377" y="2571344"/>
              <a:ext cx="332495" cy="754272"/>
            </a:xfrm>
            <a:custGeom>
              <a:avLst/>
              <a:gdLst/>
              <a:ahLst/>
              <a:cxnLst/>
              <a:rect l="l" t="t" r="r" b="b"/>
              <a:pathLst>
                <a:path w="1296" h="2940" extrusionOk="0">
                  <a:moveTo>
                    <a:pt x="1106" y="1"/>
                  </a:moveTo>
                  <a:cubicBezTo>
                    <a:pt x="1102" y="1"/>
                    <a:pt x="1098" y="1"/>
                    <a:pt x="1095" y="3"/>
                  </a:cubicBezTo>
                  <a:cubicBezTo>
                    <a:pt x="981" y="45"/>
                    <a:pt x="612" y="399"/>
                    <a:pt x="483" y="650"/>
                  </a:cubicBezTo>
                  <a:cubicBezTo>
                    <a:pt x="354" y="900"/>
                    <a:pt x="71" y="1968"/>
                    <a:pt x="27" y="2484"/>
                  </a:cubicBezTo>
                  <a:cubicBezTo>
                    <a:pt x="0" y="2788"/>
                    <a:pt x="648" y="2939"/>
                    <a:pt x="959" y="2939"/>
                  </a:cubicBezTo>
                  <a:cubicBezTo>
                    <a:pt x="1053" y="2939"/>
                    <a:pt x="1116" y="2926"/>
                    <a:pt x="1120" y="2898"/>
                  </a:cubicBezTo>
                  <a:cubicBezTo>
                    <a:pt x="1140" y="2769"/>
                    <a:pt x="1209" y="2539"/>
                    <a:pt x="1296" y="2278"/>
                  </a:cubicBezTo>
                  <a:lnTo>
                    <a:pt x="1296" y="2278"/>
                  </a:lnTo>
                  <a:cubicBezTo>
                    <a:pt x="1164" y="2479"/>
                    <a:pt x="1024" y="2599"/>
                    <a:pt x="900" y="2599"/>
                  </a:cubicBezTo>
                  <a:cubicBezTo>
                    <a:pt x="885" y="2599"/>
                    <a:pt x="870" y="2597"/>
                    <a:pt x="855" y="2593"/>
                  </a:cubicBezTo>
                  <a:cubicBezTo>
                    <a:pt x="592" y="2529"/>
                    <a:pt x="528" y="1879"/>
                    <a:pt x="713" y="1145"/>
                  </a:cubicBezTo>
                  <a:cubicBezTo>
                    <a:pt x="832" y="670"/>
                    <a:pt x="1028" y="275"/>
                    <a:pt x="1222" y="75"/>
                  </a:cubicBezTo>
                  <a:cubicBezTo>
                    <a:pt x="1172" y="29"/>
                    <a:pt x="1132" y="1"/>
                    <a:pt x="1106" y="1"/>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58"/>
            <p:cNvSpPr/>
            <p:nvPr/>
          </p:nvSpPr>
          <p:spPr>
            <a:xfrm flipH="1">
              <a:off x="7181966" y="3188102"/>
              <a:ext cx="347375" cy="648314"/>
            </a:xfrm>
            <a:custGeom>
              <a:avLst/>
              <a:gdLst/>
              <a:ahLst/>
              <a:cxnLst/>
              <a:rect l="l" t="t" r="r" b="b"/>
              <a:pathLst>
                <a:path w="1354" h="2527" extrusionOk="0">
                  <a:moveTo>
                    <a:pt x="282" y="1"/>
                  </a:moveTo>
                  <a:cubicBezTo>
                    <a:pt x="265" y="1"/>
                    <a:pt x="254" y="4"/>
                    <a:pt x="251" y="11"/>
                  </a:cubicBezTo>
                  <a:cubicBezTo>
                    <a:pt x="216" y="87"/>
                    <a:pt x="1" y="1448"/>
                    <a:pt x="474" y="2527"/>
                  </a:cubicBezTo>
                  <a:cubicBezTo>
                    <a:pt x="474" y="2527"/>
                    <a:pt x="1094" y="2259"/>
                    <a:pt x="1094" y="1932"/>
                  </a:cubicBezTo>
                  <a:cubicBezTo>
                    <a:pt x="1094" y="1604"/>
                    <a:pt x="1337" y="655"/>
                    <a:pt x="1344" y="491"/>
                  </a:cubicBezTo>
                  <a:cubicBezTo>
                    <a:pt x="1353" y="342"/>
                    <a:pt x="464" y="1"/>
                    <a:pt x="2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58"/>
            <p:cNvSpPr/>
            <p:nvPr/>
          </p:nvSpPr>
          <p:spPr>
            <a:xfrm flipH="1">
              <a:off x="7181966" y="3188102"/>
              <a:ext cx="347375" cy="648314"/>
            </a:xfrm>
            <a:custGeom>
              <a:avLst/>
              <a:gdLst/>
              <a:ahLst/>
              <a:cxnLst/>
              <a:rect l="l" t="t" r="r" b="b"/>
              <a:pathLst>
                <a:path w="1354" h="2527" extrusionOk="0">
                  <a:moveTo>
                    <a:pt x="283" y="0"/>
                  </a:moveTo>
                  <a:cubicBezTo>
                    <a:pt x="265" y="0"/>
                    <a:pt x="254" y="4"/>
                    <a:pt x="251" y="11"/>
                  </a:cubicBezTo>
                  <a:cubicBezTo>
                    <a:pt x="216" y="87"/>
                    <a:pt x="1" y="1448"/>
                    <a:pt x="474" y="2527"/>
                  </a:cubicBezTo>
                  <a:cubicBezTo>
                    <a:pt x="474" y="2527"/>
                    <a:pt x="511" y="2509"/>
                    <a:pt x="563" y="2482"/>
                  </a:cubicBezTo>
                  <a:cubicBezTo>
                    <a:pt x="489" y="2286"/>
                    <a:pt x="439" y="2083"/>
                    <a:pt x="419" y="1875"/>
                  </a:cubicBezTo>
                  <a:cubicBezTo>
                    <a:pt x="338" y="1141"/>
                    <a:pt x="548" y="549"/>
                    <a:pt x="915" y="484"/>
                  </a:cubicBezTo>
                  <a:cubicBezTo>
                    <a:pt x="952" y="477"/>
                    <a:pt x="990" y="473"/>
                    <a:pt x="1029" y="473"/>
                  </a:cubicBezTo>
                  <a:cubicBezTo>
                    <a:pt x="1133" y="473"/>
                    <a:pt x="1240" y="504"/>
                    <a:pt x="1329" y="598"/>
                  </a:cubicBezTo>
                  <a:cubicBezTo>
                    <a:pt x="1337" y="563"/>
                    <a:pt x="1342" y="529"/>
                    <a:pt x="1344" y="491"/>
                  </a:cubicBezTo>
                  <a:cubicBezTo>
                    <a:pt x="1353" y="342"/>
                    <a:pt x="468" y="0"/>
                    <a:pt x="2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58"/>
            <p:cNvSpPr/>
            <p:nvPr/>
          </p:nvSpPr>
          <p:spPr>
            <a:xfrm flipH="1">
              <a:off x="7248670" y="3188102"/>
              <a:ext cx="280671" cy="648314"/>
            </a:xfrm>
            <a:custGeom>
              <a:avLst/>
              <a:gdLst/>
              <a:ahLst/>
              <a:cxnLst/>
              <a:rect l="l" t="t" r="r" b="b"/>
              <a:pathLst>
                <a:path w="1094" h="2527" extrusionOk="0">
                  <a:moveTo>
                    <a:pt x="282" y="1"/>
                  </a:moveTo>
                  <a:cubicBezTo>
                    <a:pt x="264" y="1"/>
                    <a:pt x="253" y="5"/>
                    <a:pt x="251" y="13"/>
                  </a:cubicBezTo>
                  <a:cubicBezTo>
                    <a:pt x="216" y="90"/>
                    <a:pt x="1" y="1451"/>
                    <a:pt x="474" y="2527"/>
                  </a:cubicBezTo>
                  <a:cubicBezTo>
                    <a:pt x="474" y="2527"/>
                    <a:pt x="1094" y="2261"/>
                    <a:pt x="1094" y="1934"/>
                  </a:cubicBezTo>
                  <a:cubicBezTo>
                    <a:pt x="417" y="1748"/>
                    <a:pt x="320" y="1052"/>
                    <a:pt x="320" y="415"/>
                  </a:cubicBezTo>
                  <a:cubicBezTo>
                    <a:pt x="318" y="278"/>
                    <a:pt x="333" y="144"/>
                    <a:pt x="362" y="13"/>
                  </a:cubicBezTo>
                  <a:cubicBezTo>
                    <a:pt x="329" y="5"/>
                    <a:pt x="302" y="1"/>
                    <a:pt x="2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58"/>
            <p:cNvSpPr/>
            <p:nvPr/>
          </p:nvSpPr>
          <p:spPr>
            <a:xfrm flipH="1">
              <a:off x="7172216" y="3691720"/>
              <a:ext cx="148545" cy="145467"/>
            </a:xfrm>
            <a:custGeom>
              <a:avLst/>
              <a:gdLst/>
              <a:ahLst/>
              <a:cxnLst/>
              <a:rect l="l" t="t" r="r" b="b"/>
              <a:pathLst>
                <a:path w="579" h="567" extrusionOk="0">
                  <a:moveTo>
                    <a:pt x="199" y="0"/>
                  </a:moveTo>
                  <a:cubicBezTo>
                    <a:pt x="118" y="0"/>
                    <a:pt x="1" y="97"/>
                    <a:pt x="35" y="202"/>
                  </a:cubicBezTo>
                  <a:cubicBezTo>
                    <a:pt x="55" y="264"/>
                    <a:pt x="129" y="318"/>
                    <a:pt x="204" y="378"/>
                  </a:cubicBezTo>
                  <a:cubicBezTo>
                    <a:pt x="267" y="432"/>
                    <a:pt x="389" y="566"/>
                    <a:pt x="471" y="566"/>
                  </a:cubicBezTo>
                  <a:cubicBezTo>
                    <a:pt x="482" y="566"/>
                    <a:pt x="492" y="564"/>
                    <a:pt x="501" y="559"/>
                  </a:cubicBezTo>
                  <a:cubicBezTo>
                    <a:pt x="578" y="514"/>
                    <a:pt x="504" y="425"/>
                    <a:pt x="462" y="373"/>
                  </a:cubicBezTo>
                  <a:cubicBezTo>
                    <a:pt x="372" y="271"/>
                    <a:pt x="303" y="155"/>
                    <a:pt x="256" y="28"/>
                  </a:cubicBezTo>
                  <a:cubicBezTo>
                    <a:pt x="243" y="9"/>
                    <a:pt x="223" y="0"/>
                    <a:pt x="19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58"/>
            <p:cNvSpPr/>
            <p:nvPr/>
          </p:nvSpPr>
          <p:spPr>
            <a:xfrm flipH="1">
              <a:off x="6800212" y="2496943"/>
              <a:ext cx="458207" cy="177536"/>
            </a:xfrm>
            <a:custGeom>
              <a:avLst/>
              <a:gdLst/>
              <a:ahLst/>
              <a:cxnLst/>
              <a:rect l="l" t="t" r="r" b="b"/>
              <a:pathLst>
                <a:path w="1786" h="692" extrusionOk="0">
                  <a:moveTo>
                    <a:pt x="936" y="1"/>
                  </a:moveTo>
                  <a:cubicBezTo>
                    <a:pt x="657" y="1"/>
                    <a:pt x="389" y="159"/>
                    <a:pt x="216" y="320"/>
                  </a:cubicBezTo>
                  <a:cubicBezTo>
                    <a:pt x="139" y="375"/>
                    <a:pt x="65" y="434"/>
                    <a:pt x="0" y="501"/>
                  </a:cubicBezTo>
                  <a:cubicBezTo>
                    <a:pt x="162" y="560"/>
                    <a:pt x="330" y="605"/>
                    <a:pt x="499" y="637"/>
                  </a:cubicBezTo>
                  <a:cubicBezTo>
                    <a:pt x="696" y="674"/>
                    <a:pt x="887" y="691"/>
                    <a:pt x="1059" y="691"/>
                  </a:cubicBezTo>
                  <a:cubicBezTo>
                    <a:pt x="1389" y="691"/>
                    <a:pt x="1655" y="628"/>
                    <a:pt x="1785" y="516"/>
                  </a:cubicBezTo>
                  <a:cubicBezTo>
                    <a:pt x="1649" y="365"/>
                    <a:pt x="1493" y="231"/>
                    <a:pt x="1322" y="119"/>
                  </a:cubicBezTo>
                  <a:cubicBezTo>
                    <a:pt x="1197" y="35"/>
                    <a:pt x="1065" y="1"/>
                    <a:pt x="936" y="1"/>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58"/>
            <p:cNvSpPr/>
            <p:nvPr/>
          </p:nvSpPr>
          <p:spPr>
            <a:xfrm flipH="1">
              <a:off x="7523953" y="3101643"/>
              <a:ext cx="595464" cy="1821540"/>
            </a:xfrm>
            <a:custGeom>
              <a:avLst/>
              <a:gdLst/>
              <a:ahLst/>
              <a:cxnLst/>
              <a:rect l="l" t="t" r="r" b="b"/>
              <a:pathLst>
                <a:path w="2321" h="7100" extrusionOk="0">
                  <a:moveTo>
                    <a:pt x="930" y="1"/>
                  </a:moveTo>
                  <a:cubicBezTo>
                    <a:pt x="930" y="1"/>
                    <a:pt x="0" y="1171"/>
                    <a:pt x="310" y="3136"/>
                  </a:cubicBezTo>
                  <a:cubicBezTo>
                    <a:pt x="531" y="4527"/>
                    <a:pt x="1530" y="7100"/>
                    <a:pt x="1530" y="7100"/>
                  </a:cubicBezTo>
                  <a:lnTo>
                    <a:pt x="1641" y="7023"/>
                  </a:lnTo>
                  <a:cubicBezTo>
                    <a:pt x="1666" y="5456"/>
                    <a:pt x="2251" y="2893"/>
                    <a:pt x="2286" y="2618"/>
                  </a:cubicBezTo>
                  <a:cubicBezTo>
                    <a:pt x="2320" y="2343"/>
                    <a:pt x="2125" y="620"/>
                    <a:pt x="1931" y="263"/>
                  </a:cubicBezTo>
                  <a:lnTo>
                    <a:pt x="930" y="1"/>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58"/>
            <p:cNvSpPr/>
            <p:nvPr/>
          </p:nvSpPr>
          <p:spPr>
            <a:xfrm flipH="1">
              <a:off x="7523953" y="3108057"/>
              <a:ext cx="435887" cy="1160911"/>
            </a:xfrm>
            <a:custGeom>
              <a:avLst/>
              <a:gdLst/>
              <a:ahLst/>
              <a:cxnLst/>
              <a:rect l="l" t="t" r="r" b="b"/>
              <a:pathLst>
                <a:path w="1699" h="4525" extrusionOk="0">
                  <a:moveTo>
                    <a:pt x="402" y="0"/>
                  </a:moveTo>
                  <a:cubicBezTo>
                    <a:pt x="157" y="469"/>
                    <a:pt x="0" y="1178"/>
                    <a:pt x="0" y="1969"/>
                  </a:cubicBezTo>
                  <a:cubicBezTo>
                    <a:pt x="0" y="3379"/>
                    <a:pt x="499" y="4524"/>
                    <a:pt x="1116" y="4524"/>
                  </a:cubicBezTo>
                  <a:cubicBezTo>
                    <a:pt x="1183" y="4522"/>
                    <a:pt x="1247" y="4509"/>
                    <a:pt x="1309" y="4482"/>
                  </a:cubicBezTo>
                  <a:cubicBezTo>
                    <a:pt x="1473" y="3535"/>
                    <a:pt x="1649" y="2739"/>
                    <a:pt x="1666" y="2593"/>
                  </a:cubicBezTo>
                  <a:cubicBezTo>
                    <a:pt x="1698" y="2318"/>
                    <a:pt x="1503" y="595"/>
                    <a:pt x="1309" y="238"/>
                  </a:cubicBezTo>
                  <a:lnTo>
                    <a:pt x="402" y="0"/>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58"/>
            <p:cNvSpPr/>
            <p:nvPr/>
          </p:nvSpPr>
          <p:spPr>
            <a:xfrm flipH="1">
              <a:off x="7523953" y="3101643"/>
              <a:ext cx="595464" cy="1619375"/>
            </a:xfrm>
            <a:custGeom>
              <a:avLst/>
              <a:gdLst/>
              <a:ahLst/>
              <a:cxnLst/>
              <a:rect l="l" t="t" r="r" b="b"/>
              <a:pathLst>
                <a:path w="2321" h="6312" extrusionOk="0">
                  <a:moveTo>
                    <a:pt x="930" y="1"/>
                  </a:moveTo>
                  <a:cubicBezTo>
                    <a:pt x="930" y="1"/>
                    <a:pt x="0" y="1171"/>
                    <a:pt x="310" y="3136"/>
                  </a:cubicBezTo>
                  <a:cubicBezTo>
                    <a:pt x="454" y="4038"/>
                    <a:pt x="925" y="5439"/>
                    <a:pt x="1237" y="6312"/>
                  </a:cubicBezTo>
                  <a:cubicBezTo>
                    <a:pt x="533" y="3463"/>
                    <a:pt x="1051" y="1399"/>
                    <a:pt x="1051" y="1399"/>
                  </a:cubicBezTo>
                  <a:lnTo>
                    <a:pt x="1723" y="1252"/>
                  </a:lnTo>
                  <a:cubicBezTo>
                    <a:pt x="1723" y="1252"/>
                    <a:pt x="2112" y="1743"/>
                    <a:pt x="2204" y="3059"/>
                  </a:cubicBezTo>
                  <a:cubicBezTo>
                    <a:pt x="2248" y="2831"/>
                    <a:pt x="2278" y="2675"/>
                    <a:pt x="2286" y="2618"/>
                  </a:cubicBezTo>
                  <a:cubicBezTo>
                    <a:pt x="2320" y="2343"/>
                    <a:pt x="2125" y="620"/>
                    <a:pt x="1931" y="263"/>
                  </a:cubicBezTo>
                  <a:lnTo>
                    <a:pt x="93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58"/>
            <p:cNvSpPr/>
            <p:nvPr/>
          </p:nvSpPr>
          <p:spPr>
            <a:xfrm flipH="1">
              <a:off x="7641712" y="3464155"/>
              <a:ext cx="263482" cy="1483914"/>
            </a:xfrm>
            <a:custGeom>
              <a:avLst/>
              <a:gdLst/>
              <a:ahLst/>
              <a:cxnLst/>
              <a:rect l="l" t="t" r="r" b="b"/>
              <a:pathLst>
                <a:path w="1027" h="5784" extrusionOk="0">
                  <a:moveTo>
                    <a:pt x="1" y="0"/>
                  </a:moveTo>
                  <a:lnTo>
                    <a:pt x="479" y="320"/>
                  </a:lnTo>
                  <a:cubicBezTo>
                    <a:pt x="479" y="320"/>
                    <a:pt x="335" y="3530"/>
                    <a:pt x="742" y="5783"/>
                  </a:cubicBezTo>
                  <a:lnTo>
                    <a:pt x="794" y="5766"/>
                  </a:lnTo>
                  <a:cubicBezTo>
                    <a:pt x="590" y="4408"/>
                    <a:pt x="558" y="2457"/>
                    <a:pt x="566" y="372"/>
                  </a:cubicBezTo>
                  <a:lnTo>
                    <a:pt x="1027" y="50"/>
                  </a:lnTo>
                  <a:lnTo>
                    <a:pt x="640" y="152"/>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58"/>
            <p:cNvSpPr/>
            <p:nvPr/>
          </p:nvSpPr>
          <p:spPr>
            <a:xfrm flipH="1">
              <a:off x="7569107" y="2838931"/>
              <a:ext cx="349428" cy="428960"/>
            </a:xfrm>
            <a:custGeom>
              <a:avLst/>
              <a:gdLst/>
              <a:ahLst/>
              <a:cxnLst/>
              <a:rect l="l" t="t" r="r" b="b"/>
              <a:pathLst>
                <a:path w="1362" h="1672" extrusionOk="0">
                  <a:moveTo>
                    <a:pt x="853" y="1"/>
                  </a:moveTo>
                  <a:lnTo>
                    <a:pt x="345" y="80"/>
                  </a:lnTo>
                  <a:lnTo>
                    <a:pt x="0" y="1163"/>
                  </a:lnTo>
                  <a:cubicBezTo>
                    <a:pt x="303" y="1501"/>
                    <a:pt x="724" y="1647"/>
                    <a:pt x="724" y="1647"/>
                  </a:cubicBezTo>
                  <a:lnTo>
                    <a:pt x="818" y="1501"/>
                  </a:lnTo>
                  <a:lnTo>
                    <a:pt x="905" y="1672"/>
                  </a:lnTo>
                  <a:lnTo>
                    <a:pt x="1267" y="1535"/>
                  </a:lnTo>
                  <a:cubicBezTo>
                    <a:pt x="1267" y="1535"/>
                    <a:pt x="1250" y="759"/>
                    <a:pt x="1361" y="373"/>
                  </a:cubicBezTo>
                  <a:lnTo>
                    <a:pt x="85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58"/>
            <p:cNvSpPr/>
            <p:nvPr/>
          </p:nvSpPr>
          <p:spPr>
            <a:xfrm flipH="1">
              <a:off x="7490345" y="2522342"/>
              <a:ext cx="392016" cy="493868"/>
            </a:xfrm>
            <a:custGeom>
              <a:avLst/>
              <a:gdLst/>
              <a:ahLst/>
              <a:cxnLst/>
              <a:rect l="l" t="t" r="r" b="b"/>
              <a:pathLst>
                <a:path w="1528" h="1925" extrusionOk="0">
                  <a:moveTo>
                    <a:pt x="785" y="1"/>
                  </a:moveTo>
                  <a:cubicBezTo>
                    <a:pt x="651" y="1"/>
                    <a:pt x="336" y="101"/>
                    <a:pt x="199" y="189"/>
                  </a:cubicBezTo>
                  <a:cubicBezTo>
                    <a:pt x="83" y="263"/>
                    <a:pt x="1" y="1614"/>
                    <a:pt x="40" y="1736"/>
                  </a:cubicBezTo>
                  <a:cubicBezTo>
                    <a:pt x="78" y="1857"/>
                    <a:pt x="526" y="1899"/>
                    <a:pt x="680" y="1921"/>
                  </a:cubicBezTo>
                  <a:cubicBezTo>
                    <a:pt x="696" y="1924"/>
                    <a:pt x="717" y="1925"/>
                    <a:pt x="742" y="1925"/>
                  </a:cubicBezTo>
                  <a:cubicBezTo>
                    <a:pt x="958" y="1925"/>
                    <a:pt x="1471" y="1840"/>
                    <a:pt x="1498" y="1718"/>
                  </a:cubicBezTo>
                  <a:cubicBezTo>
                    <a:pt x="1528" y="1582"/>
                    <a:pt x="1253" y="330"/>
                    <a:pt x="1188" y="241"/>
                  </a:cubicBezTo>
                  <a:cubicBezTo>
                    <a:pt x="1121" y="154"/>
                    <a:pt x="918" y="33"/>
                    <a:pt x="826" y="5"/>
                  </a:cubicBezTo>
                  <a:cubicBezTo>
                    <a:pt x="816" y="2"/>
                    <a:pt x="802" y="1"/>
                    <a:pt x="78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58"/>
            <p:cNvSpPr/>
            <p:nvPr/>
          </p:nvSpPr>
          <p:spPr>
            <a:xfrm flipH="1">
              <a:off x="7492910" y="2567496"/>
              <a:ext cx="389450" cy="448202"/>
            </a:xfrm>
            <a:custGeom>
              <a:avLst/>
              <a:gdLst/>
              <a:ahLst/>
              <a:cxnLst/>
              <a:rect l="l" t="t" r="r" b="b"/>
              <a:pathLst>
                <a:path w="1518" h="1747" extrusionOk="0">
                  <a:moveTo>
                    <a:pt x="216" y="0"/>
                  </a:moveTo>
                  <a:lnTo>
                    <a:pt x="216" y="0"/>
                  </a:lnTo>
                  <a:cubicBezTo>
                    <a:pt x="211" y="3"/>
                    <a:pt x="204" y="8"/>
                    <a:pt x="199" y="10"/>
                  </a:cubicBezTo>
                  <a:cubicBezTo>
                    <a:pt x="83" y="85"/>
                    <a:pt x="1" y="1436"/>
                    <a:pt x="38" y="1557"/>
                  </a:cubicBezTo>
                  <a:cubicBezTo>
                    <a:pt x="78" y="1679"/>
                    <a:pt x="524" y="1721"/>
                    <a:pt x="677" y="1743"/>
                  </a:cubicBezTo>
                  <a:cubicBezTo>
                    <a:pt x="694" y="1745"/>
                    <a:pt x="715" y="1746"/>
                    <a:pt x="740" y="1746"/>
                  </a:cubicBezTo>
                  <a:cubicBezTo>
                    <a:pt x="958" y="1746"/>
                    <a:pt x="1469" y="1662"/>
                    <a:pt x="1495" y="1540"/>
                  </a:cubicBezTo>
                  <a:cubicBezTo>
                    <a:pt x="1518" y="1448"/>
                    <a:pt x="1394" y="828"/>
                    <a:pt x="1295" y="419"/>
                  </a:cubicBezTo>
                  <a:lnTo>
                    <a:pt x="1295" y="419"/>
                  </a:lnTo>
                  <a:cubicBezTo>
                    <a:pt x="1374" y="823"/>
                    <a:pt x="1456" y="1349"/>
                    <a:pt x="1438" y="1436"/>
                  </a:cubicBezTo>
                  <a:cubicBezTo>
                    <a:pt x="1410" y="1560"/>
                    <a:pt x="932" y="1645"/>
                    <a:pt x="730" y="1645"/>
                  </a:cubicBezTo>
                  <a:cubicBezTo>
                    <a:pt x="707" y="1645"/>
                    <a:pt x="687" y="1644"/>
                    <a:pt x="673" y="1641"/>
                  </a:cubicBezTo>
                  <a:cubicBezTo>
                    <a:pt x="529" y="1619"/>
                    <a:pt x="115" y="1579"/>
                    <a:pt x="80" y="1455"/>
                  </a:cubicBezTo>
                  <a:cubicBezTo>
                    <a:pt x="50" y="1351"/>
                    <a:pt x="127" y="325"/>
                    <a:pt x="216" y="0"/>
                  </a:cubicBezTo>
                  <a:close/>
                </a:path>
              </a:pathLst>
            </a:custGeom>
            <a:solidFill>
              <a:srgbClr val="6381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58"/>
            <p:cNvSpPr/>
            <p:nvPr/>
          </p:nvSpPr>
          <p:spPr>
            <a:xfrm flipH="1">
              <a:off x="7830023" y="2567496"/>
              <a:ext cx="383037" cy="466417"/>
            </a:xfrm>
            <a:custGeom>
              <a:avLst/>
              <a:gdLst/>
              <a:ahLst/>
              <a:cxnLst/>
              <a:rect l="l" t="t" r="r" b="b"/>
              <a:pathLst>
                <a:path w="1493" h="1818" extrusionOk="0">
                  <a:moveTo>
                    <a:pt x="1488" y="0"/>
                  </a:moveTo>
                  <a:cubicBezTo>
                    <a:pt x="809" y="288"/>
                    <a:pt x="1" y="1302"/>
                    <a:pt x="333" y="1817"/>
                  </a:cubicBezTo>
                  <a:lnTo>
                    <a:pt x="856" y="1666"/>
                  </a:lnTo>
                  <a:cubicBezTo>
                    <a:pt x="732" y="1252"/>
                    <a:pt x="1253" y="935"/>
                    <a:pt x="1374" y="806"/>
                  </a:cubicBezTo>
                  <a:cubicBezTo>
                    <a:pt x="1493" y="677"/>
                    <a:pt x="1488" y="1"/>
                    <a:pt x="148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58"/>
            <p:cNvSpPr/>
            <p:nvPr/>
          </p:nvSpPr>
          <p:spPr>
            <a:xfrm flipH="1">
              <a:off x="7830537" y="2570574"/>
              <a:ext cx="257068" cy="230643"/>
            </a:xfrm>
            <a:custGeom>
              <a:avLst/>
              <a:gdLst/>
              <a:ahLst/>
              <a:cxnLst/>
              <a:rect l="l" t="t" r="r" b="b"/>
              <a:pathLst>
                <a:path w="1002" h="899" extrusionOk="0">
                  <a:moveTo>
                    <a:pt x="999" y="1"/>
                  </a:moveTo>
                  <a:cubicBezTo>
                    <a:pt x="640" y="154"/>
                    <a:pt x="243" y="509"/>
                    <a:pt x="0" y="886"/>
                  </a:cubicBezTo>
                  <a:cubicBezTo>
                    <a:pt x="34" y="894"/>
                    <a:pt x="72" y="898"/>
                    <a:pt x="113" y="898"/>
                  </a:cubicBezTo>
                  <a:cubicBezTo>
                    <a:pt x="286" y="898"/>
                    <a:pt x="508" y="822"/>
                    <a:pt x="716" y="675"/>
                  </a:cubicBezTo>
                  <a:cubicBezTo>
                    <a:pt x="813" y="606"/>
                    <a:pt x="902" y="524"/>
                    <a:pt x="979" y="432"/>
                  </a:cubicBezTo>
                  <a:cubicBezTo>
                    <a:pt x="1002" y="219"/>
                    <a:pt x="999" y="1"/>
                    <a:pt x="9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58"/>
            <p:cNvSpPr/>
            <p:nvPr/>
          </p:nvSpPr>
          <p:spPr>
            <a:xfrm flipH="1">
              <a:off x="7517026" y="2516698"/>
              <a:ext cx="398430" cy="153676"/>
            </a:xfrm>
            <a:custGeom>
              <a:avLst/>
              <a:gdLst/>
              <a:ahLst/>
              <a:cxnLst/>
              <a:rect l="l" t="t" r="r" b="b"/>
              <a:pathLst>
                <a:path w="1553" h="599" extrusionOk="0">
                  <a:moveTo>
                    <a:pt x="916" y="0"/>
                  </a:moveTo>
                  <a:cubicBezTo>
                    <a:pt x="787" y="0"/>
                    <a:pt x="328" y="201"/>
                    <a:pt x="328" y="201"/>
                  </a:cubicBezTo>
                  <a:cubicBezTo>
                    <a:pt x="214" y="250"/>
                    <a:pt x="103" y="312"/>
                    <a:pt x="1" y="387"/>
                  </a:cubicBezTo>
                  <a:cubicBezTo>
                    <a:pt x="179" y="459"/>
                    <a:pt x="363" y="513"/>
                    <a:pt x="554" y="548"/>
                  </a:cubicBezTo>
                  <a:cubicBezTo>
                    <a:pt x="731" y="582"/>
                    <a:pt x="902" y="598"/>
                    <a:pt x="1056" y="598"/>
                  </a:cubicBezTo>
                  <a:cubicBezTo>
                    <a:pt x="1258" y="598"/>
                    <a:pt x="1431" y="570"/>
                    <a:pt x="1553" y="518"/>
                  </a:cubicBezTo>
                  <a:cubicBezTo>
                    <a:pt x="1550" y="516"/>
                    <a:pt x="1550" y="513"/>
                    <a:pt x="1548" y="513"/>
                  </a:cubicBezTo>
                  <a:lnTo>
                    <a:pt x="1538" y="498"/>
                  </a:lnTo>
                  <a:lnTo>
                    <a:pt x="1510" y="464"/>
                  </a:lnTo>
                  <a:lnTo>
                    <a:pt x="1501" y="451"/>
                  </a:lnTo>
                  <a:cubicBezTo>
                    <a:pt x="1493" y="441"/>
                    <a:pt x="1483" y="429"/>
                    <a:pt x="1473" y="419"/>
                  </a:cubicBezTo>
                  <a:lnTo>
                    <a:pt x="1463" y="407"/>
                  </a:lnTo>
                  <a:lnTo>
                    <a:pt x="1436" y="377"/>
                  </a:lnTo>
                  <a:lnTo>
                    <a:pt x="1426" y="367"/>
                  </a:lnTo>
                  <a:cubicBezTo>
                    <a:pt x="1419" y="355"/>
                    <a:pt x="1409" y="345"/>
                    <a:pt x="1399" y="335"/>
                  </a:cubicBezTo>
                  <a:lnTo>
                    <a:pt x="1391" y="327"/>
                  </a:lnTo>
                  <a:cubicBezTo>
                    <a:pt x="1357" y="290"/>
                    <a:pt x="1317" y="255"/>
                    <a:pt x="1277" y="223"/>
                  </a:cubicBezTo>
                  <a:cubicBezTo>
                    <a:pt x="1191" y="141"/>
                    <a:pt x="1015" y="30"/>
                    <a:pt x="935" y="3"/>
                  </a:cubicBezTo>
                  <a:cubicBezTo>
                    <a:pt x="930" y="1"/>
                    <a:pt x="924" y="0"/>
                    <a:pt x="916" y="0"/>
                  </a:cubicBezTo>
                  <a:close/>
                </a:path>
              </a:pathLst>
            </a:custGeom>
            <a:solidFill>
              <a:srgbClr val="6381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58"/>
            <p:cNvSpPr/>
            <p:nvPr/>
          </p:nvSpPr>
          <p:spPr>
            <a:xfrm flipH="1">
              <a:off x="7602203" y="2522342"/>
              <a:ext cx="177793" cy="248858"/>
            </a:xfrm>
            <a:custGeom>
              <a:avLst/>
              <a:gdLst/>
              <a:ahLst/>
              <a:cxnLst/>
              <a:rect l="l" t="t" r="r" b="b"/>
              <a:pathLst>
                <a:path w="693" h="970" extrusionOk="0">
                  <a:moveTo>
                    <a:pt x="389" y="0"/>
                  </a:moveTo>
                  <a:cubicBezTo>
                    <a:pt x="302" y="0"/>
                    <a:pt x="132" y="51"/>
                    <a:pt x="1" y="112"/>
                  </a:cubicBezTo>
                  <a:cubicBezTo>
                    <a:pt x="100" y="672"/>
                    <a:pt x="422" y="970"/>
                    <a:pt x="422" y="970"/>
                  </a:cubicBezTo>
                  <a:cubicBezTo>
                    <a:pt x="422" y="970"/>
                    <a:pt x="665" y="613"/>
                    <a:pt x="692" y="174"/>
                  </a:cubicBezTo>
                  <a:cubicBezTo>
                    <a:pt x="606" y="107"/>
                    <a:pt x="494" y="25"/>
                    <a:pt x="427" y="5"/>
                  </a:cubicBezTo>
                  <a:cubicBezTo>
                    <a:pt x="418" y="2"/>
                    <a:pt x="405" y="0"/>
                    <a:pt x="389" y="0"/>
                  </a:cubicBezTo>
                  <a:close/>
                </a:path>
              </a:pathLst>
            </a:custGeom>
            <a:solidFill>
              <a:srgbClr val="6381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58"/>
            <p:cNvSpPr/>
            <p:nvPr/>
          </p:nvSpPr>
          <p:spPr>
            <a:xfrm flipH="1">
              <a:off x="7602972" y="2522598"/>
              <a:ext cx="177536" cy="149315"/>
            </a:xfrm>
            <a:custGeom>
              <a:avLst/>
              <a:gdLst/>
              <a:ahLst/>
              <a:cxnLst/>
              <a:rect l="l" t="t" r="r" b="b"/>
              <a:pathLst>
                <a:path w="692" h="582" extrusionOk="0">
                  <a:moveTo>
                    <a:pt x="392" y="0"/>
                  </a:moveTo>
                  <a:cubicBezTo>
                    <a:pt x="305" y="0"/>
                    <a:pt x="135" y="49"/>
                    <a:pt x="0" y="111"/>
                  </a:cubicBezTo>
                  <a:cubicBezTo>
                    <a:pt x="28" y="260"/>
                    <a:pt x="72" y="406"/>
                    <a:pt x="137" y="545"/>
                  </a:cubicBezTo>
                  <a:cubicBezTo>
                    <a:pt x="248" y="570"/>
                    <a:pt x="362" y="582"/>
                    <a:pt x="479" y="582"/>
                  </a:cubicBezTo>
                  <a:cubicBezTo>
                    <a:pt x="523" y="582"/>
                    <a:pt x="566" y="579"/>
                    <a:pt x="610" y="574"/>
                  </a:cubicBezTo>
                  <a:cubicBezTo>
                    <a:pt x="655" y="446"/>
                    <a:pt x="682" y="312"/>
                    <a:pt x="692" y="175"/>
                  </a:cubicBezTo>
                  <a:cubicBezTo>
                    <a:pt x="605" y="108"/>
                    <a:pt x="494" y="24"/>
                    <a:pt x="427" y="4"/>
                  </a:cubicBezTo>
                  <a:cubicBezTo>
                    <a:pt x="418" y="2"/>
                    <a:pt x="406" y="0"/>
                    <a:pt x="39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58"/>
            <p:cNvSpPr/>
            <p:nvPr/>
          </p:nvSpPr>
          <p:spPr>
            <a:xfrm flipH="1">
              <a:off x="6649614" y="3590637"/>
              <a:ext cx="161630" cy="60034"/>
            </a:xfrm>
            <a:custGeom>
              <a:avLst/>
              <a:gdLst/>
              <a:ahLst/>
              <a:cxnLst/>
              <a:rect l="l" t="t" r="r" b="b"/>
              <a:pathLst>
                <a:path w="630" h="234" extrusionOk="0">
                  <a:moveTo>
                    <a:pt x="0" y="1"/>
                  </a:moveTo>
                  <a:lnTo>
                    <a:pt x="355" y="234"/>
                  </a:lnTo>
                  <a:cubicBezTo>
                    <a:pt x="355" y="234"/>
                    <a:pt x="630" y="26"/>
                    <a:pt x="630" y="1"/>
                  </a:cubicBezTo>
                  <a:lnTo>
                    <a:pt x="630" y="1"/>
                  </a:lnTo>
                  <a:lnTo>
                    <a:pt x="407" y="78"/>
                  </a:ln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58"/>
            <p:cNvSpPr/>
            <p:nvPr/>
          </p:nvSpPr>
          <p:spPr>
            <a:xfrm flipH="1">
              <a:off x="6685788" y="3506743"/>
              <a:ext cx="69013" cy="35148"/>
            </a:xfrm>
            <a:custGeom>
              <a:avLst/>
              <a:gdLst/>
              <a:ahLst/>
              <a:cxnLst/>
              <a:rect l="l" t="t" r="r" b="b"/>
              <a:pathLst>
                <a:path w="269" h="137" extrusionOk="0">
                  <a:moveTo>
                    <a:pt x="1" y="1"/>
                  </a:moveTo>
                  <a:lnTo>
                    <a:pt x="28" y="132"/>
                  </a:lnTo>
                  <a:lnTo>
                    <a:pt x="224" y="137"/>
                  </a:lnTo>
                  <a:lnTo>
                    <a:pt x="268" y="40"/>
                  </a:ln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58"/>
            <p:cNvSpPr/>
            <p:nvPr/>
          </p:nvSpPr>
          <p:spPr>
            <a:xfrm flipH="1">
              <a:off x="7150153" y="3078553"/>
              <a:ext cx="364052" cy="248858"/>
            </a:xfrm>
            <a:custGeom>
              <a:avLst/>
              <a:gdLst/>
              <a:ahLst/>
              <a:cxnLst/>
              <a:rect l="l" t="t" r="r" b="b"/>
              <a:pathLst>
                <a:path w="1419" h="970" extrusionOk="0">
                  <a:moveTo>
                    <a:pt x="377" y="0"/>
                  </a:moveTo>
                  <a:cubicBezTo>
                    <a:pt x="332" y="0"/>
                    <a:pt x="292" y="8"/>
                    <a:pt x="261" y="26"/>
                  </a:cubicBezTo>
                  <a:cubicBezTo>
                    <a:pt x="1" y="175"/>
                    <a:pt x="150" y="596"/>
                    <a:pt x="150" y="596"/>
                  </a:cubicBezTo>
                  <a:cubicBezTo>
                    <a:pt x="150" y="596"/>
                    <a:pt x="958" y="690"/>
                    <a:pt x="1265" y="963"/>
                  </a:cubicBezTo>
                  <a:cubicBezTo>
                    <a:pt x="1270" y="967"/>
                    <a:pt x="1276" y="969"/>
                    <a:pt x="1282" y="969"/>
                  </a:cubicBezTo>
                  <a:cubicBezTo>
                    <a:pt x="1295" y="969"/>
                    <a:pt x="1307" y="961"/>
                    <a:pt x="1312" y="948"/>
                  </a:cubicBezTo>
                  <a:cubicBezTo>
                    <a:pt x="1344" y="834"/>
                    <a:pt x="1419" y="554"/>
                    <a:pt x="1414" y="509"/>
                  </a:cubicBezTo>
                  <a:cubicBezTo>
                    <a:pt x="1344" y="422"/>
                    <a:pt x="706" y="0"/>
                    <a:pt x="3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58"/>
            <p:cNvSpPr/>
            <p:nvPr/>
          </p:nvSpPr>
          <p:spPr>
            <a:xfrm flipH="1">
              <a:off x="7150153" y="3092664"/>
              <a:ext cx="213967" cy="234748"/>
            </a:xfrm>
            <a:custGeom>
              <a:avLst/>
              <a:gdLst/>
              <a:ahLst/>
              <a:cxnLst/>
              <a:rect l="l" t="t" r="r" b="b"/>
              <a:pathLst>
                <a:path w="834" h="915" extrusionOk="0">
                  <a:moveTo>
                    <a:pt x="48" y="1"/>
                  </a:moveTo>
                  <a:lnTo>
                    <a:pt x="48" y="1"/>
                  </a:lnTo>
                  <a:cubicBezTo>
                    <a:pt x="1" y="157"/>
                    <a:pt x="103" y="430"/>
                    <a:pt x="308" y="710"/>
                  </a:cubicBezTo>
                  <a:cubicBezTo>
                    <a:pt x="455" y="762"/>
                    <a:pt x="588" y="826"/>
                    <a:pt x="680" y="908"/>
                  </a:cubicBezTo>
                  <a:cubicBezTo>
                    <a:pt x="686" y="912"/>
                    <a:pt x="692" y="914"/>
                    <a:pt x="698" y="914"/>
                  </a:cubicBezTo>
                  <a:cubicBezTo>
                    <a:pt x="711" y="914"/>
                    <a:pt x="722" y="906"/>
                    <a:pt x="727" y="893"/>
                  </a:cubicBezTo>
                  <a:cubicBezTo>
                    <a:pt x="759" y="779"/>
                    <a:pt x="834" y="499"/>
                    <a:pt x="829" y="454"/>
                  </a:cubicBezTo>
                  <a:cubicBezTo>
                    <a:pt x="774" y="388"/>
                    <a:pt x="378" y="117"/>
                    <a:pt x="4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58"/>
            <p:cNvSpPr/>
            <p:nvPr/>
          </p:nvSpPr>
          <p:spPr>
            <a:xfrm flipH="1">
              <a:off x="6539039" y="2963616"/>
              <a:ext cx="86716" cy="265534"/>
            </a:xfrm>
            <a:custGeom>
              <a:avLst/>
              <a:gdLst/>
              <a:ahLst/>
              <a:cxnLst/>
              <a:rect l="l" t="t" r="r" b="b"/>
              <a:pathLst>
                <a:path w="338" h="1035" extrusionOk="0">
                  <a:moveTo>
                    <a:pt x="137" y="1"/>
                  </a:moveTo>
                  <a:cubicBezTo>
                    <a:pt x="83" y="78"/>
                    <a:pt x="36" y="159"/>
                    <a:pt x="1" y="246"/>
                  </a:cubicBezTo>
                  <a:cubicBezTo>
                    <a:pt x="45" y="625"/>
                    <a:pt x="184" y="938"/>
                    <a:pt x="338" y="1034"/>
                  </a:cubicBezTo>
                  <a:cubicBezTo>
                    <a:pt x="221" y="717"/>
                    <a:pt x="187" y="397"/>
                    <a:pt x="288" y="73"/>
                  </a:cubicBezTo>
                  <a:lnTo>
                    <a:pt x="137" y="1"/>
                  </a:ln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58"/>
            <p:cNvSpPr/>
            <p:nvPr/>
          </p:nvSpPr>
          <p:spPr>
            <a:xfrm flipH="1">
              <a:off x="6619084" y="3250445"/>
              <a:ext cx="101339" cy="132639"/>
            </a:xfrm>
            <a:custGeom>
              <a:avLst/>
              <a:gdLst/>
              <a:ahLst/>
              <a:cxnLst/>
              <a:rect l="l" t="t" r="r" b="b"/>
              <a:pathLst>
                <a:path w="395" h="517" extrusionOk="0">
                  <a:moveTo>
                    <a:pt x="1" y="1"/>
                  </a:moveTo>
                  <a:lnTo>
                    <a:pt x="1" y="1"/>
                  </a:lnTo>
                  <a:cubicBezTo>
                    <a:pt x="1" y="1"/>
                    <a:pt x="137" y="177"/>
                    <a:pt x="395" y="516"/>
                  </a:cubicBezTo>
                  <a:cubicBezTo>
                    <a:pt x="380" y="462"/>
                    <a:pt x="365" y="407"/>
                    <a:pt x="345" y="353"/>
                  </a:cubicBezTo>
                  <a:cubicBezTo>
                    <a:pt x="325" y="286"/>
                    <a:pt x="315" y="219"/>
                    <a:pt x="310" y="149"/>
                  </a:cubicBezTo>
                  <a:lnTo>
                    <a:pt x="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58"/>
            <p:cNvSpPr/>
            <p:nvPr/>
          </p:nvSpPr>
          <p:spPr>
            <a:xfrm flipH="1">
              <a:off x="6650897" y="2827642"/>
              <a:ext cx="128021" cy="333522"/>
            </a:xfrm>
            <a:custGeom>
              <a:avLst/>
              <a:gdLst/>
              <a:ahLst/>
              <a:cxnLst/>
              <a:rect l="l" t="t" r="r" b="b"/>
              <a:pathLst>
                <a:path w="499" h="1300" extrusionOk="0">
                  <a:moveTo>
                    <a:pt x="0" y="0"/>
                  </a:moveTo>
                  <a:lnTo>
                    <a:pt x="0" y="0"/>
                  </a:lnTo>
                  <a:cubicBezTo>
                    <a:pt x="1" y="1"/>
                    <a:pt x="268" y="687"/>
                    <a:pt x="499" y="1299"/>
                  </a:cubicBezTo>
                  <a:cubicBezTo>
                    <a:pt x="486" y="1133"/>
                    <a:pt x="476" y="952"/>
                    <a:pt x="462" y="779"/>
                  </a:cubicBezTo>
                  <a:lnTo>
                    <a:pt x="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58"/>
            <p:cNvSpPr/>
            <p:nvPr/>
          </p:nvSpPr>
          <p:spPr>
            <a:xfrm flipH="1">
              <a:off x="6916688" y="2934369"/>
              <a:ext cx="128791" cy="381241"/>
            </a:xfrm>
            <a:custGeom>
              <a:avLst/>
              <a:gdLst/>
              <a:ahLst/>
              <a:cxnLst/>
              <a:rect l="l" t="t" r="r" b="b"/>
              <a:pathLst>
                <a:path w="502" h="1486" extrusionOk="0">
                  <a:moveTo>
                    <a:pt x="502" y="1"/>
                  </a:moveTo>
                  <a:cubicBezTo>
                    <a:pt x="501" y="1"/>
                    <a:pt x="83" y="583"/>
                    <a:pt x="1" y="1064"/>
                  </a:cubicBezTo>
                  <a:lnTo>
                    <a:pt x="162" y="1485"/>
                  </a:lnTo>
                  <a:cubicBezTo>
                    <a:pt x="229" y="980"/>
                    <a:pt x="343" y="484"/>
                    <a:pt x="5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58"/>
            <p:cNvSpPr/>
            <p:nvPr/>
          </p:nvSpPr>
          <p:spPr>
            <a:xfrm flipH="1">
              <a:off x="7060358" y="2859968"/>
              <a:ext cx="51054" cy="206270"/>
            </a:xfrm>
            <a:custGeom>
              <a:avLst/>
              <a:gdLst/>
              <a:ahLst/>
              <a:cxnLst/>
              <a:rect l="l" t="t" r="r" b="b"/>
              <a:pathLst>
                <a:path w="199" h="804" extrusionOk="0">
                  <a:moveTo>
                    <a:pt x="0" y="1"/>
                  </a:moveTo>
                  <a:lnTo>
                    <a:pt x="0" y="1"/>
                  </a:lnTo>
                  <a:cubicBezTo>
                    <a:pt x="52" y="266"/>
                    <a:pt x="74" y="534"/>
                    <a:pt x="67" y="804"/>
                  </a:cubicBezTo>
                  <a:lnTo>
                    <a:pt x="198" y="561"/>
                  </a:lnTo>
                  <a:cubicBezTo>
                    <a:pt x="181" y="308"/>
                    <a:pt x="0"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58"/>
            <p:cNvSpPr/>
            <p:nvPr/>
          </p:nvSpPr>
          <p:spPr>
            <a:xfrm flipH="1">
              <a:off x="7030598" y="2605209"/>
              <a:ext cx="215763" cy="144440"/>
            </a:xfrm>
            <a:custGeom>
              <a:avLst/>
              <a:gdLst/>
              <a:ahLst/>
              <a:cxnLst/>
              <a:rect l="l" t="t" r="r" b="b"/>
              <a:pathLst>
                <a:path w="841" h="563" extrusionOk="0">
                  <a:moveTo>
                    <a:pt x="198" y="0"/>
                  </a:moveTo>
                  <a:cubicBezTo>
                    <a:pt x="129" y="0"/>
                    <a:pt x="62" y="22"/>
                    <a:pt x="1" y="72"/>
                  </a:cubicBezTo>
                  <a:cubicBezTo>
                    <a:pt x="48" y="55"/>
                    <a:pt x="95" y="47"/>
                    <a:pt x="143" y="47"/>
                  </a:cubicBezTo>
                  <a:cubicBezTo>
                    <a:pt x="377" y="47"/>
                    <a:pt x="610" y="241"/>
                    <a:pt x="841" y="562"/>
                  </a:cubicBezTo>
                  <a:cubicBezTo>
                    <a:pt x="797" y="359"/>
                    <a:pt x="482" y="0"/>
                    <a:pt x="198"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58"/>
            <p:cNvSpPr/>
            <p:nvPr/>
          </p:nvSpPr>
          <p:spPr>
            <a:xfrm flipH="1">
              <a:off x="7104999" y="2531834"/>
              <a:ext cx="151111" cy="54903"/>
            </a:xfrm>
            <a:custGeom>
              <a:avLst/>
              <a:gdLst/>
              <a:ahLst/>
              <a:cxnLst/>
              <a:rect l="l" t="t" r="r" b="b"/>
              <a:pathLst>
                <a:path w="589" h="214" extrusionOk="0">
                  <a:moveTo>
                    <a:pt x="341" y="1"/>
                  </a:moveTo>
                  <a:cubicBezTo>
                    <a:pt x="254" y="1"/>
                    <a:pt x="158" y="17"/>
                    <a:pt x="96" y="65"/>
                  </a:cubicBezTo>
                  <a:cubicBezTo>
                    <a:pt x="1" y="135"/>
                    <a:pt x="289" y="214"/>
                    <a:pt x="407" y="214"/>
                  </a:cubicBezTo>
                  <a:cubicBezTo>
                    <a:pt x="418" y="214"/>
                    <a:pt x="428" y="213"/>
                    <a:pt x="435" y="211"/>
                  </a:cubicBezTo>
                  <a:cubicBezTo>
                    <a:pt x="519" y="194"/>
                    <a:pt x="589" y="68"/>
                    <a:pt x="542" y="35"/>
                  </a:cubicBezTo>
                  <a:cubicBezTo>
                    <a:pt x="516" y="19"/>
                    <a:pt x="433" y="1"/>
                    <a:pt x="341" y="1"/>
                  </a:cubicBezTo>
                  <a:close/>
                </a:path>
              </a:pathLst>
            </a:custGeom>
            <a:solidFill>
              <a:srgbClr val="EA8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58"/>
            <p:cNvSpPr/>
            <p:nvPr/>
          </p:nvSpPr>
          <p:spPr>
            <a:xfrm flipH="1">
              <a:off x="7071134" y="2565187"/>
              <a:ext cx="116989" cy="68757"/>
            </a:xfrm>
            <a:custGeom>
              <a:avLst/>
              <a:gdLst/>
              <a:ahLst/>
              <a:cxnLst/>
              <a:rect l="l" t="t" r="r" b="b"/>
              <a:pathLst>
                <a:path w="456" h="268" extrusionOk="0">
                  <a:moveTo>
                    <a:pt x="56" y="1"/>
                  </a:moveTo>
                  <a:cubicBezTo>
                    <a:pt x="0" y="1"/>
                    <a:pt x="4" y="29"/>
                    <a:pt x="4" y="29"/>
                  </a:cubicBezTo>
                  <a:cubicBezTo>
                    <a:pt x="270" y="112"/>
                    <a:pt x="363" y="267"/>
                    <a:pt x="399" y="267"/>
                  </a:cubicBezTo>
                  <a:cubicBezTo>
                    <a:pt x="400" y="267"/>
                    <a:pt x="400" y="267"/>
                    <a:pt x="401" y="267"/>
                  </a:cubicBezTo>
                  <a:cubicBezTo>
                    <a:pt x="455" y="260"/>
                    <a:pt x="324" y="66"/>
                    <a:pt x="160" y="19"/>
                  </a:cubicBezTo>
                  <a:cubicBezTo>
                    <a:pt x="112" y="6"/>
                    <a:pt x="79" y="1"/>
                    <a:pt x="56" y="1"/>
                  </a:cubicBezTo>
                  <a:close/>
                </a:path>
              </a:pathLst>
            </a:custGeom>
            <a:solidFill>
              <a:srgbClr val="EA8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58"/>
            <p:cNvSpPr/>
            <p:nvPr/>
          </p:nvSpPr>
          <p:spPr>
            <a:xfrm flipH="1">
              <a:off x="7157080" y="2561851"/>
              <a:ext cx="86202" cy="78249"/>
            </a:xfrm>
            <a:custGeom>
              <a:avLst/>
              <a:gdLst/>
              <a:ahLst/>
              <a:cxnLst/>
              <a:rect l="l" t="t" r="r" b="b"/>
              <a:pathLst>
                <a:path w="336" h="305" extrusionOk="0">
                  <a:moveTo>
                    <a:pt x="92" y="0"/>
                  </a:moveTo>
                  <a:cubicBezTo>
                    <a:pt x="23" y="0"/>
                    <a:pt x="1" y="47"/>
                    <a:pt x="1" y="47"/>
                  </a:cubicBezTo>
                  <a:cubicBezTo>
                    <a:pt x="222" y="114"/>
                    <a:pt x="244" y="305"/>
                    <a:pt x="279" y="305"/>
                  </a:cubicBezTo>
                  <a:cubicBezTo>
                    <a:pt x="336" y="305"/>
                    <a:pt x="336" y="92"/>
                    <a:pt x="189" y="25"/>
                  </a:cubicBezTo>
                  <a:cubicBezTo>
                    <a:pt x="149" y="7"/>
                    <a:pt x="117" y="0"/>
                    <a:pt x="92" y="0"/>
                  </a:cubicBezTo>
                  <a:close/>
                </a:path>
              </a:pathLst>
            </a:custGeom>
            <a:solidFill>
              <a:srgbClr val="EA8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58"/>
            <p:cNvSpPr/>
            <p:nvPr/>
          </p:nvSpPr>
          <p:spPr>
            <a:xfrm flipH="1">
              <a:off x="7041887" y="2554411"/>
              <a:ext cx="120324" cy="63626"/>
            </a:xfrm>
            <a:custGeom>
              <a:avLst/>
              <a:gdLst/>
              <a:ahLst/>
              <a:cxnLst/>
              <a:rect l="l" t="t" r="r" b="b"/>
              <a:pathLst>
                <a:path w="469" h="248" extrusionOk="0">
                  <a:moveTo>
                    <a:pt x="63" y="1"/>
                  </a:moveTo>
                  <a:cubicBezTo>
                    <a:pt x="0" y="1"/>
                    <a:pt x="7" y="29"/>
                    <a:pt x="7" y="29"/>
                  </a:cubicBezTo>
                  <a:cubicBezTo>
                    <a:pt x="274" y="97"/>
                    <a:pt x="374" y="247"/>
                    <a:pt x="411" y="247"/>
                  </a:cubicBezTo>
                  <a:cubicBezTo>
                    <a:pt x="412" y="247"/>
                    <a:pt x="413" y="247"/>
                    <a:pt x="414" y="247"/>
                  </a:cubicBezTo>
                  <a:cubicBezTo>
                    <a:pt x="468" y="237"/>
                    <a:pt x="327" y="51"/>
                    <a:pt x="161" y="14"/>
                  </a:cubicBezTo>
                  <a:cubicBezTo>
                    <a:pt x="117" y="4"/>
                    <a:pt x="86" y="1"/>
                    <a:pt x="63" y="1"/>
                  </a:cubicBezTo>
                  <a:close/>
                </a:path>
              </a:pathLst>
            </a:custGeom>
            <a:solidFill>
              <a:srgbClr val="EA8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58"/>
            <p:cNvSpPr/>
            <p:nvPr/>
          </p:nvSpPr>
          <p:spPr>
            <a:xfrm flipH="1">
              <a:off x="7033164" y="2535939"/>
              <a:ext cx="128791" cy="51054"/>
            </a:xfrm>
            <a:custGeom>
              <a:avLst/>
              <a:gdLst/>
              <a:ahLst/>
              <a:cxnLst/>
              <a:rect l="l" t="t" r="r" b="b"/>
              <a:pathLst>
                <a:path w="502" h="199" extrusionOk="0">
                  <a:moveTo>
                    <a:pt x="117" y="0"/>
                  </a:moveTo>
                  <a:cubicBezTo>
                    <a:pt x="0" y="0"/>
                    <a:pt x="16" y="42"/>
                    <a:pt x="16" y="42"/>
                  </a:cubicBezTo>
                  <a:cubicBezTo>
                    <a:pt x="284" y="70"/>
                    <a:pt x="409" y="199"/>
                    <a:pt x="446" y="199"/>
                  </a:cubicBezTo>
                  <a:cubicBezTo>
                    <a:pt x="447" y="199"/>
                    <a:pt x="449" y="198"/>
                    <a:pt x="450" y="198"/>
                  </a:cubicBezTo>
                  <a:cubicBezTo>
                    <a:pt x="502" y="178"/>
                    <a:pt x="336" y="17"/>
                    <a:pt x="165" y="2"/>
                  </a:cubicBezTo>
                  <a:cubicBezTo>
                    <a:pt x="147" y="1"/>
                    <a:pt x="131" y="0"/>
                    <a:pt x="117" y="0"/>
                  </a:cubicBezTo>
                  <a:close/>
                </a:path>
              </a:pathLst>
            </a:custGeom>
            <a:solidFill>
              <a:srgbClr val="EA8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58"/>
            <p:cNvSpPr/>
            <p:nvPr/>
          </p:nvSpPr>
          <p:spPr>
            <a:xfrm flipH="1">
              <a:off x="6070313" y="2873566"/>
              <a:ext cx="193442" cy="179588"/>
            </a:xfrm>
            <a:custGeom>
              <a:avLst/>
              <a:gdLst/>
              <a:ahLst/>
              <a:cxnLst/>
              <a:rect l="l" t="t" r="r" b="b"/>
              <a:pathLst>
                <a:path w="754" h="700" extrusionOk="0">
                  <a:moveTo>
                    <a:pt x="425" y="1"/>
                  </a:moveTo>
                  <a:cubicBezTo>
                    <a:pt x="302" y="1"/>
                    <a:pt x="173" y="14"/>
                    <a:pt x="114" y="52"/>
                  </a:cubicBezTo>
                  <a:cubicBezTo>
                    <a:pt x="0" y="129"/>
                    <a:pt x="154" y="694"/>
                    <a:pt x="357" y="699"/>
                  </a:cubicBezTo>
                  <a:cubicBezTo>
                    <a:pt x="402" y="699"/>
                    <a:pt x="438" y="700"/>
                    <a:pt x="468" y="700"/>
                  </a:cubicBezTo>
                  <a:cubicBezTo>
                    <a:pt x="572" y="700"/>
                    <a:pt x="601" y="692"/>
                    <a:pt x="637" y="642"/>
                  </a:cubicBezTo>
                  <a:cubicBezTo>
                    <a:pt x="684" y="577"/>
                    <a:pt x="754" y="59"/>
                    <a:pt x="697" y="29"/>
                  </a:cubicBezTo>
                  <a:cubicBezTo>
                    <a:pt x="668" y="14"/>
                    <a:pt x="550" y="1"/>
                    <a:pt x="425"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58"/>
            <p:cNvSpPr/>
            <p:nvPr/>
          </p:nvSpPr>
          <p:spPr>
            <a:xfrm flipH="1">
              <a:off x="6147279" y="2844831"/>
              <a:ext cx="54903" cy="304274"/>
            </a:xfrm>
            <a:custGeom>
              <a:avLst/>
              <a:gdLst/>
              <a:ahLst/>
              <a:cxnLst/>
              <a:rect l="l" t="t" r="r" b="b"/>
              <a:pathLst>
                <a:path w="214" h="1186" extrusionOk="0">
                  <a:moveTo>
                    <a:pt x="98" y="1"/>
                  </a:moveTo>
                  <a:cubicBezTo>
                    <a:pt x="73" y="1"/>
                    <a:pt x="49" y="12"/>
                    <a:pt x="35" y="40"/>
                  </a:cubicBezTo>
                  <a:cubicBezTo>
                    <a:pt x="1" y="114"/>
                    <a:pt x="115" y="1155"/>
                    <a:pt x="115" y="1155"/>
                  </a:cubicBezTo>
                  <a:lnTo>
                    <a:pt x="189" y="1185"/>
                  </a:lnTo>
                  <a:cubicBezTo>
                    <a:pt x="189" y="1185"/>
                    <a:pt x="214" y="154"/>
                    <a:pt x="199" y="79"/>
                  </a:cubicBezTo>
                  <a:cubicBezTo>
                    <a:pt x="188" y="34"/>
                    <a:pt x="141" y="1"/>
                    <a:pt x="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58"/>
            <p:cNvSpPr/>
            <p:nvPr/>
          </p:nvSpPr>
          <p:spPr>
            <a:xfrm flipH="1">
              <a:off x="6081088" y="2939757"/>
              <a:ext cx="71322" cy="82867"/>
            </a:xfrm>
            <a:custGeom>
              <a:avLst/>
              <a:gdLst/>
              <a:ahLst/>
              <a:cxnLst/>
              <a:rect l="l" t="t" r="r" b="b"/>
              <a:pathLst>
                <a:path w="278" h="323" extrusionOk="0">
                  <a:moveTo>
                    <a:pt x="209" y="0"/>
                  </a:moveTo>
                  <a:cubicBezTo>
                    <a:pt x="198" y="0"/>
                    <a:pt x="184" y="4"/>
                    <a:pt x="169" y="12"/>
                  </a:cubicBezTo>
                  <a:cubicBezTo>
                    <a:pt x="87" y="54"/>
                    <a:pt x="0" y="215"/>
                    <a:pt x="0" y="237"/>
                  </a:cubicBezTo>
                  <a:cubicBezTo>
                    <a:pt x="3" y="257"/>
                    <a:pt x="8" y="317"/>
                    <a:pt x="47" y="322"/>
                  </a:cubicBezTo>
                  <a:cubicBezTo>
                    <a:pt x="48" y="322"/>
                    <a:pt x="49" y="322"/>
                    <a:pt x="51" y="322"/>
                  </a:cubicBezTo>
                  <a:cubicBezTo>
                    <a:pt x="93" y="322"/>
                    <a:pt x="239" y="201"/>
                    <a:pt x="260" y="158"/>
                  </a:cubicBezTo>
                  <a:cubicBezTo>
                    <a:pt x="277" y="120"/>
                    <a:pt x="276" y="0"/>
                    <a:pt x="20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58"/>
            <p:cNvSpPr/>
            <p:nvPr/>
          </p:nvSpPr>
          <p:spPr>
            <a:xfrm flipH="1">
              <a:off x="6086989" y="2998508"/>
              <a:ext cx="83893" cy="65165"/>
            </a:xfrm>
            <a:custGeom>
              <a:avLst/>
              <a:gdLst/>
              <a:ahLst/>
              <a:cxnLst/>
              <a:rect l="l" t="t" r="r" b="b"/>
              <a:pathLst>
                <a:path w="327" h="254" extrusionOk="0">
                  <a:moveTo>
                    <a:pt x="238" y="1"/>
                  </a:moveTo>
                  <a:cubicBezTo>
                    <a:pt x="237" y="1"/>
                    <a:pt x="235" y="1"/>
                    <a:pt x="233" y="1"/>
                  </a:cubicBezTo>
                  <a:cubicBezTo>
                    <a:pt x="154" y="6"/>
                    <a:pt x="25" y="125"/>
                    <a:pt x="20" y="147"/>
                  </a:cubicBezTo>
                  <a:cubicBezTo>
                    <a:pt x="15" y="170"/>
                    <a:pt x="0" y="232"/>
                    <a:pt x="37" y="251"/>
                  </a:cubicBezTo>
                  <a:cubicBezTo>
                    <a:pt x="41" y="253"/>
                    <a:pt x="46" y="254"/>
                    <a:pt x="53" y="254"/>
                  </a:cubicBezTo>
                  <a:cubicBezTo>
                    <a:pt x="108" y="254"/>
                    <a:pt x="246" y="191"/>
                    <a:pt x="270" y="162"/>
                  </a:cubicBezTo>
                  <a:cubicBezTo>
                    <a:pt x="297" y="131"/>
                    <a:pt x="326" y="1"/>
                    <a:pt x="2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58"/>
            <p:cNvSpPr/>
            <p:nvPr/>
          </p:nvSpPr>
          <p:spPr>
            <a:xfrm flipH="1">
              <a:off x="6074674" y="2872539"/>
              <a:ext cx="78506" cy="102879"/>
            </a:xfrm>
            <a:custGeom>
              <a:avLst/>
              <a:gdLst/>
              <a:ahLst/>
              <a:cxnLst/>
              <a:rect l="l" t="t" r="r" b="b"/>
              <a:pathLst>
                <a:path w="306" h="401" extrusionOk="0">
                  <a:moveTo>
                    <a:pt x="221" y="0"/>
                  </a:moveTo>
                  <a:cubicBezTo>
                    <a:pt x="206" y="0"/>
                    <a:pt x="189" y="7"/>
                    <a:pt x="169" y="21"/>
                  </a:cubicBezTo>
                  <a:cubicBezTo>
                    <a:pt x="87" y="81"/>
                    <a:pt x="1" y="244"/>
                    <a:pt x="6" y="269"/>
                  </a:cubicBezTo>
                  <a:cubicBezTo>
                    <a:pt x="13" y="291"/>
                    <a:pt x="38" y="400"/>
                    <a:pt x="80" y="400"/>
                  </a:cubicBezTo>
                  <a:cubicBezTo>
                    <a:pt x="125" y="400"/>
                    <a:pt x="278" y="217"/>
                    <a:pt x="293" y="165"/>
                  </a:cubicBezTo>
                  <a:cubicBezTo>
                    <a:pt x="305" y="122"/>
                    <a:pt x="288" y="0"/>
                    <a:pt x="2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58"/>
            <p:cNvSpPr/>
            <p:nvPr/>
          </p:nvSpPr>
          <p:spPr>
            <a:xfrm flipH="1">
              <a:off x="6133169" y="2861508"/>
              <a:ext cx="171379" cy="130843"/>
            </a:xfrm>
            <a:custGeom>
              <a:avLst/>
              <a:gdLst/>
              <a:ahLst/>
              <a:cxnLst/>
              <a:rect l="l" t="t" r="r" b="b"/>
              <a:pathLst>
                <a:path w="668" h="510" extrusionOk="0">
                  <a:moveTo>
                    <a:pt x="420" y="0"/>
                  </a:moveTo>
                  <a:cubicBezTo>
                    <a:pt x="346" y="0"/>
                    <a:pt x="226" y="70"/>
                    <a:pt x="90" y="129"/>
                  </a:cubicBezTo>
                  <a:cubicBezTo>
                    <a:pt x="1" y="166"/>
                    <a:pt x="25" y="401"/>
                    <a:pt x="152" y="456"/>
                  </a:cubicBezTo>
                  <a:cubicBezTo>
                    <a:pt x="166" y="462"/>
                    <a:pt x="180" y="464"/>
                    <a:pt x="193" y="464"/>
                  </a:cubicBezTo>
                  <a:cubicBezTo>
                    <a:pt x="302" y="464"/>
                    <a:pt x="392" y="292"/>
                    <a:pt x="392" y="292"/>
                  </a:cubicBezTo>
                  <a:lnTo>
                    <a:pt x="444" y="329"/>
                  </a:lnTo>
                  <a:cubicBezTo>
                    <a:pt x="444" y="329"/>
                    <a:pt x="477" y="414"/>
                    <a:pt x="499" y="468"/>
                  </a:cubicBezTo>
                  <a:cubicBezTo>
                    <a:pt x="511" y="498"/>
                    <a:pt x="551" y="509"/>
                    <a:pt x="587" y="509"/>
                  </a:cubicBezTo>
                  <a:cubicBezTo>
                    <a:pt x="616" y="509"/>
                    <a:pt x="643" y="502"/>
                    <a:pt x="650" y="490"/>
                  </a:cubicBezTo>
                  <a:cubicBezTo>
                    <a:pt x="667" y="466"/>
                    <a:pt x="630" y="302"/>
                    <a:pt x="603" y="235"/>
                  </a:cubicBezTo>
                  <a:cubicBezTo>
                    <a:pt x="576" y="168"/>
                    <a:pt x="521" y="29"/>
                    <a:pt x="449" y="5"/>
                  </a:cubicBezTo>
                  <a:cubicBezTo>
                    <a:pt x="441" y="1"/>
                    <a:pt x="431" y="0"/>
                    <a:pt x="42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58"/>
            <p:cNvSpPr/>
            <p:nvPr/>
          </p:nvSpPr>
          <p:spPr>
            <a:xfrm flipH="1">
              <a:off x="7737664" y="2964386"/>
              <a:ext cx="403048" cy="269126"/>
            </a:xfrm>
            <a:custGeom>
              <a:avLst/>
              <a:gdLst/>
              <a:ahLst/>
              <a:cxnLst/>
              <a:rect l="l" t="t" r="r" b="b"/>
              <a:pathLst>
                <a:path w="1571" h="1049" extrusionOk="0">
                  <a:moveTo>
                    <a:pt x="301" y="0"/>
                  </a:moveTo>
                  <a:cubicBezTo>
                    <a:pt x="146" y="0"/>
                    <a:pt x="1" y="84"/>
                    <a:pt x="34" y="236"/>
                  </a:cubicBezTo>
                  <a:cubicBezTo>
                    <a:pt x="81" y="464"/>
                    <a:pt x="889" y="950"/>
                    <a:pt x="1570" y="1049"/>
                  </a:cubicBezTo>
                  <a:cubicBezTo>
                    <a:pt x="1142" y="917"/>
                    <a:pt x="827" y="707"/>
                    <a:pt x="866" y="580"/>
                  </a:cubicBezTo>
                  <a:cubicBezTo>
                    <a:pt x="884" y="531"/>
                    <a:pt x="956" y="501"/>
                    <a:pt x="1062" y="491"/>
                  </a:cubicBezTo>
                  <a:cubicBezTo>
                    <a:pt x="839" y="325"/>
                    <a:pt x="626" y="161"/>
                    <a:pt x="549" y="89"/>
                  </a:cubicBezTo>
                  <a:cubicBezTo>
                    <a:pt x="486" y="29"/>
                    <a:pt x="392" y="0"/>
                    <a:pt x="301" y="0"/>
                  </a:cubicBezTo>
                  <a:close/>
                </a:path>
              </a:pathLst>
            </a:custGeom>
            <a:solidFill>
              <a:srgbClr val="EA87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58"/>
            <p:cNvSpPr/>
            <p:nvPr/>
          </p:nvSpPr>
          <p:spPr>
            <a:xfrm flipH="1">
              <a:off x="7994732" y="2925390"/>
              <a:ext cx="186515" cy="135204"/>
            </a:xfrm>
            <a:custGeom>
              <a:avLst/>
              <a:gdLst/>
              <a:ahLst/>
              <a:cxnLst/>
              <a:rect l="l" t="t" r="r" b="b"/>
              <a:pathLst>
                <a:path w="727" h="527" extrusionOk="0">
                  <a:moveTo>
                    <a:pt x="250" y="0"/>
                  </a:moveTo>
                  <a:cubicBezTo>
                    <a:pt x="199" y="0"/>
                    <a:pt x="154" y="9"/>
                    <a:pt x="125" y="33"/>
                  </a:cubicBezTo>
                  <a:cubicBezTo>
                    <a:pt x="1" y="137"/>
                    <a:pt x="73" y="410"/>
                    <a:pt x="276" y="526"/>
                  </a:cubicBezTo>
                  <a:cubicBezTo>
                    <a:pt x="353" y="336"/>
                    <a:pt x="485" y="250"/>
                    <a:pt x="662" y="250"/>
                  </a:cubicBezTo>
                  <a:cubicBezTo>
                    <a:pt x="683" y="250"/>
                    <a:pt x="705" y="251"/>
                    <a:pt x="727" y="254"/>
                  </a:cubicBezTo>
                  <a:lnTo>
                    <a:pt x="655" y="98"/>
                  </a:lnTo>
                  <a:cubicBezTo>
                    <a:pt x="655" y="98"/>
                    <a:pt x="418" y="0"/>
                    <a:pt x="250" y="0"/>
                  </a:cubicBezTo>
                  <a:close/>
                </a:path>
              </a:pathLst>
            </a:custGeom>
            <a:solidFill>
              <a:srgbClr val="6381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58"/>
            <p:cNvSpPr/>
            <p:nvPr/>
          </p:nvSpPr>
          <p:spPr>
            <a:xfrm flipH="1">
              <a:off x="8067850" y="2925646"/>
              <a:ext cx="113397" cy="134948"/>
            </a:xfrm>
            <a:custGeom>
              <a:avLst/>
              <a:gdLst/>
              <a:ahLst/>
              <a:cxnLst/>
              <a:rect l="l" t="t" r="r" b="b"/>
              <a:pathLst>
                <a:path w="442" h="526" extrusionOk="0">
                  <a:moveTo>
                    <a:pt x="250" y="0"/>
                  </a:moveTo>
                  <a:cubicBezTo>
                    <a:pt x="199" y="0"/>
                    <a:pt x="155" y="10"/>
                    <a:pt x="125" y="35"/>
                  </a:cubicBezTo>
                  <a:cubicBezTo>
                    <a:pt x="1" y="136"/>
                    <a:pt x="73" y="409"/>
                    <a:pt x="276" y="525"/>
                  </a:cubicBezTo>
                  <a:cubicBezTo>
                    <a:pt x="308" y="436"/>
                    <a:pt x="365" y="362"/>
                    <a:pt x="442" y="307"/>
                  </a:cubicBezTo>
                  <a:cubicBezTo>
                    <a:pt x="412" y="280"/>
                    <a:pt x="387" y="245"/>
                    <a:pt x="368" y="211"/>
                  </a:cubicBezTo>
                  <a:cubicBezTo>
                    <a:pt x="333" y="149"/>
                    <a:pt x="313" y="77"/>
                    <a:pt x="316" y="5"/>
                  </a:cubicBezTo>
                  <a:cubicBezTo>
                    <a:pt x="293" y="2"/>
                    <a:pt x="271" y="0"/>
                    <a:pt x="25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58"/>
            <p:cNvSpPr/>
            <p:nvPr/>
          </p:nvSpPr>
          <p:spPr>
            <a:xfrm flipH="1">
              <a:off x="7605538" y="3185793"/>
              <a:ext cx="82098" cy="27708"/>
            </a:xfrm>
            <a:custGeom>
              <a:avLst/>
              <a:gdLst/>
              <a:ahLst/>
              <a:cxnLst/>
              <a:rect l="l" t="t" r="r" b="b"/>
              <a:pathLst>
                <a:path w="320" h="108" extrusionOk="0">
                  <a:moveTo>
                    <a:pt x="270" y="0"/>
                  </a:moveTo>
                  <a:cubicBezTo>
                    <a:pt x="236" y="0"/>
                    <a:pt x="175" y="23"/>
                    <a:pt x="72" y="23"/>
                  </a:cubicBezTo>
                  <a:cubicBezTo>
                    <a:pt x="59" y="23"/>
                    <a:pt x="45" y="23"/>
                    <a:pt x="30" y="22"/>
                  </a:cubicBezTo>
                  <a:lnTo>
                    <a:pt x="30" y="22"/>
                  </a:lnTo>
                  <a:cubicBezTo>
                    <a:pt x="30" y="22"/>
                    <a:pt x="0" y="82"/>
                    <a:pt x="122" y="104"/>
                  </a:cubicBezTo>
                  <a:cubicBezTo>
                    <a:pt x="135" y="106"/>
                    <a:pt x="147" y="107"/>
                    <a:pt x="159" y="107"/>
                  </a:cubicBezTo>
                  <a:cubicBezTo>
                    <a:pt x="257" y="107"/>
                    <a:pt x="320" y="41"/>
                    <a:pt x="298" y="12"/>
                  </a:cubicBezTo>
                  <a:cubicBezTo>
                    <a:pt x="292" y="4"/>
                    <a:pt x="283" y="0"/>
                    <a:pt x="270" y="0"/>
                  </a:cubicBezTo>
                  <a:close/>
                </a:path>
              </a:pathLst>
            </a:custGeom>
            <a:solidFill>
              <a:srgbClr val="FFA7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58"/>
            <p:cNvSpPr/>
            <p:nvPr/>
          </p:nvSpPr>
          <p:spPr>
            <a:xfrm flipH="1">
              <a:off x="7216087" y="3708396"/>
              <a:ext cx="213454" cy="256298"/>
            </a:xfrm>
            <a:custGeom>
              <a:avLst/>
              <a:gdLst/>
              <a:ahLst/>
              <a:cxnLst/>
              <a:rect l="l" t="t" r="r" b="b"/>
              <a:pathLst>
                <a:path w="832" h="999" extrusionOk="0">
                  <a:moveTo>
                    <a:pt x="397" y="0"/>
                  </a:moveTo>
                  <a:cubicBezTo>
                    <a:pt x="297" y="0"/>
                    <a:pt x="177" y="49"/>
                    <a:pt x="135" y="152"/>
                  </a:cubicBezTo>
                  <a:cubicBezTo>
                    <a:pt x="1" y="464"/>
                    <a:pt x="105" y="957"/>
                    <a:pt x="177" y="989"/>
                  </a:cubicBezTo>
                  <a:cubicBezTo>
                    <a:pt x="190" y="996"/>
                    <a:pt x="220" y="998"/>
                    <a:pt x="260" y="998"/>
                  </a:cubicBezTo>
                  <a:cubicBezTo>
                    <a:pt x="429" y="998"/>
                    <a:pt x="775" y="950"/>
                    <a:pt x="801" y="910"/>
                  </a:cubicBezTo>
                  <a:cubicBezTo>
                    <a:pt x="831" y="860"/>
                    <a:pt x="558" y="206"/>
                    <a:pt x="544" y="82"/>
                  </a:cubicBezTo>
                  <a:cubicBezTo>
                    <a:pt x="536" y="29"/>
                    <a:pt x="472" y="0"/>
                    <a:pt x="3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58"/>
            <p:cNvSpPr/>
            <p:nvPr/>
          </p:nvSpPr>
          <p:spPr>
            <a:xfrm flipH="1">
              <a:off x="7171703" y="3853349"/>
              <a:ext cx="115706" cy="145210"/>
            </a:xfrm>
            <a:custGeom>
              <a:avLst/>
              <a:gdLst/>
              <a:ahLst/>
              <a:cxnLst/>
              <a:rect l="l" t="t" r="r" b="b"/>
              <a:pathLst>
                <a:path w="451" h="566" extrusionOk="0">
                  <a:moveTo>
                    <a:pt x="142" y="0"/>
                  </a:moveTo>
                  <a:cubicBezTo>
                    <a:pt x="128" y="0"/>
                    <a:pt x="0" y="7"/>
                    <a:pt x="59" y="256"/>
                  </a:cubicBezTo>
                  <a:cubicBezTo>
                    <a:pt x="105" y="461"/>
                    <a:pt x="256" y="565"/>
                    <a:pt x="344" y="565"/>
                  </a:cubicBezTo>
                  <a:cubicBezTo>
                    <a:pt x="370" y="565"/>
                    <a:pt x="390" y="556"/>
                    <a:pt x="401" y="538"/>
                  </a:cubicBezTo>
                  <a:cubicBezTo>
                    <a:pt x="451" y="462"/>
                    <a:pt x="275" y="355"/>
                    <a:pt x="143" y="0"/>
                  </a:cubicBezTo>
                  <a:cubicBezTo>
                    <a:pt x="143" y="0"/>
                    <a:pt x="143" y="0"/>
                    <a:pt x="14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58"/>
            <p:cNvSpPr/>
            <p:nvPr/>
          </p:nvSpPr>
          <p:spPr>
            <a:xfrm flipH="1">
              <a:off x="7226350" y="3872334"/>
              <a:ext cx="122377" cy="142901"/>
            </a:xfrm>
            <a:custGeom>
              <a:avLst/>
              <a:gdLst/>
              <a:ahLst/>
              <a:cxnLst/>
              <a:rect l="l" t="t" r="r" b="b"/>
              <a:pathLst>
                <a:path w="477" h="557" extrusionOk="0">
                  <a:moveTo>
                    <a:pt x="147" y="1"/>
                  </a:moveTo>
                  <a:cubicBezTo>
                    <a:pt x="147" y="1"/>
                    <a:pt x="0" y="1"/>
                    <a:pt x="75" y="264"/>
                  </a:cubicBezTo>
                  <a:cubicBezTo>
                    <a:pt x="131" y="460"/>
                    <a:pt x="282" y="556"/>
                    <a:pt x="372" y="556"/>
                  </a:cubicBezTo>
                  <a:cubicBezTo>
                    <a:pt x="401" y="556"/>
                    <a:pt x="423" y="546"/>
                    <a:pt x="434" y="526"/>
                  </a:cubicBezTo>
                  <a:cubicBezTo>
                    <a:pt x="476" y="445"/>
                    <a:pt x="295" y="350"/>
                    <a:pt x="14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58"/>
            <p:cNvSpPr/>
            <p:nvPr/>
          </p:nvSpPr>
          <p:spPr>
            <a:xfrm flipH="1">
              <a:off x="7290488" y="3891576"/>
              <a:ext cx="123146" cy="142131"/>
            </a:xfrm>
            <a:custGeom>
              <a:avLst/>
              <a:gdLst/>
              <a:ahLst/>
              <a:cxnLst/>
              <a:rect l="l" t="t" r="r" b="b"/>
              <a:pathLst>
                <a:path w="480" h="554" extrusionOk="0">
                  <a:moveTo>
                    <a:pt x="147" y="0"/>
                  </a:moveTo>
                  <a:cubicBezTo>
                    <a:pt x="147" y="0"/>
                    <a:pt x="1" y="0"/>
                    <a:pt x="75" y="260"/>
                  </a:cubicBezTo>
                  <a:cubicBezTo>
                    <a:pt x="133" y="457"/>
                    <a:pt x="284" y="553"/>
                    <a:pt x="373" y="553"/>
                  </a:cubicBezTo>
                  <a:cubicBezTo>
                    <a:pt x="402" y="553"/>
                    <a:pt x="424" y="543"/>
                    <a:pt x="434" y="523"/>
                  </a:cubicBezTo>
                  <a:cubicBezTo>
                    <a:pt x="479" y="444"/>
                    <a:pt x="298" y="350"/>
                    <a:pt x="1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58"/>
            <p:cNvSpPr/>
            <p:nvPr/>
          </p:nvSpPr>
          <p:spPr>
            <a:xfrm flipH="1">
              <a:off x="5450989" y="2840213"/>
              <a:ext cx="338396" cy="601878"/>
            </a:xfrm>
            <a:custGeom>
              <a:avLst/>
              <a:gdLst/>
              <a:ahLst/>
              <a:cxnLst/>
              <a:rect l="l" t="t" r="r" b="b"/>
              <a:pathLst>
                <a:path w="1319" h="2346" extrusionOk="0">
                  <a:moveTo>
                    <a:pt x="974" y="1"/>
                  </a:moveTo>
                  <a:cubicBezTo>
                    <a:pt x="962" y="1"/>
                    <a:pt x="950" y="3"/>
                    <a:pt x="937" y="8"/>
                  </a:cubicBezTo>
                  <a:cubicBezTo>
                    <a:pt x="523" y="169"/>
                    <a:pt x="283" y="1399"/>
                    <a:pt x="0" y="1438"/>
                  </a:cubicBezTo>
                  <a:lnTo>
                    <a:pt x="196" y="2185"/>
                  </a:lnTo>
                  <a:lnTo>
                    <a:pt x="816" y="2346"/>
                  </a:lnTo>
                  <a:cubicBezTo>
                    <a:pt x="816" y="2346"/>
                    <a:pt x="1318" y="1"/>
                    <a:pt x="97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58"/>
            <p:cNvSpPr/>
            <p:nvPr/>
          </p:nvSpPr>
          <p:spPr>
            <a:xfrm flipH="1">
              <a:off x="5581832" y="3189898"/>
              <a:ext cx="246293" cy="252450"/>
            </a:xfrm>
            <a:custGeom>
              <a:avLst/>
              <a:gdLst/>
              <a:ahLst/>
              <a:cxnLst/>
              <a:rect l="l" t="t" r="r" b="b"/>
              <a:pathLst>
                <a:path w="960" h="984" extrusionOk="0">
                  <a:moveTo>
                    <a:pt x="339" y="0"/>
                  </a:moveTo>
                  <a:cubicBezTo>
                    <a:pt x="200" y="0"/>
                    <a:pt x="81" y="57"/>
                    <a:pt x="60" y="105"/>
                  </a:cubicBezTo>
                  <a:cubicBezTo>
                    <a:pt x="0" y="254"/>
                    <a:pt x="280" y="851"/>
                    <a:pt x="625" y="965"/>
                  </a:cubicBezTo>
                  <a:cubicBezTo>
                    <a:pt x="661" y="977"/>
                    <a:pt x="692" y="983"/>
                    <a:pt x="720" y="983"/>
                  </a:cubicBezTo>
                  <a:cubicBezTo>
                    <a:pt x="960" y="983"/>
                    <a:pt x="912" y="563"/>
                    <a:pt x="736" y="239"/>
                  </a:cubicBezTo>
                  <a:cubicBezTo>
                    <a:pt x="638" y="58"/>
                    <a:pt x="479" y="0"/>
                    <a:pt x="33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58"/>
            <p:cNvSpPr/>
            <p:nvPr/>
          </p:nvSpPr>
          <p:spPr>
            <a:xfrm flipH="1">
              <a:off x="5637248" y="3207857"/>
              <a:ext cx="445893" cy="288368"/>
            </a:xfrm>
            <a:custGeom>
              <a:avLst/>
              <a:gdLst/>
              <a:ahLst/>
              <a:cxnLst/>
              <a:rect l="l" t="t" r="r" b="b"/>
              <a:pathLst>
                <a:path w="1738" h="1124" extrusionOk="0">
                  <a:moveTo>
                    <a:pt x="1216" y="0"/>
                  </a:moveTo>
                  <a:cubicBezTo>
                    <a:pt x="972" y="0"/>
                    <a:pt x="388" y="239"/>
                    <a:pt x="241" y="286"/>
                  </a:cubicBezTo>
                  <a:cubicBezTo>
                    <a:pt x="77" y="338"/>
                    <a:pt x="0" y="821"/>
                    <a:pt x="42" y="873"/>
                  </a:cubicBezTo>
                  <a:cubicBezTo>
                    <a:pt x="82" y="917"/>
                    <a:pt x="414" y="1123"/>
                    <a:pt x="1213" y="1123"/>
                  </a:cubicBezTo>
                  <a:cubicBezTo>
                    <a:pt x="1310" y="1123"/>
                    <a:pt x="1414" y="1120"/>
                    <a:pt x="1525" y="1114"/>
                  </a:cubicBezTo>
                  <a:cubicBezTo>
                    <a:pt x="1671" y="1104"/>
                    <a:pt x="1738" y="650"/>
                    <a:pt x="1686" y="427"/>
                  </a:cubicBezTo>
                  <a:cubicBezTo>
                    <a:pt x="1634" y="201"/>
                    <a:pt x="1455" y="92"/>
                    <a:pt x="1292" y="13"/>
                  </a:cubicBezTo>
                  <a:cubicBezTo>
                    <a:pt x="1273" y="4"/>
                    <a:pt x="1248" y="0"/>
                    <a:pt x="121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58"/>
            <p:cNvSpPr/>
            <p:nvPr/>
          </p:nvSpPr>
          <p:spPr>
            <a:xfrm flipH="1">
              <a:off x="5696256" y="3207857"/>
              <a:ext cx="367900" cy="153676"/>
            </a:xfrm>
            <a:custGeom>
              <a:avLst/>
              <a:gdLst/>
              <a:ahLst/>
              <a:cxnLst/>
              <a:rect l="l" t="t" r="r" b="b"/>
              <a:pathLst>
                <a:path w="1434" h="599" extrusionOk="0">
                  <a:moveTo>
                    <a:pt x="1138" y="1"/>
                  </a:moveTo>
                  <a:cubicBezTo>
                    <a:pt x="893" y="1"/>
                    <a:pt x="313" y="241"/>
                    <a:pt x="169" y="286"/>
                  </a:cubicBezTo>
                  <a:cubicBezTo>
                    <a:pt x="92" y="310"/>
                    <a:pt x="35" y="424"/>
                    <a:pt x="1" y="546"/>
                  </a:cubicBezTo>
                  <a:cubicBezTo>
                    <a:pt x="50" y="579"/>
                    <a:pt x="239" y="598"/>
                    <a:pt x="465" y="598"/>
                  </a:cubicBezTo>
                  <a:cubicBezTo>
                    <a:pt x="875" y="598"/>
                    <a:pt x="1404" y="535"/>
                    <a:pt x="1419" y="380"/>
                  </a:cubicBezTo>
                  <a:cubicBezTo>
                    <a:pt x="1433" y="236"/>
                    <a:pt x="1322" y="100"/>
                    <a:pt x="113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58"/>
            <p:cNvSpPr/>
            <p:nvPr/>
          </p:nvSpPr>
          <p:spPr>
            <a:xfrm flipH="1">
              <a:off x="5357860" y="3614753"/>
              <a:ext cx="429730" cy="1282518"/>
            </a:xfrm>
            <a:custGeom>
              <a:avLst/>
              <a:gdLst/>
              <a:ahLst/>
              <a:cxnLst/>
              <a:rect l="l" t="t" r="r" b="b"/>
              <a:pathLst>
                <a:path w="1675" h="4999" extrusionOk="0">
                  <a:moveTo>
                    <a:pt x="794" y="1"/>
                  </a:moveTo>
                  <a:lnTo>
                    <a:pt x="571" y="130"/>
                  </a:lnTo>
                  <a:cubicBezTo>
                    <a:pt x="571" y="130"/>
                    <a:pt x="1" y="2636"/>
                    <a:pt x="132" y="2921"/>
                  </a:cubicBezTo>
                  <a:cubicBezTo>
                    <a:pt x="261" y="3206"/>
                    <a:pt x="1062" y="4212"/>
                    <a:pt x="1501" y="4998"/>
                  </a:cubicBezTo>
                  <a:lnTo>
                    <a:pt x="1568" y="4988"/>
                  </a:lnTo>
                  <a:lnTo>
                    <a:pt x="1605" y="3997"/>
                  </a:lnTo>
                  <a:lnTo>
                    <a:pt x="1674" y="767"/>
                  </a:lnTo>
                  <a:lnTo>
                    <a:pt x="7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58"/>
            <p:cNvSpPr/>
            <p:nvPr/>
          </p:nvSpPr>
          <p:spPr>
            <a:xfrm flipH="1">
              <a:off x="5358629" y="3625015"/>
              <a:ext cx="285033" cy="1272256"/>
            </a:xfrm>
            <a:custGeom>
              <a:avLst/>
              <a:gdLst/>
              <a:ahLst/>
              <a:cxnLst/>
              <a:rect l="l" t="t" r="r" b="b"/>
              <a:pathLst>
                <a:path w="1111" h="4959" extrusionOk="0">
                  <a:moveTo>
                    <a:pt x="278" y="1"/>
                  </a:moveTo>
                  <a:cubicBezTo>
                    <a:pt x="228" y="469"/>
                    <a:pt x="0" y="2427"/>
                    <a:pt x="82" y="2611"/>
                  </a:cubicBezTo>
                  <a:cubicBezTo>
                    <a:pt x="151" y="2767"/>
                    <a:pt x="600" y="4098"/>
                    <a:pt x="816" y="4742"/>
                  </a:cubicBezTo>
                  <a:cubicBezTo>
                    <a:pt x="860" y="4817"/>
                    <a:pt x="902" y="4889"/>
                    <a:pt x="940" y="4958"/>
                  </a:cubicBezTo>
                  <a:lnTo>
                    <a:pt x="1004" y="4951"/>
                  </a:lnTo>
                  <a:lnTo>
                    <a:pt x="1044" y="3959"/>
                  </a:lnTo>
                  <a:lnTo>
                    <a:pt x="1111" y="729"/>
                  </a:lnTo>
                  <a:lnTo>
                    <a:pt x="27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58"/>
            <p:cNvSpPr/>
            <p:nvPr/>
          </p:nvSpPr>
          <p:spPr>
            <a:xfrm flipH="1">
              <a:off x="5362477" y="4836468"/>
              <a:ext cx="229104" cy="126738"/>
            </a:xfrm>
            <a:custGeom>
              <a:avLst/>
              <a:gdLst/>
              <a:ahLst/>
              <a:cxnLst/>
              <a:rect l="l" t="t" r="r" b="b"/>
              <a:pathLst>
                <a:path w="893" h="494" extrusionOk="0">
                  <a:moveTo>
                    <a:pt x="686" y="1"/>
                  </a:moveTo>
                  <a:cubicBezTo>
                    <a:pt x="656" y="1"/>
                    <a:pt x="629" y="14"/>
                    <a:pt x="615" y="48"/>
                  </a:cubicBezTo>
                  <a:cubicBezTo>
                    <a:pt x="580" y="142"/>
                    <a:pt x="556" y="154"/>
                    <a:pt x="402" y="263"/>
                  </a:cubicBezTo>
                  <a:cubicBezTo>
                    <a:pt x="246" y="370"/>
                    <a:pt x="0" y="308"/>
                    <a:pt x="23" y="494"/>
                  </a:cubicBezTo>
                  <a:lnTo>
                    <a:pt x="851" y="494"/>
                  </a:lnTo>
                  <a:cubicBezTo>
                    <a:pt x="893" y="335"/>
                    <a:pt x="789" y="144"/>
                    <a:pt x="789" y="80"/>
                  </a:cubicBezTo>
                  <a:cubicBezTo>
                    <a:pt x="790" y="39"/>
                    <a:pt x="736" y="1"/>
                    <a:pt x="68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58"/>
            <p:cNvSpPr/>
            <p:nvPr/>
          </p:nvSpPr>
          <p:spPr>
            <a:xfrm flipH="1">
              <a:off x="5156464" y="3614753"/>
              <a:ext cx="461799" cy="1295090"/>
            </a:xfrm>
            <a:custGeom>
              <a:avLst/>
              <a:gdLst/>
              <a:ahLst/>
              <a:cxnLst/>
              <a:rect l="l" t="t" r="r" b="b"/>
              <a:pathLst>
                <a:path w="1800" h="5048" extrusionOk="0">
                  <a:moveTo>
                    <a:pt x="137" y="1"/>
                  </a:moveTo>
                  <a:lnTo>
                    <a:pt x="0" y="916"/>
                  </a:lnTo>
                  <a:lnTo>
                    <a:pt x="199" y="1072"/>
                  </a:lnTo>
                  <a:cubicBezTo>
                    <a:pt x="199" y="1072"/>
                    <a:pt x="221" y="1721"/>
                    <a:pt x="231" y="2016"/>
                  </a:cubicBezTo>
                  <a:cubicBezTo>
                    <a:pt x="238" y="2309"/>
                    <a:pt x="489" y="3838"/>
                    <a:pt x="908" y="4991"/>
                  </a:cubicBezTo>
                  <a:lnTo>
                    <a:pt x="972" y="5048"/>
                  </a:lnTo>
                  <a:cubicBezTo>
                    <a:pt x="972" y="5048"/>
                    <a:pt x="1212" y="2909"/>
                    <a:pt x="1505" y="1892"/>
                  </a:cubicBezTo>
                  <a:cubicBezTo>
                    <a:pt x="1800" y="876"/>
                    <a:pt x="1765" y="98"/>
                    <a:pt x="1765" y="98"/>
                  </a:cubicBezTo>
                  <a:lnTo>
                    <a:pt x="1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58"/>
            <p:cNvSpPr/>
            <p:nvPr/>
          </p:nvSpPr>
          <p:spPr>
            <a:xfrm flipH="1">
              <a:off x="5156977" y="3599616"/>
              <a:ext cx="496434" cy="1310996"/>
            </a:xfrm>
            <a:custGeom>
              <a:avLst/>
              <a:gdLst/>
              <a:ahLst/>
              <a:cxnLst/>
              <a:rect l="l" t="t" r="r" b="b"/>
              <a:pathLst>
                <a:path w="1935" h="5110" extrusionOk="0">
                  <a:moveTo>
                    <a:pt x="46" y="0"/>
                  </a:moveTo>
                  <a:lnTo>
                    <a:pt x="1" y="402"/>
                  </a:lnTo>
                  <a:cubicBezTo>
                    <a:pt x="571" y="692"/>
                    <a:pt x="1255" y="794"/>
                    <a:pt x="1255" y="794"/>
                  </a:cubicBezTo>
                  <a:lnTo>
                    <a:pt x="1040" y="2454"/>
                  </a:lnTo>
                  <a:lnTo>
                    <a:pt x="1097" y="5099"/>
                  </a:lnTo>
                  <a:lnTo>
                    <a:pt x="1106" y="5109"/>
                  </a:lnTo>
                  <a:cubicBezTo>
                    <a:pt x="1106" y="5109"/>
                    <a:pt x="1349" y="2970"/>
                    <a:pt x="1642" y="1954"/>
                  </a:cubicBezTo>
                  <a:cubicBezTo>
                    <a:pt x="1934" y="935"/>
                    <a:pt x="1900" y="157"/>
                    <a:pt x="1900" y="157"/>
                  </a:cubicBezTo>
                  <a:lnTo>
                    <a:pt x="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58"/>
            <p:cNvSpPr/>
            <p:nvPr/>
          </p:nvSpPr>
          <p:spPr>
            <a:xfrm flipH="1">
              <a:off x="5318607" y="4839547"/>
              <a:ext cx="149058" cy="123660"/>
            </a:xfrm>
            <a:custGeom>
              <a:avLst/>
              <a:gdLst/>
              <a:ahLst/>
              <a:cxnLst/>
              <a:rect l="l" t="t" r="r" b="b"/>
              <a:pathLst>
                <a:path w="581" h="482" extrusionOk="0">
                  <a:moveTo>
                    <a:pt x="332" y="0"/>
                  </a:moveTo>
                  <a:cubicBezTo>
                    <a:pt x="302" y="0"/>
                    <a:pt x="276" y="14"/>
                    <a:pt x="268" y="51"/>
                  </a:cubicBezTo>
                  <a:cubicBezTo>
                    <a:pt x="206" y="353"/>
                    <a:pt x="1" y="246"/>
                    <a:pt x="3" y="482"/>
                  </a:cubicBezTo>
                  <a:lnTo>
                    <a:pt x="556" y="482"/>
                  </a:lnTo>
                  <a:cubicBezTo>
                    <a:pt x="581" y="326"/>
                    <a:pt x="454" y="140"/>
                    <a:pt x="447" y="78"/>
                  </a:cubicBezTo>
                  <a:cubicBezTo>
                    <a:pt x="444" y="39"/>
                    <a:pt x="383" y="0"/>
                    <a:pt x="33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58"/>
            <p:cNvSpPr/>
            <p:nvPr/>
          </p:nvSpPr>
          <p:spPr>
            <a:xfrm flipH="1">
              <a:off x="5079497" y="2732973"/>
              <a:ext cx="600595" cy="949254"/>
            </a:xfrm>
            <a:custGeom>
              <a:avLst/>
              <a:gdLst/>
              <a:ahLst/>
              <a:cxnLst/>
              <a:rect l="l" t="t" r="r" b="b"/>
              <a:pathLst>
                <a:path w="2341" h="3700" extrusionOk="0">
                  <a:moveTo>
                    <a:pt x="1360" y="0"/>
                  </a:moveTo>
                  <a:cubicBezTo>
                    <a:pt x="1005" y="0"/>
                    <a:pt x="459" y="360"/>
                    <a:pt x="326" y="605"/>
                  </a:cubicBezTo>
                  <a:cubicBezTo>
                    <a:pt x="179" y="872"/>
                    <a:pt x="1" y="1879"/>
                    <a:pt x="68" y="2154"/>
                  </a:cubicBezTo>
                  <a:cubicBezTo>
                    <a:pt x="137" y="2429"/>
                    <a:pt x="100" y="2739"/>
                    <a:pt x="127" y="2870"/>
                  </a:cubicBezTo>
                  <a:cubicBezTo>
                    <a:pt x="147" y="2979"/>
                    <a:pt x="97" y="3460"/>
                    <a:pt x="83" y="3604"/>
                  </a:cubicBezTo>
                  <a:cubicBezTo>
                    <a:pt x="80" y="3629"/>
                    <a:pt x="95" y="3649"/>
                    <a:pt x="117" y="3654"/>
                  </a:cubicBezTo>
                  <a:cubicBezTo>
                    <a:pt x="263" y="3687"/>
                    <a:pt x="434" y="3700"/>
                    <a:pt x="614" y="3700"/>
                  </a:cubicBezTo>
                  <a:cubicBezTo>
                    <a:pt x="1258" y="3700"/>
                    <a:pt x="2004" y="3535"/>
                    <a:pt x="2004" y="3535"/>
                  </a:cubicBezTo>
                  <a:lnTo>
                    <a:pt x="2056" y="3163"/>
                  </a:lnTo>
                  <a:cubicBezTo>
                    <a:pt x="2056" y="3163"/>
                    <a:pt x="2341" y="1460"/>
                    <a:pt x="2202" y="1061"/>
                  </a:cubicBezTo>
                  <a:cubicBezTo>
                    <a:pt x="2066" y="664"/>
                    <a:pt x="1798" y="89"/>
                    <a:pt x="1453" y="10"/>
                  </a:cubicBezTo>
                  <a:cubicBezTo>
                    <a:pt x="1424" y="3"/>
                    <a:pt x="1393" y="0"/>
                    <a:pt x="136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58"/>
            <p:cNvSpPr/>
            <p:nvPr/>
          </p:nvSpPr>
          <p:spPr>
            <a:xfrm flipH="1">
              <a:off x="5265756" y="2772226"/>
              <a:ext cx="395095" cy="394582"/>
            </a:xfrm>
            <a:custGeom>
              <a:avLst/>
              <a:gdLst/>
              <a:ahLst/>
              <a:cxnLst/>
              <a:rect l="l" t="t" r="r" b="b"/>
              <a:pathLst>
                <a:path w="1540" h="1538" extrusionOk="0">
                  <a:moveTo>
                    <a:pt x="783" y="1"/>
                  </a:moveTo>
                  <a:cubicBezTo>
                    <a:pt x="546" y="127"/>
                    <a:pt x="327" y="310"/>
                    <a:pt x="251" y="452"/>
                  </a:cubicBezTo>
                  <a:cubicBezTo>
                    <a:pt x="154" y="628"/>
                    <a:pt x="45" y="1119"/>
                    <a:pt x="0" y="1515"/>
                  </a:cubicBezTo>
                  <a:cubicBezTo>
                    <a:pt x="80" y="1530"/>
                    <a:pt x="161" y="1538"/>
                    <a:pt x="242" y="1538"/>
                  </a:cubicBezTo>
                  <a:cubicBezTo>
                    <a:pt x="387" y="1538"/>
                    <a:pt x="533" y="1513"/>
                    <a:pt x="672" y="1466"/>
                  </a:cubicBezTo>
                  <a:cubicBezTo>
                    <a:pt x="1210" y="1282"/>
                    <a:pt x="1540" y="821"/>
                    <a:pt x="1411" y="434"/>
                  </a:cubicBezTo>
                  <a:cubicBezTo>
                    <a:pt x="1329" y="194"/>
                    <a:pt x="1086" y="38"/>
                    <a:pt x="7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58"/>
            <p:cNvSpPr/>
            <p:nvPr/>
          </p:nvSpPr>
          <p:spPr>
            <a:xfrm flipH="1">
              <a:off x="5373253" y="2918463"/>
              <a:ext cx="102109" cy="292216"/>
            </a:xfrm>
            <a:custGeom>
              <a:avLst/>
              <a:gdLst/>
              <a:ahLst/>
              <a:cxnLst/>
              <a:rect l="l" t="t" r="r" b="b"/>
              <a:pathLst>
                <a:path w="398" h="1139" extrusionOk="0">
                  <a:moveTo>
                    <a:pt x="398" y="1"/>
                  </a:moveTo>
                  <a:cubicBezTo>
                    <a:pt x="204" y="348"/>
                    <a:pt x="70" y="722"/>
                    <a:pt x="1" y="1114"/>
                  </a:cubicBezTo>
                  <a:lnTo>
                    <a:pt x="311" y="1138"/>
                  </a:lnTo>
                  <a:lnTo>
                    <a:pt x="39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58"/>
            <p:cNvSpPr/>
            <p:nvPr/>
          </p:nvSpPr>
          <p:spPr>
            <a:xfrm flipH="1">
              <a:off x="5071288" y="2732717"/>
              <a:ext cx="588281" cy="949510"/>
            </a:xfrm>
            <a:custGeom>
              <a:avLst/>
              <a:gdLst/>
              <a:ahLst/>
              <a:cxnLst/>
              <a:rect l="l" t="t" r="r" b="b"/>
              <a:pathLst>
                <a:path w="2293" h="3701" extrusionOk="0">
                  <a:moveTo>
                    <a:pt x="1278" y="0"/>
                  </a:moveTo>
                  <a:cubicBezTo>
                    <a:pt x="1162" y="0"/>
                    <a:pt x="1027" y="40"/>
                    <a:pt x="890" y="100"/>
                  </a:cubicBezTo>
                  <a:cubicBezTo>
                    <a:pt x="511" y="276"/>
                    <a:pt x="518" y="593"/>
                    <a:pt x="1371" y="660"/>
                  </a:cubicBezTo>
                  <a:cubicBezTo>
                    <a:pt x="1279" y="1518"/>
                    <a:pt x="461" y="2499"/>
                    <a:pt x="104" y="2499"/>
                  </a:cubicBezTo>
                  <a:cubicBezTo>
                    <a:pt x="84" y="2499"/>
                    <a:pt x="65" y="2497"/>
                    <a:pt x="47" y="2495"/>
                  </a:cubicBezTo>
                  <a:cubicBezTo>
                    <a:pt x="47" y="2653"/>
                    <a:pt x="32" y="2794"/>
                    <a:pt x="47" y="2871"/>
                  </a:cubicBezTo>
                  <a:cubicBezTo>
                    <a:pt x="70" y="2980"/>
                    <a:pt x="17" y="3461"/>
                    <a:pt x="3" y="3605"/>
                  </a:cubicBezTo>
                  <a:cubicBezTo>
                    <a:pt x="0" y="3630"/>
                    <a:pt x="15" y="3650"/>
                    <a:pt x="37" y="3655"/>
                  </a:cubicBezTo>
                  <a:cubicBezTo>
                    <a:pt x="183" y="3688"/>
                    <a:pt x="354" y="3701"/>
                    <a:pt x="534" y="3701"/>
                  </a:cubicBezTo>
                  <a:cubicBezTo>
                    <a:pt x="1178" y="3701"/>
                    <a:pt x="1924" y="3536"/>
                    <a:pt x="1924" y="3536"/>
                  </a:cubicBezTo>
                  <a:lnTo>
                    <a:pt x="1976" y="3164"/>
                  </a:lnTo>
                  <a:cubicBezTo>
                    <a:pt x="1976" y="3164"/>
                    <a:pt x="2293" y="1334"/>
                    <a:pt x="2154" y="938"/>
                  </a:cubicBezTo>
                  <a:cubicBezTo>
                    <a:pt x="2015" y="541"/>
                    <a:pt x="1718" y="88"/>
                    <a:pt x="1373" y="11"/>
                  </a:cubicBezTo>
                  <a:cubicBezTo>
                    <a:pt x="1343" y="4"/>
                    <a:pt x="1311" y="0"/>
                    <a:pt x="1278" y="0"/>
                  </a:cubicBezTo>
                  <a:close/>
                </a:path>
              </a:pathLst>
            </a:custGeom>
            <a:solidFill>
              <a:srgbClr val="8282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58"/>
            <p:cNvSpPr/>
            <p:nvPr/>
          </p:nvSpPr>
          <p:spPr>
            <a:xfrm flipH="1">
              <a:off x="5097969" y="2802756"/>
              <a:ext cx="386885" cy="760429"/>
            </a:xfrm>
            <a:custGeom>
              <a:avLst/>
              <a:gdLst/>
              <a:ahLst/>
              <a:cxnLst/>
              <a:rect l="l" t="t" r="r" b="b"/>
              <a:pathLst>
                <a:path w="1508" h="2964" extrusionOk="0">
                  <a:moveTo>
                    <a:pt x="752" y="1"/>
                  </a:moveTo>
                  <a:cubicBezTo>
                    <a:pt x="637" y="1"/>
                    <a:pt x="532" y="49"/>
                    <a:pt x="459" y="159"/>
                  </a:cubicBezTo>
                  <a:cubicBezTo>
                    <a:pt x="286" y="422"/>
                    <a:pt x="152" y="1954"/>
                    <a:pt x="75" y="1989"/>
                  </a:cubicBezTo>
                  <a:cubicBezTo>
                    <a:pt x="1" y="2022"/>
                    <a:pt x="480" y="2964"/>
                    <a:pt x="765" y="2964"/>
                  </a:cubicBezTo>
                  <a:cubicBezTo>
                    <a:pt x="775" y="2964"/>
                    <a:pt x="785" y="2963"/>
                    <a:pt x="794" y="2960"/>
                  </a:cubicBezTo>
                  <a:cubicBezTo>
                    <a:pt x="1077" y="2893"/>
                    <a:pt x="1381" y="2410"/>
                    <a:pt x="1439" y="2060"/>
                  </a:cubicBezTo>
                  <a:cubicBezTo>
                    <a:pt x="1493" y="1743"/>
                    <a:pt x="1508" y="1032"/>
                    <a:pt x="1451" y="692"/>
                  </a:cubicBezTo>
                  <a:cubicBezTo>
                    <a:pt x="1385" y="300"/>
                    <a:pt x="1038" y="1"/>
                    <a:pt x="7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58"/>
            <p:cNvSpPr/>
            <p:nvPr/>
          </p:nvSpPr>
          <p:spPr>
            <a:xfrm flipH="1">
              <a:off x="5097969" y="2803013"/>
              <a:ext cx="350454" cy="760686"/>
            </a:xfrm>
            <a:custGeom>
              <a:avLst/>
              <a:gdLst/>
              <a:ahLst/>
              <a:cxnLst/>
              <a:rect l="l" t="t" r="r" b="b"/>
              <a:pathLst>
                <a:path w="1366" h="2965" extrusionOk="0">
                  <a:moveTo>
                    <a:pt x="612" y="0"/>
                  </a:moveTo>
                  <a:cubicBezTo>
                    <a:pt x="507" y="0"/>
                    <a:pt x="411" y="41"/>
                    <a:pt x="340" y="131"/>
                  </a:cubicBezTo>
                  <a:cubicBezTo>
                    <a:pt x="355" y="128"/>
                    <a:pt x="369" y="126"/>
                    <a:pt x="387" y="126"/>
                  </a:cubicBezTo>
                  <a:cubicBezTo>
                    <a:pt x="391" y="126"/>
                    <a:pt x="396" y="126"/>
                    <a:pt x="400" y="126"/>
                  </a:cubicBezTo>
                  <a:cubicBezTo>
                    <a:pt x="769" y="126"/>
                    <a:pt x="1084" y="642"/>
                    <a:pt x="1103" y="1289"/>
                  </a:cubicBezTo>
                  <a:cubicBezTo>
                    <a:pt x="1123" y="1945"/>
                    <a:pt x="835" y="2486"/>
                    <a:pt x="459" y="2498"/>
                  </a:cubicBezTo>
                  <a:cubicBezTo>
                    <a:pt x="453" y="2498"/>
                    <a:pt x="447" y="2499"/>
                    <a:pt x="442" y="2499"/>
                  </a:cubicBezTo>
                  <a:cubicBezTo>
                    <a:pt x="275" y="2499"/>
                    <a:pt x="120" y="2393"/>
                    <a:pt x="0" y="2218"/>
                  </a:cubicBezTo>
                  <a:lnTo>
                    <a:pt x="0" y="2218"/>
                  </a:lnTo>
                  <a:cubicBezTo>
                    <a:pt x="133" y="2507"/>
                    <a:pt x="428" y="2965"/>
                    <a:pt x="627" y="2965"/>
                  </a:cubicBezTo>
                  <a:cubicBezTo>
                    <a:pt x="636" y="2965"/>
                    <a:pt x="646" y="2964"/>
                    <a:pt x="655" y="2962"/>
                  </a:cubicBezTo>
                  <a:cubicBezTo>
                    <a:pt x="935" y="2892"/>
                    <a:pt x="1239" y="2409"/>
                    <a:pt x="1299" y="2062"/>
                  </a:cubicBezTo>
                  <a:cubicBezTo>
                    <a:pt x="1351" y="1742"/>
                    <a:pt x="1366" y="1031"/>
                    <a:pt x="1311" y="691"/>
                  </a:cubicBezTo>
                  <a:cubicBezTo>
                    <a:pt x="1246" y="299"/>
                    <a:pt x="898" y="0"/>
                    <a:pt x="612" y="0"/>
                  </a:cubicBezTo>
                  <a:close/>
                </a:path>
              </a:pathLst>
            </a:custGeom>
            <a:solidFill>
              <a:srgbClr val="8282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58"/>
            <p:cNvSpPr/>
            <p:nvPr/>
          </p:nvSpPr>
          <p:spPr>
            <a:xfrm flipH="1">
              <a:off x="5932286" y="3270456"/>
              <a:ext cx="259634" cy="160603"/>
            </a:xfrm>
            <a:custGeom>
              <a:avLst/>
              <a:gdLst/>
              <a:ahLst/>
              <a:cxnLst/>
              <a:rect l="l" t="t" r="r" b="b"/>
              <a:pathLst>
                <a:path w="1012" h="626" extrusionOk="0">
                  <a:moveTo>
                    <a:pt x="241" y="0"/>
                  </a:moveTo>
                  <a:cubicBezTo>
                    <a:pt x="203" y="0"/>
                    <a:pt x="173" y="3"/>
                    <a:pt x="157" y="12"/>
                  </a:cubicBezTo>
                  <a:cubicBezTo>
                    <a:pt x="85" y="47"/>
                    <a:pt x="0" y="351"/>
                    <a:pt x="67" y="451"/>
                  </a:cubicBezTo>
                  <a:cubicBezTo>
                    <a:pt x="128" y="535"/>
                    <a:pt x="304" y="625"/>
                    <a:pt x="551" y="625"/>
                  </a:cubicBezTo>
                  <a:cubicBezTo>
                    <a:pt x="586" y="625"/>
                    <a:pt x="624" y="623"/>
                    <a:pt x="662" y="619"/>
                  </a:cubicBezTo>
                  <a:cubicBezTo>
                    <a:pt x="1012" y="582"/>
                    <a:pt x="712" y="59"/>
                    <a:pt x="642" y="49"/>
                  </a:cubicBezTo>
                  <a:cubicBezTo>
                    <a:pt x="589" y="39"/>
                    <a:pt x="370" y="0"/>
                    <a:pt x="2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58"/>
            <p:cNvSpPr/>
            <p:nvPr/>
          </p:nvSpPr>
          <p:spPr>
            <a:xfrm flipH="1">
              <a:off x="6101612" y="3323050"/>
              <a:ext cx="89794" cy="78506"/>
            </a:xfrm>
            <a:custGeom>
              <a:avLst/>
              <a:gdLst/>
              <a:ahLst/>
              <a:cxnLst/>
              <a:rect l="l" t="t" r="r" b="b"/>
              <a:pathLst>
                <a:path w="350" h="306" extrusionOk="0">
                  <a:moveTo>
                    <a:pt x="63" y="0"/>
                  </a:moveTo>
                  <a:cubicBezTo>
                    <a:pt x="55" y="5"/>
                    <a:pt x="48" y="10"/>
                    <a:pt x="41" y="15"/>
                  </a:cubicBezTo>
                  <a:cubicBezTo>
                    <a:pt x="11" y="52"/>
                    <a:pt x="1" y="102"/>
                    <a:pt x="11" y="149"/>
                  </a:cubicBezTo>
                  <a:cubicBezTo>
                    <a:pt x="28" y="203"/>
                    <a:pt x="135" y="280"/>
                    <a:pt x="291" y="305"/>
                  </a:cubicBezTo>
                  <a:cubicBezTo>
                    <a:pt x="292" y="305"/>
                    <a:pt x="294" y="305"/>
                    <a:pt x="295" y="305"/>
                  </a:cubicBezTo>
                  <a:cubicBezTo>
                    <a:pt x="334" y="305"/>
                    <a:pt x="349" y="210"/>
                    <a:pt x="323" y="186"/>
                  </a:cubicBezTo>
                  <a:cubicBezTo>
                    <a:pt x="281" y="161"/>
                    <a:pt x="239" y="139"/>
                    <a:pt x="194" y="122"/>
                  </a:cubicBezTo>
                  <a:cubicBezTo>
                    <a:pt x="137" y="99"/>
                    <a:pt x="90" y="57"/>
                    <a:pt x="63" y="0"/>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58"/>
            <p:cNvSpPr/>
            <p:nvPr/>
          </p:nvSpPr>
          <p:spPr>
            <a:xfrm flipH="1">
              <a:off x="6091607" y="3268404"/>
              <a:ext cx="80045" cy="91077"/>
            </a:xfrm>
            <a:custGeom>
              <a:avLst/>
              <a:gdLst/>
              <a:ahLst/>
              <a:cxnLst/>
              <a:rect l="l" t="t" r="r" b="b"/>
              <a:pathLst>
                <a:path w="312" h="355" extrusionOk="0">
                  <a:moveTo>
                    <a:pt x="125" y="0"/>
                  </a:moveTo>
                  <a:cubicBezTo>
                    <a:pt x="97" y="0"/>
                    <a:pt x="71" y="4"/>
                    <a:pt x="60" y="10"/>
                  </a:cubicBezTo>
                  <a:cubicBezTo>
                    <a:pt x="23" y="42"/>
                    <a:pt x="1" y="87"/>
                    <a:pt x="1" y="134"/>
                  </a:cubicBezTo>
                  <a:cubicBezTo>
                    <a:pt x="3" y="191"/>
                    <a:pt x="90" y="290"/>
                    <a:pt x="234" y="352"/>
                  </a:cubicBezTo>
                  <a:cubicBezTo>
                    <a:pt x="237" y="353"/>
                    <a:pt x="240" y="354"/>
                    <a:pt x="244" y="354"/>
                  </a:cubicBezTo>
                  <a:cubicBezTo>
                    <a:pt x="280" y="354"/>
                    <a:pt x="311" y="273"/>
                    <a:pt x="293" y="245"/>
                  </a:cubicBezTo>
                  <a:cubicBezTo>
                    <a:pt x="261" y="211"/>
                    <a:pt x="224" y="181"/>
                    <a:pt x="184" y="151"/>
                  </a:cubicBezTo>
                  <a:cubicBezTo>
                    <a:pt x="184" y="151"/>
                    <a:pt x="178" y="130"/>
                    <a:pt x="214" y="130"/>
                  </a:cubicBezTo>
                  <a:cubicBezTo>
                    <a:pt x="222" y="130"/>
                    <a:pt x="233" y="131"/>
                    <a:pt x="246" y="134"/>
                  </a:cubicBezTo>
                  <a:cubicBezTo>
                    <a:pt x="247" y="134"/>
                    <a:pt x="248" y="134"/>
                    <a:pt x="249" y="134"/>
                  </a:cubicBezTo>
                  <a:cubicBezTo>
                    <a:pt x="272" y="134"/>
                    <a:pt x="252" y="51"/>
                    <a:pt x="216" y="22"/>
                  </a:cubicBezTo>
                  <a:cubicBezTo>
                    <a:pt x="196" y="6"/>
                    <a:pt x="159" y="0"/>
                    <a:pt x="1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58"/>
            <p:cNvSpPr/>
            <p:nvPr/>
          </p:nvSpPr>
          <p:spPr>
            <a:xfrm flipH="1">
              <a:off x="5955120" y="3194003"/>
              <a:ext cx="194212" cy="166248"/>
            </a:xfrm>
            <a:custGeom>
              <a:avLst/>
              <a:gdLst/>
              <a:ahLst/>
              <a:cxnLst/>
              <a:rect l="l" t="t" r="r" b="b"/>
              <a:pathLst>
                <a:path w="757" h="648" extrusionOk="0">
                  <a:moveTo>
                    <a:pt x="111" y="1"/>
                  </a:moveTo>
                  <a:cubicBezTo>
                    <a:pt x="61" y="1"/>
                    <a:pt x="0" y="68"/>
                    <a:pt x="28" y="107"/>
                  </a:cubicBezTo>
                  <a:cubicBezTo>
                    <a:pt x="92" y="201"/>
                    <a:pt x="241" y="382"/>
                    <a:pt x="305" y="483"/>
                  </a:cubicBezTo>
                  <a:cubicBezTo>
                    <a:pt x="360" y="567"/>
                    <a:pt x="473" y="648"/>
                    <a:pt x="653" y="648"/>
                  </a:cubicBezTo>
                  <a:cubicBezTo>
                    <a:pt x="685" y="648"/>
                    <a:pt x="720" y="645"/>
                    <a:pt x="757" y="640"/>
                  </a:cubicBezTo>
                  <a:cubicBezTo>
                    <a:pt x="757" y="640"/>
                    <a:pt x="692" y="354"/>
                    <a:pt x="509" y="305"/>
                  </a:cubicBezTo>
                  <a:cubicBezTo>
                    <a:pt x="370" y="265"/>
                    <a:pt x="201" y="87"/>
                    <a:pt x="147" y="17"/>
                  </a:cubicBezTo>
                  <a:cubicBezTo>
                    <a:pt x="137" y="6"/>
                    <a:pt x="124" y="1"/>
                    <a:pt x="1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58"/>
            <p:cNvSpPr/>
            <p:nvPr/>
          </p:nvSpPr>
          <p:spPr>
            <a:xfrm flipH="1">
              <a:off x="5860964" y="3388215"/>
              <a:ext cx="208836" cy="77480"/>
            </a:xfrm>
            <a:custGeom>
              <a:avLst/>
              <a:gdLst/>
              <a:ahLst/>
              <a:cxnLst/>
              <a:rect l="l" t="t" r="r" b="b"/>
              <a:pathLst>
                <a:path w="814" h="302" extrusionOk="0">
                  <a:moveTo>
                    <a:pt x="120" y="0"/>
                  </a:moveTo>
                  <a:cubicBezTo>
                    <a:pt x="39" y="0"/>
                    <a:pt x="21" y="49"/>
                    <a:pt x="13" y="91"/>
                  </a:cubicBezTo>
                  <a:cubicBezTo>
                    <a:pt x="0" y="145"/>
                    <a:pt x="20" y="200"/>
                    <a:pt x="214" y="247"/>
                  </a:cubicBezTo>
                  <a:lnTo>
                    <a:pt x="642" y="301"/>
                  </a:lnTo>
                  <a:cubicBezTo>
                    <a:pt x="642" y="301"/>
                    <a:pt x="813" y="56"/>
                    <a:pt x="764" y="14"/>
                  </a:cubicBezTo>
                  <a:cubicBezTo>
                    <a:pt x="754" y="6"/>
                    <a:pt x="731" y="3"/>
                    <a:pt x="699" y="3"/>
                  </a:cubicBezTo>
                  <a:cubicBezTo>
                    <a:pt x="613" y="3"/>
                    <a:pt x="464" y="25"/>
                    <a:pt x="335" y="25"/>
                  </a:cubicBezTo>
                  <a:cubicBezTo>
                    <a:pt x="284" y="25"/>
                    <a:pt x="236" y="22"/>
                    <a:pt x="196" y="11"/>
                  </a:cubicBezTo>
                  <a:cubicBezTo>
                    <a:pt x="166" y="4"/>
                    <a:pt x="141" y="0"/>
                    <a:pt x="120" y="0"/>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58"/>
            <p:cNvSpPr/>
            <p:nvPr/>
          </p:nvSpPr>
          <p:spPr>
            <a:xfrm flipH="1">
              <a:off x="5886363" y="3336134"/>
              <a:ext cx="422546" cy="191133"/>
            </a:xfrm>
            <a:custGeom>
              <a:avLst/>
              <a:gdLst/>
              <a:ahLst/>
              <a:cxnLst/>
              <a:rect l="l" t="t" r="r" b="b"/>
              <a:pathLst>
                <a:path w="1647" h="745" extrusionOk="0">
                  <a:moveTo>
                    <a:pt x="162" y="1"/>
                  </a:moveTo>
                  <a:cubicBezTo>
                    <a:pt x="110" y="1"/>
                    <a:pt x="62" y="33"/>
                    <a:pt x="45" y="86"/>
                  </a:cubicBezTo>
                  <a:lnTo>
                    <a:pt x="23" y="152"/>
                  </a:lnTo>
                  <a:cubicBezTo>
                    <a:pt x="0" y="219"/>
                    <a:pt x="37" y="291"/>
                    <a:pt x="104" y="311"/>
                  </a:cubicBezTo>
                  <a:lnTo>
                    <a:pt x="1572" y="745"/>
                  </a:lnTo>
                  <a:lnTo>
                    <a:pt x="1646" y="539"/>
                  </a:lnTo>
                  <a:lnTo>
                    <a:pt x="206" y="9"/>
                  </a:lnTo>
                  <a:cubicBezTo>
                    <a:pt x="191" y="3"/>
                    <a:pt x="176" y="1"/>
                    <a:pt x="16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58"/>
            <p:cNvSpPr/>
            <p:nvPr/>
          </p:nvSpPr>
          <p:spPr>
            <a:xfrm flipH="1">
              <a:off x="5157747" y="3092664"/>
              <a:ext cx="169326" cy="359690"/>
            </a:xfrm>
            <a:custGeom>
              <a:avLst/>
              <a:gdLst/>
              <a:ahLst/>
              <a:cxnLst/>
              <a:rect l="l" t="t" r="r" b="b"/>
              <a:pathLst>
                <a:path w="660" h="1402" extrusionOk="0">
                  <a:moveTo>
                    <a:pt x="449" y="1"/>
                  </a:moveTo>
                  <a:cubicBezTo>
                    <a:pt x="449" y="1"/>
                    <a:pt x="461" y="472"/>
                    <a:pt x="1" y="1225"/>
                  </a:cubicBezTo>
                  <a:lnTo>
                    <a:pt x="226" y="1401"/>
                  </a:lnTo>
                  <a:cubicBezTo>
                    <a:pt x="660" y="901"/>
                    <a:pt x="449" y="1"/>
                    <a:pt x="4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58"/>
            <p:cNvSpPr/>
            <p:nvPr/>
          </p:nvSpPr>
          <p:spPr>
            <a:xfrm flipH="1">
              <a:off x="5187507" y="3289954"/>
              <a:ext cx="294012" cy="293242"/>
            </a:xfrm>
            <a:custGeom>
              <a:avLst/>
              <a:gdLst/>
              <a:ahLst/>
              <a:cxnLst/>
              <a:rect l="l" t="t" r="r" b="b"/>
              <a:pathLst>
                <a:path w="1146" h="1143" extrusionOk="0">
                  <a:moveTo>
                    <a:pt x="97" y="0"/>
                  </a:moveTo>
                  <a:cubicBezTo>
                    <a:pt x="97" y="0"/>
                    <a:pt x="3" y="40"/>
                    <a:pt x="0" y="92"/>
                  </a:cubicBezTo>
                  <a:cubicBezTo>
                    <a:pt x="0" y="92"/>
                    <a:pt x="417" y="1034"/>
                    <a:pt x="508" y="1108"/>
                  </a:cubicBezTo>
                  <a:cubicBezTo>
                    <a:pt x="538" y="1133"/>
                    <a:pt x="586" y="1143"/>
                    <a:pt x="642" y="1143"/>
                  </a:cubicBezTo>
                  <a:cubicBezTo>
                    <a:pt x="755" y="1143"/>
                    <a:pt x="897" y="1103"/>
                    <a:pt x="972" y="1066"/>
                  </a:cubicBezTo>
                  <a:cubicBezTo>
                    <a:pt x="1083" y="1014"/>
                    <a:pt x="1145" y="697"/>
                    <a:pt x="893" y="385"/>
                  </a:cubicBezTo>
                  <a:cubicBezTo>
                    <a:pt x="699" y="142"/>
                    <a:pt x="407" y="0"/>
                    <a:pt x="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58"/>
            <p:cNvSpPr/>
            <p:nvPr/>
          </p:nvSpPr>
          <p:spPr>
            <a:xfrm flipH="1">
              <a:off x="5242923" y="3312788"/>
              <a:ext cx="685772" cy="281441"/>
            </a:xfrm>
            <a:custGeom>
              <a:avLst/>
              <a:gdLst/>
              <a:ahLst/>
              <a:cxnLst/>
              <a:rect l="l" t="t" r="r" b="b"/>
              <a:pathLst>
                <a:path w="2673" h="1097" extrusionOk="0">
                  <a:moveTo>
                    <a:pt x="1717" y="1"/>
                  </a:moveTo>
                  <a:cubicBezTo>
                    <a:pt x="1227" y="1"/>
                    <a:pt x="474" y="229"/>
                    <a:pt x="330" y="298"/>
                  </a:cubicBezTo>
                  <a:cubicBezTo>
                    <a:pt x="159" y="380"/>
                    <a:pt x="1" y="799"/>
                    <a:pt x="1" y="799"/>
                  </a:cubicBezTo>
                  <a:cubicBezTo>
                    <a:pt x="596" y="1030"/>
                    <a:pt x="1132" y="1096"/>
                    <a:pt x="1557" y="1096"/>
                  </a:cubicBezTo>
                  <a:cubicBezTo>
                    <a:pt x="2086" y="1096"/>
                    <a:pt x="2442" y="993"/>
                    <a:pt x="2524" y="972"/>
                  </a:cubicBezTo>
                  <a:cubicBezTo>
                    <a:pt x="2673" y="938"/>
                    <a:pt x="2393" y="144"/>
                    <a:pt x="1961" y="28"/>
                  </a:cubicBezTo>
                  <a:cubicBezTo>
                    <a:pt x="1893" y="9"/>
                    <a:pt x="1810" y="1"/>
                    <a:pt x="17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58"/>
            <p:cNvSpPr/>
            <p:nvPr/>
          </p:nvSpPr>
          <p:spPr>
            <a:xfrm flipH="1">
              <a:off x="5242153" y="3322280"/>
              <a:ext cx="686541" cy="271948"/>
            </a:xfrm>
            <a:custGeom>
              <a:avLst/>
              <a:gdLst/>
              <a:ahLst/>
              <a:cxnLst/>
              <a:rect l="l" t="t" r="r" b="b"/>
              <a:pathLst>
                <a:path w="2676" h="1060" extrusionOk="0">
                  <a:moveTo>
                    <a:pt x="1994" y="1"/>
                  </a:moveTo>
                  <a:cubicBezTo>
                    <a:pt x="2093" y="83"/>
                    <a:pt x="2150" y="174"/>
                    <a:pt x="2147" y="273"/>
                  </a:cubicBezTo>
                  <a:cubicBezTo>
                    <a:pt x="2145" y="579"/>
                    <a:pt x="1584" y="824"/>
                    <a:pt x="889" y="824"/>
                  </a:cubicBezTo>
                  <a:cubicBezTo>
                    <a:pt x="879" y="824"/>
                    <a:pt x="869" y="824"/>
                    <a:pt x="858" y="824"/>
                  </a:cubicBezTo>
                  <a:cubicBezTo>
                    <a:pt x="851" y="824"/>
                    <a:pt x="844" y="824"/>
                    <a:pt x="837" y="824"/>
                  </a:cubicBezTo>
                  <a:cubicBezTo>
                    <a:pt x="564" y="824"/>
                    <a:pt x="291" y="777"/>
                    <a:pt x="33" y="685"/>
                  </a:cubicBezTo>
                  <a:cubicBezTo>
                    <a:pt x="13" y="729"/>
                    <a:pt x="1" y="762"/>
                    <a:pt x="1" y="762"/>
                  </a:cubicBezTo>
                  <a:cubicBezTo>
                    <a:pt x="596" y="993"/>
                    <a:pt x="1132" y="1059"/>
                    <a:pt x="1557" y="1059"/>
                  </a:cubicBezTo>
                  <a:cubicBezTo>
                    <a:pt x="2086" y="1059"/>
                    <a:pt x="2442" y="956"/>
                    <a:pt x="2524" y="935"/>
                  </a:cubicBezTo>
                  <a:cubicBezTo>
                    <a:pt x="2675" y="901"/>
                    <a:pt x="2405" y="147"/>
                    <a:pt x="1994" y="1"/>
                  </a:cubicBezTo>
                  <a:close/>
                </a:path>
              </a:pathLst>
            </a:custGeom>
            <a:solidFill>
              <a:srgbClr val="BC583A">
                <a:alpha val="325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58"/>
            <p:cNvSpPr/>
            <p:nvPr/>
          </p:nvSpPr>
          <p:spPr>
            <a:xfrm flipH="1">
              <a:off x="5277301" y="2732973"/>
              <a:ext cx="267843" cy="181384"/>
            </a:xfrm>
            <a:custGeom>
              <a:avLst/>
              <a:gdLst/>
              <a:ahLst/>
              <a:cxnLst/>
              <a:rect l="l" t="t" r="r" b="b"/>
              <a:pathLst>
                <a:path w="1044" h="707" extrusionOk="0">
                  <a:moveTo>
                    <a:pt x="834" y="0"/>
                  </a:moveTo>
                  <a:cubicBezTo>
                    <a:pt x="580" y="0"/>
                    <a:pt x="231" y="184"/>
                    <a:pt x="0" y="377"/>
                  </a:cubicBezTo>
                  <a:cubicBezTo>
                    <a:pt x="3" y="488"/>
                    <a:pt x="20" y="600"/>
                    <a:pt x="47" y="706"/>
                  </a:cubicBezTo>
                  <a:cubicBezTo>
                    <a:pt x="345" y="416"/>
                    <a:pt x="771" y="114"/>
                    <a:pt x="1044" y="57"/>
                  </a:cubicBezTo>
                  <a:cubicBezTo>
                    <a:pt x="1007" y="35"/>
                    <a:pt x="970" y="20"/>
                    <a:pt x="927" y="10"/>
                  </a:cubicBezTo>
                  <a:cubicBezTo>
                    <a:pt x="898" y="3"/>
                    <a:pt x="867" y="0"/>
                    <a:pt x="8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58"/>
            <p:cNvSpPr/>
            <p:nvPr/>
          </p:nvSpPr>
          <p:spPr>
            <a:xfrm flipH="1">
              <a:off x="5303983" y="2513362"/>
              <a:ext cx="240649" cy="359690"/>
            </a:xfrm>
            <a:custGeom>
              <a:avLst/>
              <a:gdLst/>
              <a:ahLst/>
              <a:cxnLst/>
              <a:rect l="l" t="t" r="r" b="b"/>
              <a:pathLst>
                <a:path w="938" h="1402" extrusionOk="0">
                  <a:moveTo>
                    <a:pt x="695" y="1"/>
                  </a:moveTo>
                  <a:lnTo>
                    <a:pt x="1" y="454"/>
                  </a:lnTo>
                  <a:lnTo>
                    <a:pt x="88" y="1401"/>
                  </a:lnTo>
                  <a:cubicBezTo>
                    <a:pt x="301" y="1134"/>
                    <a:pt x="601" y="945"/>
                    <a:pt x="938" y="868"/>
                  </a:cubicBezTo>
                  <a:cubicBezTo>
                    <a:pt x="834" y="759"/>
                    <a:pt x="695" y="1"/>
                    <a:pt x="6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58"/>
            <p:cNvSpPr/>
            <p:nvPr/>
          </p:nvSpPr>
          <p:spPr>
            <a:xfrm flipH="1">
              <a:off x="5382232" y="2387137"/>
              <a:ext cx="305300" cy="385859"/>
            </a:xfrm>
            <a:custGeom>
              <a:avLst/>
              <a:gdLst/>
              <a:ahLst/>
              <a:cxnLst/>
              <a:rect l="l" t="t" r="r" b="b"/>
              <a:pathLst>
                <a:path w="1190" h="1504" extrusionOk="0">
                  <a:moveTo>
                    <a:pt x="417" y="0"/>
                  </a:moveTo>
                  <a:cubicBezTo>
                    <a:pt x="297" y="0"/>
                    <a:pt x="195" y="5"/>
                    <a:pt x="149" y="17"/>
                  </a:cubicBezTo>
                  <a:cubicBezTo>
                    <a:pt x="0" y="56"/>
                    <a:pt x="131" y="1442"/>
                    <a:pt x="213" y="1474"/>
                  </a:cubicBezTo>
                  <a:cubicBezTo>
                    <a:pt x="261" y="1495"/>
                    <a:pt x="315" y="1504"/>
                    <a:pt x="372" y="1504"/>
                  </a:cubicBezTo>
                  <a:cubicBezTo>
                    <a:pt x="628" y="1504"/>
                    <a:pt x="938" y="1326"/>
                    <a:pt x="977" y="1251"/>
                  </a:cubicBezTo>
                  <a:cubicBezTo>
                    <a:pt x="1024" y="1160"/>
                    <a:pt x="1178" y="470"/>
                    <a:pt x="1182" y="413"/>
                  </a:cubicBezTo>
                  <a:cubicBezTo>
                    <a:pt x="1190" y="356"/>
                    <a:pt x="1039" y="22"/>
                    <a:pt x="1039" y="22"/>
                  </a:cubicBezTo>
                  <a:cubicBezTo>
                    <a:pt x="1039" y="22"/>
                    <a:pt x="685" y="0"/>
                    <a:pt x="4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58"/>
            <p:cNvSpPr/>
            <p:nvPr/>
          </p:nvSpPr>
          <p:spPr>
            <a:xfrm flipH="1">
              <a:off x="5371970" y="2387137"/>
              <a:ext cx="294782" cy="234748"/>
            </a:xfrm>
            <a:custGeom>
              <a:avLst/>
              <a:gdLst/>
              <a:ahLst/>
              <a:cxnLst/>
              <a:rect l="l" t="t" r="r" b="b"/>
              <a:pathLst>
                <a:path w="1149" h="915" extrusionOk="0">
                  <a:moveTo>
                    <a:pt x="336" y="0"/>
                  </a:moveTo>
                  <a:cubicBezTo>
                    <a:pt x="216" y="0"/>
                    <a:pt x="114" y="5"/>
                    <a:pt x="68" y="17"/>
                  </a:cubicBezTo>
                  <a:cubicBezTo>
                    <a:pt x="23" y="29"/>
                    <a:pt x="3" y="166"/>
                    <a:pt x="1" y="351"/>
                  </a:cubicBezTo>
                  <a:cubicBezTo>
                    <a:pt x="135" y="359"/>
                    <a:pt x="283" y="364"/>
                    <a:pt x="417" y="428"/>
                  </a:cubicBezTo>
                  <a:cubicBezTo>
                    <a:pt x="774" y="599"/>
                    <a:pt x="913" y="775"/>
                    <a:pt x="992" y="914"/>
                  </a:cubicBezTo>
                  <a:cubicBezTo>
                    <a:pt x="1032" y="741"/>
                    <a:pt x="1139" y="433"/>
                    <a:pt x="1144" y="406"/>
                  </a:cubicBezTo>
                  <a:cubicBezTo>
                    <a:pt x="1149" y="349"/>
                    <a:pt x="958" y="22"/>
                    <a:pt x="958" y="22"/>
                  </a:cubicBezTo>
                  <a:cubicBezTo>
                    <a:pt x="958" y="22"/>
                    <a:pt x="604" y="0"/>
                    <a:pt x="336" y="0"/>
                  </a:cubicBezTo>
                  <a:close/>
                </a:path>
              </a:pathLst>
            </a:custGeom>
            <a:solidFill>
              <a:srgbClr val="BC583A">
                <a:alpha val="325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58"/>
            <p:cNvSpPr/>
            <p:nvPr/>
          </p:nvSpPr>
          <p:spPr>
            <a:xfrm flipH="1">
              <a:off x="5330665" y="2386624"/>
              <a:ext cx="166761" cy="235261"/>
            </a:xfrm>
            <a:custGeom>
              <a:avLst/>
              <a:gdLst/>
              <a:ahLst/>
              <a:cxnLst/>
              <a:rect l="l" t="t" r="r" b="b"/>
              <a:pathLst>
                <a:path w="650" h="917" extrusionOk="0">
                  <a:moveTo>
                    <a:pt x="94" y="0"/>
                  </a:moveTo>
                  <a:cubicBezTo>
                    <a:pt x="64" y="0"/>
                    <a:pt x="33" y="1"/>
                    <a:pt x="0" y="4"/>
                  </a:cubicBezTo>
                  <a:lnTo>
                    <a:pt x="154" y="658"/>
                  </a:lnTo>
                  <a:lnTo>
                    <a:pt x="387" y="713"/>
                  </a:lnTo>
                  <a:lnTo>
                    <a:pt x="600" y="916"/>
                  </a:lnTo>
                  <a:lnTo>
                    <a:pt x="650" y="192"/>
                  </a:lnTo>
                  <a:cubicBezTo>
                    <a:pt x="650" y="192"/>
                    <a:pt x="477" y="0"/>
                    <a:pt x="9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58"/>
            <p:cNvSpPr/>
            <p:nvPr/>
          </p:nvSpPr>
          <p:spPr>
            <a:xfrm flipH="1">
              <a:off x="5346058" y="2485911"/>
              <a:ext cx="91077" cy="110575"/>
            </a:xfrm>
            <a:custGeom>
              <a:avLst/>
              <a:gdLst/>
              <a:ahLst/>
              <a:cxnLst/>
              <a:rect l="l" t="t" r="r" b="b"/>
              <a:pathLst>
                <a:path w="355" h="431" extrusionOk="0">
                  <a:moveTo>
                    <a:pt x="242" y="0"/>
                  </a:moveTo>
                  <a:cubicBezTo>
                    <a:pt x="238" y="0"/>
                    <a:pt x="233" y="1"/>
                    <a:pt x="229" y="1"/>
                  </a:cubicBezTo>
                  <a:cubicBezTo>
                    <a:pt x="147" y="14"/>
                    <a:pt x="60" y="123"/>
                    <a:pt x="28" y="234"/>
                  </a:cubicBezTo>
                  <a:cubicBezTo>
                    <a:pt x="1" y="331"/>
                    <a:pt x="21" y="410"/>
                    <a:pt x="75" y="427"/>
                  </a:cubicBezTo>
                  <a:cubicBezTo>
                    <a:pt x="82" y="429"/>
                    <a:pt x="89" y="430"/>
                    <a:pt x="96" y="430"/>
                  </a:cubicBezTo>
                  <a:cubicBezTo>
                    <a:pt x="159" y="430"/>
                    <a:pt x="242" y="363"/>
                    <a:pt x="291" y="256"/>
                  </a:cubicBezTo>
                  <a:cubicBezTo>
                    <a:pt x="355" y="117"/>
                    <a:pt x="331" y="0"/>
                    <a:pt x="242" y="0"/>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58"/>
            <p:cNvSpPr/>
            <p:nvPr/>
          </p:nvSpPr>
          <p:spPr>
            <a:xfrm flipH="1">
              <a:off x="5305779" y="2189590"/>
              <a:ext cx="333008" cy="254246"/>
            </a:xfrm>
            <a:custGeom>
              <a:avLst/>
              <a:gdLst/>
              <a:ahLst/>
              <a:cxnLst/>
              <a:rect l="l" t="t" r="r" b="b"/>
              <a:pathLst>
                <a:path w="1298" h="991" extrusionOk="0">
                  <a:moveTo>
                    <a:pt x="463" y="1"/>
                  </a:moveTo>
                  <a:cubicBezTo>
                    <a:pt x="454" y="1"/>
                    <a:pt x="446" y="2"/>
                    <a:pt x="440" y="4"/>
                  </a:cubicBezTo>
                  <a:cubicBezTo>
                    <a:pt x="306" y="48"/>
                    <a:pt x="13" y="422"/>
                    <a:pt x="1" y="680"/>
                  </a:cubicBezTo>
                  <a:cubicBezTo>
                    <a:pt x="482" y="710"/>
                    <a:pt x="955" y="747"/>
                    <a:pt x="1201" y="990"/>
                  </a:cubicBezTo>
                  <a:cubicBezTo>
                    <a:pt x="1201" y="990"/>
                    <a:pt x="1297" y="452"/>
                    <a:pt x="1233" y="301"/>
                  </a:cubicBezTo>
                  <a:cubicBezTo>
                    <a:pt x="1191" y="206"/>
                    <a:pt x="614" y="1"/>
                    <a:pt x="46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58"/>
            <p:cNvSpPr/>
            <p:nvPr/>
          </p:nvSpPr>
          <p:spPr>
            <a:xfrm flipH="1">
              <a:off x="5407631" y="2189590"/>
              <a:ext cx="231156" cy="180358"/>
            </a:xfrm>
            <a:custGeom>
              <a:avLst/>
              <a:gdLst/>
              <a:ahLst/>
              <a:cxnLst/>
              <a:rect l="l" t="t" r="r" b="b"/>
              <a:pathLst>
                <a:path w="901" h="703" extrusionOk="0">
                  <a:moveTo>
                    <a:pt x="463" y="1"/>
                  </a:moveTo>
                  <a:cubicBezTo>
                    <a:pt x="454" y="1"/>
                    <a:pt x="446" y="2"/>
                    <a:pt x="440" y="4"/>
                  </a:cubicBezTo>
                  <a:cubicBezTo>
                    <a:pt x="306" y="48"/>
                    <a:pt x="13" y="422"/>
                    <a:pt x="1" y="680"/>
                  </a:cubicBezTo>
                  <a:cubicBezTo>
                    <a:pt x="108" y="688"/>
                    <a:pt x="214" y="695"/>
                    <a:pt x="318" y="703"/>
                  </a:cubicBezTo>
                  <a:cubicBezTo>
                    <a:pt x="650" y="665"/>
                    <a:pt x="901" y="487"/>
                    <a:pt x="901" y="271"/>
                  </a:cubicBezTo>
                  <a:cubicBezTo>
                    <a:pt x="901" y="209"/>
                    <a:pt x="878" y="147"/>
                    <a:pt x="841" y="98"/>
                  </a:cubicBezTo>
                  <a:cubicBezTo>
                    <a:pt x="687" y="44"/>
                    <a:pt x="532" y="1"/>
                    <a:pt x="46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58"/>
            <p:cNvSpPr/>
            <p:nvPr/>
          </p:nvSpPr>
          <p:spPr>
            <a:xfrm flipH="1">
              <a:off x="5422255" y="2320690"/>
              <a:ext cx="411001" cy="109036"/>
            </a:xfrm>
            <a:custGeom>
              <a:avLst/>
              <a:gdLst/>
              <a:ahLst/>
              <a:cxnLst/>
              <a:rect l="l" t="t" r="r" b="b"/>
              <a:pathLst>
                <a:path w="1602" h="425" extrusionOk="0">
                  <a:moveTo>
                    <a:pt x="211" y="0"/>
                  </a:moveTo>
                  <a:cubicBezTo>
                    <a:pt x="138" y="0"/>
                    <a:pt x="90" y="11"/>
                    <a:pt x="77" y="35"/>
                  </a:cubicBezTo>
                  <a:cubicBezTo>
                    <a:pt x="0" y="192"/>
                    <a:pt x="142" y="425"/>
                    <a:pt x="672" y="425"/>
                  </a:cubicBezTo>
                  <a:cubicBezTo>
                    <a:pt x="708" y="300"/>
                    <a:pt x="972" y="276"/>
                    <a:pt x="1291" y="276"/>
                  </a:cubicBezTo>
                  <a:cubicBezTo>
                    <a:pt x="1391" y="276"/>
                    <a:pt x="1496" y="278"/>
                    <a:pt x="1602" y="281"/>
                  </a:cubicBezTo>
                  <a:cubicBezTo>
                    <a:pt x="1602" y="281"/>
                    <a:pt x="586" y="0"/>
                    <a:pt x="2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58"/>
            <p:cNvSpPr/>
            <p:nvPr/>
          </p:nvSpPr>
          <p:spPr>
            <a:xfrm flipH="1">
              <a:off x="5501787" y="3808709"/>
              <a:ext cx="145723" cy="122377"/>
            </a:xfrm>
            <a:custGeom>
              <a:avLst/>
              <a:gdLst/>
              <a:ahLst/>
              <a:cxnLst/>
              <a:rect l="l" t="t" r="r" b="b"/>
              <a:pathLst>
                <a:path w="568" h="477" extrusionOk="0">
                  <a:moveTo>
                    <a:pt x="0" y="1"/>
                  </a:moveTo>
                  <a:lnTo>
                    <a:pt x="288" y="477"/>
                  </a:lnTo>
                  <a:lnTo>
                    <a:pt x="568" y="63"/>
                  </a:lnTo>
                  <a:lnTo>
                    <a:pt x="263" y="194"/>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58"/>
            <p:cNvSpPr/>
            <p:nvPr/>
          </p:nvSpPr>
          <p:spPr>
            <a:xfrm flipH="1">
              <a:off x="5759881" y="3380775"/>
              <a:ext cx="308123" cy="201396"/>
            </a:xfrm>
            <a:custGeom>
              <a:avLst/>
              <a:gdLst/>
              <a:ahLst/>
              <a:cxnLst/>
              <a:rect l="l" t="t" r="r" b="b"/>
              <a:pathLst>
                <a:path w="1201" h="785" extrusionOk="0">
                  <a:moveTo>
                    <a:pt x="953" y="1"/>
                  </a:moveTo>
                  <a:cubicBezTo>
                    <a:pt x="772" y="48"/>
                    <a:pt x="122" y="120"/>
                    <a:pt x="63" y="234"/>
                  </a:cubicBezTo>
                  <a:cubicBezTo>
                    <a:pt x="1" y="345"/>
                    <a:pt x="18" y="492"/>
                    <a:pt x="152" y="529"/>
                  </a:cubicBezTo>
                  <a:cubicBezTo>
                    <a:pt x="204" y="615"/>
                    <a:pt x="293" y="673"/>
                    <a:pt x="395" y="680"/>
                  </a:cubicBezTo>
                  <a:cubicBezTo>
                    <a:pt x="395" y="680"/>
                    <a:pt x="395" y="784"/>
                    <a:pt x="583" y="784"/>
                  </a:cubicBezTo>
                  <a:cubicBezTo>
                    <a:pt x="587" y="784"/>
                    <a:pt x="591" y="784"/>
                    <a:pt x="596" y="784"/>
                  </a:cubicBezTo>
                  <a:cubicBezTo>
                    <a:pt x="799" y="779"/>
                    <a:pt x="1114" y="601"/>
                    <a:pt x="1200" y="588"/>
                  </a:cubicBezTo>
                  <a:lnTo>
                    <a:pt x="953" y="1"/>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58"/>
            <p:cNvSpPr/>
            <p:nvPr/>
          </p:nvSpPr>
          <p:spPr>
            <a:xfrm flipH="1">
              <a:off x="5364273" y="2508744"/>
              <a:ext cx="53620" cy="62856"/>
            </a:xfrm>
            <a:custGeom>
              <a:avLst/>
              <a:gdLst/>
              <a:ahLst/>
              <a:cxnLst/>
              <a:rect l="l" t="t" r="r" b="b"/>
              <a:pathLst>
                <a:path w="209" h="245" extrusionOk="0">
                  <a:moveTo>
                    <a:pt x="140" y="1"/>
                  </a:moveTo>
                  <a:cubicBezTo>
                    <a:pt x="137" y="1"/>
                    <a:pt x="134" y="1"/>
                    <a:pt x="131" y="1"/>
                  </a:cubicBezTo>
                  <a:cubicBezTo>
                    <a:pt x="79" y="6"/>
                    <a:pt x="27" y="71"/>
                    <a:pt x="8" y="135"/>
                  </a:cubicBezTo>
                  <a:cubicBezTo>
                    <a:pt x="3" y="150"/>
                    <a:pt x="0" y="167"/>
                    <a:pt x="0" y="185"/>
                  </a:cubicBezTo>
                  <a:cubicBezTo>
                    <a:pt x="12" y="170"/>
                    <a:pt x="30" y="160"/>
                    <a:pt x="50" y="158"/>
                  </a:cubicBezTo>
                  <a:cubicBezTo>
                    <a:pt x="51" y="157"/>
                    <a:pt x="52" y="157"/>
                    <a:pt x="53" y="157"/>
                  </a:cubicBezTo>
                  <a:cubicBezTo>
                    <a:pt x="90" y="157"/>
                    <a:pt x="104" y="196"/>
                    <a:pt x="87" y="244"/>
                  </a:cubicBezTo>
                  <a:cubicBezTo>
                    <a:pt x="124" y="222"/>
                    <a:pt x="154" y="190"/>
                    <a:pt x="171" y="150"/>
                  </a:cubicBezTo>
                  <a:cubicBezTo>
                    <a:pt x="209" y="70"/>
                    <a:pt x="193" y="1"/>
                    <a:pt x="14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58"/>
            <p:cNvSpPr/>
            <p:nvPr/>
          </p:nvSpPr>
          <p:spPr>
            <a:xfrm flipH="1">
              <a:off x="5482032" y="2445888"/>
              <a:ext cx="75940" cy="54390"/>
            </a:xfrm>
            <a:custGeom>
              <a:avLst/>
              <a:gdLst/>
              <a:ahLst/>
              <a:cxnLst/>
              <a:rect l="l" t="t" r="r" b="b"/>
              <a:pathLst>
                <a:path w="296" h="212" extrusionOk="0">
                  <a:moveTo>
                    <a:pt x="53" y="1"/>
                  </a:moveTo>
                  <a:cubicBezTo>
                    <a:pt x="35" y="1"/>
                    <a:pt x="20" y="15"/>
                    <a:pt x="18" y="33"/>
                  </a:cubicBezTo>
                  <a:lnTo>
                    <a:pt x="6" y="110"/>
                  </a:lnTo>
                  <a:cubicBezTo>
                    <a:pt x="1" y="130"/>
                    <a:pt x="11" y="150"/>
                    <a:pt x="30" y="157"/>
                  </a:cubicBezTo>
                  <a:lnTo>
                    <a:pt x="239" y="212"/>
                  </a:lnTo>
                  <a:cubicBezTo>
                    <a:pt x="240" y="212"/>
                    <a:pt x="242" y="212"/>
                    <a:pt x="243" y="212"/>
                  </a:cubicBezTo>
                  <a:cubicBezTo>
                    <a:pt x="261" y="212"/>
                    <a:pt x="276" y="198"/>
                    <a:pt x="278" y="179"/>
                  </a:cubicBezTo>
                  <a:lnTo>
                    <a:pt x="293" y="103"/>
                  </a:lnTo>
                  <a:cubicBezTo>
                    <a:pt x="296" y="83"/>
                    <a:pt x="286" y="63"/>
                    <a:pt x="268" y="56"/>
                  </a:cubicBezTo>
                  <a:lnTo>
                    <a:pt x="58" y="1"/>
                  </a:lnTo>
                  <a:cubicBezTo>
                    <a:pt x="56" y="1"/>
                    <a:pt x="55" y="1"/>
                    <a:pt x="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58"/>
            <p:cNvSpPr/>
            <p:nvPr/>
          </p:nvSpPr>
          <p:spPr>
            <a:xfrm flipH="1">
              <a:off x="5611592" y="2453585"/>
              <a:ext cx="72862" cy="51824"/>
            </a:xfrm>
            <a:custGeom>
              <a:avLst/>
              <a:gdLst/>
              <a:ahLst/>
              <a:cxnLst/>
              <a:rect l="l" t="t" r="r" b="b"/>
              <a:pathLst>
                <a:path w="284" h="202" extrusionOk="0">
                  <a:moveTo>
                    <a:pt x="238" y="0"/>
                  </a:moveTo>
                  <a:cubicBezTo>
                    <a:pt x="236" y="0"/>
                    <a:pt x="235" y="1"/>
                    <a:pt x="233" y="1"/>
                  </a:cubicBezTo>
                  <a:lnTo>
                    <a:pt x="30" y="45"/>
                  </a:lnTo>
                  <a:cubicBezTo>
                    <a:pt x="13" y="50"/>
                    <a:pt x="0" y="70"/>
                    <a:pt x="5" y="90"/>
                  </a:cubicBezTo>
                  <a:lnTo>
                    <a:pt x="13" y="169"/>
                  </a:lnTo>
                  <a:cubicBezTo>
                    <a:pt x="15" y="188"/>
                    <a:pt x="30" y="202"/>
                    <a:pt x="46" y="202"/>
                  </a:cubicBezTo>
                  <a:cubicBezTo>
                    <a:pt x="48" y="202"/>
                    <a:pt x="49" y="202"/>
                    <a:pt x="50" y="201"/>
                  </a:cubicBezTo>
                  <a:lnTo>
                    <a:pt x="253" y="157"/>
                  </a:lnTo>
                  <a:cubicBezTo>
                    <a:pt x="271" y="152"/>
                    <a:pt x="283" y="132"/>
                    <a:pt x="278" y="112"/>
                  </a:cubicBezTo>
                  <a:lnTo>
                    <a:pt x="268" y="33"/>
                  </a:lnTo>
                  <a:cubicBezTo>
                    <a:pt x="268" y="15"/>
                    <a:pt x="255" y="0"/>
                    <a:pt x="2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58"/>
            <p:cNvSpPr/>
            <p:nvPr/>
          </p:nvSpPr>
          <p:spPr>
            <a:xfrm flipH="1">
              <a:off x="5562847" y="2507718"/>
              <a:ext cx="46693" cy="114167"/>
            </a:xfrm>
            <a:custGeom>
              <a:avLst/>
              <a:gdLst/>
              <a:ahLst/>
              <a:cxnLst/>
              <a:rect l="l" t="t" r="r" b="b"/>
              <a:pathLst>
                <a:path w="182" h="445" extrusionOk="0">
                  <a:moveTo>
                    <a:pt x="98" y="0"/>
                  </a:moveTo>
                  <a:lnTo>
                    <a:pt x="98" y="0"/>
                  </a:lnTo>
                  <a:cubicBezTo>
                    <a:pt x="33" y="139"/>
                    <a:pt x="1" y="290"/>
                    <a:pt x="1" y="444"/>
                  </a:cubicBezTo>
                  <a:lnTo>
                    <a:pt x="182" y="419"/>
                  </a:lnTo>
                  <a:lnTo>
                    <a:pt x="182" y="417"/>
                  </a:lnTo>
                  <a:cubicBezTo>
                    <a:pt x="175" y="419"/>
                    <a:pt x="166" y="420"/>
                    <a:pt x="156" y="420"/>
                  </a:cubicBezTo>
                  <a:cubicBezTo>
                    <a:pt x="114" y="420"/>
                    <a:pt x="58" y="402"/>
                    <a:pt x="58" y="402"/>
                  </a:cubicBezTo>
                  <a:cubicBezTo>
                    <a:pt x="43" y="266"/>
                    <a:pt x="56" y="129"/>
                    <a:pt x="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58"/>
            <p:cNvSpPr/>
            <p:nvPr/>
          </p:nvSpPr>
          <p:spPr>
            <a:xfrm flipH="1">
              <a:off x="5512562" y="2641127"/>
              <a:ext cx="98004" cy="71579"/>
            </a:xfrm>
            <a:custGeom>
              <a:avLst/>
              <a:gdLst/>
              <a:ahLst/>
              <a:cxnLst/>
              <a:rect l="l" t="t" r="r" b="b"/>
              <a:pathLst>
                <a:path w="382" h="279" extrusionOk="0">
                  <a:moveTo>
                    <a:pt x="364" y="1"/>
                  </a:moveTo>
                  <a:lnTo>
                    <a:pt x="0" y="48"/>
                  </a:lnTo>
                  <a:cubicBezTo>
                    <a:pt x="0" y="48"/>
                    <a:pt x="45" y="278"/>
                    <a:pt x="168" y="278"/>
                  </a:cubicBezTo>
                  <a:cubicBezTo>
                    <a:pt x="183" y="278"/>
                    <a:pt x="200" y="275"/>
                    <a:pt x="218" y="266"/>
                  </a:cubicBezTo>
                  <a:cubicBezTo>
                    <a:pt x="382" y="192"/>
                    <a:pt x="364" y="1"/>
                    <a:pt x="3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58"/>
            <p:cNvSpPr/>
            <p:nvPr/>
          </p:nvSpPr>
          <p:spPr>
            <a:xfrm flipH="1">
              <a:off x="5525903" y="2647541"/>
              <a:ext cx="75940" cy="38483"/>
            </a:xfrm>
            <a:custGeom>
              <a:avLst/>
              <a:gdLst/>
              <a:ahLst/>
              <a:cxnLst/>
              <a:rect l="l" t="t" r="r" b="b"/>
              <a:pathLst>
                <a:path w="296" h="150" extrusionOk="0">
                  <a:moveTo>
                    <a:pt x="296" y="1"/>
                  </a:moveTo>
                  <a:lnTo>
                    <a:pt x="1" y="40"/>
                  </a:lnTo>
                  <a:cubicBezTo>
                    <a:pt x="8" y="78"/>
                    <a:pt x="23" y="115"/>
                    <a:pt x="40" y="149"/>
                  </a:cubicBezTo>
                  <a:lnTo>
                    <a:pt x="276" y="112"/>
                  </a:lnTo>
                  <a:cubicBezTo>
                    <a:pt x="291" y="78"/>
                    <a:pt x="296" y="38"/>
                    <a:pt x="296" y="1"/>
                  </a:cubicBezTo>
                  <a:close/>
                </a:path>
              </a:pathLst>
            </a:custGeom>
            <a:solidFill>
              <a:srgbClr val="FFFB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58"/>
            <p:cNvSpPr/>
            <p:nvPr/>
          </p:nvSpPr>
          <p:spPr>
            <a:xfrm flipH="1">
              <a:off x="5511793" y="2511567"/>
              <a:ext cx="39766" cy="38227"/>
            </a:xfrm>
            <a:custGeom>
              <a:avLst/>
              <a:gdLst/>
              <a:ahLst/>
              <a:cxnLst/>
              <a:rect l="l" t="t" r="r" b="b"/>
              <a:pathLst>
                <a:path w="155" h="149" extrusionOk="0">
                  <a:moveTo>
                    <a:pt x="75" y="0"/>
                  </a:moveTo>
                  <a:cubicBezTo>
                    <a:pt x="74" y="0"/>
                    <a:pt x="73" y="0"/>
                    <a:pt x="72" y="0"/>
                  </a:cubicBezTo>
                  <a:cubicBezTo>
                    <a:pt x="35" y="3"/>
                    <a:pt x="10" y="47"/>
                    <a:pt x="1" y="109"/>
                  </a:cubicBezTo>
                  <a:cubicBezTo>
                    <a:pt x="13" y="94"/>
                    <a:pt x="30" y="82"/>
                    <a:pt x="50" y="77"/>
                  </a:cubicBezTo>
                  <a:cubicBezTo>
                    <a:pt x="54" y="76"/>
                    <a:pt x="59" y="76"/>
                    <a:pt x="63" y="76"/>
                  </a:cubicBezTo>
                  <a:cubicBezTo>
                    <a:pt x="100" y="76"/>
                    <a:pt x="132" y="105"/>
                    <a:pt x="154" y="149"/>
                  </a:cubicBezTo>
                  <a:lnTo>
                    <a:pt x="154" y="142"/>
                  </a:lnTo>
                  <a:cubicBezTo>
                    <a:pt x="152" y="64"/>
                    <a:pt x="116" y="0"/>
                    <a:pt x="7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58"/>
            <p:cNvSpPr/>
            <p:nvPr/>
          </p:nvSpPr>
          <p:spPr>
            <a:xfrm flipH="1">
              <a:off x="5621341" y="2526190"/>
              <a:ext cx="37714" cy="41562"/>
            </a:xfrm>
            <a:custGeom>
              <a:avLst/>
              <a:gdLst/>
              <a:ahLst/>
              <a:cxnLst/>
              <a:rect l="l" t="t" r="r" b="b"/>
              <a:pathLst>
                <a:path w="147" h="162" extrusionOk="0">
                  <a:moveTo>
                    <a:pt x="73" y="0"/>
                  </a:moveTo>
                  <a:cubicBezTo>
                    <a:pt x="33" y="3"/>
                    <a:pt x="1" y="62"/>
                    <a:pt x="3" y="137"/>
                  </a:cubicBezTo>
                  <a:cubicBezTo>
                    <a:pt x="3" y="147"/>
                    <a:pt x="6" y="154"/>
                    <a:pt x="6" y="161"/>
                  </a:cubicBezTo>
                  <a:cubicBezTo>
                    <a:pt x="13" y="122"/>
                    <a:pt x="40" y="90"/>
                    <a:pt x="80" y="80"/>
                  </a:cubicBezTo>
                  <a:cubicBezTo>
                    <a:pt x="84" y="79"/>
                    <a:pt x="88" y="78"/>
                    <a:pt x="93" y="78"/>
                  </a:cubicBezTo>
                  <a:cubicBezTo>
                    <a:pt x="113" y="78"/>
                    <a:pt x="132" y="88"/>
                    <a:pt x="147" y="104"/>
                  </a:cubicBezTo>
                  <a:cubicBezTo>
                    <a:pt x="137" y="42"/>
                    <a:pt x="107" y="0"/>
                    <a:pt x="7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58"/>
            <p:cNvSpPr/>
            <p:nvPr/>
          </p:nvSpPr>
          <p:spPr>
            <a:xfrm flipH="1">
              <a:off x="7632733" y="2309401"/>
              <a:ext cx="130586" cy="304787"/>
            </a:xfrm>
            <a:custGeom>
              <a:avLst/>
              <a:gdLst/>
              <a:ahLst/>
              <a:cxnLst/>
              <a:rect l="l" t="t" r="r" b="b"/>
              <a:pathLst>
                <a:path w="509" h="1188" extrusionOk="0">
                  <a:moveTo>
                    <a:pt x="142" y="0"/>
                  </a:moveTo>
                  <a:lnTo>
                    <a:pt x="142" y="0"/>
                  </a:lnTo>
                  <a:cubicBezTo>
                    <a:pt x="159" y="330"/>
                    <a:pt x="112" y="662"/>
                    <a:pt x="0" y="972"/>
                  </a:cubicBezTo>
                  <a:cubicBezTo>
                    <a:pt x="81" y="1103"/>
                    <a:pt x="254" y="1188"/>
                    <a:pt x="379" y="1188"/>
                  </a:cubicBezTo>
                  <a:cubicBezTo>
                    <a:pt x="437" y="1188"/>
                    <a:pt x="485" y="1169"/>
                    <a:pt x="508" y="1128"/>
                  </a:cubicBezTo>
                  <a:cubicBezTo>
                    <a:pt x="508" y="1128"/>
                    <a:pt x="387" y="657"/>
                    <a:pt x="434" y="278"/>
                  </a:cubicBezTo>
                  <a:lnTo>
                    <a:pt x="142" y="0"/>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58"/>
            <p:cNvSpPr/>
            <p:nvPr/>
          </p:nvSpPr>
          <p:spPr>
            <a:xfrm flipH="1">
              <a:off x="7496759" y="2142897"/>
              <a:ext cx="277336" cy="412027"/>
            </a:xfrm>
            <a:custGeom>
              <a:avLst/>
              <a:gdLst/>
              <a:ahLst/>
              <a:cxnLst/>
              <a:rect l="l" t="t" r="r" b="b"/>
              <a:pathLst>
                <a:path w="1081" h="1606" extrusionOk="0">
                  <a:moveTo>
                    <a:pt x="772" y="1"/>
                  </a:moveTo>
                  <a:cubicBezTo>
                    <a:pt x="535" y="1"/>
                    <a:pt x="193" y="166"/>
                    <a:pt x="151" y="419"/>
                  </a:cubicBezTo>
                  <a:cubicBezTo>
                    <a:pt x="0" y="1326"/>
                    <a:pt x="779" y="1606"/>
                    <a:pt x="779" y="1606"/>
                  </a:cubicBezTo>
                  <a:cubicBezTo>
                    <a:pt x="1081" y="1098"/>
                    <a:pt x="1081" y="332"/>
                    <a:pt x="987" y="101"/>
                  </a:cubicBezTo>
                  <a:cubicBezTo>
                    <a:pt x="957" y="32"/>
                    <a:pt x="875" y="1"/>
                    <a:pt x="772"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58"/>
            <p:cNvSpPr/>
            <p:nvPr/>
          </p:nvSpPr>
          <p:spPr>
            <a:xfrm flipH="1">
              <a:off x="7585013" y="2261425"/>
              <a:ext cx="76710" cy="25142"/>
            </a:xfrm>
            <a:custGeom>
              <a:avLst/>
              <a:gdLst/>
              <a:ahLst/>
              <a:cxnLst/>
              <a:rect l="l" t="t" r="r" b="b"/>
              <a:pathLst>
                <a:path w="299" h="98" extrusionOk="0">
                  <a:moveTo>
                    <a:pt x="249" y="1"/>
                  </a:moveTo>
                  <a:cubicBezTo>
                    <a:pt x="247" y="1"/>
                    <a:pt x="245" y="1"/>
                    <a:pt x="244" y="1"/>
                  </a:cubicBezTo>
                  <a:lnTo>
                    <a:pt x="43" y="31"/>
                  </a:lnTo>
                  <a:cubicBezTo>
                    <a:pt x="18" y="33"/>
                    <a:pt x="1" y="58"/>
                    <a:pt x="6" y="83"/>
                  </a:cubicBezTo>
                  <a:lnTo>
                    <a:pt x="8" y="98"/>
                  </a:lnTo>
                  <a:lnTo>
                    <a:pt x="298" y="51"/>
                  </a:lnTo>
                  <a:lnTo>
                    <a:pt x="296" y="41"/>
                  </a:lnTo>
                  <a:cubicBezTo>
                    <a:pt x="294" y="18"/>
                    <a:pt x="272" y="1"/>
                    <a:pt x="2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58"/>
            <p:cNvSpPr/>
            <p:nvPr/>
          </p:nvSpPr>
          <p:spPr>
            <a:xfrm flipH="1">
              <a:off x="7509330" y="2058747"/>
              <a:ext cx="349941" cy="391246"/>
            </a:xfrm>
            <a:custGeom>
              <a:avLst/>
              <a:gdLst/>
              <a:ahLst/>
              <a:cxnLst/>
              <a:rect l="l" t="t" r="r" b="b"/>
              <a:pathLst>
                <a:path w="1364" h="1525" extrusionOk="0">
                  <a:moveTo>
                    <a:pt x="725" y="0"/>
                  </a:moveTo>
                  <a:cubicBezTo>
                    <a:pt x="594" y="0"/>
                    <a:pt x="434" y="77"/>
                    <a:pt x="240" y="338"/>
                  </a:cubicBezTo>
                  <a:cubicBezTo>
                    <a:pt x="0" y="661"/>
                    <a:pt x="58" y="1525"/>
                    <a:pt x="333" y="1525"/>
                  </a:cubicBezTo>
                  <a:cubicBezTo>
                    <a:pt x="387" y="1525"/>
                    <a:pt x="450" y="1491"/>
                    <a:pt x="521" y="1413"/>
                  </a:cubicBezTo>
                  <a:cubicBezTo>
                    <a:pt x="949" y="940"/>
                    <a:pt x="1363" y="263"/>
                    <a:pt x="897" y="43"/>
                  </a:cubicBezTo>
                  <a:cubicBezTo>
                    <a:pt x="846" y="18"/>
                    <a:pt x="789" y="0"/>
                    <a:pt x="725" y="0"/>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58"/>
            <p:cNvSpPr/>
            <p:nvPr/>
          </p:nvSpPr>
          <p:spPr>
            <a:xfrm flipH="1">
              <a:off x="7676604" y="2325051"/>
              <a:ext cx="77736" cy="103392"/>
            </a:xfrm>
            <a:custGeom>
              <a:avLst/>
              <a:gdLst/>
              <a:ahLst/>
              <a:cxnLst/>
              <a:rect l="l" t="t" r="r" b="b"/>
              <a:pathLst>
                <a:path w="303" h="403" extrusionOk="0">
                  <a:moveTo>
                    <a:pt x="119" y="1"/>
                  </a:moveTo>
                  <a:cubicBezTo>
                    <a:pt x="112" y="1"/>
                    <a:pt x="106" y="2"/>
                    <a:pt x="99" y="3"/>
                  </a:cubicBezTo>
                  <a:cubicBezTo>
                    <a:pt x="30" y="23"/>
                    <a:pt x="0" y="125"/>
                    <a:pt x="27" y="236"/>
                  </a:cubicBezTo>
                  <a:cubicBezTo>
                    <a:pt x="54" y="335"/>
                    <a:pt x="121" y="403"/>
                    <a:pt x="183" y="403"/>
                  </a:cubicBezTo>
                  <a:cubicBezTo>
                    <a:pt x="190" y="403"/>
                    <a:pt x="197" y="402"/>
                    <a:pt x="203" y="400"/>
                  </a:cubicBezTo>
                  <a:cubicBezTo>
                    <a:pt x="273" y="383"/>
                    <a:pt x="302" y="279"/>
                    <a:pt x="273" y="170"/>
                  </a:cubicBezTo>
                  <a:cubicBezTo>
                    <a:pt x="248" y="71"/>
                    <a:pt x="181" y="1"/>
                    <a:pt x="119"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58"/>
            <p:cNvSpPr/>
            <p:nvPr/>
          </p:nvSpPr>
          <p:spPr>
            <a:xfrm flipH="1">
              <a:off x="7691997" y="2353529"/>
              <a:ext cx="44641" cy="58238"/>
            </a:xfrm>
            <a:custGeom>
              <a:avLst/>
              <a:gdLst/>
              <a:ahLst/>
              <a:cxnLst/>
              <a:rect l="l" t="t" r="r" b="b"/>
              <a:pathLst>
                <a:path w="174" h="227" extrusionOk="0">
                  <a:moveTo>
                    <a:pt x="70" y="0"/>
                  </a:moveTo>
                  <a:cubicBezTo>
                    <a:pt x="66" y="0"/>
                    <a:pt x="62" y="1"/>
                    <a:pt x="57" y="2"/>
                  </a:cubicBezTo>
                  <a:cubicBezTo>
                    <a:pt x="18" y="11"/>
                    <a:pt x="0" y="71"/>
                    <a:pt x="18" y="133"/>
                  </a:cubicBezTo>
                  <a:cubicBezTo>
                    <a:pt x="33" y="189"/>
                    <a:pt x="71" y="226"/>
                    <a:pt x="105" y="226"/>
                  </a:cubicBezTo>
                  <a:cubicBezTo>
                    <a:pt x="109" y="226"/>
                    <a:pt x="113" y="226"/>
                    <a:pt x="117" y="225"/>
                  </a:cubicBezTo>
                  <a:cubicBezTo>
                    <a:pt x="157" y="215"/>
                    <a:pt x="174" y="155"/>
                    <a:pt x="157" y="93"/>
                  </a:cubicBezTo>
                  <a:cubicBezTo>
                    <a:pt x="143" y="38"/>
                    <a:pt x="106" y="0"/>
                    <a:pt x="7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58"/>
            <p:cNvSpPr/>
            <p:nvPr/>
          </p:nvSpPr>
          <p:spPr>
            <a:xfrm flipH="1">
              <a:off x="7696358" y="2382776"/>
              <a:ext cx="26938" cy="35661"/>
            </a:xfrm>
            <a:custGeom>
              <a:avLst/>
              <a:gdLst/>
              <a:ahLst/>
              <a:cxnLst/>
              <a:rect l="l" t="t" r="r" b="b"/>
              <a:pathLst>
                <a:path w="105" h="139" extrusionOk="0">
                  <a:moveTo>
                    <a:pt x="41" y="1"/>
                  </a:moveTo>
                  <a:cubicBezTo>
                    <a:pt x="39" y="1"/>
                    <a:pt x="37" y="1"/>
                    <a:pt x="35" y="2"/>
                  </a:cubicBezTo>
                  <a:cubicBezTo>
                    <a:pt x="10" y="9"/>
                    <a:pt x="0" y="44"/>
                    <a:pt x="10" y="81"/>
                  </a:cubicBezTo>
                  <a:cubicBezTo>
                    <a:pt x="19" y="115"/>
                    <a:pt x="41" y="139"/>
                    <a:pt x="64" y="139"/>
                  </a:cubicBezTo>
                  <a:cubicBezTo>
                    <a:pt x="66" y="139"/>
                    <a:pt x="68" y="138"/>
                    <a:pt x="70" y="138"/>
                  </a:cubicBezTo>
                  <a:cubicBezTo>
                    <a:pt x="95" y="130"/>
                    <a:pt x="105" y="96"/>
                    <a:pt x="95" y="59"/>
                  </a:cubicBezTo>
                  <a:cubicBezTo>
                    <a:pt x="86" y="25"/>
                    <a:pt x="62" y="1"/>
                    <a:pt x="41"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58"/>
            <p:cNvSpPr/>
            <p:nvPr/>
          </p:nvSpPr>
          <p:spPr>
            <a:xfrm flipH="1">
              <a:off x="7603485" y="2308632"/>
              <a:ext cx="36431" cy="56442"/>
            </a:xfrm>
            <a:custGeom>
              <a:avLst/>
              <a:gdLst/>
              <a:ahLst/>
              <a:cxnLst/>
              <a:rect l="l" t="t" r="r" b="b"/>
              <a:pathLst>
                <a:path w="142" h="220" extrusionOk="0">
                  <a:moveTo>
                    <a:pt x="71" y="0"/>
                  </a:moveTo>
                  <a:cubicBezTo>
                    <a:pt x="36" y="0"/>
                    <a:pt x="5" y="43"/>
                    <a:pt x="3" y="102"/>
                  </a:cubicBezTo>
                  <a:cubicBezTo>
                    <a:pt x="0" y="162"/>
                    <a:pt x="27" y="216"/>
                    <a:pt x="65" y="219"/>
                  </a:cubicBezTo>
                  <a:cubicBezTo>
                    <a:pt x="67" y="219"/>
                    <a:pt x="68" y="219"/>
                    <a:pt x="70" y="219"/>
                  </a:cubicBezTo>
                  <a:cubicBezTo>
                    <a:pt x="105" y="219"/>
                    <a:pt x="134" y="176"/>
                    <a:pt x="139" y="117"/>
                  </a:cubicBezTo>
                  <a:cubicBezTo>
                    <a:pt x="141" y="55"/>
                    <a:pt x="114" y="3"/>
                    <a:pt x="77" y="1"/>
                  </a:cubicBezTo>
                  <a:cubicBezTo>
                    <a:pt x="75" y="0"/>
                    <a:pt x="73" y="0"/>
                    <a:pt x="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58"/>
            <p:cNvSpPr/>
            <p:nvPr/>
          </p:nvSpPr>
          <p:spPr>
            <a:xfrm flipH="1">
              <a:off x="7518309" y="2317354"/>
              <a:ext cx="31300" cy="54646"/>
            </a:xfrm>
            <a:custGeom>
              <a:avLst/>
              <a:gdLst/>
              <a:ahLst/>
              <a:cxnLst/>
              <a:rect l="l" t="t" r="r" b="b"/>
              <a:pathLst>
                <a:path w="122" h="213" extrusionOk="0">
                  <a:moveTo>
                    <a:pt x="60" y="0"/>
                  </a:moveTo>
                  <a:cubicBezTo>
                    <a:pt x="30" y="0"/>
                    <a:pt x="5" y="41"/>
                    <a:pt x="3" y="95"/>
                  </a:cubicBezTo>
                  <a:cubicBezTo>
                    <a:pt x="0" y="155"/>
                    <a:pt x="20" y="207"/>
                    <a:pt x="52" y="212"/>
                  </a:cubicBezTo>
                  <a:cubicBezTo>
                    <a:pt x="54" y="212"/>
                    <a:pt x="56" y="212"/>
                    <a:pt x="57" y="212"/>
                  </a:cubicBezTo>
                  <a:cubicBezTo>
                    <a:pt x="87" y="212"/>
                    <a:pt x="112" y="172"/>
                    <a:pt x="117" y="118"/>
                  </a:cubicBezTo>
                  <a:cubicBezTo>
                    <a:pt x="122" y="58"/>
                    <a:pt x="99" y="6"/>
                    <a:pt x="67" y="1"/>
                  </a:cubicBezTo>
                  <a:cubicBezTo>
                    <a:pt x="65" y="1"/>
                    <a:pt x="62" y="0"/>
                    <a:pt x="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58"/>
            <p:cNvSpPr/>
            <p:nvPr/>
          </p:nvSpPr>
          <p:spPr>
            <a:xfrm flipH="1">
              <a:off x="7535242" y="2344806"/>
              <a:ext cx="54390" cy="71322"/>
            </a:xfrm>
            <a:custGeom>
              <a:avLst/>
              <a:gdLst/>
              <a:ahLst/>
              <a:cxnLst/>
              <a:rect l="l" t="t" r="r" b="b"/>
              <a:pathLst>
                <a:path w="212" h="278" extrusionOk="0">
                  <a:moveTo>
                    <a:pt x="62" y="1"/>
                  </a:moveTo>
                  <a:cubicBezTo>
                    <a:pt x="62" y="1"/>
                    <a:pt x="55" y="13"/>
                    <a:pt x="47" y="31"/>
                  </a:cubicBezTo>
                  <a:cubicBezTo>
                    <a:pt x="90" y="114"/>
                    <a:pt x="139" y="251"/>
                    <a:pt x="36" y="251"/>
                  </a:cubicBezTo>
                  <a:cubicBezTo>
                    <a:pt x="25" y="251"/>
                    <a:pt x="14" y="249"/>
                    <a:pt x="0" y="246"/>
                  </a:cubicBezTo>
                  <a:lnTo>
                    <a:pt x="0" y="246"/>
                  </a:lnTo>
                  <a:cubicBezTo>
                    <a:pt x="0" y="251"/>
                    <a:pt x="0" y="256"/>
                    <a:pt x="2" y="259"/>
                  </a:cubicBezTo>
                  <a:cubicBezTo>
                    <a:pt x="36" y="272"/>
                    <a:pt x="63" y="277"/>
                    <a:pt x="83" y="277"/>
                  </a:cubicBezTo>
                  <a:cubicBezTo>
                    <a:pt x="212" y="277"/>
                    <a:pt x="96" y="52"/>
                    <a:pt x="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58"/>
            <p:cNvSpPr/>
            <p:nvPr/>
          </p:nvSpPr>
          <p:spPr>
            <a:xfrm flipH="1">
              <a:off x="7492910" y="2263221"/>
              <a:ext cx="57212" cy="35405"/>
            </a:xfrm>
            <a:custGeom>
              <a:avLst/>
              <a:gdLst/>
              <a:ahLst/>
              <a:cxnLst/>
              <a:rect l="l" t="t" r="r" b="b"/>
              <a:pathLst>
                <a:path w="223" h="138" extrusionOk="0">
                  <a:moveTo>
                    <a:pt x="26" y="1"/>
                  </a:moveTo>
                  <a:cubicBezTo>
                    <a:pt x="13" y="1"/>
                    <a:pt x="0" y="11"/>
                    <a:pt x="2" y="26"/>
                  </a:cubicBezTo>
                  <a:lnTo>
                    <a:pt x="2" y="34"/>
                  </a:lnTo>
                  <a:lnTo>
                    <a:pt x="220" y="138"/>
                  </a:lnTo>
                  <a:lnTo>
                    <a:pt x="220" y="130"/>
                  </a:lnTo>
                  <a:cubicBezTo>
                    <a:pt x="223" y="108"/>
                    <a:pt x="210" y="86"/>
                    <a:pt x="191" y="76"/>
                  </a:cubicBezTo>
                  <a:lnTo>
                    <a:pt x="39" y="4"/>
                  </a:lnTo>
                  <a:cubicBezTo>
                    <a:pt x="35" y="2"/>
                    <a:pt x="31" y="1"/>
                    <a:pt x="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58"/>
            <p:cNvSpPr/>
            <p:nvPr/>
          </p:nvSpPr>
          <p:spPr>
            <a:xfrm flipH="1">
              <a:off x="7715343" y="2410997"/>
              <a:ext cx="51311" cy="143927"/>
            </a:xfrm>
            <a:custGeom>
              <a:avLst/>
              <a:gdLst/>
              <a:ahLst/>
              <a:cxnLst/>
              <a:rect l="l" t="t" r="r" b="b"/>
              <a:pathLst>
                <a:path w="200" h="561" extrusionOk="0">
                  <a:moveTo>
                    <a:pt x="199" y="1"/>
                  </a:moveTo>
                  <a:cubicBezTo>
                    <a:pt x="1" y="187"/>
                    <a:pt x="199" y="561"/>
                    <a:pt x="199" y="561"/>
                  </a:cubicBezTo>
                  <a:lnTo>
                    <a:pt x="199" y="1"/>
                  </a:ln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58"/>
            <p:cNvSpPr/>
            <p:nvPr/>
          </p:nvSpPr>
          <p:spPr>
            <a:xfrm flipH="1">
              <a:off x="7664546" y="2410997"/>
              <a:ext cx="51824" cy="143927"/>
            </a:xfrm>
            <a:custGeom>
              <a:avLst/>
              <a:gdLst/>
              <a:ahLst/>
              <a:cxnLst/>
              <a:rect l="l" t="t" r="r" b="b"/>
              <a:pathLst>
                <a:path w="202" h="561" extrusionOk="0">
                  <a:moveTo>
                    <a:pt x="1" y="1"/>
                  </a:moveTo>
                  <a:lnTo>
                    <a:pt x="1" y="561"/>
                  </a:lnTo>
                  <a:cubicBezTo>
                    <a:pt x="1" y="561"/>
                    <a:pt x="202" y="187"/>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58"/>
            <p:cNvSpPr/>
            <p:nvPr/>
          </p:nvSpPr>
          <p:spPr>
            <a:xfrm flipH="1">
              <a:off x="7703285" y="2398426"/>
              <a:ext cx="28221" cy="23603"/>
            </a:xfrm>
            <a:custGeom>
              <a:avLst/>
              <a:gdLst/>
              <a:ahLst/>
              <a:cxnLst/>
              <a:rect l="l" t="t" r="r" b="b"/>
              <a:pathLst>
                <a:path w="110" h="92" extrusionOk="0">
                  <a:moveTo>
                    <a:pt x="62" y="0"/>
                  </a:moveTo>
                  <a:cubicBezTo>
                    <a:pt x="23" y="0"/>
                    <a:pt x="0" y="50"/>
                    <a:pt x="30" y="79"/>
                  </a:cubicBezTo>
                  <a:cubicBezTo>
                    <a:pt x="39" y="88"/>
                    <a:pt x="51" y="92"/>
                    <a:pt x="62" y="92"/>
                  </a:cubicBezTo>
                  <a:cubicBezTo>
                    <a:pt x="86" y="92"/>
                    <a:pt x="109" y="74"/>
                    <a:pt x="109" y="45"/>
                  </a:cubicBezTo>
                  <a:cubicBezTo>
                    <a:pt x="109" y="20"/>
                    <a:pt x="87" y="0"/>
                    <a:pt x="62" y="0"/>
                  </a:cubicBezTo>
                  <a:close/>
                </a:path>
              </a:pathLst>
            </a:custGeom>
            <a:solidFill>
              <a:srgbClr val="6381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58"/>
            <p:cNvSpPr/>
            <p:nvPr/>
          </p:nvSpPr>
          <p:spPr>
            <a:xfrm flipH="1">
              <a:off x="7473669" y="2171888"/>
              <a:ext cx="710657" cy="66961"/>
            </a:xfrm>
            <a:custGeom>
              <a:avLst/>
              <a:gdLst/>
              <a:ahLst/>
              <a:cxnLst/>
              <a:rect l="l" t="t" r="r" b="b"/>
              <a:pathLst>
                <a:path w="2770" h="261" extrusionOk="0">
                  <a:moveTo>
                    <a:pt x="124" y="1"/>
                  </a:moveTo>
                  <a:cubicBezTo>
                    <a:pt x="114" y="1"/>
                    <a:pt x="92" y="50"/>
                    <a:pt x="75" y="85"/>
                  </a:cubicBezTo>
                  <a:lnTo>
                    <a:pt x="35" y="179"/>
                  </a:lnTo>
                  <a:cubicBezTo>
                    <a:pt x="30" y="189"/>
                    <a:pt x="0" y="261"/>
                    <a:pt x="10" y="261"/>
                  </a:cubicBezTo>
                  <a:lnTo>
                    <a:pt x="2769" y="261"/>
                  </a:lnTo>
                  <a:lnTo>
                    <a:pt x="2754" y="38"/>
                  </a:lnTo>
                  <a:lnTo>
                    <a:pt x="12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58"/>
            <p:cNvSpPr/>
            <p:nvPr/>
          </p:nvSpPr>
          <p:spPr>
            <a:xfrm flipH="1">
              <a:off x="7473669" y="2177532"/>
              <a:ext cx="367900" cy="62086"/>
            </a:xfrm>
            <a:custGeom>
              <a:avLst/>
              <a:gdLst/>
              <a:ahLst/>
              <a:cxnLst/>
              <a:rect l="l" t="t" r="r" b="b"/>
              <a:pathLst>
                <a:path w="1434" h="242" extrusionOk="0">
                  <a:moveTo>
                    <a:pt x="0" y="1"/>
                  </a:moveTo>
                  <a:lnTo>
                    <a:pt x="35" y="241"/>
                  </a:lnTo>
                  <a:lnTo>
                    <a:pt x="1433" y="241"/>
                  </a:lnTo>
                  <a:lnTo>
                    <a:pt x="1418" y="16"/>
                  </a:lnTo>
                  <a:lnTo>
                    <a:pt x="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58"/>
            <p:cNvSpPr/>
            <p:nvPr/>
          </p:nvSpPr>
          <p:spPr>
            <a:xfrm flipH="1">
              <a:off x="7565259" y="3235308"/>
              <a:ext cx="34122" cy="183437"/>
            </a:xfrm>
            <a:custGeom>
              <a:avLst/>
              <a:gdLst/>
              <a:ahLst/>
              <a:cxnLst/>
              <a:rect l="l" t="t" r="r" b="b"/>
              <a:pathLst>
                <a:path w="133" h="715" extrusionOk="0">
                  <a:moveTo>
                    <a:pt x="45" y="0"/>
                  </a:moveTo>
                  <a:lnTo>
                    <a:pt x="1" y="20"/>
                  </a:lnTo>
                  <a:lnTo>
                    <a:pt x="3" y="625"/>
                  </a:lnTo>
                  <a:lnTo>
                    <a:pt x="38" y="714"/>
                  </a:lnTo>
                  <a:cubicBezTo>
                    <a:pt x="132" y="426"/>
                    <a:pt x="45" y="0"/>
                    <a:pt x="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58"/>
            <p:cNvSpPr/>
            <p:nvPr/>
          </p:nvSpPr>
          <p:spPr>
            <a:xfrm flipH="1">
              <a:off x="7667624" y="3246597"/>
              <a:ext cx="44897" cy="246549"/>
            </a:xfrm>
            <a:custGeom>
              <a:avLst/>
              <a:gdLst/>
              <a:ahLst/>
              <a:cxnLst/>
              <a:rect l="l" t="t" r="r" b="b"/>
              <a:pathLst>
                <a:path w="175" h="961" extrusionOk="0">
                  <a:moveTo>
                    <a:pt x="1" y="1"/>
                  </a:moveTo>
                  <a:lnTo>
                    <a:pt x="75" y="945"/>
                  </a:lnTo>
                  <a:lnTo>
                    <a:pt x="147" y="960"/>
                  </a:lnTo>
                  <a:cubicBezTo>
                    <a:pt x="174" y="692"/>
                    <a:pt x="144" y="8"/>
                    <a:pt x="144" y="8"/>
                  </a:cubicBezTo>
                  <a:lnTo>
                    <a:pt x="1" y="1"/>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58"/>
            <p:cNvSpPr/>
            <p:nvPr/>
          </p:nvSpPr>
          <p:spPr>
            <a:xfrm flipH="1">
              <a:off x="7588862" y="3231460"/>
              <a:ext cx="79019" cy="251937"/>
            </a:xfrm>
            <a:custGeom>
              <a:avLst/>
              <a:gdLst/>
              <a:ahLst/>
              <a:cxnLst/>
              <a:rect l="l" t="t" r="r" b="b"/>
              <a:pathLst>
                <a:path w="308" h="982" extrusionOk="0">
                  <a:moveTo>
                    <a:pt x="307" y="0"/>
                  </a:moveTo>
                  <a:lnTo>
                    <a:pt x="181" y="18"/>
                  </a:lnTo>
                  <a:cubicBezTo>
                    <a:pt x="109" y="238"/>
                    <a:pt x="0" y="962"/>
                    <a:pt x="0" y="962"/>
                  </a:cubicBezTo>
                  <a:lnTo>
                    <a:pt x="92" y="982"/>
                  </a:lnTo>
                  <a:cubicBezTo>
                    <a:pt x="134" y="563"/>
                    <a:pt x="307" y="0"/>
                    <a:pt x="307"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58"/>
            <p:cNvSpPr/>
            <p:nvPr/>
          </p:nvSpPr>
          <p:spPr>
            <a:xfrm flipH="1">
              <a:off x="7633502" y="3236591"/>
              <a:ext cx="136231" cy="217559"/>
            </a:xfrm>
            <a:custGeom>
              <a:avLst/>
              <a:gdLst/>
              <a:ahLst/>
              <a:cxnLst/>
              <a:rect l="l" t="t" r="r" b="b"/>
              <a:pathLst>
                <a:path w="531" h="848" extrusionOk="0">
                  <a:moveTo>
                    <a:pt x="531" y="0"/>
                  </a:moveTo>
                  <a:lnTo>
                    <a:pt x="402" y="5"/>
                  </a:lnTo>
                  <a:cubicBezTo>
                    <a:pt x="417" y="516"/>
                    <a:pt x="1" y="751"/>
                    <a:pt x="1" y="751"/>
                  </a:cubicBezTo>
                  <a:lnTo>
                    <a:pt x="48" y="848"/>
                  </a:lnTo>
                  <a:cubicBezTo>
                    <a:pt x="330" y="654"/>
                    <a:pt x="509" y="342"/>
                    <a:pt x="5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58"/>
            <p:cNvSpPr/>
            <p:nvPr/>
          </p:nvSpPr>
          <p:spPr>
            <a:xfrm flipH="1">
              <a:off x="7588349" y="3228894"/>
              <a:ext cx="64908" cy="228591"/>
            </a:xfrm>
            <a:custGeom>
              <a:avLst/>
              <a:gdLst/>
              <a:ahLst/>
              <a:cxnLst/>
              <a:rect l="l" t="t" r="r" b="b"/>
              <a:pathLst>
                <a:path w="253" h="891" extrusionOk="0">
                  <a:moveTo>
                    <a:pt x="253" y="0"/>
                  </a:moveTo>
                  <a:lnTo>
                    <a:pt x="134" y="30"/>
                  </a:lnTo>
                  <a:cubicBezTo>
                    <a:pt x="0" y="561"/>
                    <a:pt x="25" y="890"/>
                    <a:pt x="25" y="890"/>
                  </a:cubicBezTo>
                  <a:lnTo>
                    <a:pt x="122" y="865"/>
                  </a:lnTo>
                  <a:cubicBezTo>
                    <a:pt x="102" y="422"/>
                    <a:pt x="253" y="0"/>
                    <a:pt x="2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58"/>
            <p:cNvSpPr/>
            <p:nvPr/>
          </p:nvSpPr>
          <p:spPr>
            <a:xfrm flipH="1">
              <a:off x="7597841" y="3236591"/>
              <a:ext cx="100056" cy="207553"/>
            </a:xfrm>
            <a:custGeom>
              <a:avLst/>
              <a:gdLst/>
              <a:ahLst/>
              <a:cxnLst/>
              <a:rect l="l" t="t" r="r" b="b"/>
              <a:pathLst>
                <a:path w="390" h="809" extrusionOk="0">
                  <a:moveTo>
                    <a:pt x="348" y="0"/>
                  </a:moveTo>
                  <a:lnTo>
                    <a:pt x="239" y="12"/>
                  </a:lnTo>
                  <a:cubicBezTo>
                    <a:pt x="273" y="496"/>
                    <a:pt x="1" y="746"/>
                    <a:pt x="1" y="746"/>
                  </a:cubicBezTo>
                  <a:lnTo>
                    <a:pt x="85" y="808"/>
                  </a:lnTo>
                  <a:cubicBezTo>
                    <a:pt x="390" y="372"/>
                    <a:pt x="348" y="0"/>
                    <a:pt x="34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58"/>
            <p:cNvSpPr/>
            <p:nvPr/>
          </p:nvSpPr>
          <p:spPr>
            <a:xfrm flipH="1">
              <a:off x="7647356" y="3235308"/>
              <a:ext cx="93643" cy="257838"/>
            </a:xfrm>
            <a:custGeom>
              <a:avLst/>
              <a:gdLst/>
              <a:ahLst/>
              <a:cxnLst/>
              <a:rect l="l" t="t" r="r" b="b"/>
              <a:pathLst>
                <a:path w="365" h="1005" extrusionOk="0">
                  <a:moveTo>
                    <a:pt x="258" y="0"/>
                  </a:moveTo>
                  <a:cubicBezTo>
                    <a:pt x="67" y="431"/>
                    <a:pt x="0" y="984"/>
                    <a:pt x="0" y="984"/>
                  </a:cubicBezTo>
                  <a:lnTo>
                    <a:pt x="94" y="1004"/>
                  </a:lnTo>
                  <a:cubicBezTo>
                    <a:pt x="97" y="593"/>
                    <a:pt x="364" y="5"/>
                    <a:pt x="364" y="5"/>
                  </a:cubicBezTo>
                  <a:lnTo>
                    <a:pt x="258" y="0"/>
                  </a:ln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58"/>
            <p:cNvSpPr/>
            <p:nvPr/>
          </p:nvSpPr>
          <p:spPr>
            <a:xfrm flipH="1">
              <a:off x="7709699" y="3249932"/>
              <a:ext cx="72862" cy="277336"/>
            </a:xfrm>
            <a:custGeom>
              <a:avLst/>
              <a:gdLst/>
              <a:ahLst/>
              <a:cxnLst/>
              <a:rect l="l" t="t" r="r" b="b"/>
              <a:pathLst>
                <a:path w="284" h="1081" extrusionOk="0">
                  <a:moveTo>
                    <a:pt x="194" y="0"/>
                  </a:moveTo>
                  <a:lnTo>
                    <a:pt x="1" y="1081"/>
                  </a:lnTo>
                  <a:lnTo>
                    <a:pt x="98" y="1073"/>
                  </a:lnTo>
                  <a:lnTo>
                    <a:pt x="284" y="22"/>
                  </a:lnTo>
                  <a:lnTo>
                    <a:pt x="194" y="0"/>
                  </a:ln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58"/>
            <p:cNvSpPr/>
            <p:nvPr/>
          </p:nvSpPr>
          <p:spPr>
            <a:xfrm flipH="1">
              <a:off x="7735098" y="3243518"/>
              <a:ext cx="69013" cy="265278"/>
            </a:xfrm>
            <a:custGeom>
              <a:avLst/>
              <a:gdLst/>
              <a:ahLst/>
              <a:cxnLst/>
              <a:rect l="l" t="t" r="r" b="b"/>
              <a:pathLst>
                <a:path w="269" h="1034" extrusionOk="0">
                  <a:moveTo>
                    <a:pt x="169" y="0"/>
                  </a:moveTo>
                  <a:lnTo>
                    <a:pt x="1" y="1014"/>
                  </a:lnTo>
                  <a:lnTo>
                    <a:pt x="90" y="1034"/>
                  </a:lnTo>
                  <a:lnTo>
                    <a:pt x="268" y="15"/>
                  </a:lnTo>
                  <a:lnTo>
                    <a:pt x="16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58"/>
            <p:cNvSpPr/>
            <p:nvPr/>
          </p:nvSpPr>
          <p:spPr>
            <a:xfrm flipH="1">
              <a:off x="7801802" y="3210422"/>
              <a:ext cx="107753" cy="229873"/>
            </a:xfrm>
            <a:custGeom>
              <a:avLst/>
              <a:gdLst/>
              <a:ahLst/>
              <a:cxnLst/>
              <a:rect l="l" t="t" r="r" b="b"/>
              <a:pathLst>
                <a:path w="420" h="896" extrusionOk="0">
                  <a:moveTo>
                    <a:pt x="283" y="0"/>
                  </a:moveTo>
                  <a:cubicBezTo>
                    <a:pt x="283" y="0"/>
                    <a:pt x="52" y="620"/>
                    <a:pt x="0" y="880"/>
                  </a:cubicBezTo>
                  <a:lnTo>
                    <a:pt x="72" y="895"/>
                  </a:lnTo>
                  <a:lnTo>
                    <a:pt x="419" y="50"/>
                  </a:lnTo>
                  <a:lnTo>
                    <a:pt x="283" y="0"/>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58"/>
            <p:cNvSpPr/>
            <p:nvPr/>
          </p:nvSpPr>
          <p:spPr>
            <a:xfrm flipH="1">
              <a:off x="7887235" y="3146284"/>
              <a:ext cx="52337" cy="263482"/>
            </a:xfrm>
            <a:custGeom>
              <a:avLst/>
              <a:gdLst/>
              <a:ahLst/>
              <a:cxnLst/>
              <a:rect l="l" t="t" r="r" b="b"/>
              <a:pathLst>
                <a:path w="204" h="1027" extrusionOk="0">
                  <a:moveTo>
                    <a:pt x="90" y="0"/>
                  </a:moveTo>
                  <a:cubicBezTo>
                    <a:pt x="90" y="0"/>
                    <a:pt x="87" y="597"/>
                    <a:pt x="1" y="1006"/>
                  </a:cubicBezTo>
                  <a:lnTo>
                    <a:pt x="92" y="1026"/>
                  </a:lnTo>
                  <a:cubicBezTo>
                    <a:pt x="92" y="1026"/>
                    <a:pt x="204" y="303"/>
                    <a:pt x="201" y="67"/>
                  </a:cubicBezTo>
                  <a:lnTo>
                    <a:pt x="90" y="0"/>
                  </a:ln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58"/>
            <p:cNvSpPr/>
            <p:nvPr/>
          </p:nvSpPr>
          <p:spPr>
            <a:xfrm flipH="1">
              <a:off x="7801802" y="3188102"/>
              <a:ext cx="109806" cy="253989"/>
            </a:xfrm>
            <a:custGeom>
              <a:avLst/>
              <a:gdLst/>
              <a:ahLst/>
              <a:cxnLst/>
              <a:rect l="l" t="t" r="r" b="b"/>
              <a:pathLst>
                <a:path w="428" h="990" extrusionOk="0">
                  <a:moveTo>
                    <a:pt x="149" y="1"/>
                  </a:moveTo>
                  <a:lnTo>
                    <a:pt x="149" y="1"/>
                  </a:lnTo>
                  <a:cubicBezTo>
                    <a:pt x="149" y="1"/>
                    <a:pt x="1" y="489"/>
                    <a:pt x="355" y="990"/>
                  </a:cubicBezTo>
                  <a:lnTo>
                    <a:pt x="427" y="918"/>
                  </a:lnTo>
                  <a:cubicBezTo>
                    <a:pt x="427" y="918"/>
                    <a:pt x="105" y="531"/>
                    <a:pt x="268" y="55"/>
                  </a:cubicBezTo>
                  <a:lnTo>
                    <a:pt x="149" y="1"/>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58"/>
            <p:cNvSpPr/>
            <p:nvPr/>
          </p:nvSpPr>
          <p:spPr>
            <a:xfrm flipH="1">
              <a:off x="7916483" y="3137817"/>
              <a:ext cx="79019" cy="203192"/>
            </a:xfrm>
            <a:custGeom>
              <a:avLst/>
              <a:gdLst/>
              <a:ahLst/>
              <a:cxnLst/>
              <a:rect l="l" t="t" r="r" b="b"/>
              <a:pathLst>
                <a:path w="308" h="792" extrusionOk="0">
                  <a:moveTo>
                    <a:pt x="266" y="1"/>
                  </a:moveTo>
                  <a:cubicBezTo>
                    <a:pt x="122" y="244"/>
                    <a:pt x="30" y="511"/>
                    <a:pt x="1" y="792"/>
                  </a:cubicBezTo>
                  <a:lnTo>
                    <a:pt x="82" y="787"/>
                  </a:lnTo>
                  <a:cubicBezTo>
                    <a:pt x="82" y="787"/>
                    <a:pt x="77" y="400"/>
                    <a:pt x="308" y="85"/>
                  </a:cubicBezTo>
                  <a:lnTo>
                    <a:pt x="26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58"/>
            <p:cNvSpPr/>
            <p:nvPr/>
          </p:nvSpPr>
          <p:spPr>
            <a:xfrm flipH="1">
              <a:off x="7901859" y="3138587"/>
              <a:ext cx="60547" cy="237313"/>
            </a:xfrm>
            <a:custGeom>
              <a:avLst/>
              <a:gdLst/>
              <a:ahLst/>
              <a:cxnLst/>
              <a:rect l="l" t="t" r="r" b="b"/>
              <a:pathLst>
                <a:path w="236" h="925" extrusionOk="0">
                  <a:moveTo>
                    <a:pt x="132" y="0"/>
                  </a:moveTo>
                  <a:cubicBezTo>
                    <a:pt x="132" y="0"/>
                    <a:pt x="149" y="456"/>
                    <a:pt x="0" y="868"/>
                  </a:cubicBezTo>
                  <a:lnTo>
                    <a:pt x="82" y="925"/>
                  </a:lnTo>
                  <a:cubicBezTo>
                    <a:pt x="82" y="925"/>
                    <a:pt x="204" y="618"/>
                    <a:pt x="236" y="67"/>
                  </a:cubicBezTo>
                  <a:lnTo>
                    <a:pt x="1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58"/>
            <p:cNvSpPr/>
            <p:nvPr/>
          </p:nvSpPr>
          <p:spPr>
            <a:xfrm flipH="1">
              <a:off x="7865428" y="3174761"/>
              <a:ext cx="65935" cy="221664"/>
            </a:xfrm>
            <a:custGeom>
              <a:avLst/>
              <a:gdLst/>
              <a:ahLst/>
              <a:cxnLst/>
              <a:rect l="l" t="t" r="r" b="b"/>
              <a:pathLst>
                <a:path w="257" h="864" extrusionOk="0">
                  <a:moveTo>
                    <a:pt x="150" y="1"/>
                  </a:moveTo>
                  <a:lnTo>
                    <a:pt x="150" y="1"/>
                  </a:lnTo>
                  <a:cubicBezTo>
                    <a:pt x="150" y="1"/>
                    <a:pt x="1" y="333"/>
                    <a:pt x="157" y="863"/>
                  </a:cubicBezTo>
                  <a:lnTo>
                    <a:pt x="256" y="841"/>
                  </a:lnTo>
                  <a:cubicBezTo>
                    <a:pt x="256" y="841"/>
                    <a:pt x="70" y="496"/>
                    <a:pt x="246" y="55"/>
                  </a:cubicBezTo>
                  <a:lnTo>
                    <a:pt x="15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58"/>
            <p:cNvSpPr/>
            <p:nvPr/>
          </p:nvSpPr>
          <p:spPr>
            <a:xfrm flipH="1">
              <a:off x="7819761" y="3192720"/>
              <a:ext cx="50541" cy="275540"/>
            </a:xfrm>
            <a:custGeom>
              <a:avLst/>
              <a:gdLst/>
              <a:ahLst/>
              <a:cxnLst/>
              <a:rect l="l" t="t" r="r" b="b"/>
              <a:pathLst>
                <a:path w="197" h="1074" extrusionOk="0">
                  <a:moveTo>
                    <a:pt x="43" y="0"/>
                  </a:moveTo>
                  <a:lnTo>
                    <a:pt x="43" y="0"/>
                  </a:lnTo>
                  <a:cubicBezTo>
                    <a:pt x="43" y="0"/>
                    <a:pt x="120" y="667"/>
                    <a:pt x="1" y="1054"/>
                  </a:cubicBezTo>
                  <a:lnTo>
                    <a:pt x="95" y="1073"/>
                  </a:lnTo>
                  <a:cubicBezTo>
                    <a:pt x="95" y="1073"/>
                    <a:pt x="197" y="526"/>
                    <a:pt x="145" y="45"/>
                  </a:cubicBezTo>
                  <a:lnTo>
                    <a:pt x="43" y="0"/>
                  </a:ln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58"/>
            <p:cNvSpPr/>
            <p:nvPr/>
          </p:nvSpPr>
          <p:spPr>
            <a:xfrm flipH="1">
              <a:off x="7785383" y="3222480"/>
              <a:ext cx="44127" cy="283237"/>
            </a:xfrm>
            <a:custGeom>
              <a:avLst/>
              <a:gdLst/>
              <a:ahLst/>
              <a:cxnLst/>
              <a:rect l="l" t="t" r="r" b="b"/>
              <a:pathLst>
                <a:path w="172" h="1104" extrusionOk="0">
                  <a:moveTo>
                    <a:pt x="77" y="1"/>
                  </a:moveTo>
                  <a:lnTo>
                    <a:pt x="1" y="1064"/>
                  </a:lnTo>
                  <a:lnTo>
                    <a:pt x="92" y="1104"/>
                  </a:lnTo>
                  <a:lnTo>
                    <a:pt x="172" y="33"/>
                  </a:lnTo>
                  <a:lnTo>
                    <a:pt x="77" y="1"/>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58"/>
            <p:cNvSpPr/>
            <p:nvPr/>
          </p:nvSpPr>
          <p:spPr>
            <a:xfrm flipH="1">
              <a:off x="7761267" y="3235308"/>
              <a:ext cx="65165" cy="264765"/>
            </a:xfrm>
            <a:custGeom>
              <a:avLst/>
              <a:gdLst/>
              <a:ahLst/>
              <a:cxnLst/>
              <a:rect l="l" t="t" r="r" b="b"/>
              <a:pathLst>
                <a:path w="254" h="1032" extrusionOk="0">
                  <a:moveTo>
                    <a:pt x="157" y="0"/>
                  </a:moveTo>
                  <a:lnTo>
                    <a:pt x="1" y="1011"/>
                  </a:lnTo>
                  <a:lnTo>
                    <a:pt x="90" y="1031"/>
                  </a:lnTo>
                  <a:lnTo>
                    <a:pt x="254" y="25"/>
                  </a:lnTo>
                  <a:lnTo>
                    <a:pt x="1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58"/>
            <p:cNvSpPr/>
            <p:nvPr/>
          </p:nvSpPr>
          <p:spPr>
            <a:xfrm flipH="1">
              <a:off x="7709699" y="4865715"/>
              <a:ext cx="165478" cy="159064"/>
            </a:xfrm>
            <a:custGeom>
              <a:avLst/>
              <a:gdLst/>
              <a:ahLst/>
              <a:cxnLst/>
              <a:rect l="l" t="t" r="r" b="b"/>
              <a:pathLst>
                <a:path w="645" h="620" extrusionOk="0">
                  <a:moveTo>
                    <a:pt x="466" y="1"/>
                  </a:moveTo>
                  <a:cubicBezTo>
                    <a:pt x="466" y="1"/>
                    <a:pt x="342" y="345"/>
                    <a:pt x="285" y="402"/>
                  </a:cubicBezTo>
                  <a:cubicBezTo>
                    <a:pt x="226" y="462"/>
                    <a:pt x="0" y="613"/>
                    <a:pt x="0" y="613"/>
                  </a:cubicBezTo>
                  <a:cubicBezTo>
                    <a:pt x="61" y="617"/>
                    <a:pt x="119" y="619"/>
                    <a:pt x="171" y="619"/>
                  </a:cubicBezTo>
                  <a:cubicBezTo>
                    <a:pt x="480" y="619"/>
                    <a:pt x="645" y="556"/>
                    <a:pt x="645" y="556"/>
                  </a:cubicBezTo>
                  <a:lnTo>
                    <a:pt x="645" y="50"/>
                  </a:lnTo>
                  <a:lnTo>
                    <a:pt x="46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58"/>
            <p:cNvSpPr/>
            <p:nvPr/>
          </p:nvSpPr>
          <p:spPr>
            <a:xfrm flipH="1">
              <a:off x="7745360" y="4863919"/>
              <a:ext cx="37200" cy="82867"/>
            </a:xfrm>
            <a:custGeom>
              <a:avLst/>
              <a:gdLst/>
              <a:ahLst/>
              <a:cxnLst/>
              <a:rect l="l" t="t" r="r" b="b"/>
              <a:pathLst>
                <a:path w="145" h="323" extrusionOk="0">
                  <a:moveTo>
                    <a:pt x="103" y="0"/>
                  </a:moveTo>
                  <a:lnTo>
                    <a:pt x="1" y="305"/>
                  </a:lnTo>
                  <a:lnTo>
                    <a:pt x="38" y="322"/>
                  </a:lnTo>
                  <a:lnTo>
                    <a:pt x="145" y="18"/>
                  </a:lnTo>
                  <a:lnTo>
                    <a:pt x="10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58"/>
            <p:cNvSpPr/>
            <p:nvPr/>
          </p:nvSpPr>
          <p:spPr>
            <a:xfrm flipH="1">
              <a:off x="7742795" y="4871359"/>
              <a:ext cx="16163" cy="78506"/>
            </a:xfrm>
            <a:custGeom>
              <a:avLst/>
              <a:gdLst/>
              <a:ahLst/>
              <a:cxnLst/>
              <a:rect l="l" t="t" r="r" b="b"/>
              <a:pathLst>
                <a:path w="63" h="306" extrusionOk="0">
                  <a:moveTo>
                    <a:pt x="18" y="1"/>
                  </a:moveTo>
                  <a:lnTo>
                    <a:pt x="1" y="286"/>
                  </a:lnTo>
                  <a:lnTo>
                    <a:pt x="43" y="306"/>
                  </a:lnTo>
                  <a:lnTo>
                    <a:pt x="63" y="1"/>
                  </a:lnTo>
                  <a:close/>
                </a:path>
              </a:pathLst>
            </a:custGeom>
            <a:solidFill>
              <a:srgbClr val="996E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58"/>
            <p:cNvSpPr/>
            <p:nvPr/>
          </p:nvSpPr>
          <p:spPr>
            <a:xfrm flipH="1">
              <a:off x="7731250" y="4872129"/>
              <a:ext cx="13597" cy="82867"/>
            </a:xfrm>
            <a:custGeom>
              <a:avLst/>
              <a:gdLst/>
              <a:ahLst/>
              <a:cxnLst/>
              <a:rect l="l" t="t" r="r" b="b"/>
              <a:pathLst>
                <a:path w="53" h="323" extrusionOk="0">
                  <a:moveTo>
                    <a:pt x="0" y="0"/>
                  </a:moveTo>
                  <a:lnTo>
                    <a:pt x="15" y="323"/>
                  </a:lnTo>
                  <a:lnTo>
                    <a:pt x="52" y="323"/>
                  </a:lnTo>
                  <a:lnTo>
                    <a:pt x="42" y="0"/>
                  </a:lnTo>
                  <a:close/>
                </a:path>
              </a:pathLst>
            </a:custGeom>
            <a:solidFill>
              <a:srgbClr val="996E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58"/>
            <p:cNvSpPr/>
            <p:nvPr/>
          </p:nvSpPr>
          <p:spPr>
            <a:xfrm flipH="1">
              <a:off x="7717909" y="4878543"/>
              <a:ext cx="13597" cy="70809"/>
            </a:xfrm>
            <a:custGeom>
              <a:avLst/>
              <a:gdLst/>
              <a:ahLst/>
              <a:cxnLst/>
              <a:rect l="l" t="t" r="r" b="b"/>
              <a:pathLst>
                <a:path w="53" h="276" extrusionOk="0">
                  <a:moveTo>
                    <a:pt x="0" y="0"/>
                  </a:moveTo>
                  <a:lnTo>
                    <a:pt x="13" y="275"/>
                  </a:lnTo>
                  <a:lnTo>
                    <a:pt x="52" y="275"/>
                  </a:lnTo>
                  <a:lnTo>
                    <a:pt x="40" y="0"/>
                  </a:lnTo>
                  <a:close/>
                </a:path>
              </a:pathLst>
            </a:custGeom>
            <a:solidFill>
              <a:srgbClr val="996E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58"/>
            <p:cNvSpPr/>
            <p:nvPr/>
          </p:nvSpPr>
          <p:spPr>
            <a:xfrm flipH="1">
              <a:off x="7700720" y="4878543"/>
              <a:ext cx="17446" cy="92360"/>
            </a:xfrm>
            <a:custGeom>
              <a:avLst/>
              <a:gdLst/>
              <a:ahLst/>
              <a:cxnLst/>
              <a:rect l="l" t="t" r="r" b="b"/>
              <a:pathLst>
                <a:path w="68" h="360" extrusionOk="0">
                  <a:moveTo>
                    <a:pt x="0" y="0"/>
                  </a:moveTo>
                  <a:lnTo>
                    <a:pt x="20" y="360"/>
                  </a:lnTo>
                  <a:lnTo>
                    <a:pt x="67" y="360"/>
                  </a:lnTo>
                  <a:lnTo>
                    <a:pt x="33" y="0"/>
                  </a:lnTo>
                  <a:close/>
                </a:path>
              </a:pathLst>
            </a:custGeom>
            <a:solidFill>
              <a:srgbClr val="996E5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58"/>
            <p:cNvSpPr/>
            <p:nvPr/>
          </p:nvSpPr>
          <p:spPr>
            <a:xfrm flipH="1">
              <a:off x="7567824" y="4865715"/>
              <a:ext cx="166248" cy="157012"/>
            </a:xfrm>
            <a:custGeom>
              <a:avLst/>
              <a:gdLst/>
              <a:ahLst/>
              <a:cxnLst/>
              <a:rect l="l" t="t" r="r" b="b"/>
              <a:pathLst>
                <a:path w="648" h="612" extrusionOk="0">
                  <a:moveTo>
                    <a:pt x="181" y="1"/>
                  </a:moveTo>
                  <a:lnTo>
                    <a:pt x="0" y="38"/>
                  </a:lnTo>
                  <a:lnTo>
                    <a:pt x="0" y="548"/>
                  </a:lnTo>
                  <a:cubicBezTo>
                    <a:pt x="0" y="548"/>
                    <a:pt x="165" y="612"/>
                    <a:pt x="475" y="612"/>
                  </a:cubicBezTo>
                  <a:cubicBezTo>
                    <a:pt x="528" y="612"/>
                    <a:pt x="586" y="610"/>
                    <a:pt x="647" y="606"/>
                  </a:cubicBezTo>
                  <a:cubicBezTo>
                    <a:pt x="647" y="606"/>
                    <a:pt x="422" y="452"/>
                    <a:pt x="362" y="395"/>
                  </a:cubicBezTo>
                  <a:cubicBezTo>
                    <a:pt x="305" y="335"/>
                    <a:pt x="181" y="1"/>
                    <a:pt x="1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58"/>
            <p:cNvSpPr/>
            <p:nvPr/>
          </p:nvSpPr>
          <p:spPr>
            <a:xfrm flipH="1">
              <a:off x="7669677" y="4865715"/>
              <a:ext cx="31300" cy="79275"/>
            </a:xfrm>
            <a:custGeom>
              <a:avLst/>
              <a:gdLst/>
              <a:ahLst/>
              <a:cxnLst/>
              <a:rect l="l" t="t" r="r" b="b"/>
              <a:pathLst>
                <a:path w="122" h="309" extrusionOk="0">
                  <a:moveTo>
                    <a:pt x="0" y="1"/>
                  </a:moveTo>
                  <a:lnTo>
                    <a:pt x="89" y="308"/>
                  </a:lnTo>
                  <a:lnTo>
                    <a:pt x="122" y="283"/>
                  </a:lnTo>
                  <a:lnTo>
                    <a:pt x="5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58"/>
            <p:cNvSpPr/>
            <p:nvPr/>
          </p:nvSpPr>
          <p:spPr>
            <a:xfrm flipH="1">
              <a:off x="7702772" y="4875977"/>
              <a:ext cx="17959" cy="83637"/>
            </a:xfrm>
            <a:custGeom>
              <a:avLst/>
              <a:gdLst/>
              <a:ahLst/>
              <a:cxnLst/>
              <a:rect l="l" t="t" r="r" b="b"/>
              <a:pathLst>
                <a:path w="70" h="326" extrusionOk="0">
                  <a:moveTo>
                    <a:pt x="23" y="0"/>
                  </a:moveTo>
                  <a:lnTo>
                    <a:pt x="0" y="325"/>
                  </a:lnTo>
                  <a:lnTo>
                    <a:pt x="40" y="325"/>
                  </a:lnTo>
                  <a:lnTo>
                    <a:pt x="70" y="0"/>
                  </a:lnTo>
                  <a:close/>
                </a:path>
              </a:pathLst>
            </a:custGeom>
            <a:solidFill>
              <a:srgbClr val="7958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58"/>
            <p:cNvSpPr/>
            <p:nvPr/>
          </p:nvSpPr>
          <p:spPr>
            <a:xfrm flipH="1">
              <a:off x="7696358" y="4869564"/>
              <a:ext cx="13597" cy="82867"/>
            </a:xfrm>
            <a:custGeom>
              <a:avLst/>
              <a:gdLst/>
              <a:ahLst/>
              <a:cxnLst/>
              <a:rect l="l" t="t" r="r" b="b"/>
              <a:pathLst>
                <a:path w="53" h="323" extrusionOk="0">
                  <a:moveTo>
                    <a:pt x="13" y="1"/>
                  </a:moveTo>
                  <a:lnTo>
                    <a:pt x="1" y="323"/>
                  </a:lnTo>
                  <a:lnTo>
                    <a:pt x="40" y="323"/>
                  </a:lnTo>
                  <a:lnTo>
                    <a:pt x="53" y="1"/>
                  </a:lnTo>
                  <a:close/>
                </a:path>
              </a:pathLst>
            </a:custGeom>
            <a:solidFill>
              <a:srgbClr val="7958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58"/>
            <p:cNvSpPr/>
            <p:nvPr/>
          </p:nvSpPr>
          <p:spPr>
            <a:xfrm flipH="1">
              <a:off x="7712265" y="4875208"/>
              <a:ext cx="13597" cy="71066"/>
            </a:xfrm>
            <a:custGeom>
              <a:avLst/>
              <a:gdLst/>
              <a:ahLst/>
              <a:cxnLst/>
              <a:rect l="l" t="t" r="r" b="b"/>
              <a:pathLst>
                <a:path w="53" h="277" extrusionOk="0">
                  <a:moveTo>
                    <a:pt x="13" y="1"/>
                  </a:moveTo>
                  <a:lnTo>
                    <a:pt x="1" y="276"/>
                  </a:lnTo>
                  <a:lnTo>
                    <a:pt x="40" y="276"/>
                  </a:lnTo>
                  <a:lnTo>
                    <a:pt x="5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58"/>
            <p:cNvSpPr/>
            <p:nvPr/>
          </p:nvSpPr>
          <p:spPr>
            <a:xfrm flipH="1">
              <a:off x="7725606" y="4875208"/>
              <a:ext cx="17446" cy="93129"/>
            </a:xfrm>
            <a:custGeom>
              <a:avLst/>
              <a:gdLst/>
              <a:ahLst/>
              <a:cxnLst/>
              <a:rect l="l" t="t" r="r" b="b"/>
              <a:pathLst>
                <a:path w="68" h="363" extrusionOk="0">
                  <a:moveTo>
                    <a:pt x="35" y="1"/>
                  </a:moveTo>
                  <a:lnTo>
                    <a:pt x="1" y="363"/>
                  </a:lnTo>
                  <a:lnTo>
                    <a:pt x="48" y="363"/>
                  </a:lnTo>
                  <a:lnTo>
                    <a:pt x="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58"/>
            <p:cNvSpPr/>
            <p:nvPr/>
          </p:nvSpPr>
          <p:spPr>
            <a:xfrm flipH="1">
              <a:off x="6832794" y="2497456"/>
              <a:ext cx="284519" cy="137000"/>
            </a:xfrm>
            <a:custGeom>
              <a:avLst/>
              <a:gdLst/>
              <a:ahLst/>
              <a:cxnLst/>
              <a:rect l="l" t="t" r="r" b="b"/>
              <a:pathLst>
                <a:path w="1109" h="534" extrusionOk="0">
                  <a:moveTo>
                    <a:pt x="387" y="0"/>
                  </a:moveTo>
                  <a:cubicBezTo>
                    <a:pt x="253" y="0"/>
                    <a:pt x="121" y="37"/>
                    <a:pt x="1" y="92"/>
                  </a:cubicBezTo>
                  <a:cubicBezTo>
                    <a:pt x="303" y="365"/>
                    <a:pt x="695" y="521"/>
                    <a:pt x="1101" y="534"/>
                  </a:cubicBezTo>
                  <a:cubicBezTo>
                    <a:pt x="1109" y="482"/>
                    <a:pt x="1109" y="430"/>
                    <a:pt x="1101" y="380"/>
                  </a:cubicBezTo>
                  <a:cubicBezTo>
                    <a:pt x="1000" y="283"/>
                    <a:pt x="891" y="197"/>
                    <a:pt x="772" y="120"/>
                  </a:cubicBezTo>
                  <a:cubicBezTo>
                    <a:pt x="647" y="34"/>
                    <a:pt x="516" y="0"/>
                    <a:pt x="3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58"/>
            <p:cNvSpPr/>
            <p:nvPr/>
          </p:nvSpPr>
          <p:spPr>
            <a:xfrm flipH="1">
              <a:off x="6677578" y="1967413"/>
              <a:ext cx="418698" cy="454359"/>
            </a:xfrm>
            <a:custGeom>
              <a:avLst/>
              <a:gdLst/>
              <a:ahLst/>
              <a:cxnLst/>
              <a:rect l="l" t="t" r="r" b="b"/>
              <a:pathLst>
                <a:path w="1632" h="1771" extrusionOk="0">
                  <a:moveTo>
                    <a:pt x="739" y="1"/>
                  </a:moveTo>
                  <a:cubicBezTo>
                    <a:pt x="653" y="1"/>
                    <a:pt x="563" y="22"/>
                    <a:pt x="516" y="69"/>
                  </a:cubicBezTo>
                  <a:cubicBezTo>
                    <a:pt x="434" y="151"/>
                    <a:pt x="506" y="292"/>
                    <a:pt x="506" y="292"/>
                  </a:cubicBezTo>
                  <a:cubicBezTo>
                    <a:pt x="506" y="292"/>
                    <a:pt x="505" y="292"/>
                    <a:pt x="502" y="292"/>
                  </a:cubicBezTo>
                  <a:cubicBezTo>
                    <a:pt x="473" y="292"/>
                    <a:pt x="316" y="296"/>
                    <a:pt x="224" y="384"/>
                  </a:cubicBezTo>
                  <a:cubicBezTo>
                    <a:pt x="120" y="483"/>
                    <a:pt x="179" y="808"/>
                    <a:pt x="179" y="808"/>
                  </a:cubicBezTo>
                  <a:cubicBezTo>
                    <a:pt x="1" y="944"/>
                    <a:pt x="201" y="1271"/>
                    <a:pt x="132" y="1762"/>
                  </a:cubicBezTo>
                  <a:cubicBezTo>
                    <a:pt x="132" y="1762"/>
                    <a:pt x="233" y="1770"/>
                    <a:pt x="378" y="1770"/>
                  </a:cubicBezTo>
                  <a:cubicBezTo>
                    <a:pt x="678" y="1770"/>
                    <a:pt x="1169" y="1734"/>
                    <a:pt x="1361" y="1514"/>
                  </a:cubicBezTo>
                  <a:cubicBezTo>
                    <a:pt x="1530" y="1321"/>
                    <a:pt x="1599" y="1063"/>
                    <a:pt x="1550" y="810"/>
                  </a:cubicBezTo>
                  <a:cubicBezTo>
                    <a:pt x="1550" y="810"/>
                    <a:pt x="1632" y="748"/>
                    <a:pt x="1609" y="572"/>
                  </a:cubicBezTo>
                  <a:cubicBezTo>
                    <a:pt x="1587" y="396"/>
                    <a:pt x="1423" y="292"/>
                    <a:pt x="1423" y="292"/>
                  </a:cubicBezTo>
                  <a:cubicBezTo>
                    <a:pt x="1423" y="292"/>
                    <a:pt x="1423" y="109"/>
                    <a:pt x="1158" y="37"/>
                  </a:cubicBezTo>
                  <a:cubicBezTo>
                    <a:pt x="1069" y="14"/>
                    <a:pt x="1011" y="6"/>
                    <a:pt x="973" y="6"/>
                  </a:cubicBezTo>
                  <a:cubicBezTo>
                    <a:pt x="897" y="6"/>
                    <a:pt x="903" y="37"/>
                    <a:pt x="903" y="37"/>
                  </a:cubicBezTo>
                  <a:cubicBezTo>
                    <a:pt x="865" y="13"/>
                    <a:pt x="804" y="1"/>
                    <a:pt x="739" y="1"/>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58"/>
            <p:cNvSpPr/>
            <p:nvPr/>
          </p:nvSpPr>
          <p:spPr>
            <a:xfrm flipH="1">
              <a:off x="6804830" y="2277588"/>
              <a:ext cx="290677" cy="318385"/>
            </a:xfrm>
            <a:custGeom>
              <a:avLst/>
              <a:gdLst/>
              <a:ahLst/>
              <a:cxnLst/>
              <a:rect l="l" t="t" r="r" b="b"/>
              <a:pathLst>
                <a:path w="1133" h="1241" extrusionOk="0">
                  <a:moveTo>
                    <a:pt x="330" y="0"/>
                  </a:moveTo>
                  <a:lnTo>
                    <a:pt x="10" y="932"/>
                  </a:lnTo>
                  <a:cubicBezTo>
                    <a:pt x="0" y="964"/>
                    <a:pt x="17" y="999"/>
                    <a:pt x="50" y="1009"/>
                  </a:cubicBezTo>
                  <a:cubicBezTo>
                    <a:pt x="435" y="1121"/>
                    <a:pt x="708" y="1241"/>
                    <a:pt x="889" y="1241"/>
                  </a:cubicBezTo>
                  <a:cubicBezTo>
                    <a:pt x="923" y="1241"/>
                    <a:pt x="954" y="1237"/>
                    <a:pt x="982" y="1227"/>
                  </a:cubicBezTo>
                  <a:cubicBezTo>
                    <a:pt x="1031" y="843"/>
                    <a:pt x="1133" y="384"/>
                    <a:pt x="1133" y="384"/>
                  </a:cubicBezTo>
                  <a:lnTo>
                    <a:pt x="33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58"/>
            <p:cNvSpPr/>
            <p:nvPr/>
          </p:nvSpPr>
          <p:spPr>
            <a:xfrm flipH="1">
              <a:off x="6715805" y="2133661"/>
              <a:ext cx="297091" cy="408692"/>
            </a:xfrm>
            <a:custGeom>
              <a:avLst/>
              <a:gdLst/>
              <a:ahLst/>
              <a:cxnLst/>
              <a:rect l="l" t="t" r="r" b="b"/>
              <a:pathLst>
                <a:path w="1158" h="1593" extrusionOk="0">
                  <a:moveTo>
                    <a:pt x="525" y="1"/>
                  </a:moveTo>
                  <a:cubicBezTo>
                    <a:pt x="514" y="1"/>
                    <a:pt x="504" y="2"/>
                    <a:pt x="496" y="3"/>
                  </a:cubicBezTo>
                  <a:cubicBezTo>
                    <a:pt x="370" y="28"/>
                    <a:pt x="196" y="323"/>
                    <a:pt x="109" y="519"/>
                  </a:cubicBezTo>
                  <a:cubicBezTo>
                    <a:pt x="23" y="715"/>
                    <a:pt x="0" y="1334"/>
                    <a:pt x="45" y="1448"/>
                  </a:cubicBezTo>
                  <a:cubicBezTo>
                    <a:pt x="79" y="1537"/>
                    <a:pt x="457" y="1592"/>
                    <a:pt x="671" y="1592"/>
                  </a:cubicBezTo>
                  <a:cubicBezTo>
                    <a:pt x="734" y="1592"/>
                    <a:pt x="783" y="1587"/>
                    <a:pt x="806" y="1577"/>
                  </a:cubicBezTo>
                  <a:cubicBezTo>
                    <a:pt x="903" y="1535"/>
                    <a:pt x="1158" y="435"/>
                    <a:pt x="1103" y="286"/>
                  </a:cubicBezTo>
                  <a:cubicBezTo>
                    <a:pt x="1064" y="173"/>
                    <a:pt x="677" y="1"/>
                    <a:pt x="52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58"/>
            <p:cNvSpPr/>
            <p:nvPr/>
          </p:nvSpPr>
          <p:spPr>
            <a:xfrm flipH="1">
              <a:off x="6858706" y="2088764"/>
              <a:ext cx="200113" cy="320694"/>
            </a:xfrm>
            <a:custGeom>
              <a:avLst/>
              <a:gdLst/>
              <a:ahLst/>
              <a:cxnLst/>
              <a:rect l="l" t="t" r="r" b="b"/>
              <a:pathLst>
                <a:path w="780" h="1250" extrusionOk="0">
                  <a:moveTo>
                    <a:pt x="485" y="1"/>
                  </a:moveTo>
                  <a:cubicBezTo>
                    <a:pt x="168" y="1"/>
                    <a:pt x="1" y="1249"/>
                    <a:pt x="1" y="1249"/>
                  </a:cubicBezTo>
                  <a:lnTo>
                    <a:pt x="226" y="969"/>
                  </a:lnTo>
                  <a:lnTo>
                    <a:pt x="489" y="932"/>
                  </a:lnTo>
                  <a:cubicBezTo>
                    <a:pt x="489" y="932"/>
                    <a:pt x="779" y="116"/>
                    <a:pt x="539" y="12"/>
                  </a:cubicBezTo>
                  <a:cubicBezTo>
                    <a:pt x="521" y="4"/>
                    <a:pt x="503" y="1"/>
                    <a:pt x="485" y="1"/>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58"/>
            <p:cNvSpPr/>
            <p:nvPr/>
          </p:nvSpPr>
          <p:spPr>
            <a:xfrm flipH="1">
              <a:off x="6957993" y="2232948"/>
              <a:ext cx="61830" cy="135718"/>
            </a:xfrm>
            <a:custGeom>
              <a:avLst/>
              <a:gdLst/>
              <a:ahLst/>
              <a:cxnLst/>
              <a:rect l="l" t="t" r="r" b="b"/>
              <a:pathLst>
                <a:path w="241" h="529" extrusionOk="0">
                  <a:moveTo>
                    <a:pt x="121" y="1"/>
                  </a:moveTo>
                  <a:cubicBezTo>
                    <a:pt x="55" y="1"/>
                    <a:pt x="0" y="120"/>
                    <a:pt x="0" y="266"/>
                  </a:cubicBezTo>
                  <a:cubicBezTo>
                    <a:pt x="0" y="410"/>
                    <a:pt x="55" y="529"/>
                    <a:pt x="121" y="529"/>
                  </a:cubicBezTo>
                  <a:cubicBezTo>
                    <a:pt x="186" y="529"/>
                    <a:pt x="240" y="410"/>
                    <a:pt x="240" y="266"/>
                  </a:cubicBezTo>
                  <a:cubicBezTo>
                    <a:pt x="240" y="120"/>
                    <a:pt x="186" y="1"/>
                    <a:pt x="121"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58"/>
            <p:cNvSpPr/>
            <p:nvPr/>
          </p:nvSpPr>
          <p:spPr>
            <a:xfrm flipH="1">
              <a:off x="6967486" y="2268609"/>
              <a:ext cx="39766" cy="86716"/>
            </a:xfrm>
            <a:custGeom>
              <a:avLst/>
              <a:gdLst/>
              <a:ahLst/>
              <a:cxnLst/>
              <a:rect l="l" t="t" r="r" b="b"/>
              <a:pathLst>
                <a:path w="155" h="338" extrusionOk="0">
                  <a:moveTo>
                    <a:pt x="77" y="0"/>
                  </a:moveTo>
                  <a:cubicBezTo>
                    <a:pt x="35" y="0"/>
                    <a:pt x="1" y="77"/>
                    <a:pt x="1" y="169"/>
                  </a:cubicBezTo>
                  <a:cubicBezTo>
                    <a:pt x="1" y="263"/>
                    <a:pt x="35" y="338"/>
                    <a:pt x="77" y="338"/>
                  </a:cubicBezTo>
                  <a:cubicBezTo>
                    <a:pt x="120" y="338"/>
                    <a:pt x="154" y="263"/>
                    <a:pt x="154" y="169"/>
                  </a:cubicBezTo>
                  <a:cubicBezTo>
                    <a:pt x="154" y="75"/>
                    <a:pt x="120" y="0"/>
                    <a:pt x="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58"/>
            <p:cNvSpPr/>
            <p:nvPr/>
          </p:nvSpPr>
          <p:spPr>
            <a:xfrm flipH="1">
              <a:off x="6972617" y="2300935"/>
              <a:ext cx="27708" cy="59521"/>
            </a:xfrm>
            <a:custGeom>
              <a:avLst/>
              <a:gdLst/>
              <a:ahLst/>
              <a:cxnLst/>
              <a:rect l="l" t="t" r="r" b="b"/>
              <a:pathLst>
                <a:path w="108" h="232" extrusionOk="0">
                  <a:moveTo>
                    <a:pt x="55" y="1"/>
                  </a:moveTo>
                  <a:cubicBezTo>
                    <a:pt x="26" y="1"/>
                    <a:pt x="1" y="53"/>
                    <a:pt x="1" y="115"/>
                  </a:cubicBezTo>
                  <a:cubicBezTo>
                    <a:pt x="1" y="179"/>
                    <a:pt x="26" y="231"/>
                    <a:pt x="55" y="231"/>
                  </a:cubicBezTo>
                  <a:cubicBezTo>
                    <a:pt x="83" y="231"/>
                    <a:pt x="107" y="179"/>
                    <a:pt x="107" y="115"/>
                  </a:cubicBezTo>
                  <a:cubicBezTo>
                    <a:pt x="107" y="53"/>
                    <a:pt x="83" y="1"/>
                    <a:pt x="55"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58"/>
            <p:cNvSpPr/>
            <p:nvPr/>
          </p:nvSpPr>
          <p:spPr>
            <a:xfrm flipH="1">
              <a:off x="6848701" y="2280410"/>
              <a:ext cx="36944" cy="54903"/>
            </a:xfrm>
            <a:custGeom>
              <a:avLst/>
              <a:gdLst/>
              <a:ahLst/>
              <a:cxnLst/>
              <a:rect l="l" t="t" r="r" b="b"/>
              <a:pathLst>
                <a:path w="144" h="214" extrusionOk="0">
                  <a:moveTo>
                    <a:pt x="86" y="1"/>
                  </a:moveTo>
                  <a:cubicBezTo>
                    <a:pt x="54" y="1"/>
                    <a:pt x="22" y="38"/>
                    <a:pt x="12" y="91"/>
                  </a:cubicBezTo>
                  <a:cubicBezTo>
                    <a:pt x="0" y="148"/>
                    <a:pt x="20" y="205"/>
                    <a:pt x="52" y="212"/>
                  </a:cubicBezTo>
                  <a:cubicBezTo>
                    <a:pt x="56" y="213"/>
                    <a:pt x="59" y="214"/>
                    <a:pt x="62" y="214"/>
                  </a:cubicBezTo>
                  <a:cubicBezTo>
                    <a:pt x="93" y="214"/>
                    <a:pt x="123" y="174"/>
                    <a:pt x="134" y="123"/>
                  </a:cubicBezTo>
                  <a:cubicBezTo>
                    <a:pt x="144" y="66"/>
                    <a:pt x="126" y="11"/>
                    <a:pt x="94" y="1"/>
                  </a:cubicBezTo>
                  <a:cubicBezTo>
                    <a:pt x="91" y="1"/>
                    <a:pt x="89" y="1"/>
                    <a:pt x="86" y="1"/>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58"/>
            <p:cNvSpPr/>
            <p:nvPr/>
          </p:nvSpPr>
          <p:spPr>
            <a:xfrm flipH="1">
              <a:off x="6756341" y="2292212"/>
              <a:ext cx="35918" cy="52337"/>
            </a:xfrm>
            <a:custGeom>
              <a:avLst/>
              <a:gdLst/>
              <a:ahLst/>
              <a:cxnLst/>
              <a:rect l="l" t="t" r="r" b="b"/>
              <a:pathLst>
                <a:path w="140" h="204" extrusionOk="0">
                  <a:moveTo>
                    <a:pt x="87" y="0"/>
                  </a:moveTo>
                  <a:cubicBezTo>
                    <a:pt x="55" y="0"/>
                    <a:pt x="20" y="47"/>
                    <a:pt x="10" y="102"/>
                  </a:cubicBezTo>
                  <a:cubicBezTo>
                    <a:pt x="0" y="159"/>
                    <a:pt x="18" y="203"/>
                    <a:pt x="52" y="203"/>
                  </a:cubicBezTo>
                  <a:cubicBezTo>
                    <a:pt x="85" y="201"/>
                    <a:pt x="119" y="156"/>
                    <a:pt x="129" y="99"/>
                  </a:cubicBezTo>
                  <a:cubicBezTo>
                    <a:pt x="139" y="42"/>
                    <a:pt x="119" y="0"/>
                    <a:pt x="87"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58"/>
            <p:cNvSpPr/>
            <p:nvPr/>
          </p:nvSpPr>
          <p:spPr>
            <a:xfrm flipH="1">
              <a:off x="6830742" y="2233717"/>
              <a:ext cx="80558" cy="42075"/>
            </a:xfrm>
            <a:custGeom>
              <a:avLst/>
              <a:gdLst/>
              <a:ahLst/>
              <a:cxnLst/>
              <a:rect l="l" t="t" r="r" b="b"/>
              <a:pathLst>
                <a:path w="314" h="164" extrusionOk="0">
                  <a:moveTo>
                    <a:pt x="58" y="0"/>
                  </a:moveTo>
                  <a:cubicBezTo>
                    <a:pt x="28" y="0"/>
                    <a:pt x="6" y="22"/>
                    <a:pt x="6" y="50"/>
                  </a:cubicBezTo>
                  <a:lnTo>
                    <a:pt x="3" y="107"/>
                  </a:lnTo>
                  <a:cubicBezTo>
                    <a:pt x="1" y="134"/>
                    <a:pt x="21" y="156"/>
                    <a:pt x="48" y="159"/>
                  </a:cubicBezTo>
                  <a:lnTo>
                    <a:pt x="261" y="164"/>
                  </a:lnTo>
                  <a:cubicBezTo>
                    <a:pt x="286" y="164"/>
                    <a:pt x="308" y="141"/>
                    <a:pt x="308" y="114"/>
                  </a:cubicBezTo>
                  <a:lnTo>
                    <a:pt x="311" y="57"/>
                  </a:lnTo>
                  <a:cubicBezTo>
                    <a:pt x="313" y="32"/>
                    <a:pt x="296" y="7"/>
                    <a:pt x="269" y="5"/>
                  </a:cubicBezTo>
                  <a:lnTo>
                    <a:pt x="5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58"/>
            <p:cNvSpPr/>
            <p:nvPr/>
          </p:nvSpPr>
          <p:spPr>
            <a:xfrm flipH="1">
              <a:off x="6722732" y="2243723"/>
              <a:ext cx="76453" cy="49259"/>
            </a:xfrm>
            <a:custGeom>
              <a:avLst/>
              <a:gdLst/>
              <a:ahLst/>
              <a:cxnLst/>
              <a:rect l="l" t="t" r="r" b="b"/>
              <a:pathLst>
                <a:path w="298" h="192" extrusionOk="0">
                  <a:moveTo>
                    <a:pt x="68" y="1"/>
                  </a:moveTo>
                  <a:cubicBezTo>
                    <a:pt x="45" y="1"/>
                    <a:pt x="25" y="19"/>
                    <a:pt x="22" y="43"/>
                  </a:cubicBezTo>
                  <a:lnTo>
                    <a:pt x="10" y="97"/>
                  </a:lnTo>
                  <a:cubicBezTo>
                    <a:pt x="0" y="122"/>
                    <a:pt x="15" y="147"/>
                    <a:pt x="40" y="154"/>
                  </a:cubicBezTo>
                  <a:lnTo>
                    <a:pt x="226" y="192"/>
                  </a:lnTo>
                  <a:cubicBezTo>
                    <a:pt x="227" y="192"/>
                    <a:pt x="229" y="192"/>
                    <a:pt x="230" y="192"/>
                  </a:cubicBezTo>
                  <a:cubicBezTo>
                    <a:pt x="253" y="192"/>
                    <a:pt x="275" y="173"/>
                    <a:pt x="278" y="149"/>
                  </a:cubicBezTo>
                  <a:lnTo>
                    <a:pt x="290" y="95"/>
                  </a:lnTo>
                  <a:cubicBezTo>
                    <a:pt x="298" y="70"/>
                    <a:pt x="283" y="45"/>
                    <a:pt x="258" y="38"/>
                  </a:cubicBezTo>
                  <a:lnTo>
                    <a:pt x="72" y="1"/>
                  </a:lnTo>
                  <a:cubicBezTo>
                    <a:pt x="71" y="1"/>
                    <a:pt x="69" y="1"/>
                    <a:pt x="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58"/>
            <p:cNvSpPr/>
            <p:nvPr/>
          </p:nvSpPr>
          <p:spPr>
            <a:xfrm flipH="1">
              <a:off x="6779944" y="2297087"/>
              <a:ext cx="47976" cy="87485"/>
            </a:xfrm>
            <a:custGeom>
              <a:avLst/>
              <a:gdLst/>
              <a:ahLst/>
              <a:cxnLst/>
              <a:rect l="l" t="t" r="r" b="b"/>
              <a:pathLst>
                <a:path w="187" h="341" extrusionOk="0">
                  <a:moveTo>
                    <a:pt x="63" y="1"/>
                  </a:moveTo>
                  <a:cubicBezTo>
                    <a:pt x="63" y="1"/>
                    <a:pt x="55" y="16"/>
                    <a:pt x="45" y="38"/>
                  </a:cubicBezTo>
                  <a:cubicBezTo>
                    <a:pt x="86" y="155"/>
                    <a:pt x="124" y="316"/>
                    <a:pt x="32" y="316"/>
                  </a:cubicBezTo>
                  <a:cubicBezTo>
                    <a:pt x="23" y="316"/>
                    <a:pt x="12" y="314"/>
                    <a:pt x="1" y="311"/>
                  </a:cubicBezTo>
                  <a:lnTo>
                    <a:pt x="1" y="311"/>
                  </a:lnTo>
                  <a:cubicBezTo>
                    <a:pt x="1" y="316"/>
                    <a:pt x="1" y="318"/>
                    <a:pt x="3" y="323"/>
                  </a:cubicBezTo>
                  <a:cubicBezTo>
                    <a:pt x="29" y="335"/>
                    <a:pt x="51" y="341"/>
                    <a:pt x="68" y="341"/>
                  </a:cubicBezTo>
                  <a:cubicBezTo>
                    <a:pt x="187" y="341"/>
                    <a:pt x="97" y="77"/>
                    <a:pt x="6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58"/>
            <p:cNvSpPr/>
            <p:nvPr/>
          </p:nvSpPr>
          <p:spPr>
            <a:xfrm flipH="1">
              <a:off x="6828946" y="2480523"/>
              <a:ext cx="35148" cy="13854"/>
            </a:xfrm>
            <a:custGeom>
              <a:avLst/>
              <a:gdLst/>
              <a:ahLst/>
              <a:cxnLst/>
              <a:rect l="l" t="t" r="r" b="b"/>
              <a:pathLst>
                <a:path w="137" h="54" extrusionOk="0">
                  <a:moveTo>
                    <a:pt x="50" y="1"/>
                  </a:moveTo>
                  <a:cubicBezTo>
                    <a:pt x="24" y="1"/>
                    <a:pt x="5" y="7"/>
                    <a:pt x="3" y="17"/>
                  </a:cubicBezTo>
                  <a:cubicBezTo>
                    <a:pt x="0" y="30"/>
                    <a:pt x="28" y="47"/>
                    <a:pt x="65" y="52"/>
                  </a:cubicBezTo>
                  <a:cubicBezTo>
                    <a:pt x="72" y="53"/>
                    <a:pt x="79" y="53"/>
                    <a:pt x="86" y="53"/>
                  </a:cubicBezTo>
                  <a:cubicBezTo>
                    <a:pt x="112" y="53"/>
                    <a:pt x="132" y="47"/>
                    <a:pt x="134" y="37"/>
                  </a:cubicBezTo>
                  <a:cubicBezTo>
                    <a:pt x="137" y="25"/>
                    <a:pt x="109" y="10"/>
                    <a:pt x="72" y="2"/>
                  </a:cubicBezTo>
                  <a:cubicBezTo>
                    <a:pt x="64" y="1"/>
                    <a:pt x="57" y="1"/>
                    <a:pt x="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58"/>
            <p:cNvSpPr/>
            <p:nvPr/>
          </p:nvSpPr>
          <p:spPr>
            <a:xfrm flipH="1">
              <a:off x="6669369" y="1904814"/>
              <a:ext cx="195495" cy="219098"/>
            </a:xfrm>
            <a:custGeom>
              <a:avLst/>
              <a:gdLst/>
              <a:ahLst/>
              <a:cxnLst/>
              <a:rect l="l" t="t" r="r" b="b"/>
              <a:pathLst>
                <a:path w="762" h="854" extrusionOk="0">
                  <a:moveTo>
                    <a:pt x="1" y="1"/>
                  </a:moveTo>
                  <a:lnTo>
                    <a:pt x="1" y="853"/>
                  </a:lnTo>
                  <a:lnTo>
                    <a:pt x="762" y="853"/>
                  </a:lnTo>
                  <a:cubicBezTo>
                    <a:pt x="675" y="28"/>
                    <a:pt x="1" y="1"/>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58"/>
            <p:cNvSpPr/>
            <p:nvPr/>
          </p:nvSpPr>
          <p:spPr>
            <a:xfrm flipH="1">
              <a:off x="6487984" y="2123655"/>
              <a:ext cx="376879" cy="75940"/>
            </a:xfrm>
            <a:custGeom>
              <a:avLst/>
              <a:gdLst/>
              <a:ahLst/>
              <a:cxnLst/>
              <a:rect l="l" t="t" r="r" b="b"/>
              <a:pathLst>
                <a:path w="1469" h="296" extrusionOk="0">
                  <a:moveTo>
                    <a:pt x="1" y="0"/>
                  </a:moveTo>
                  <a:lnTo>
                    <a:pt x="1" y="295"/>
                  </a:lnTo>
                  <a:lnTo>
                    <a:pt x="1468" y="295"/>
                  </a:lnTo>
                  <a:cubicBezTo>
                    <a:pt x="1295" y="265"/>
                    <a:pt x="762" y="0"/>
                    <a:pt x="7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58"/>
            <p:cNvSpPr/>
            <p:nvPr/>
          </p:nvSpPr>
          <p:spPr>
            <a:xfrm flipH="1">
              <a:off x="6864607" y="1904814"/>
              <a:ext cx="195495" cy="219098"/>
            </a:xfrm>
            <a:custGeom>
              <a:avLst/>
              <a:gdLst/>
              <a:ahLst/>
              <a:cxnLst/>
              <a:rect l="l" t="t" r="r" b="b"/>
              <a:pathLst>
                <a:path w="762" h="854" extrusionOk="0">
                  <a:moveTo>
                    <a:pt x="762" y="1"/>
                  </a:moveTo>
                  <a:cubicBezTo>
                    <a:pt x="762" y="1"/>
                    <a:pt x="90" y="28"/>
                    <a:pt x="1" y="853"/>
                  </a:cubicBezTo>
                  <a:lnTo>
                    <a:pt x="762" y="853"/>
                  </a:lnTo>
                  <a:lnTo>
                    <a:pt x="7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58"/>
            <p:cNvSpPr/>
            <p:nvPr/>
          </p:nvSpPr>
          <p:spPr>
            <a:xfrm flipH="1">
              <a:off x="6864607" y="2123655"/>
              <a:ext cx="376623" cy="75940"/>
            </a:xfrm>
            <a:custGeom>
              <a:avLst/>
              <a:gdLst/>
              <a:ahLst/>
              <a:cxnLst/>
              <a:rect l="l" t="t" r="r" b="b"/>
              <a:pathLst>
                <a:path w="1468" h="296" extrusionOk="0">
                  <a:moveTo>
                    <a:pt x="707" y="0"/>
                  </a:moveTo>
                  <a:cubicBezTo>
                    <a:pt x="707" y="0"/>
                    <a:pt x="174" y="265"/>
                    <a:pt x="0" y="295"/>
                  </a:cubicBezTo>
                  <a:lnTo>
                    <a:pt x="1468" y="295"/>
                  </a:lnTo>
                  <a:lnTo>
                    <a:pt x="146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58"/>
            <p:cNvSpPr/>
            <p:nvPr/>
          </p:nvSpPr>
          <p:spPr>
            <a:xfrm flipH="1">
              <a:off x="6669369" y="2084146"/>
              <a:ext cx="195495" cy="39766"/>
            </a:xfrm>
            <a:custGeom>
              <a:avLst/>
              <a:gdLst/>
              <a:ahLst/>
              <a:cxnLst/>
              <a:rect l="l" t="t" r="r" b="b"/>
              <a:pathLst>
                <a:path w="762" h="155" extrusionOk="0">
                  <a:moveTo>
                    <a:pt x="1" y="1"/>
                  </a:moveTo>
                  <a:lnTo>
                    <a:pt x="1" y="154"/>
                  </a:lnTo>
                  <a:lnTo>
                    <a:pt x="762" y="154"/>
                  </a:lnTo>
                  <a:cubicBezTo>
                    <a:pt x="757" y="102"/>
                    <a:pt x="747" y="50"/>
                    <a:pt x="73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58"/>
            <p:cNvSpPr/>
            <p:nvPr/>
          </p:nvSpPr>
          <p:spPr>
            <a:xfrm flipH="1">
              <a:off x="6864607" y="2084146"/>
              <a:ext cx="195495" cy="39766"/>
            </a:xfrm>
            <a:custGeom>
              <a:avLst/>
              <a:gdLst/>
              <a:ahLst/>
              <a:cxnLst/>
              <a:rect l="l" t="t" r="r" b="b"/>
              <a:pathLst>
                <a:path w="762" h="155" extrusionOk="0">
                  <a:moveTo>
                    <a:pt x="26" y="1"/>
                  </a:moveTo>
                  <a:cubicBezTo>
                    <a:pt x="16" y="50"/>
                    <a:pt x="6" y="102"/>
                    <a:pt x="1" y="154"/>
                  </a:cubicBezTo>
                  <a:lnTo>
                    <a:pt x="762" y="154"/>
                  </a:lnTo>
                  <a:lnTo>
                    <a:pt x="762" y="1"/>
                  </a:lnTo>
                  <a:close/>
                </a:path>
              </a:pathLst>
            </a:custGeom>
            <a:solidFill>
              <a:srgbClr val="6381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58"/>
            <p:cNvSpPr/>
            <p:nvPr/>
          </p:nvSpPr>
          <p:spPr>
            <a:xfrm flipH="1">
              <a:off x="6679374" y="2270405"/>
              <a:ext cx="111601" cy="95695"/>
            </a:xfrm>
            <a:custGeom>
              <a:avLst/>
              <a:gdLst/>
              <a:ahLst/>
              <a:cxnLst/>
              <a:rect l="l" t="t" r="r" b="b"/>
              <a:pathLst>
                <a:path w="435" h="373" extrusionOk="0">
                  <a:moveTo>
                    <a:pt x="186" y="1"/>
                  </a:moveTo>
                  <a:cubicBezTo>
                    <a:pt x="85" y="1"/>
                    <a:pt x="0" y="83"/>
                    <a:pt x="0" y="187"/>
                  </a:cubicBezTo>
                  <a:cubicBezTo>
                    <a:pt x="0" y="299"/>
                    <a:pt x="92" y="373"/>
                    <a:pt x="188" y="373"/>
                  </a:cubicBezTo>
                  <a:cubicBezTo>
                    <a:pt x="233" y="373"/>
                    <a:pt x="280" y="356"/>
                    <a:pt x="318" y="318"/>
                  </a:cubicBezTo>
                  <a:cubicBezTo>
                    <a:pt x="434" y="202"/>
                    <a:pt x="352" y="1"/>
                    <a:pt x="1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58"/>
            <p:cNvSpPr/>
            <p:nvPr/>
          </p:nvSpPr>
          <p:spPr>
            <a:xfrm flipH="1">
              <a:off x="6673217" y="2265787"/>
              <a:ext cx="121607" cy="104674"/>
            </a:xfrm>
            <a:custGeom>
              <a:avLst/>
              <a:gdLst/>
              <a:ahLst/>
              <a:cxnLst/>
              <a:rect l="l" t="t" r="r" b="b"/>
              <a:pathLst>
                <a:path w="474" h="408" extrusionOk="0">
                  <a:moveTo>
                    <a:pt x="204" y="36"/>
                  </a:moveTo>
                  <a:cubicBezTo>
                    <a:pt x="352" y="36"/>
                    <a:pt x="429" y="217"/>
                    <a:pt x="323" y="324"/>
                  </a:cubicBezTo>
                  <a:cubicBezTo>
                    <a:pt x="288" y="358"/>
                    <a:pt x="246" y="374"/>
                    <a:pt x="204" y="374"/>
                  </a:cubicBezTo>
                  <a:cubicBezTo>
                    <a:pt x="118" y="374"/>
                    <a:pt x="35" y="307"/>
                    <a:pt x="35" y="205"/>
                  </a:cubicBezTo>
                  <a:cubicBezTo>
                    <a:pt x="35" y="111"/>
                    <a:pt x="110" y="36"/>
                    <a:pt x="204" y="36"/>
                  </a:cubicBezTo>
                  <a:close/>
                  <a:moveTo>
                    <a:pt x="205" y="1"/>
                  </a:moveTo>
                  <a:cubicBezTo>
                    <a:pt x="100" y="1"/>
                    <a:pt x="1" y="82"/>
                    <a:pt x="1" y="205"/>
                  </a:cubicBezTo>
                  <a:cubicBezTo>
                    <a:pt x="1" y="316"/>
                    <a:pt x="90" y="408"/>
                    <a:pt x="204" y="408"/>
                  </a:cubicBezTo>
                  <a:cubicBezTo>
                    <a:pt x="385" y="408"/>
                    <a:pt x="474" y="190"/>
                    <a:pt x="348" y="61"/>
                  </a:cubicBezTo>
                  <a:cubicBezTo>
                    <a:pt x="306" y="19"/>
                    <a:pt x="255" y="1"/>
                    <a:pt x="20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58"/>
            <p:cNvSpPr/>
            <p:nvPr/>
          </p:nvSpPr>
          <p:spPr>
            <a:xfrm flipH="1">
              <a:off x="6808678" y="2270405"/>
              <a:ext cx="112115" cy="95695"/>
            </a:xfrm>
            <a:custGeom>
              <a:avLst/>
              <a:gdLst/>
              <a:ahLst/>
              <a:cxnLst/>
              <a:rect l="l" t="t" r="r" b="b"/>
              <a:pathLst>
                <a:path w="437" h="373" extrusionOk="0">
                  <a:moveTo>
                    <a:pt x="187" y="1"/>
                  </a:moveTo>
                  <a:cubicBezTo>
                    <a:pt x="85" y="1"/>
                    <a:pt x="1" y="83"/>
                    <a:pt x="1" y="187"/>
                  </a:cubicBezTo>
                  <a:cubicBezTo>
                    <a:pt x="1" y="299"/>
                    <a:pt x="92" y="373"/>
                    <a:pt x="188" y="373"/>
                  </a:cubicBezTo>
                  <a:cubicBezTo>
                    <a:pt x="234" y="373"/>
                    <a:pt x="280" y="356"/>
                    <a:pt x="318" y="318"/>
                  </a:cubicBezTo>
                  <a:cubicBezTo>
                    <a:pt x="437" y="202"/>
                    <a:pt x="353" y="1"/>
                    <a:pt x="1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58"/>
            <p:cNvSpPr/>
            <p:nvPr/>
          </p:nvSpPr>
          <p:spPr>
            <a:xfrm flipH="1">
              <a:off x="6802264" y="2265787"/>
              <a:ext cx="122377" cy="104674"/>
            </a:xfrm>
            <a:custGeom>
              <a:avLst/>
              <a:gdLst/>
              <a:ahLst/>
              <a:cxnLst/>
              <a:rect l="l" t="t" r="r" b="b"/>
              <a:pathLst>
                <a:path w="477" h="408" extrusionOk="0">
                  <a:moveTo>
                    <a:pt x="204" y="36"/>
                  </a:moveTo>
                  <a:cubicBezTo>
                    <a:pt x="353" y="36"/>
                    <a:pt x="430" y="217"/>
                    <a:pt x="323" y="324"/>
                  </a:cubicBezTo>
                  <a:cubicBezTo>
                    <a:pt x="288" y="358"/>
                    <a:pt x="246" y="374"/>
                    <a:pt x="204" y="374"/>
                  </a:cubicBezTo>
                  <a:cubicBezTo>
                    <a:pt x="118" y="374"/>
                    <a:pt x="36" y="307"/>
                    <a:pt x="36" y="205"/>
                  </a:cubicBezTo>
                  <a:cubicBezTo>
                    <a:pt x="36" y="111"/>
                    <a:pt x="110" y="36"/>
                    <a:pt x="204" y="36"/>
                  </a:cubicBezTo>
                  <a:close/>
                  <a:moveTo>
                    <a:pt x="205" y="1"/>
                  </a:moveTo>
                  <a:cubicBezTo>
                    <a:pt x="101" y="1"/>
                    <a:pt x="1" y="82"/>
                    <a:pt x="1" y="205"/>
                  </a:cubicBezTo>
                  <a:cubicBezTo>
                    <a:pt x="1" y="316"/>
                    <a:pt x="90" y="408"/>
                    <a:pt x="204" y="408"/>
                  </a:cubicBezTo>
                  <a:cubicBezTo>
                    <a:pt x="385" y="408"/>
                    <a:pt x="477" y="190"/>
                    <a:pt x="348" y="61"/>
                  </a:cubicBezTo>
                  <a:cubicBezTo>
                    <a:pt x="306" y="19"/>
                    <a:pt x="255" y="1"/>
                    <a:pt x="20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58"/>
            <p:cNvSpPr/>
            <p:nvPr/>
          </p:nvSpPr>
          <p:spPr>
            <a:xfrm flipH="1">
              <a:off x="6789436" y="2318124"/>
              <a:ext cx="36431" cy="12315"/>
            </a:xfrm>
            <a:custGeom>
              <a:avLst/>
              <a:gdLst/>
              <a:ahLst/>
              <a:cxnLst/>
              <a:rect l="l" t="t" r="r" b="b"/>
              <a:pathLst>
                <a:path w="142" h="48" extrusionOk="0">
                  <a:moveTo>
                    <a:pt x="0" y="1"/>
                  </a:moveTo>
                  <a:lnTo>
                    <a:pt x="0" y="48"/>
                  </a:lnTo>
                  <a:lnTo>
                    <a:pt x="141" y="48"/>
                  </a:lnTo>
                  <a:lnTo>
                    <a:pt x="141" y="1"/>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58"/>
            <p:cNvSpPr/>
            <p:nvPr/>
          </p:nvSpPr>
          <p:spPr>
            <a:xfrm flipH="1">
              <a:off x="6807908" y="2318124"/>
              <a:ext cx="17959" cy="12315"/>
            </a:xfrm>
            <a:custGeom>
              <a:avLst/>
              <a:gdLst/>
              <a:ahLst/>
              <a:cxnLst/>
              <a:rect l="l" t="t" r="r" b="b"/>
              <a:pathLst>
                <a:path w="70" h="48" extrusionOk="0">
                  <a:moveTo>
                    <a:pt x="0" y="1"/>
                  </a:moveTo>
                  <a:lnTo>
                    <a:pt x="0" y="48"/>
                  </a:lnTo>
                  <a:lnTo>
                    <a:pt x="69" y="48"/>
                  </a:lnTo>
                  <a:lnTo>
                    <a:pt x="6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58"/>
            <p:cNvSpPr/>
            <p:nvPr/>
          </p:nvSpPr>
          <p:spPr>
            <a:xfrm flipH="1">
              <a:off x="6802264" y="2387394"/>
              <a:ext cx="89794" cy="69013"/>
            </a:xfrm>
            <a:custGeom>
              <a:avLst/>
              <a:gdLst/>
              <a:ahLst/>
              <a:cxnLst/>
              <a:rect l="l" t="t" r="r" b="b"/>
              <a:pathLst>
                <a:path w="350" h="269" extrusionOk="0">
                  <a:moveTo>
                    <a:pt x="32" y="1"/>
                  </a:moveTo>
                  <a:cubicBezTo>
                    <a:pt x="20" y="1"/>
                    <a:pt x="9" y="8"/>
                    <a:pt x="5" y="23"/>
                  </a:cubicBezTo>
                  <a:cubicBezTo>
                    <a:pt x="0" y="83"/>
                    <a:pt x="18" y="142"/>
                    <a:pt x="57" y="189"/>
                  </a:cubicBezTo>
                  <a:cubicBezTo>
                    <a:pt x="104" y="244"/>
                    <a:pt x="282" y="268"/>
                    <a:pt x="335" y="268"/>
                  </a:cubicBezTo>
                  <a:cubicBezTo>
                    <a:pt x="344" y="268"/>
                    <a:pt x="350" y="268"/>
                    <a:pt x="350" y="266"/>
                  </a:cubicBezTo>
                  <a:cubicBezTo>
                    <a:pt x="350" y="251"/>
                    <a:pt x="340" y="236"/>
                    <a:pt x="325" y="236"/>
                  </a:cubicBezTo>
                  <a:cubicBezTo>
                    <a:pt x="218" y="234"/>
                    <a:pt x="144" y="207"/>
                    <a:pt x="99" y="155"/>
                  </a:cubicBezTo>
                  <a:cubicBezTo>
                    <a:pt x="70" y="120"/>
                    <a:pt x="57" y="75"/>
                    <a:pt x="60" y="31"/>
                  </a:cubicBezTo>
                  <a:cubicBezTo>
                    <a:pt x="61" y="11"/>
                    <a:pt x="47" y="1"/>
                    <a:pt x="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58"/>
            <p:cNvSpPr/>
            <p:nvPr/>
          </p:nvSpPr>
          <p:spPr>
            <a:xfrm flipH="1">
              <a:off x="7546787" y="2437166"/>
              <a:ext cx="74658" cy="58238"/>
            </a:xfrm>
            <a:custGeom>
              <a:avLst/>
              <a:gdLst/>
              <a:ahLst/>
              <a:cxnLst/>
              <a:rect l="l" t="t" r="r" b="b"/>
              <a:pathLst>
                <a:path w="291" h="227" extrusionOk="0">
                  <a:moveTo>
                    <a:pt x="0" y="0"/>
                  </a:moveTo>
                  <a:cubicBezTo>
                    <a:pt x="0" y="0"/>
                    <a:pt x="0" y="226"/>
                    <a:pt x="115" y="226"/>
                  </a:cubicBezTo>
                  <a:cubicBezTo>
                    <a:pt x="118" y="226"/>
                    <a:pt x="121" y="226"/>
                    <a:pt x="124" y="226"/>
                  </a:cubicBezTo>
                  <a:cubicBezTo>
                    <a:pt x="248" y="216"/>
                    <a:pt x="290" y="18"/>
                    <a:pt x="290" y="18"/>
                  </a:cubicBezTo>
                  <a:lnTo>
                    <a:pt x="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58"/>
            <p:cNvSpPr/>
            <p:nvPr/>
          </p:nvSpPr>
          <p:spPr>
            <a:xfrm flipH="1">
              <a:off x="7553201" y="2439731"/>
              <a:ext cx="62086" cy="28734"/>
            </a:xfrm>
            <a:custGeom>
              <a:avLst/>
              <a:gdLst/>
              <a:ahLst/>
              <a:cxnLst/>
              <a:rect l="l" t="t" r="r" b="b"/>
              <a:pathLst>
                <a:path w="242" h="112" extrusionOk="0">
                  <a:moveTo>
                    <a:pt x="1" y="0"/>
                  </a:moveTo>
                  <a:cubicBezTo>
                    <a:pt x="1" y="25"/>
                    <a:pt x="3" y="52"/>
                    <a:pt x="8" y="77"/>
                  </a:cubicBezTo>
                  <a:lnTo>
                    <a:pt x="202" y="112"/>
                  </a:lnTo>
                  <a:cubicBezTo>
                    <a:pt x="219" y="82"/>
                    <a:pt x="234" y="50"/>
                    <a:pt x="241" y="15"/>
                  </a:cubicBezTo>
                  <a:lnTo>
                    <a:pt x="1" y="0"/>
                  </a:lnTo>
                  <a:close/>
                </a:path>
              </a:pathLst>
            </a:custGeom>
            <a:solidFill>
              <a:srgbClr val="FFFB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58"/>
            <p:cNvSpPr/>
            <p:nvPr/>
          </p:nvSpPr>
          <p:spPr>
            <a:xfrm flipH="1">
              <a:off x="7684557" y="2964386"/>
              <a:ext cx="456411" cy="272461"/>
            </a:xfrm>
            <a:custGeom>
              <a:avLst/>
              <a:gdLst/>
              <a:ahLst/>
              <a:cxnLst/>
              <a:rect l="l" t="t" r="r" b="b"/>
              <a:pathLst>
                <a:path w="1779" h="1062" extrusionOk="0">
                  <a:moveTo>
                    <a:pt x="301" y="0"/>
                  </a:moveTo>
                  <a:cubicBezTo>
                    <a:pt x="146" y="0"/>
                    <a:pt x="1" y="84"/>
                    <a:pt x="32" y="236"/>
                  </a:cubicBezTo>
                  <a:cubicBezTo>
                    <a:pt x="84" y="476"/>
                    <a:pt x="989" y="1012"/>
                    <a:pt x="1695" y="1061"/>
                  </a:cubicBezTo>
                  <a:cubicBezTo>
                    <a:pt x="1698" y="1061"/>
                    <a:pt x="1700" y="1061"/>
                    <a:pt x="1702" y="1061"/>
                  </a:cubicBezTo>
                  <a:cubicBezTo>
                    <a:pt x="1750" y="1061"/>
                    <a:pt x="1778" y="1009"/>
                    <a:pt x="1695" y="950"/>
                  </a:cubicBezTo>
                  <a:cubicBezTo>
                    <a:pt x="1609" y="890"/>
                    <a:pt x="721" y="253"/>
                    <a:pt x="550" y="89"/>
                  </a:cubicBezTo>
                  <a:cubicBezTo>
                    <a:pt x="486" y="29"/>
                    <a:pt x="392" y="0"/>
                    <a:pt x="301" y="0"/>
                  </a:cubicBezTo>
                  <a:close/>
                </a:path>
              </a:pathLst>
            </a:custGeom>
            <a:solidFill>
              <a:srgbClr val="FFA7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58"/>
            <p:cNvSpPr/>
            <p:nvPr/>
          </p:nvSpPr>
          <p:spPr>
            <a:xfrm flipH="1">
              <a:off x="7623753" y="3158085"/>
              <a:ext cx="131869" cy="46950"/>
            </a:xfrm>
            <a:custGeom>
              <a:avLst/>
              <a:gdLst/>
              <a:ahLst/>
              <a:cxnLst/>
              <a:rect l="l" t="t" r="r" b="b"/>
              <a:pathLst>
                <a:path w="514" h="183" extrusionOk="0">
                  <a:moveTo>
                    <a:pt x="428" y="0"/>
                  </a:moveTo>
                  <a:cubicBezTo>
                    <a:pt x="351" y="0"/>
                    <a:pt x="184" y="60"/>
                    <a:pt x="0" y="71"/>
                  </a:cubicBezTo>
                  <a:cubicBezTo>
                    <a:pt x="0" y="71"/>
                    <a:pt x="87" y="182"/>
                    <a:pt x="156" y="182"/>
                  </a:cubicBezTo>
                  <a:cubicBezTo>
                    <a:pt x="226" y="182"/>
                    <a:pt x="290" y="103"/>
                    <a:pt x="377" y="88"/>
                  </a:cubicBezTo>
                  <a:cubicBezTo>
                    <a:pt x="466" y="73"/>
                    <a:pt x="513" y="21"/>
                    <a:pt x="454" y="4"/>
                  </a:cubicBezTo>
                  <a:cubicBezTo>
                    <a:pt x="447" y="1"/>
                    <a:pt x="438" y="0"/>
                    <a:pt x="428" y="0"/>
                  </a:cubicBezTo>
                  <a:close/>
                </a:path>
              </a:pathLst>
            </a:custGeom>
            <a:solidFill>
              <a:srgbClr val="FFA7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58"/>
            <p:cNvSpPr/>
            <p:nvPr/>
          </p:nvSpPr>
          <p:spPr>
            <a:xfrm flipH="1">
              <a:off x="7607847" y="3210422"/>
              <a:ext cx="81071" cy="29247"/>
            </a:xfrm>
            <a:custGeom>
              <a:avLst/>
              <a:gdLst/>
              <a:ahLst/>
              <a:cxnLst/>
              <a:rect l="l" t="t" r="r" b="b"/>
              <a:pathLst>
                <a:path w="316" h="114" extrusionOk="0">
                  <a:moveTo>
                    <a:pt x="270" y="1"/>
                  </a:moveTo>
                  <a:cubicBezTo>
                    <a:pt x="233" y="1"/>
                    <a:pt x="160" y="38"/>
                    <a:pt x="25" y="38"/>
                  </a:cubicBezTo>
                  <a:cubicBezTo>
                    <a:pt x="25" y="38"/>
                    <a:pt x="0" y="97"/>
                    <a:pt x="122" y="112"/>
                  </a:cubicBezTo>
                  <a:cubicBezTo>
                    <a:pt x="131" y="113"/>
                    <a:pt x="141" y="114"/>
                    <a:pt x="149" y="114"/>
                  </a:cubicBezTo>
                  <a:cubicBezTo>
                    <a:pt x="252" y="114"/>
                    <a:pt x="316" y="40"/>
                    <a:pt x="293" y="10"/>
                  </a:cubicBezTo>
                  <a:cubicBezTo>
                    <a:pt x="288" y="3"/>
                    <a:pt x="280" y="1"/>
                    <a:pt x="270" y="1"/>
                  </a:cubicBezTo>
                  <a:close/>
                </a:path>
              </a:pathLst>
            </a:custGeom>
            <a:solidFill>
              <a:srgbClr val="FFA7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58"/>
            <p:cNvSpPr/>
            <p:nvPr/>
          </p:nvSpPr>
          <p:spPr>
            <a:xfrm flipH="1">
              <a:off x="7634785" y="3185280"/>
              <a:ext cx="129047" cy="82098"/>
            </a:xfrm>
            <a:custGeom>
              <a:avLst/>
              <a:gdLst/>
              <a:ahLst/>
              <a:cxnLst/>
              <a:rect l="l" t="t" r="r" b="b"/>
              <a:pathLst>
                <a:path w="503" h="320" extrusionOk="0">
                  <a:moveTo>
                    <a:pt x="95" y="1"/>
                  </a:moveTo>
                  <a:cubicBezTo>
                    <a:pt x="44" y="1"/>
                    <a:pt x="0" y="124"/>
                    <a:pt x="57" y="183"/>
                  </a:cubicBezTo>
                  <a:cubicBezTo>
                    <a:pt x="146" y="274"/>
                    <a:pt x="313" y="320"/>
                    <a:pt x="383" y="320"/>
                  </a:cubicBezTo>
                  <a:cubicBezTo>
                    <a:pt x="397" y="320"/>
                    <a:pt x="407" y="318"/>
                    <a:pt x="411" y="314"/>
                  </a:cubicBezTo>
                  <a:cubicBezTo>
                    <a:pt x="436" y="289"/>
                    <a:pt x="503" y="64"/>
                    <a:pt x="488" y="44"/>
                  </a:cubicBezTo>
                  <a:cubicBezTo>
                    <a:pt x="473" y="22"/>
                    <a:pt x="156" y="17"/>
                    <a:pt x="104" y="2"/>
                  </a:cubicBezTo>
                  <a:cubicBezTo>
                    <a:pt x="101" y="1"/>
                    <a:pt x="98" y="1"/>
                    <a:pt x="95" y="1"/>
                  </a:cubicBezTo>
                  <a:close/>
                </a:path>
              </a:pathLst>
            </a:custGeom>
            <a:solidFill>
              <a:srgbClr val="FFA7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58"/>
            <p:cNvSpPr/>
            <p:nvPr/>
          </p:nvSpPr>
          <p:spPr>
            <a:xfrm flipH="1">
              <a:off x="7611182" y="3240439"/>
              <a:ext cx="81584" cy="29247"/>
            </a:xfrm>
            <a:custGeom>
              <a:avLst/>
              <a:gdLst/>
              <a:ahLst/>
              <a:cxnLst/>
              <a:rect l="l" t="t" r="r" b="b"/>
              <a:pathLst>
                <a:path w="318" h="114" extrusionOk="0">
                  <a:moveTo>
                    <a:pt x="270" y="0"/>
                  </a:moveTo>
                  <a:cubicBezTo>
                    <a:pt x="233" y="0"/>
                    <a:pt x="160" y="37"/>
                    <a:pt x="25" y="37"/>
                  </a:cubicBezTo>
                  <a:cubicBezTo>
                    <a:pt x="25" y="37"/>
                    <a:pt x="0" y="97"/>
                    <a:pt x="119" y="111"/>
                  </a:cubicBezTo>
                  <a:cubicBezTo>
                    <a:pt x="129" y="113"/>
                    <a:pt x="139" y="113"/>
                    <a:pt x="148" y="113"/>
                  </a:cubicBezTo>
                  <a:cubicBezTo>
                    <a:pt x="253" y="113"/>
                    <a:pt x="318" y="42"/>
                    <a:pt x="293" y="10"/>
                  </a:cubicBezTo>
                  <a:cubicBezTo>
                    <a:pt x="288" y="3"/>
                    <a:pt x="280" y="0"/>
                    <a:pt x="270" y="0"/>
                  </a:cubicBezTo>
                  <a:close/>
                </a:path>
              </a:pathLst>
            </a:custGeom>
            <a:solidFill>
              <a:srgbClr val="FFA7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298;p49">
            <a:extLst>
              <a:ext uri="{FF2B5EF4-FFF2-40B4-BE49-F238E27FC236}">
                <a16:creationId xmlns:a16="http://schemas.microsoft.com/office/drawing/2014/main" id="{48C7E9B5-AA2E-E745-8627-0B5D305534EB}"/>
              </a:ext>
            </a:extLst>
          </p:cNvPr>
          <p:cNvSpPr txBox="1">
            <a:spLocks/>
          </p:cNvSpPr>
          <p:nvPr/>
        </p:nvSpPr>
        <p:spPr>
          <a:xfrm>
            <a:off x="0" y="471715"/>
            <a:ext cx="3991427" cy="934356"/>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100"/>
              <a:buFont typeface="Lilita One"/>
              <a:buNone/>
              <a:defRPr sz="3100" b="0" i="0" u="none" strike="noStrike" cap="none">
                <a:solidFill>
                  <a:schemeClr val="dk1"/>
                </a:solidFill>
                <a:latin typeface="Lilita One"/>
                <a:ea typeface="Lilita One"/>
                <a:cs typeface="Lilita One"/>
                <a:sym typeface="Lilita One"/>
              </a:defRPr>
            </a:lvl1pPr>
            <a:lvl2pPr marR="0" lvl="1"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2pPr>
            <a:lvl3pPr marR="0" lvl="2"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3pPr>
            <a:lvl4pPr marR="0" lvl="3"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4pPr>
            <a:lvl5pPr marR="0" lvl="4"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5pPr>
            <a:lvl6pPr marR="0" lvl="5"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6pPr>
            <a:lvl7pPr marR="0" lvl="6"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7pPr>
            <a:lvl8pPr marR="0" lvl="7"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8pPr>
            <a:lvl9pPr marR="0" lvl="8"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9pPr>
          </a:lstStyle>
          <a:p>
            <a:r>
              <a:rPr lang="id-ID" sz="4000">
                <a:latin typeface="Times New Roman" panose="02020603050405020304" pitchFamily="18" charset="0"/>
                <a:cs typeface="Times New Roman" panose="02020603050405020304" pitchFamily="18" charset="0"/>
              </a:rPr>
              <a:t>C. EKONOMI</a:t>
            </a:r>
            <a:endParaRPr lang="id-ID" sz="2400">
              <a:latin typeface="Times New Roman" panose="02020603050405020304" pitchFamily="18" charset="0"/>
              <a:cs typeface="Times New Roman" panose="02020603050405020304" pitchFamily="18" charset="0"/>
            </a:endParaRPr>
          </a:p>
        </p:txBody>
      </p:sp>
      <p:sp>
        <p:nvSpPr>
          <p:cNvPr id="217" name="Kotak Teks 216">
            <a:extLst>
              <a:ext uri="{FF2B5EF4-FFF2-40B4-BE49-F238E27FC236}">
                <a16:creationId xmlns:a16="http://schemas.microsoft.com/office/drawing/2014/main" id="{DD28AA16-6EB2-F44A-9002-CE463B9BDF05}"/>
              </a:ext>
            </a:extLst>
          </p:cNvPr>
          <p:cNvSpPr txBox="1"/>
          <p:nvPr/>
        </p:nvSpPr>
        <p:spPr>
          <a:xfrm>
            <a:off x="779682" y="1847514"/>
            <a:ext cx="5999400" cy="2862322"/>
          </a:xfrm>
          <a:prstGeom prst="rect">
            <a:avLst/>
          </a:prstGeom>
          <a:noFill/>
        </p:spPr>
        <p:txBody>
          <a:bodyPr wrap="square">
            <a:spAutoFit/>
          </a:bodyPr>
          <a:lstStyle/>
          <a:p>
            <a:r>
              <a:rPr lang="id-ID" sz="2000">
                <a:latin typeface="Times New Roman" panose="02020603050405020304" pitchFamily="18" charset="0"/>
                <a:cs typeface="Times New Roman" panose="02020603050405020304" pitchFamily="18" charset="0"/>
              </a:rPr>
              <a:t>Istilah ekonomi berasal dari bahasa Yunani, yaitu oikosnamos atau oikonomiayang artinya manajemen urusan rumah tangga, khususnya penyediaan dan administrasi pendapatan.</a:t>
            </a:r>
          </a:p>
          <a:p>
            <a:endParaRPr lang="id-ID" sz="2000">
              <a:latin typeface="Times New Roman" panose="02020603050405020304" pitchFamily="18" charset="0"/>
              <a:cs typeface="Times New Roman" panose="02020603050405020304" pitchFamily="18" charset="0"/>
            </a:endParaRPr>
          </a:p>
          <a:p>
            <a:r>
              <a:rPr lang="id-ID" sz="2000">
                <a:latin typeface="Times New Roman" panose="02020603050405020304" pitchFamily="18" charset="0"/>
                <a:cs typeface="Times New Roman" panose="02020603050405020304" pitchFamily="18" charset="0"/>
              </a:rPr>
              <a:t>Dari definisi di atas dapat disimpulkan bahwa ilmu ekonomi merupakan ilmu yang mempelajari kebutuhan manusia dan upayaupaya untuk memenuhi kebutuhan manusia</a:t>
            </a:r>
          </a:p>
        </p:txBody>
      </p:sp>
      <p:sp>
        <p:nvSpPr>
          <p:cNvPr id="219" name="Kotak Teks 218">
            <a:extLst>
              <a:ext uri="{FF2B5EF4-FFF2-40B4-BE49-F238E27FC236}">
                <a16:creationId xmlns:a16="http://schemas.microsoft.com/office/drawing/2014/main" id="{247B2974-E00A-EA40-A2C1-DD2FD33D23FF}"/>
              </a:ext>
            </a:extLst>
          </p:cNvPr>
          <p:cNvSpPr txBox="1"/>
          <p:nvPr/>
        </p:nvSpPr>
        <p:spPr>
          <a:xfrm>
            <a:off x="716241" y="1456346"/>
            <a:ext cx="5878284" cy="400110"/>
          </a:xfrm>
          <a:prstGeom prst="rect">
            <a:avLst/>
          </a:prstGeom>
          <a:noFill/>
        </p:spPr>
        <p:txBody>
          <a:bodyPr wrap="square">
            <a:spAutoFit/>
          </a:bodyPr>
          <a:lstStyle/>
          <a:p>
            <a:r>
              <a:rPr lang="id-ID" sz="2000" b="1"/>
              <a:t>1. </a:t>
            </a:r>
            <a:r>
              <a:rPr lang="id-ID" sz="2000" b="1">
                <a:latin typeface="Times New Roman" panose="02020603050405020304" pitchFamily="18" charset="0"/>
                <a:cs typeface="Times New Roman" panose="02020603050405020304" pitchFamily="18" charset="0"/>
              </a:rPr>
              <a:t>Pengertian Ekonomi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10"/>
        <p:cNvGrpSpPr/>
        <p:nvPr/>
      </p:nvGrpSpPr>
      <p:grpSpPr>
        <a:xfrm>
          <a:off x="0" y="0"/>
          <a:ext cx="0" cy="0"/>
          <a:chOff x="0" y="0"/>
          <a:chExt cx="0" cy="0"/>
        </a:xfrm>
      </p:grpSpPr>
      <p:grpSp>
        <p:nvGrpSpPr>
          <p:cNvPr id="2014" name="Google Shape;2014;p59"/>
          <p:cNvGrpSpPr/>
          <p:nvPr/>
        </p:nvGrpSpPr>
        <p:grpSpPr>
          <a:xfrm>
            <a:off x="127233" y="3448476"/>
            <a:ext cx="3029624" cy="1388734"/>
            <a:chOff x="127233" y="1987028"/>
            <a:chExt cx="5371115" cy="2850182"/>
          </a:xfrm>
        </p:grpSpPr>
        <p:sp>
          <p:nvSpPr>
            <p:cNvPr id="2015" name="Google Shape;2015;p59"/>
            <p:cNvSpPr/>
            <p:nvPr/>
          </p:nvSpPr>
          <p:spPr>
            <a:xfrm flipH="1">
              <a:off x="3293176" y="3752276"/>
              <a:ext cx="68230" cy="249912"/>
            </a:xfrm>
            <a:custGeom>
              <a:avLst/>
              <a:gdLst/>
              <a:ahLst/>
              <a:cxnLst/>
              <a:rect l="l" t="t" r="r" b="b"/>
              <a:pathLst>
                <a:path w="172" h="630" extrusionOk="0">
                  <a:moveTo>
                    <a:pt x="0" y="0"/>
                  </a:moveTo>
                  <a:cubicBezTo>
                    <a:pt x="112" y="196"/>
                    <a:pt x="27" y="375"/>
                    <a:pt x="161" y="630"/>
                  </a:cubicBezTo>
                  <a:lnTo>
                    <a:pt x="171" y="551"/>
                  </a:lnTo>
                  <a:cubicBezTo>
                    <a:pt x="67" y="414"/>
                    <a:pt x="114" y="139"/>
                    <a:pt x="20"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59"/>
            <p:cNvSpPr/>
            <p:nvPr/>
          </p:nvSpPr>
          <p:spPr>
            <a:xfrm flipH="1">
              <a:off x="3225343" y="3672542"/>
              <a:ext cx="107502" cy="211830"/>
            </a:xfrm>
            <a:custGeom>
              <a:avLst/>
              <a:gdLst/>
              <a:ahLst/>
              <a:cxnLst/>
              <a:rect l="l" t="t" r="r" b="b"/>
              <a:pathLst>
                <a:path w="271" h="534" extrusionOk="0">
                  <a:moveTo>
                    <a:pt x="248" y="0"/>
                  </a:moveTo>
                  <a:cubicBezTo>
                    <a:pt x="248" y="0"/>
                    <a:pt x="198" y="343"/>
                    <a:pt x="0" y="469"/>
                  </a:cubicBezTo>
                  <a:lnTo>
                    <a:pt x="17" y="533"/>
                  </a:lnTo>
                  <a:cubicBezTo>
                    <a:pt x="191" y="365"/>
                    <a:pt x="270" y="20"/>
                    <a:pt x="270" y="20"/>
                  </a:cubicBezTo>
                  <a:lnTo>
                    <a:pt x="248" y="0"/>
                  </a:ln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59"/>
            <p:cNvSpPr/>
            <p:nvPr/>
          </p:nvSpPr>
          <p:spPr>
            <a:xfrm flipH="1">
              <a:off x="3270565" y="3886752"/>
              <a:ext cx="46809" cy="207070"/>
            </a:xfrm>
            <a:custGeom>
              <a:avLst/>
              <a:gdLst/>
              <a:ahLst/>
              <a:cxnLst/>
              <a:rect l="l" t="t" r="r" b="b"/>
              <a:pathLst>
                <a:path w="118" h="522" extrusionOk="0">
                  <a:moveTo>
                    <a:pt x="90" y="1"/>
                  </a:moveTo>
                  <a:cubicBezTo>
                    <a:pt x="90" y="1"/>
                    <a:pt x="1" y="331"/>
                    <a:pt x="60" y="521"/>
                  </a:cubicBezTo>
                  <a:lnTo>
                    <a:pt x="105" y="521"/>
                  </a:lnTo>
                  <a:cubicBezTo>
                    <a:pt x="1" y="298"/>
                    <a:pt x="117" y="1"/>
                    <a:pt x="117"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59"/>
            <p:cNvSpPr/>
            <p:nvPr/>
          </p:nvSpPr>
          <p:spPr>
            <a:xfrm flipH="1">
              <a:off x="3260648" y="4048203"/>
              <a:ext cx="87271" cy="129319"/>
            </a:xfrm>
            <a:custGeom>
              <a:avLst/>
              <a:gdLst/>
              <a:ahLst/>
              <a:cxnLst/>
              <a:rect l="l" t="t" r="r" b="b"/>
              <a:pathLst>
                <a:path w="220" h="326" extrusionOk="0">
                  <a:moveTo>
                    <a:pt x="209" y="0"/>
                  </a:moveTo>
                  <a:cubicBezTo>
                    <a:pt x="209" y="0"/>
                    <a:pt x="1" y="186"/>
                    <a:pt x="18" y="303"/>
                  </a:cubicBezTo>
                  <a:lnTo>
                    <a:pt x="70" y="325"/>
                  </a:lnTo>
                  <a:cubicBezTo>
                    <a:pt x="16" y="189"/>
                    <a:pt x="219" y="10"/>
                    <a:pt x="219" y="10"/>
                  </a:cubicBezTo>
                  <a:lnTo>
                    <a:pt x="209" y="0"/>
                  </a:ln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59"/>
            <p:cNvSpPr/>
            <p:nvPr/>
          </p:nvSpPr>
          <p:spPr>
            <a:xfrm flipH="1">
              <a:off x="3298333" y="3985130"/>
              <a:ext cx="63073" cy="125352"/>
            </a:xfrm>
            <a:custGeom>
              <a:avLst/>
              <a:gdLst/>
              <a:ahLst/>
              <a:cxnLst/>
              <a:rect l="l" t="t" r="r" b="b"/>
              <a:pathLst>
                <a:path w="159" h="316" extrusionOk="0">
                  <a:moveTo>
                    <a:pt x="5" y="1"/>
                  </a:moveTo>
                  <a:lnTo>
                    <a:pt x="0" y="11"/>
                  </a:lnTo>
                  <a:cubicBezTo>
                    <a:pt x="0" y="11"/>
                    <a:pt x="149" y="177"/>
                    <a:pt x="117" y="316"/>
                  </a:cubicBezTo>
                  <a:lnTo>
                    <a:pt x="151" y="291"/>
                  </a:lnTo>
                  <a:cubicBezTo>
                    <a:pt x="159" y="172"/>
                    <a:pt x="5" y="1"/>
                    <a:pt x="5"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59"/>
            <p:cNvSpPr/>
            <p:nvPr/>
          </p:nvSpPr>
          <p:spPr>
            <a:xfrm flipH="1">
              <a:off x="4117487" y="3533703"/>
              <a:ext cx="450634" cy="464518"/>
            </a:xfrm>
            <a:custGeom>
              <a:avLst/>
              <a:gdLst/>
              <a:ahLst/>
              <a:cxnLst/>
              <a:rect l="l" t="t" r="r" b="b"/>
              <a:pathLst>
                <a:path w="1136" h="1171" extrusionOk="0">
                  <a:moveTo>
                    <a:pt x="903" y="1"/>
                  </a:moveTo>
                  <a:lnTo>
                    <a:pt x="1" y="120"/>
                  </a:lnTo>
                  <a:lnTo>
                    <a:pt x="142" y="502"/>
                  </a:lnTo>
                  <a:lnTo>
                    <a:pt x="392" y="1171"/>
                  </a:lnTo>
                  <a:lnTo>
                    <a:pt x="1136" y="626"/>
                  </a:lnTo>
                  <a:lnTo>
                    <a:pt x="90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59"/>
            <p:cNvSpPr/>
            <p:nvPr/>
          </p:nvSpPr>
          <p:spPr>
            <a:xfrm flipH="1">
              <a:off x="4214675" y="3541636"/>
              <a:ext cx="293547" cy="182475"/>
            </a:xfrm>
            <a:custGeom>
              <a:avLst/>
              <a:gdLst/>
              <a:ahLst/>
              <a:cxnLst/>
              <a:rect l="l" t="t" r="r" b="b"/>
              <a:pathLst>
                <a:path w="740" h="460" extrusionOk="0">
                  <a:moveTo>
                    <a:pt x="740" y="1"/>
                  </a:moveTo>
                  <a:lnTo>
                    <a:pt x="457" y="402"/>
                  </a:lnTo>
                  <a:lnTo>
                    <a:pt x="1" y="204"/>
                  </a:lnTo>
                  <a:lnTo>
                    <a:pt x="474" y="459"/>
                  </a:lnTo>
                  <a:lnTo>
                    <a:pt x="7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59"/>
            <p:cNvSpPr/>
            <p:nvPr/>
          </p:nvSpPr>
          <p:spPr>
            <a:xfrm flipH="1">
              <a:off x="4222609" y="3561470"/>
              <a:ext cx="368917" cy="389941"/>
            </a:xfrm>
            <a:custGeom>
              <a:avLst/>
              <a:gdLst/>
              <a:ahLst/>
              <a:cxnLst/>
              <a:rect l="l" t="t" r="r" b="b"/>
              <a:pathLst>
                <a:path w="930" h="983" extrusionOk="0">
                  <a:moveTo>
                    <a:pt x="554" y="0"/>
                  </a:moveTo>
                  <a:cubicBezTo>
                    <a:pt x="390" y="0"/>
                    <a:pt x="213" y="128"/>
                    <a:pt x="119" y="330"/>
                  </a:cubicBezTo>
                  <a:cubicBezTo>
                    <a:pt x="0" y="588"/>
                    <a:pt x="57" y="868"/>
                    <a:pt x="248" y="955"/>
                  </a:cubicBezTo>
                  <a:cubicBezTo>
                    <a:pt x="288" y="973"/>
                    <a:pt x="330" y="982"/>
                    <a:pt x="374" y="982"/>
                  </a:cubicBezTo>
                  <a:cubicBezTo>
                    <a:pt x="538" y="982"/>
                    <a:pt x="717" y="854"/>
                    <a:pt x="811" y="652"/>
                  </a:cubicBezTo>
                  <a:cubicBezTo>
                    <a:pt x="930" y="394"/>
                    <a:pt x="870" y="114"/>
                    <a:pt x="679" y="28"/>
                  </a:cubicBezTo>
                  <a:cubicBezTo>
                    <a:pt x="640" y="9"/>
                    <a:pt x="597" y="0"/>
                    <a:pt x="55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59"/>
            <p:cNvSpPr/>
            <p:nvPr/>
          </p:nvSpPr>
          <p:spPr>
            <a:xfrm flipH="1">
              <a:off x="4309086" y="3436911"/>
              <a:ext cx="368917" cy="390338"/>
            </a:xfrm>
            <a:custGeom>
              <a:avLst/>
              <a:gdLst/>
              <a:ahLst/>
              <a:cxnLst/>
              <a:rect l="l" t="t" r="r" b="b"/>
              <a:pathLst>
                <a:path w="930" h="984" extrusionOk="0">
                  <a:moveTo>
                    <a:pt x="557" y="1"/>
                  </a:moveTo>
                  <a:cubicBezTo>
                    <a:pt x="392" y="1"/>
                    <a:pt x="214" y="129"/>
                    <a:pt x="119" y="332"/>
                  </a:cubicBezTo>
                  <a:cubicBezTo>
                    <a:pt x="0" y="590"/>
                    <a:pt x="60" y="870"/>
                    <a:pt x="250" y="956"/>
                  </a:cubicBezTo>
                  <a:cubicBezTo>
                    <a:pt x="290" y="975"/>
                    <a:pt x="332" y="984"/>
                    <a:pt x="376" y="984"/>
                  </a:cubicBezTo>
                  <a:cubicBezTo>
                    <a:pt x="540" y="984"/>
                    <a:pt x="716" y="856"/>
                    <a:pt x="811" y="654"/>
                  </a:cubicBezTo>
                  <a:cubicBezTo>
                    <a:pt x="930" y="396"/>
                    <a:pt x="873" y="116"/>
                    <a:pt x="679" y="27"/>
                  </a:cubicBezTo>
                  <a:cubicBezTo>
                    <a:pt x="640" y="9"/>
                    <a:pt x="599" y="1"/>
                    <a:pt x="5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59"/>
            <p:cNvSpPr/>
            <p:nvPr/>
          </p:nvSpPr>
          <p:spPr>
            <a:xfrm flipH="1">
              <a:off x="4378903" y="3445242"/>
              <a:ext cx="241184" cy="378041"/>
            </a:xfrm>
            <a:custGeom>
              <a:avLst/>
              <a:gdLst/>
              <a:ahLst/>
              <a:cxnLst/>
              <a:rect l="l" t="t" r="r" b="b"/>
              <a:pathLst>
                <a:path w="608" h="953" extrusionOk="0">
                  <a:moveTo>
                    <a:pt x="248" y="1"/>
                  </a:moveTo>
                  <a:lnTo>
                    <a:pt x="248" y="1"/>
                  </a:lnTo>
                  <a:cubicBezTo>
                    <a:pt x="147" y="48"/>
                    <a:pt x="60" y="125"/>
                    <a:pt x="0" y="219"/>
                  </a:cubicBezTo>
                  <a:cubicBezTo>
                    <a:pt x="132" y="318"/>
                    <a:pt x="223" y="536"/>
                    <a:pt x="223" y="792"/>
                  </a:cubicBezTo>
                  <a:cubicBezTo>
                    <a:pt x="223" y="846"/>
                    <a:pt x="218" y="901"/>
                    <a:pt x="211" y="953"/>
                  </a:cubicBezTo>
                  <a:cubicBezTo>
                    <a:pt x="362" y="953"/>
                    <a:pt x="513" y="849"/>
                    <a:pt x="608" y="695"/>
                  </a:cubicBezTo>
                  <a:cubicBezTo>
                    <a:pt x="407" y="685"/>
                    <a:pt x="246" y="410"/>
                    <a:pt x="246" y="70"/>
                  </a:cubicBezTo>
                  <a:cubicBezTo>
                    <a:pt x="246" y="48"/>
                    <a:pt x="246" y="23"/>
                    <a:pt x="2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59"/>
            <p:cNvSpPr/>
            <p:nvPr/>
          </p:nvSpPr>
          <p:spPr>
            <a:xfrm flipH="1">
              <a:off x="4324954" y="3439292"/>
              <a:ext cx="268556" cy="385181"/>
            </a:xfrm>
            <a:custGeom>
              <a:avLst/>
              <a:gdLst/>
              <a:ahLst/>
              <a:cxnLst/>
              <a:rect l="l" t="t" r="r" b="b"/>
              <a:pathLst>
                <a:path w="677" h="971" extrusionOk="0">
                  <a:moveTo>
                    <a:pt x="414" y="1"/>
                  </a:moveTo>
                  <a:lnTo>
                    <a:pt x="414" y="1"/>
                  </a:lnTo>
                  <a:cubicBezTo>
                    <a:pt x="543" y="73"/>
                    <a:pt x="613" y="249"/>
                    <a:pt x="575" y="455"/>
                  </a:cubicBezTo>
                  <a:cubicBezTo>
                    <a:pt x="526" y="725"/>
                    <a:pt x="305" y="945"/>
                    <a:pt x="87" y="945"/>
                  </a:cubicBezTo>
                  <a:cubicBezTo>
                    <a:pt x="57" y="945"/>
                    <a:pt x="28" y="940"/>
                    <a:pt x="0" y="933"/>
                  </a:cubicBezTo>
                  <a:lnTo>
                    <a:pt x="0" y="933"/>
                  </a:lnTo>
                  <a:cubicBezTo>
                    <a:pt x="45" y="958"/>
                    <a:pt x="94" y="970"/>
                    <a:pt x="147" y="970"/>
                  </a:cubicBezTo>
                  <a:cubicBezTo>
                    <a:pt x="365" y="970"/>
                    <a:pt x="583" y="750"/>
                    <a:pt x="632" y="479"/>
                  </a:cubicBezTo>
                  <a:cubicBezTo>
                    <a:pt x="677" y="244"/>
                    <a:pt x="580" y="48"/>
                    <a:pt x="4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59"/>
            <p:cNvSpPr/>
            <p:nvPr/>
          </p:nvSpPr>
          <p:spPr>
            <a:xfrm flipH="1">
              <a:off x="4372952" y="3469836"/>
              <a:ext cx="278473" cy="307431"/>
            </a:xfrm>
            <a:custGeom>
              <a:avLst/>
              <a:gdLst/>
              <a:ahLst/>
              <a:cxnLst/>
              <a:rect l="l" t="t" r="r" b="b"/>
              <a:pathLst>
                <a:path w="702" h="775" extrusionOk="0">
                  <a:moveTo>
                    <a:pt x="421" y="1"/>
                  </a:moveTo>
                  <a:cubicBezTo>
                    <a:pt x="248" y="1"/>
                    <a:pt x="77" y="174"/>
                    <a:pt x="37" y="388"/>
                  </a:cubicBezTo>
                  <a:cubicBezTo>
                    <a:pt x="0" y="601"/>
                    <a:pt x="107" y="774"/>
                    <a:pt x="280" y="774"/>
                  </a:cubicBezTo>
                  <a:cubicBezTo>
                    <a:pt x="451" y="774"/>
                    <a:pt x="622" y="601"/>
                    <a:pt x="662" y="388"/>
                  </a:cubicBezTo>
                  <a:cubicBezTo>
                    <a:pt x="702" y="174"/>
                    <a:pt x="592" y="1"/>
                    <a:pt x="4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59"/>
            <p:cNvSpPr/>
            <p:nvPr/>
          </p:nvSpPr>
          <p:spPr>
            <a:xfrm flipH="1">
              <a:off x="4438009" y="3469836"/>
              <a:ext cx="178112" cy="306241"/>
            </a:xfrm>
            <a:custGeom>
              <a:avLst/>
              <a:gdLst/>
              <a:ahLst/>
              <a:cxnLst/>
              <a:rect l="l" t="t" r="r" b="b"/>
              <a:pathLst>
                <a:path w="449" h="772" extrusionOk="0">
                  <a:moveTo>
                    <a:pt x="315" y="1"/>
                  </a:moveTo>
                  <a:cubicBezTo>
                    <a:pt x="191" y="11"/>
                    <a:pt x="70" y="105"/>
                    <a:pt x="0" y="239"/>
                  </a:cubicBezTo>
                  <a:cubicBezTo>
                    <a:pt x="28" y="392"/>
                    <a:pt x="37" y="549"/>
                    <a:pt x="28" y="705"/>
                  </a:cubicBezTo>
                  <a:cubicBezTo>
                    <a:pt x="68" y="747"/>
                    <a:pt x="124" y="772"/>
                    <a:pt x="180" y="772"/>
                  </a:cubicBezTo>
                  <a:cubicBezTo>
                    <a:pt x="183" y="772"/>
                    <a:pt x="186" y="772"/>
                    <a:pt x="189" y="772"/>
                  </a:cubicBezTo>
                  <a:cubicBezTo>
                    <a:pt x="290" y="767"/>
                    <a:pt x="384" y="720"/>
                    <a:pt x="449" y="640"/>
                  </a:cubicBezTo>
                  <a:cubicBezTo>
                    <a:pt x="360" y="440"/>
                    <a:pt x="315" y="221"/>
                    <a:pt x="3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59"/>
            <p:cNvSpPr/>
            <p:nvPr/>
          </p:nvSpPr>
          <p:spPr>
            <a:xfrm flipH="1">
              <a:off x="4489974" y="3605503"/>
              <a:ext cx="27768" cy="30148"/>
            </a:xfrm>
            <a:custGeom>
              <a:avLst/>
              <a:gdLst/>
              <a:ahLst/>
              <a:cxnLst/>
              <a:rect l="l" t="t" r="r" b="b"/>
              <a:pathLst>
                <a:path w="70" h="76" extrusionOk="0">
                  <a:moveTo>
                    <a:pt x="42" y="1"/>
                  </a:moveTo>
                  <a:cubicBezTo>
                    <a:pt x="22" y="3"/>
                    <a:pt x="5" y="18"/>
                    <a:pt x="3" y="38"/>
                  </a:cubicBezTo>
                  <a:cubicBezTo>
                    <a:pt x="0" y="58"/>
                    <a:pt x="10" y="75"/>
                    <a:pt x="27" y="75"/>
                  </a:cubicBezTo>
                  <a:cubicBezTo>
                    <a:pt x="47" y="73"/>
                    <a:pt x="62" y="58"/>
                    <a:pt x="65" y="38"/>
                  </a:cubicBezTo>
                  <a:cubicBezTo>
                    <a:pt x="70" y="18"/>
                    <a:pt x="60" y="1"/>
                    <a:pt x="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59"/>
            <p:cNvSpPr/>
            <p:nvPr/>
          </p:nvSpPr>
          <p:spPr>
            <a:xfrm flipH="1">
              <a:off x="4432058" y="3469836"/>
              <a:ext cx="216590" cy="297514"/>
            </a:xfrm>
            <a:custGeom>
              <a:avLst/>
              <a:gdLst/>
              <a:ahLst/>
              <a:cxnLst/>
              <a:rect l="l" t="t" r="r" b="b"/>
              <a:pathLst>
                <a:path w="546" h="750" extrusionOk="0">
                  <a:moveTo>
                    <a:pt x="414" y="1"/>
                  </a:moveTo>
                  <a:cubicBezTo>
                    <a:pt x="241" y="1"/>
                    <a:pt x="70" y="174"/>
                    <a:pt x="30" y="388"/>
                  </a:cubicBezTo>
                  <a:cubicBezTo>
                    <a:pt x="0" y="554"/>
                    <a:pt x="60" y="697"/>
                    <a:pt x="169" y="749"/>
                  </a:cubicBezTo>
                  <a:cubicBezTo>
                    <a:pt x="80" y="685"/>
                    <a:pt x="33" y="556"/>
                    <a:pt x="60" y="405"/>
                  </a:cubicBezTo>
                  <a:cubicBezTo>
                    <a:pt x="100" y="192"/>
                    <a:pt x="271" y="18"/>
                    <a:pt x="444" y="18"/>
                  </a:cubicBezTo>
                  <a:cubicBezTo>
                    <a:pt x="479" y="18"/>
                    <a:pt x="514" y="26"/>
                    <a:pt x="546" y="43"/>
                  </a:cubicBezTo>
                  <a:cubicBezTo>
                    <a:pt x="509" y="16"/>
                    <a:pt x="462" y="1"/>
                    <a:pt x="414" y="1"/>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59"/>
            <p:cNvSpPr/>
            <p:nvPr/>
          </p:nvSpPr>
          <p:spPr>
            <a:xfrm flipH="1">
              <a:off x="4506635" y="3629304"/>
              <a:ext cx="53552" cy="117419"/>
            </a:xfrm>
            <a:custGeom>
              <a:avLst/>
              <a:gdLst/>
              <a:ahLst/>
              <a:cxnLst/>
              <a:rect l="l" t="t" r="r" b="b"/>
              <a:pathLst>
                <a:path w="135" h="296" extrusionOk="0">
                  <a:moveTo>
                    <a:pt x="122" y="0"/>
                  </a:moveTo>
                  <a:lnTo>
                    <a:pt x="1" y="238"/>
                  </a:lnTo>
                  <a:lnTo>
                    <a:pt x="8" y="295"/>
                  </a:lnTo>
                  <a:lnTo>
                    <a:pt x="48" y="268"/>
                  </a:lnTo>
                  <a:lnTo>
                    <a:pt x="134" y="13"/>
                  </a:lnTo>
                  <a:lnTo>
                    <a:pt x="12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59"/>
            <p:cNvSpPr/>
            <p:nvPr/>
          </p:nvSpPr>
          <p:spPr>
            <a:xfrm flipH="1">
              <a:off x="4502668" y="3519025"/>
              <a:ext cx="23008" cy="92824"/>
            </a:xfrm>
            <a:custGeom>
              <a:avLst/>
              <a:gdLst/>
              <a:ahLst/>
              <a:cxnLst/>
              <a:rect l="l" t="t" r="r" b="b"/>
              <a:pathLst>
                <a:path w="58" h="234" extrusionOk="0">
                  <a:moveTo>
                    <a:pt x="15" y="1"/>
                  </a:moveTo>
                  <a:lnTo>
                    <a:pt x="0" y="38"/>
                  </a:lnTo>
                  <a:lnTo>
                    <a:pt x="45" y="234"/>
                  </a:lnTo>
                  <a:lnTo>
                    <a:pt x="57" y="234"/>
                  </a:lnTo>
                  <a:lnTo>
                    <a:pt x="40" y="26"/>
                  </a:lnTo>
                  <a:lnTo>
                    <a:pt x="1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59"/>
            <p:cNvSpPr/>
            <p:nvPr/>
          </p:nvSpPr>
          <p:spPr>
            <a:xfrm flipH="1">
              <a:off x="4332491" y="3438498"/>
              <a:ext cx="97981" cy="164624"/>
            </a:xfrm>
            <a:custGeom>
              <a:avLst/>
              <a:gdLst/>
              <a:ahLst/>
              <a:cxnLst/>
              <a:rect l="l" t="t" r="r" b="b"/>
              <a:pathLst>
                <a:path w="247" h="415" extrusionOk="0">
                  <a:moveTo>
                    <a:pt x="1" y="1"/>
                  </a:moveTo>
                  <a:cubicBezTo>
                    <a:pt x="95" y="53"/>
                    <a:pt x="157" y="157"/>
                    <a:pt x="169" y="288"/>
                  </a:cubicBezTo>
                  <a:cubicBezTo>
                    <a:pt x="192" y="328"/>
                    <a:pt x="214" y="372"/>
                    <a:pt x="229" y="414"/>
                  </a:cubicBezTo>
                  <a:cubicBezTo>
                    <a:pt x="246" y="211"/>
                    <a:pt x="152" y="45"/>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59"/>
            <p:cNvSpPr/>
            <p:nvPr/>
          </p:nvSpPr>
          <p:spPr>
            <a:xfrm flipH="1">
              <a:off x="4409447" y="3739582"/>
              <a:ext cx="184062" cy="83701"/>
            </a:xfrm>
            <a:custGeom>
              <a:avLst/>
              <a:gdLst/>
              <a:ahLst/>
              <a:cxnLst/>
              <a:rect l="l" t="t" r="r" b="b"/>
              <a:pathLst>
                <a:path w="464" h="211" extrusionOk="0">
                  <a:moveTo>
                    <a:pt x="434" y="0"/>
                  </a:moveTo>
                  <a:cubicBezTo>
                    <a:pt x="340" y="114"/>
                    <a:pt x="213" y="186"/>
                    <a:pt x="87" y="186"/>
                  </a:cubicBezTo>
                  <a:cubicBezTo>
                    <a:pt x="57" y="186"/>
                    <a:pt x="28" y="181"/>
                    <a:pt x="0" y="174"/>
                  </a:cubicBezTo>
                  <a:lnTo>
                    <a:pt x="0" y="174"/>
                  </a:lnTo>
                  <a:cubicBezTo>
                    <a:pt x="45" y="198"/>
                    <a:pt x="94" y="211"/>
                    <a:pt x="144" y="211"/>
                  </a:cubicBezTo>
                  <a:cubicBezTo>
                    <a:pt x="258" y="211"/>
                    <a:pt x="372" y="151"/>
                    <a:pt x="464" y="55"/>
                  </a:cubicBezTo>
                  <a:cubicBezTo>
                    <a:pt x="454" y="40"/>
                    <a:pt x="444" y="20"/>
                    <a:pt x="4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59"/>
            <p:cNvSpPr/>
            <p:nvPr/>
          </p:nvSpPr>
          <p:spPr>
            <a:xfrm flipH="1">
              <a:off x="4266641" y="3807415"/>
              <a:ext cx="616845" cy="969895"/>
            </a:xfrm>
            <a:custGeom>
              <a:avLst/>
              <a:gdLst/>
              <a:ahLst/>
              <a:cxnLst/>
              <a:rect l="l" t="t" r="r" b="b"/>
              <a:pathLst>
                <a:path w="1555" h="2445" extrusionOk="0">
                  <a:moveTo>
                    <a:pt x="1277" y="0"/>
                  </a:moveTo>
                  <a:lnTo>
                    <a:pt x="55" y="50"/>
                  </a:lnTo>
                  <a:lnTo>
                    <a:pt x="0" y="2444"/>
                  </a:lnTo>
                  <a:lnTo>
                    <a:pt x="1554" y="2444"/>
                  </a:lnTo>
                  <a:lnTo>
                    <a:pt x="127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59"/>
            <p:cNvSpPr/>
            <p:nvPr/>
          </p:nvSpPr>
          <p:spPr>
            <a:xfrm flipH="1">
              <a:off x="4424125" y="3809399"/>
              <a:ext cx="445874" cy="414139"/>
            </a:xfrm>
            <a:custGeom>
              <a:avLst/>
              <a:gdLst/>
              <a:ahLst/>
              <a:cxnLst/>
              <a:rect l="l" t="t" r="r" b="b"/>
              <a:pathLst>
                <a:path w="1124" h="1044" extrusionOk="0">
                  <a:moveTo>
                    <a:pt x="1101" y="0"/>
                  </a:moveTo>
                  <a:lnTo>
                    <a:pt x="23" y="42"/>
                  </a:lnTo>
                  <a:lnTo>
                    <a:pt x="1" y="959"/>
                  </a:lnTo>
                  <a:cubicBezTo>
                    <a:pt x="48" y="987"/>
                    <a:pt x="97" y="1006"/>
                    <a:pt x="152" y="1021"/>
                  </a:cubicBezTo>
                  <a:cubicBezTo>
                    <a:pt x="208" y="1037"/>
                    <a:pt x="265" y="1044"/>
                    <a:pt x="321" y="1044"/>
                  </a:cubicBezTo>
                  <a:cubicBezTo>
                    <a:pt x="657" y="1044"/>
                    <a:pt x="977" y="783"/>
                    <a:pt x="1081" y="397"/>
                  </a:cubicBezTo>
                  <a:cubicBezTo>
                    <a:pt x="1116" y="268"/>
                    <a:pt x="1124" y="134"/>
                    <a:pt x="11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59"/>
            <p:cNvSpPr/>
            <p:nvPr/>
          </p:nvSpPr>
          <p:spPr>
            <a:xfrm flipH="1">
              <a:off x="4376919" y="3807415"/>
              <a:ext cx="485146" cy="562499"/>
            </a:xfrm>
            <a:custGeom>
              <a:avLst/>
              <a:gdLst/>
              <a:ahLst/>
              <a:cxnLst/>
              <a:rect l="l" t="t" r="r" b="b"/>
              <a:pathLst>
                <a:path w="1223" h="1418" extrusionOk="0">
                  <a:moveTo>
                    <a:pt x="1223" y="0"/>
                  </a:moveTo>
                  <a:lnTo>
                    <a:pt x="665" y="1247"/>
                  </a:lnTo>
                  <a:lnTo>
                    <a:pt x="1" y="50"/>
                  </a:lnTo>
                  <a:lnTo>
                    <a:pt x="1" y="50"/>
                  </a:lnTo>
                  <a:lnTo>
                    <a:pt x="670" y="1418"/>
                  </a:lnTo>
                  <a:lnTo>
                    <a:pt x="122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59"/>
            <p:cNvSpPr/>
            <p:nvPr/>
          </p:nvSpPr>
          <p:spPr>
            <a:xfrm flipH="1">
              <a:off x="4266641" y="3807415"/>
              <a:ext cx="143203" cy="969895"/>
            </a:xfrm>
            <a:custGeom>
              <a:avLst/>
              <a:gdLst/>
              <a:ahLst/>
              <a:cxnLst/>
              <a:rect l="l" t="t" r="r" b="b"/>
              <a:pathLst>
                <a:path w="361" h="2445" extrusionOk="0">
                  <a:moveTo>
                    <a:pt x="83" y="0"/>
                  </a:moveTo>
                  <a:lnTo>
                    <a:pt x="1" y="3"/>
                  </a:lnTo>
                  <a:lnTo>
                    <a:pt x="38" y="2444"/>
                  </a:lnTo>
                  <a:lnTo>
                    <a:pt x="360" y="2444"/>
                  </a:lnTo>
                  <a:lnTo>
                    <a:pt x="8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59"/>
            <p:cNvSpPr/>
            <p:nvPr/>
          </p:nvSpPr>
          <p:spPr>
            <a:xfrm flipH="1">
              <a:off x="3219392" y="4141027"/>
              <a:ext cx="213813" cy="65850"/>
            </a:xfrm>
            <a:custGeom>
              <a:avLst/>
              <a:gdLst/>
              <a:ahLst/>
              <a:cxnLst/>
              <a:rect l="l" t="t" r="r" b="b"/>
              <a:pathLst>
                <a:path w="539" h="166" extrusionOk="0">
                  <a:moveTo>
                    <a:pt x="265" y="1"/>
                  </a:moveTo>
                  <a:cubicBezTo>
                    <a:pt x="201" y="1"/>
                    <a:pt x="127" y="45"/>
                    <a:pt x="0" y="148"/>
                  </a:cubicBezTo>
                  <a:lnTo>
                    <a:pt x="538" y="165"/>
                  </a:lnTo>
                  <a:cubicBezTo>
                    <a:pt x="538" y="165"/>
                    <a:pt x="417" y="56"/>
                    <a:pt x="332" y="17"/>
                  </a:cubicBezTo>
                  <a:cubicBezTo>
                    <a:pt x="310" y="6"/>
                    <a:pt x="288" y="1"/>
                    <a:pt x="265" y="1"/>
                  </a:cubicBezTo>
                  <a:close/>
                </a:path>
              </a:pathLst>
            </a:custGeom>
            <a:solidFill>
              <a:srgbClr val="5E32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59"/>
            <p:cNvSpPr/>
            <p:nvPr/>
          </p:nvSpPr>
          <p:spPr>
            <a:xfrm flipH="1">
              <a:off x="3177344" y="3609073"/>
              <a:ext cx="132889" cy="145583"/>
            </a:xfrm>
            <a:custGeom>
              <a:avLst/>
              <a:gdLst/>
              <a:ahLst/>
              <a:cxnLst/>
              <a:rect l="l" t="t" r="r" b="b"/>
              <a:pathLst>
                <a:path w="335" h="367" extrusionOk="0">
                  <a:moveTo>
                    <a:pt x="188" y="0"/>
                  </a:moveTo>
                  <a:cubicBezTo>
                    <a:pt x="132" y="0"/>
                    <a:pt x="71" y="44"/>
                    <a:pt x="42" y="103"/>
                  </a:cubicBezTo>
                  <a:cubicBezTo>
                    <a:pt x="0" y="188"/>
                    <a:pt x="87" y="351"/>
                    <a:pt x="144" y="366"/>
                  </a:cubicBezTo>
                  <a:cubicBezTo>
                    <a:pt x="145" y="366"/>
                    <a:pt x="147" y="367"/>
                    <a:pt x="148" y="367"/>
                  </a:cubicBezTo>
                  <a:cubicBezTo>
                    <a:pt x="196" y="367"/>
                    <a:pt x="315" y="248"/>
                    <a:pt x="325" y="205"/>
                  </a:cubicBezTo>
                  <a:cubicBezTo>
                    <a:pt x="335" y="160"/>
                    <a:pt x="320" y="101"/>
                    <a:pt x="258" y="32"/>
                  </a:cubicBezTo>
                  <a:cubicBezTo>
                    <a:pt x="238" y="10"/>
                    <a:pt x="214" y="0"/>
                    <a:pt x="188" y="0"/>
                  </a:cubicBezTo>
                  <a:close/>
                </a:path>
              </a:pathLst>
            </a:custGeom>
            <a:solidFill>
              <a:srgbClr val="A59D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59"/>
            <p:cNvSpPr/>
            <p:nvPr/>
          </p:nvSpPr>
          <p:spPr>
            <a:xfrm flipH="1">
              <a:off x="3311027" y="3653501"/>
              <a:ext cx="214607" cy="182872"/>
            </a:xfrm>
            <a:custGeom>
              <a:avLst/>
              <a:gdLst/>
              <a:ahLst/>
              <a:cxnLst/>
              <a:rect l="l" t="t" r="r" b="b"/>
              <a:pathLst>
                <a:path w="541" h="461" extrusionOk="0">
                  <a:moveTo>
                    <a:pt x="167" y="0"/>
                  </a:moveTo>
                  <a:cubicBezTo>
                    <a:pt x="70" y="0"/>
                    <a:pt x="0" y="59"/>
                    <a:pt x="0" y="160"/>
                  </a:cubicBezTo>
                  <a:cubicBezTo>
                    <a:pt x="0" y="309"/>
                    <a:pt x="204" y="425"/>
                    <a:pt x="491" y="460"/>
                  </a:cubicBezTo>
                  <a:cubicBezTo>
                    <a:pt x="493" y="460"/>
                    <a:pt x="494" y="460"/>
                    <a:pt x="496" y="460"/>
                  </a:cubicBezTo>
                  <a:cubicBezTo>
                    <a:pt x="523" y="460"/>
                    <a:pt x="541" y="417"/>
                    <a:pt x="541" y="361"/>
                  </a:cubicBezTo>
                  <a:cubicBezTo>
                    <a:pt x="541" y="284"/>
                    <a:pt x="523" y="153"/>
                    <a:pt x="327" y="46"/>
                  </a:cubicBezTo>
                  <a:cubicBezTo>
                    <a:pt x="271" y="15"/>
                    <a:pt x="215" y="0"/>
                    <a:pt x="167" y="0"/>
                  </a:cubicBezTo>
                  <a:close/>
                </a:path>
              </a:pathLst>
            </a:custGeom>
            <a:solidFill>
              <a:srgbClr val="A59D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59"/>
            <p:cNvSpPr/>
            <p:nvPr/>
          </p:nvSpPr>
          <p:spPr>
            <a:xfrm flipH="1">
              <a:off x="3109907" y="3743152"/>
              <a:ext cx="205483" cy="171765"/>
            </a:xfrm>
            <a:custGeom>
              <a:avLst/>
              <a:gdLst/>
              <a:ahLst/>
              <a:cxnLst/>
              <a:rect l="l" t="t" r="r" b="b"/>
              <a:pathLst>
                <a:path w="518" h="433" extrusionOk="0">
                  <a:moveTo>
                    <a:pt x="380" y="0"/>
                  </a:moveTo>
                  <a:cubicBezTo>
                    <a:pt x="362" y="0"/>
                    <a:pt x="344" y="4"/>
                    <a:pt x="325" y="11"/>
                  </a:cubicBezTo>
                  <a:cubicBezTo>
                    <a:pt x="206" y="55"/>
                    <a:pt x="1" y="365"/>
                    <a:pt x="83" y="425"/>
                  </a:cubicBezTo>
                  <a:cubicBezTo>
                    <a:pt x="90" y="430"/>
                    <a:pt x="101" y="433"/>
                    <a:pt x="117" y="433"/>
                  </a:cubicBezTo>
                  <a:cubicBezTo>
                    <a:pt x="211" y="433"/>
                    <a:pt x="434" y="332"/>
                    <a:pt x="477" y="199"/>
                  </a:cubicBezTo>
                  <a:cubicBezTo>
                    <a:pt x="517" y="73"/>
                    <a:pt x="459" y="0"/>
                    <a:pt x="380" y="0"/>
                  </a:cubicBezTo>
                  <a:close/>
                </a:path>
              </a:pathLst>
            </a:custGeom>
            <a:solidFill>
              <a:srgbClr val="A59D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59"/>
            <p:cNvSpPr/>
            <p:nvPr/>
          </p:nvSpPr>
          <p:spPr>
            <a:xfrm flipH="1">
              <a:off x="3299126" y="3871281"/>
              <a:ext cx="321712" cy="198343"/>
            </a:xfrm>
            <a:custGeom>
              <a:avLst/>
              <a:gdLst/>
              <a:ahLst/>
              <a:cxnLst/>
              <a:rect l="l" t="t" r="r" b="b"/>
              <a:pathLst>
                <a:path w="811" h="500" extrusionOk="0">
                  <a:moveTo>
                    <a:pt x="261" y="1"/>
                  </a:moveTo>
                  <a:cubicBezTo>
                    <a:pt x="70" y="1"/>
                    <a:pt x="0" y="140"/>
                    <a:pt x="119" y="303"/>
                  </a:cubicBezTo>
                  <a:cubicBezTo>
                    <a:pt x="217" y="438"/>
                    <a:pt x="427" y="500"/>
                    <a:pt x="586" y="500"/>
                  </a:cubicBezTo>
                  <a:cubicBezTo>
                    <a:pt x="692" y="500"/>
                    <a:pt x="774" y="472"/>
                    <a:pt x="783" y="419"/>
                  </a:cubicBezTo>
                  <a:cubicBezTo>
                    <a:pt x="810" y="260"/>
                    <a:pt x="491" y="35"/>
                    <a:pt x="339" y="8"/>
                  </a:cubicBezTo>
                  <a:cubicBezTo>
                    <a:pt x="311" y="3"/>
                    <a:pt x="285" y="1"/>
                    <a:pt x="261" y="1"/>
                  </a:cubicBezTo>
                  <a:close/>
                </a:path>
              </a:pathLst>
            </a:custGeom>
            <a:solidFill>
              <a:srgbClr val="A59D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59"/>
            <p:cNvSpPr/>
            <p:nvPr/>
          </p:nvSpPr>
          <p:spPr>
            <a:xfrm flipH="1">
              <a:off x="2996455" y="3930784"/>
              <a:ext cx="348686" cy="184459"/>
            </a:xfrm>
            <a:custGeom>
              <a:avLst/>
              <a:gdLst/>
              <a:ahLst/>
              <a:cxnLst/>
              <a:rect l="l" t="t" r="r" b="b"/>
              <a:pathLst>
                <a:path w="879" h="465" extrusionOk="0">
                  <a:moveTo>
                    <a:pt x="612" y="0"/>
                  </a:moveTo>
                  <a:cubicBezTo>
                    <a:pt x="388" y="0"/>
                    <a:pt x="1" y="393"/>
                    <a:pt x="103" y="455"/>
                  </a:cubicBezTo>
                  <a:cubicBezTo>
                    <a:pt x="114" y="462"/>
                    <a:pt x="134" y="465"/>
                    <a:pt x="160" y="465"/>
                  </a:cubicBezTo>
                  <a:cubicBezTo>
                    <a:pt x="280" y="465"/>
                    <a:pt x="534" y="400"/>
                    <a:pt x="658" y="326"/>
                  </a:cubicBezTo>
                  <a:cubicBezTo>
                    <a:pt x="785" y="254"/>
                    <a:pt x="879" y="128"/>
                    <a:pt x="681" y="16"/>
                  </a:cubicBezTo>
                  <a:cubicBezTo>
                    <a:pt x="660" y="5"/>
                    <a:pt x="637" y="0"/>
                    <a:pt x="612" y="0"/>
                  </a:cubicBezTo>
                  <a:close/>
                </a:path>
              </a:pathLst>
            </a:custGeom>
            <a:solidFill>
              <a:srgbClr val="A59D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59"/>
            <p:cNvSpPr/>
            <p:nvPr/>
          </p:nvSpPr>
          <p:spPr>
            <a:xfrm flipH="1">
              <a:off x="2996455" y="3933164"/>
              <a:ext cx="257845" cy="157484"/>
            </a:xfrm>
            <a:custGeom>
              <a:avLst/>
              <a:gdLst/>
              <a:ahLst/>
              <a:cxnLst/>
              <a:rect l="l" t="t" r="r" b="b"/>
              <a:pathLst>
                <a:path w="650" h="397" extrusionOk="0">
                  <a:moveTo>
                    <a:pt x="427" y="0"/>
                  </a:moveTo>
                  <a:cubicBezTo>
                    <a:pt x="390" y="5"/>
                    <a:pt x="355" y="13"/>
                    <a:pt x="320" y="25"/>
                  </a:cubicBezTo>
                  <a:cubicBezTo>
                    <a:pt x="132" y="82"/>
                    <a:pt x="0" y="204"/>
                    <a:pt x="28" y="300"/>
                  </a:cubicBezTo>
                  <a:cubicBezTo>
                    <a:pt x="47" y="362"/>
                    <a:pt x="134" y="397"/>
                    <a:pt x="248" y="397"/>
                  </a:cubicBezTo>
                  <a:cubicBezTo>
                    <a:pt x="313" y="377"/>
                    <a:pt x="372" y="352"/>
                    <a:pt x="429" y="320"/>
                  </a:cubicBezTo>
                  <a:cubicBezTo>
                    <a:pt x="556" y="248"/>
                    <a:pt x="650" y="122"/>
                    <a:pt x="452" y="10"/>
                  </a:cubicBezTo>
                  <a:cubicBezTo>
                    <a:pt x="444" y="8"/>
                    <a:pt x="434" y="3"/>
                    <a:pt x="427" y="0"/>
                  </a:cubicBezTo>
                  <a:close/>
                </a:path>
              </a:pathLst>
            </a:custGeom>
            <a:solidFill>
              <a:srgbClr val="BCB0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59"/>
            <p:cNvSpPr/>
            <p:nvPr/>
          </p:nvSpPr>
          <p:spPr>
            <a:xfrm flipH="1">
              <a:off x="3190831" y="4181886"/>
              <a:ext cx="270936" cy="268952"/>
            </a:xfrm>
            <a:custGeom>
              <a:avLst/>
              <a:gdLst/>
              <a:ahLst/>
              <a:cxnLst/>
              <a:rect l="l" t="t" r="r" b="b"/>
              <a:pathLst>
                <a:path w="683" h="678" extrusionOk="0">
                  <a:moveTo>
                    <a:pt x="324" y="1"/>
                  </a:moveTo>
                  <a:cubicBezTo>
                    <a:pt x="216" y="1"/>
                    <a:pt x="107" y="12"/>
                    <a:pt x="0" y="33"/>
                  </a:cubicBezTo>
                  <a:lnTo>
                    <a:pt x="137" y="670"/>
                  </a:lnTo>
                  <a:lnTo>
                    <a:pt x="491" y="677"/>
                  </a:lnTo>
                  <a:lnTo>
                    <a:pt x="682" y="40"/>
                  </a:lnTo>
                  <a:cubicBezTo>
                    <a:pt x="565" y="14"/>
                    <a:pt x="444" y="1"/>
                    <a:pt x="324" y="1"/>
                  </a:cubicBezTo>
                  <a:close/>
                </a:path>
              </a:pathLst>
            </a:custGeom>
            <a:solidFill>
              <a:srgbClr val="A344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59"/>
            <p:cNvSpPr/>
            <p:nvPr/>
          </p:nvSpPr>
          <p:spPr>
            <a:xfrm flipH="1">
              <a:off x="3230500" y="4270347"/>
              <a:ext cx="140823" cy="112659"/>
            </a:xfrm>
            <a:custGeom>
              <a:avLst/>
              <a:gdLst/>
              <a:ahLst/>
              <a:cxnLst/>
              <a:rect l="l" t="t" r="r" b="b"/>
              <a:pathLst>
                <a:path w="355" h="284" extrusionOk="0">
                  <a:moveTo>
                    <a:pt x="0" y="1"/>
                  </a:moveTo>
                  <a:lnTo>
                    <a:pt x="315" y="283"/>
                  </a:lnTo>
                  <a:lnTo>
                    <a:pt x="355" y="147"/>
                  </a:lnTo>
                  <a:lnTo>
                    <a:pt x="0" y="1"/>
                  </a:lnTo>
                  <a:close/>
                </a:path>
              </a:pathLst>
            </a:custGeom>
            <a:solidFill>
              <a:srgbClr val="B54D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59"/>
            <p:cNvSpPr/>
            <p:nvPr/>
          </p:nvSpPr>
          <p:spPr>
            <a:xfrm flipH="1">
              <a:off x="3190831" y="4182679"/>
              <a:ext cx="219763" cy="109882"/>
            </a:xfrm>
            <a:custGeom>
              <a:avLst/>
              <a:gdLst/>
              <a:ahLst/>
              <a:cxnLst/>
              <a:rect l="l" t="t" r="r" b="b"/>
              <a:pathLst>
                <a:path w="554" h="277" extrusionOk="0">
                  <a:moveTo>
                    <a:pt x="188" y="1"/>
                  </a:moveTo>
                  <a:cubicBezTo>
                    <a:pt x="125" y="1"/>
                    <a:pt x="62" y="4"/>
                    <a:pt x="0" y="11"/>
                  </a:cubicBezTo>
                  <a:cubicBezTo>
                    <a:pt x="42" y="43"/>
                    <a:pt x="87" y="75"/>
                    <a:pt x="137" y="108"/>
                  </a:cubicBezTo>
                  <a:cubicBezTo>
                    <a:pt x="243" y="179"/>
                    <a:pt x="360" y="234"/>
                    <a:pt x="481" y="276"/>
                  </a:cubicBezTo>
                  <a:lnTo>
                    <a:pt x="553" y="38"/>
                  </a:lnTo>
                  <a:cubicBezTo>
                    <a:pt x="433" y="14"/>
                    <a:pt x="310" y="1"/>
                    <a:pt x="188" y="1"/>
                  </a:cubicBezTo>
                  <a:close/>
                </a:path>
              </a:pathLst>
            </a:custGeom>
            <a:solidFill>
              <a:srgbClr val="CE50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59"/>
            <p:cNvSpPr/>
            <p:nvPr/>
          </p:nvSpPr>
          <p:spPr>
            <a:xfrm flipH="1">
              <a:off x="3202732" y="4437351"/>
              <a:ext cx="213020" cy="262209"/>
            </a:xfrm>
            <a:custGeom>
              <a:avLst/>
              <a:gdLst/>
              <a:ahLst/>
              <a:cxnLst/>
              <a:rect l="l" t="t" r="r" b="b"/>
              <a:pathLst>
                <a:path w="537" h="661" extrusionOk="0">
                  <a:moveTo>
                    <a:pt x="514" y="1"/>
                  </a:moveTo>
                  <a:lnTo>
                    <a:pt x="60" y="13"/>
                  </a:lnTo>
                  <a:lnTo>
                    <a:pt x="1" y="660"/>
                  </a:lnTo>
                  <a:lnTo>
                    <a:pt x="536" y="660"/>
                  </a:lnTo>
                  <a:lnTo>
                    <a:pt x="536" y="36"/>
                  </a:lnTo>
                  <a:lnTo>
                    <a:pt x="514" y="1"/>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59"/>
            <p:cNvSpPr/>
            <p:nvPr/>
          </p:nvSpPr>
          <p:spPr>
            <a:xfrm flipH="1">
              <a:off x="3202732" y="4437351"/>
              <a:ext cx="114642" cy="262209"/>
            </a:xfrm>
            <a:custGeom>
              <a:avLst/>
              <a:gdLst/>
              <a:ahLst/>
              <a:cxnLst/>
              <a:rect l="l" t="t" r="r" b="b"/>
              <a:pathLst>
                <a:path w="289" h="661" extrusionOk="0">
                  <a:moveTo>
                    <a:pt x="266" y="1"/>
                  </a:moveTo>
                  <a:lnTo>
                    <a:pt x="100" y="6"/>
                  </a:lnTo>
                  <a:cubicBezTo>
                    <a:pt x="40" y="112"/>
                    <a:pt x="1" y="269"/>
                    <a:pt x="1" y="442"/>
                  </a:cubicBezTo>
                  <a:cubicBezTo>
                    <a:pt x="1" y="514"/>
                    <a:pt x="8" y="588"/>
                    <a:pt x="23" y="660"/>
                  </a:cubicBezTo>
                  <a:lnTo>
                    <a:pt x="288" y="660"/>
                  </a:lnTo>
                  <a:lnTo>
                    <a:pt x="288" y="36"/>
                  </a:lnTo>
                  <a:lnTo>
                    <a:pt x="266" y="1"/>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59"/>
            <p:cNvSpPr/>
            <p:nvPr/>
          </p:nvSpPr>
          <p:spPr>
            <a:xfrm flipH="1">
              <a:off x="3202732" y="4445285"/>
              <a:ext cx="190409" cy="145980"/>
            </a:xfrm>
            <a:custGeom>
              <a:avLst/>
              <a:gdLst/>
              <a:ahLst/>
              <a:cxnLst/>
              <a:rect l="l" t="t" r="r" b="b"/>
              <a:pathLst>
                <a:path w="480" h="368" extrusionOk="0">
                  <a:moveTo>
                    <a:pt x="3" y="1"/>
                  </a:moveTo>
                  <a:lnTo>
                    <a:pt x="1" y="16"/>
                  </a:lnTo>
                  <a:lnTo>
                    <a:pt x="212" y="368"/>
                  </a:lnTo>
                  <a:lnTo>
                    <a:pt x="479" y="18"/>
                  </a:lnTo>
                  <a:lnTo>
                    <a:pt x="479" y="16"/>
                  </a:lnTo>
                  <a:lnTo>
                    <a:pt x="477" y="11"/>
                  </a:lnTo>
                  <a:lnTo>
                    <a:pt x="217" y="313"/>
                  </a:lnTo>
                  <a:lnTo>
                    <a:pt x="3" y="1"/>
                  </a:lnTo>
                  <a:close/>
                </a:path>
              </a:pathLst>
            </a:custGeom>
            <a:solidFill>
              <a:srgbClr val="C18B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59"/>
            <p:cNvSpPr/>
            <p:nvPr/>
          </p:nvSpPr>
          <p:spPr>
            <a:xfrm flipH="1">
              <a:off x="3205905" y="4570240"/>
              <a:ext cx="215797" cy="153914"/>
            </a:xfrm>
            <a:custGeom>
              <a:avLst/>
              <a:gdLst/>
              <a:ahLst/>
              <a:cxnLst/>
              <a:rect l="l" t="t" r="r" b="b"/>
              <a:pathLst>
                <a:path w="544" h="388" extrusionOk="0">
                  <a:moveTo>
                    <a:pt x="311" y="1"/>
                  </a:moveTo>
                  <a:lnTo>
                    <a:pt x="1" y="367"/>
                  </a:lnTo>
                  <a:lnTo>
                    <a:pt x="1" y="370"/>
                  </a:lnTo>
                  <a:lnTo>
                    <a:pt x="3" y="375"/>
                  </a:lnTo>
                  <a:lnTo>
                    <a:pt x="311" y="50"/>
                  </a:lnTo>
                  <a:lnTo>
                    <a:pt x="541" y="387"/>
                  </a:lnTo>
                  <a:lnTo>
                    <a:pt x="544" y="370"/>
                  </a:lnTo>
                  <a:lnTo>
                    <a:pt x="311" y="1"/>
                  </a:lnTo>
                  <a:close/>
                </a:path>
              </a:pathLst>
            </a:custGeom>
            <a:solidFill>
              <a:srgbClr val="C18B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59"/>
            <p:cNvSpPr/>
            <p:nvPr/>
          </p:nvSpPr>
          <p:spPr>
            <a:xfrm flipH="1">
              <a:off x="3140055" y="4693213"/>
              <a:ext cx="263796" cy="84097"/>
            </a:xfrm>
            <a:custGeom>
              <a:avLst/>
              <a:gdLst/>
              <a:ahLst/>
              <a:cxnLst/>
              <a:rect l="l" t="t" r="r" b="b"/>
              <a:pathLst>
                <a:path w="665" h="212" extrusionOk="0">
                  <a:moveTo>
                    <a:pt x="1" y="0"/>
                  </a:moveTo>
                  <a:lnTo>
                    <a:pt x="1" y="3"/>
                  </a:lnTo>
                  <a:lnTo>
                    <a:pt x="1" y="211"/>
                  </a:lnTo>
                  <a:lnTo>
                    <a:pt x="665" y="211"/>
                  </a:lnTo>
                  <a:lnTo>
                    <a:pt x="665" y="134"/>
                  </a:lnTo>
                  <a:cubicBezTo>
                    <a:pt x="665" y="60"/>
                    <a:pt x="605" y="0"/>
                    <a:pt x="5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59"/>
            <p:cNvSpPr/>
            <p:nvPr/>
          </p:nvSpPr>
          <p:spPr>
            <a:xfrm flipH="1">
              <a:off x="3559748" y="4314775"/>
              <a:ext cx="925863" cy="462535"/>
            </a:xfrm>
            <a:custGeom>
              <a:avLst/>
              <a:gdLst/>
              <a:ahLst/>
              <a:cxnLst/>
              <a:rect l="l" t="t" r="r" b="b"/>
              <a:pathLst>
                <a:path w="2334" h="1166" extrusionOk="0">
                  <a:moveTo>
                    <a:pt x="1" y="0"/>
                  </a:moveTo>
                  <a:lnTo>
                    <a:pt x="93" y="1165"/>
                  </a:lnTo>
                  <a:lnTo>
                    <a:pt x="2333" y="1165"/>
                  </a:lnTo>
                  <a:lnTo>
                    <a:pt x="224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59"/>
            <p:cNvSpPr/>
            <p:nvPr/>
          </p:nvSpPr>
          <p:spPr>
            <a:xfrm flipH="1">
              <a:off x="3590293" y="3679286"/>
              <a:ext cx="804874" cy="804874"/>
            </a:xfrm>
            <a:custGeom>
              <a:avLst/>
              <a:gdLst/>
              <a:ahLst/>
              <a:cxnLst/>
              <a:rect l="l" t="t" r="r" b="b"/>
              <a:pathLst>
                <a:path w="2029" h="2029" extrusionOk="0">
                  <a:moveTo>
                    <a:pt x="945" y="1"/>
                  </a:moveTo>
                  <a:cubicBezTo>
                    <a:pt x="742" y="1"/>
                    <a:pt x="160" y="157"/>
                    <a:pt x="90" y="445"/>
                  </a:cubicBezTo>
                  <a:cubicBezTo>
                    <a:pt x="23" y="735"/>
                    <a:pt x="1" y="1724"/>
                    <a:pt x="1" y="1724"/>
                  </a:cubicBezTo>
                  <a:lnTo>
                    <a:pt x="328" y="2028"/>
                  </a:lnTo>
                  <a:lnTo>
                    <a:pt x="1969" y="1847"/>
                  </a:lnTo>
                  <a:cubicBezTo>
                    <a:pt x="1969" y="1847"/>
                    <a:pt x="2029" y="841"/>
                    <a:pt x="1848" y="435"/>
                  </a:cubicBezTo>
                  <a:cubicBezTo>
                    <a:pt x="1667" y="28"/>
                    <a:pt x="1146" y="1"/>
                    <a:pt x="9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59"/>
            <p:cNvSpPr/>
            <p:nvPr/>
          </p:nvSpPr>
          <p:spPr>
            <a:xfrm flipH="1">
              <a:off x="3597037" y="3943081"/>
              <a:ext cx="209846" cy="489906"/>
            </a:xfrm>
            <a:custGeom>
              <a:avLst/>
              <a:gdLst/>
              <a:ahLst/>
              <a:cxnLst/>
              <a:rect l="l" t="t" r="r" b="b"/>
              <a:pathLst>
                <a:path w="529" h="1235" extrusionOk="0">
                  <a:moveTo>
                    <a:pt x="432" y="0"/>
                  </a:moveTo>
                  <a:cubicBezTo>
                    <a:pt x="268" y="117"/>
                    <a:pt x="117" y="389"/>
                    <a:pt x="47" y="731"/>
                  </a:cubicBezTo>
                  <a:cubicBezTo>
                    <a:pt x="13" y="897"/>
                    <a:pt x="0" y="1066"/>
                    <a:pt x="15" y="1235"/>
                  </a:cubicBezTo>
                  <a:lnTo>
                    <a:pt x="486" y="1182"/>
                  </a:lnTo>
                  <a:cubicBezTo>
                    <a:pt x="486" y="1182"/>
                    <a:pt x="528" y="469"/>
                    <a:pt x="432" y="0"/>
                  </a:cubicBezTo>
                  <a:close/>
                </a:path>
              </a:pathLst>
            </a:custGeom>
            <a:solidFill>
              <a:srgbClr val="A542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59"/>
            <p:cNvSpPr/>
            <p:nvPr/>
          </p:nvSpPr>
          <p:spPr>
            <a:xfrm flipH="1">
              <a:off x="3734686" y="3679286"/>
              <a:ext cx="660481" cy="610498"/>
            </a:xfrm>
            <a:custGeom>
              <a:avLst/>
              <a:gdLst/>
              <a:ahLst/>
              <a:cxnLst/>
              <a:rect l="l" t="t" r="r" b="b"/>
              <a:pathLst>
                <a:path w="1665" h="1539" extrusionOk="0">
                  <a:moveTo>
                    <a:pt x="945" y="1"/>
                  </a:moveTo>
                  <a:cubicBezTo>
                    <a:pt x="742" y="1"/>
                    <a:pt x="160" y="157"/>
                    <a:pt x="90" y="447"/>
                  </a:cubicBezTo>
                  <a:cubicBezTo>
                    <a:pt x="56" y="593"/>
                    <a:pt x="16" y="1205"/>
                    <a:pt x="1" y="1491"/>
                  </a:cubicBezTo>
                  <a:cubicBezTo>
                    <a:pt x="18" y="1518"/>
                    <a:pt x="147" y="1539"/>
                    <a:pt x="323" y="1539"/>
                  </a:cubicBezTo>
                  <a:cubicBezTo>
                    <a:pt x="680" y="1539"/>
                    <a:pt x="1229" y="1455"/>
                    <a:pt x="1416" y="1181"/>
                  </a:cubicBezTo>
                  <a:cubicBezTo>
                    <a:pt x="1664" y="821"/>
                    <a:pt x="1637" y="353"/>
                    <a:pt x="1372" y="55"/>
                  </a:cubicBezTo>
                  <a:cubicBezTo>
                    <a:pt x="1233" y="18"/>
                    <a:pt x="1089" y="1"/>
                    <a:pt x="9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59"/>
            <p:cNvSpPr/>
            <p:nvPr/>
          </p:nvSpPr>
          <p:spPr>
            <a:xfrm flipH="1">
              <a:off x="4332491" y="4198150"/>
              <a:ext cx="317348" cy="579160"/>
            </a:xfrm>
            <a:custGeom>
              <a:avLst/>
              <a:gdLst/>
              <a:ahLst/>
              <a:cxnLst/>
              <a:rect l="l" t="t" r="r" b="b"/>
              <a:pathLst>
                <a:path w="800" h="1460" extrusionOk="0">
                  <a:moveTo>
                    <a:pt x="370" y="0"/>
                  </a:moveTo>
                  <a:cubicBezTo>
                    <a:pt x="265" y="0"/>
                    <a:pt x="166" y="62"/>
                    <a:pt x="110" y="205"/>
                  </a:cubicBezTo>
                  <a:cubicBezTo>
                    <a:pt x="1" y="475"/>
                    <a:pt x="217" y="1459"/>
                    <a:pt x="217" y="1459"/>
                  </a:cubicBezTo>
                  <a:lnTo>
                    <a:pt x="767" y="1459"/>
                  </a:lnTo>
                  <a:cubicBezTo>
                    <a:pt x="767" y="1459"/>
                    <a:pt x="799" y="324"/>
                    <a:pt x="641" y="140"/>
                  </a:cubicBezTo>
                  <a:cubicBezTo>
                    <a:pt x="565" y="52"/>
                    <a:pt x="465" y="0"/>
                    <a:pt x="37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59"/>
            <p:cNvSpPr/>
            <p:nvPr/>
          </p:nvSpPr>
          <p:spPr>
            <a:xfrm flipH="1">
              <a:off x="3336414" y="4181092"/>
              <a:ext cx="382008" cy="596218"/>
            </a:xfrm>
            <a:custGeom>
              <a:avLst/>
              <a:gdLst/>
              <a:ahLst/>
              <a:cxnLst/>
              <a:rect l="l" t="t" r="r" b="b"/>
              <a:pathLst>
                <a:path w="963" h="1503" extrusionOk="0">
                  <a:moveTo>
                    <a:pt x="470" y="0"/>
                  </a:moveTo>
                  <a:cubicBezTo>
                    <a:pt x="344" y="0"/>
                    <a:pt x="221" y="64"/>
                    <a:pt x="144" y="211"/>
                  </a:cubicBezTo>
                  <a:cubicBezTo>
                    <a:pt x="0" y="488"/>
                    <a:pt x="191" y="1502"/>
                    <a:pt x="191" y="1502"/>
                  </a:cubicBezTo>
                  <a:lnTo>
                    <a:pt x="851" y="1502"/>
                  </a:lnTo>
                  <a:cubicBezTo>
                    <a:pt x="851" y="1502"/>
                    <a:pt x="962" y="335"/>
                    <a:pt x="784" y="144"/>
                  </a:cubicBezTo>
                  <a:cubicBezTo>
                    <a:pt x="700" y="53"/>
                    <a:pt x="584" y="0"/>
                    <a:pt x="47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59"/>
            <p:cNvSpPr/>
            <p:nvPr/>
          </p:nvSpPr>
          <p:spPr>
            <a:xfrm flipH="1">
              <a:off x="3677564" y="4388162"/>
              <a:ext cx="654530" cy="389148"/>
            </a:xfrm>
            <a:custGeom>
              <a:avLst/>
              <a:gdLst/>
              <a:ahLst/>
              <a:cxnLst/>
              <a:rect l="l" t="t" r="r" b="b"/>
              <a:pathLst>
                <a:path w="1650" h="981" extrusionOk="0">
                  <a:moveTo>
                    <a:pt x="789" y="0"/>
                  </a:moveTo>
                  <a:cubicBezTo>
                    <a:pt x="525" y="0"/>
                    <a:pt x="261" y="27"/>
                    <a:pt x="1" y="80"/>
                  </a:cubicBezTo>
                  <a:lnTo>
                    <a:pt x="73" y="980"/>
                  </a:lnTo>
                  <a:lnTo>
                    <a:pt x="1649" y="980"/>
                  </a:lnTo>
                  <a:lnTo>
                    <a:pt x="1577" y="80"/>
                  </a:lnTo>
                  <a:cubicBezTo>
                    <a:pt x="1317" y="27"/>
                    <a:pt x="1053" y="0"/>
                    <a:pt x="7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59"/>
            <p:cNvSpPr/>
            <p:nvPr/>
          </p:nvSpPr>
          <p:spPr>
            <a:xfrm flipH="1">
              <a:off x="4375729" y="4198150"/>
              <a:ext cx="260225" cy="507360"/>
            </a:xfrm>
            <a:custGeom>
              <a:avLst/>
              <a:gdLst/>
              <a:ahLst/>
              <a:cxnLst/>
              <a:rect l="l" t="t" r="r" b="b"/>
              <a:pathLst>
                <a:path w="656" h="1279" extrusionOk="0">
                  <a:moveTo>
                    <a:pt x="337" y="0"/>
                  </a:moveTo>
                  <a:cubicBezTo>
                    <a:pt x="232" y="0"/>
                    <a:pt x="131" y="62"/>
                    <a:pt x="75" y="205"/>
                  </a:cubicBezTo>
                  <a:cubicBezTo>
                    <a:pt x="1" y="393"/>
                    <a:pt x="82" y="936"/>
                    <a:pt x="139" y="1243"/>
                  </a:cubicBezTo>
                  <a:cubicBezTo>
                    <a:pt x="177" y="1266"/>
                    <a:pt x="219" y="1278"/>
                    <a:pt x="263" y="1278"/>
                  </a:cubicBezTo>
                  <a:cubicBezTo>
                    <a:pt x="496" y="1278"/>
                    <a:pt x="655" y="896"/>
                    <a:pt x="618" y="425"/>
                  </a:cubicBezTo>
                  <a:cubicBezTo>
                    <a:pt x="610" y="311"/>
                    <a:pt x="591" y="200"/>
                    <a:pt x="558" y="91"/>
                  </a:cubicBezTo>
                  <a:cubicBezTo>
                    <a:pt x="492" y="33"/>
                    <a:pt x="413" y="0"/>
                    <a:pt x="3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59"/>
            <p:cNvSpPr/>
            <p:nvPr/>
          </p:nvSpPr>
          <p:spPr>
            <a:xfrm flipH="1">
              <a:off x="3412181" y="4181092"/>
              <a:ext cx="278870" cy="438734"/>
            </a:xfrm>
            <a:custGeom>
              <a:avLst/>
              <a:gdLst/>
              <a:ahLst/>
              <a:cxnLst/>
              <a:rect l="l" t="t" r="r" b="b"/>
              <a:pathLst>
                <a:path w="703" h="1106" extrusionOk="0">
                  <a:moveTo>
                    <a:pt x="400" y="1"/>
                  </a:moveTo>
                  <a:cubicBezTo>
                    <a:pt x="275" y="1"/>
                    <a:pt x="151" y="64"/>
                    <a:pt x="75" y="211"/>
                  </a:cubicBezTo>
                  <a:cubicBezTo>
                    <a:pt x="1" y="357"/>
                    <a:pt x="16" y="701"/>
                    <a:pt x="50" y="999"/>
                  </a:cubicBezTo>
                  <a:cubicBezTo>
                    <a:pt x="83" y="1046"/>
                    <a:pt x="127" y="1081"/>
                    <a:pt x="182" y="1098"/>
                  </a:cubicBezTo>
                  <a:cubicBezTo>
                    <a:pt x="200" y="1103"/>
                    <a:pt x="219" y="1106"/>
                    <a:pt x="238" y="1106"/>
                  </a:cubicBezTo>
                  <a:cubicBezTo>
                    <a:pt x="417" y="1106"/>
                    <a:pt x="600" y="876"/>
                    <a:pt x="670" y="558"/>
                  </a:cubicBezTo>
                  <a:cubicBezTo>
                    <a:pt x="702" y="407"/>
                    <a:pt x="702" y="253"/>
                    <a:pt x="670" y="102"/>
                  </a:cubicBezTo>
                  <a:cubicBezTo>
                    <a:pt x="592" y="37"/>
                    <a:pt x="495" y="1"/>
                    <a:pt x="400" y="1"/>
                  </a:cubicBezTo>
                  <a:close/>
                </a:path>
              </a:pathLst>
            </a:custGeom>
            <a:solidFill>
              <a:srgbClr val="ED6D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59"/>
            <p:cNvSpPr/>
            <p:nvPr/>
          </p:nvSpPr>
          <p:spPr>
            <a:xfrm flipH="1">
              <a:off x="3696604" y="4388162"/>
              <a:ext cx="635489" cy="272126"/>
            </a:xfrm>
            <a:custGeom>
              <a:avLst/>
              <a:gdLst/>
              <a:ahLst/>
              <a:cxnLst/>
              <a:rect l="l" t="t" r="r" b="b"/>
              <a:pathLst>
                <a:path w="1602" h="686" extrusionOk="0">
                  <a:moveTo>
                    <a:pt x="789" y="0"/>
                  </a:moveTo>
                  <a:cubicBezTo>
                    <a:pt x="525" y="0"/>
                    <a:pt x="261" y="27"/>
                    <a:pt x="1" y="80"/>
                  </a:cubicBezTo>
                  <a:lnTo>
                    <a:pt x="38" y="534"/>
                  </a:lnTo>
                  <a:cubicBezTo>
                    <a:pt x="214" y="626"/>
                    <a:pt x="472" y="685"/>
                    <a:pt x="754" y="685"/>
                  </a:cubicBezTo>
                  <a:cubicBezTo>
                    <a:pt x="1151" y="685"/>
                    <a:pt x="1478" y="569"/>
                    <a:pt x="1602" y="403"/>
                  </a:cubicBezTo>
                  <a:lnTo>
                    <a:pt x="1577" y="80"/>
                  </a:lnTo>
                  <a:cubicBezTo>
                    <a:pt x="1317" y="27"/>
                    <a:pt x="1053" y="0"/>
                    <a:pt x="789" y="0"/>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59"/>
            <p:cNvSpPr/>
            <p:nvPr/>
          </p:nvSpPr>
          <p:spPr>
            <a:xfrm flipH="1">
              <a:off x="4368192" y="4248926"/>
              <a:ext cx="245151" cy="528384"/>
            </a:xfrm>
            <a:custGeom>
              <a:avLst/>
              <a:gdLst/>
              <a:ahLst/>
              <a:cxnLst/>
              <a:rect l="l" t="t" r="r" b="b"/>
              <a:pathLst>
                <a:path w="618" h="1332" extrusionOk="0">
                  <a:moveTo>
                    <a:pt x="281" y="0"/>
                  </a:moveTo>
                  <a:cubicBezTo>
                    <a:pt x="199" y="0"/>
                    <a:pt x="123" y="56"/>
                    <a:pt x="80" y="186"/>
                  </a:cubicBezTo>
                  <a:cubicBezTo>
                    <a:pt x="1" y="434"/>
                    <a:pt x="177" y="1331"/>
                    <a:pt x="177" y="1331"/>
                  </a:cubicBezTo>
                  <a:lnTo>
                    <a:pt x="211" y="1331"/>
                  </a:lnTo>
                  <a:cubicBezTo>
                    <a:pt x="177" y="1106"/>
                    <a:pt x="75" y="436"/>
                    <a:pt x="127" y="226"/>
                  </a:cubicBezTo>
                  <a:cubicBezTo>
                    <a:pt x="158" y="92"/>
                    <a:pt x="219" y="33"/>
                    <a:pt x="284" y="33"/>
                  </a:cubicBezTo>
                  <a:cubicBezTo>
                    <a:pt x="344" y="33"/>
                    <a:pt x="407" y="81"/>
                    <a:pt x="457" y="164"/>
                  </a:cubicBezTo>
                  <a:cubicBezTo>
                    <a:pt x="546" y="310"/>
                    <a:pt x="566" y="1086"/>
                    <a:pt x="568" y="1331"/>
                  </a:cubicBezTo>
                  <a:lnTo>
                    <a:pt x="606" y="1331"/>
                  </a:lnTo>
                  <a:cubicBezTo>
                    <a:pt x="606" y="1331"/>
                    <a:pt x="618" y="297"/>
                    <a:pt x="494" y="129"/>
                  </a:cubicBezTo>
                  <a:cubicBezTo>
                    <a:pt x="434" y="47"/>
                    <a:pt x="355" y="0"/>
                    <a:pt x="2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59"/>
            <p:cNvSpPr/>
            <p:nvPr/>
          </p:nvSpPr>
          <p:spPr>
            <a:xfrm flipH="1">
              <a:off x="3391554" y="4259239"/>
              <a:ext cx="265779" cy="518071"/>
            </a:xfrm>
            <a:custGeom>
              <a:avLst/>
              <a:gdLst/>
              <a:ahLst/>
              <a:cxnLst/>
              <a:rect l="l" t="t" r="r" b="b"/>
              <a:pathLst>
                <a:path w="670" h="1306" extrusionOk="0">
                  <a:moveTo>
                    <a:pt x="329" y="0"/>
                  </a:moveTo>
                  <a:cubicBezTo>
                    <a:pt x="242" y="0"/>
                    <a:pt x="156" y="55"/>
                    <a:pt x="102" y="182"/>
                  </a:cubicBezTo>
                  <a:cubicBezTo>
                    <a:pt x="0" y="425"/>
                    <a:pt x="129" y="1303"/>
                    <a:pt x="129" y="1303"/>
                  </a:cubicBezTo>
                  <a:lnTo>
                    <a:pt x="164" y="1303"/>
                  </a:lnTo>
                  <a:cubicBezTo>
                    <a:pt x="141" y="1085"/>
                    <a:pt x="79" y="425"/>
                    <a:pt x="146" y="219"/>
                  </a:cubicBezTo>
                  <a:cubicBezTo>
                    <a:pt x="189" y="88"/>
                    <a:pt x="259" y="31"/>
                    <a:pt x="329" y="31"/>
                  </a:cubicBezTo>
                  <a:cubicBezTo>
                    <a:pt x="393" y="31"/>
                    <a:pt x="459" y="78"/>
                    <a:pt x="506" y="160"/>
                  </a:cubicBezTo>
                  <a:cubicBezTo>
                    <a:pt x="590" y="304"/>
                    <a:pt x="560" y="1065"/>
                    <a:pt x="548" y="1305"/>
                  </a:cubicBezTo>
                  <a:lnTo>
                    <a:pt x="588" y="1305"/>
                  </a:lnTo>
                  <a:cubicBezTo>
                    <a:pt x="588" y="1305"/>
                    <a:pt x="669" y="291"/>
                    <a:pt x="548" y="125"/>
                  </a:cubicBezTo>
                  <a:cubicBezTo>
                    <a:pt x="489" y="46"/>
                    <a:pt x="408" y="0"/>
                    <a:pt x="3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59"/>
            <p:cNvSpPr/>
            <p:nvPr/>
          </p:nvSpPr>
          <p:spPr>
            <a:xfrm flipH="1">
              <a:off x="4440786" y="4301685"/>
              <a:ext cx="103535" cy="126543"/>
            </a:xfrm>
            <a:custGeom>
              <a:avLst/>
              <a:gdLst/>
              <a:ahLst/>
              <a:cxnLst/>
              <a:rect l="l" t="t" r="r" b="b"/>
              <a:pathLst>
                <a:path w="261" h="319" extrusionOk="0">
                  <a:moveTo>
                    <a:pt x="117" y="1"/>
                  </a:moveTo>
                  <a:cubicBezTo>
                    <a:pt x="50" y="1"/>
                    <a:pt x="0" y="70"/>
                    <a:pt x="8" y="160"/>
                  </a:cubicBezTo>
                  <a:cubicBezTo>
                    <a:pt x="15" y="246"/>
                    <a:pt x="75" y="318"/>
                    <a:pt x="142" y="318"/>
                  </a:cubicBezTo>
                  <a:cubicBezTo>
                    <a:pt x="211" y="318"/>
                    <a:pt x="260" y="246"/>
                    <a:pt x="253" y="160"/>
                  </a:cubicBezTo>
                  <a:cubicBezTo>
                    <a:pt x="246" y="70"/>
                    <a:pt x="186" y="1"/>
                    <a:pt x="1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59"/>
            <p:cNvSpPr/>
            <p:nvPr/>
          </p:nvSpPr>
          <p:spPr>
            <a:xfrm flipH="1">
              <a:off x="4457446" y="4314775"/>
              <a:ext cx="71403" cy="87667"/>
            </a:xfrm>
            <a:custGeom>
              <a:avLst/>
              <a:gdLst/>
              <a:ahLst/>
              <a:cxnLst/>
              <a:rect l="l" t="t" r="r" b="b"/>
              <a:pathLst>
                <a:path w="180" h="221" extrusionOk="0">
                  <a:moveTo>
                    <a:pt x="80" y="0"/>
                  </a:moveTo>
                  <a:cubicBezTo>
                    <a:pt x="33" y="0"/>
                    <a:pt x="1" y="50"/>
                    <a:pt x="6" y="112"/>
                  </a:cubicBezTo>
                  <a:cubicBezTo>
                    <a:pt x="11" y="171"/>
                    <a:pt x="50" y="221"/>
                    <a:pt x="98" y="221"/>
                  </a:cubicBezTo>
                  <a:cubicBezTo>
                    <a:pt x="145" y="221"/>
                    <a:pt x="179" y="171"/>
                    <a:pt x="174" y="112"/>
                  </a:cubicBezTo>
                  <a:cubicBezTo>
                    <a:pt x="169" y="50"/>
                    <a:pt x="127" y="0"/>
                    <a:pt x="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59"/>
            <p:cNvSpPr/>
            <p:nvPr/>
          </p:nvSpPr>
          <p:spPr>
            <a:xfrm flipH="1">
              <a:off x="3467321" y="4303271"/>
              <a:ext cx="101551" cy="125352"/>
            </a:xfrm>
            <a:custGeom>
              <a:avLst/>
              <a:gdLst/>
              <a:ahLst/>
              <a:cxnLst/>
              <a:rect l="l" t="t" r="r" b="b"/>
              <a:pathLst>
                <a:path w="256" h="316" extrusionOk="0">
                  <a:moveTo>
                    <a:pt x="122" y="1"/>
                  </a:moveTo>
                  <a:cubicBezTo>
                    <a:pt x="61" y="1"/>
                    <a:pt x="10" y="60"/>
                    <a:pt x="5" y="141"/>
                  </a:cubicBezTo>
                  <a:cubicBezTo>
                    <a:pt x="0" y="227"/>
                    <a:pt x="50" y="307"/>
                    <a:pt x="119" y="314"/>
                  </a:cubicBezTo>
                  <a:cubicBezTo>
                    <a:pt x="124" y="315"/>
                    <a:pt x="129" y="315"/>
                    <a:pt x="133" y="315"/>
                  </a:cubicBezTo>
                  <a:cubicBezTo>
                    <a:pt x="194" y="315"/>
                    <a:pt x="246" y="256"/>
                    <a:pt x="251" y="175"/>
                  </a:cubicBezTo>
                  <a:cubicBezTo>
                    <a:pt x="255" y="89"/>
                    <a:pt x="203" y="9"/>
                    <a:pt x="137" y="2"/>
                  </a:cubicBezTo>
                  <a:cubicBezTo>
                    <a:pt x="132" y="1"/>
                    <a:pt x="127" y="1"/>
                    <a:pt x="122" y="1"/>
                  </a:cubicBezTo>
                  <a:close/>
                </a:path>
              </a:pathLst>
            </a:custGeom>
            <a:solidFill>
              <a:srgbClr val="9B3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59"/>
            <p:cNvSpPr/>
            <p:nvPr/>
          </p:nvSpPr>
          <p:spPr>
            <a:xfrm flipH="1">
              <a:off x="3483188" y="4316362"/>
              <a:ext cx="70213" cy="87271"/>
            </a:xfrm>
            <a:custGeom>
              <a:avLst/>
              <a:gdLst/>
              <a:ahLst/>
              <a:cxnLst/>
              <a:rect l="l" t="t" r="r" b="b"/>
              <a:pathLst>
                <a:path w="177" h="220" extrusionOk="0">
                  <a:moveTo>
                    <a:pt x="88" y="1"/>
                  </a:moveTo>
                  <a:cubicBezTo>
                    <a:pt x="44" y="1"/>
                    <a:pt x="8" y="42"/>
                    <a:pt x="3" y="100"/>
                  </a:cubicBezTo>
                  <a:cubicBezTo>
                    <a:pt x="1" y="160"/>
                    <a:pt x="36" y="214"/>
                    <a:pt x="83" y="219"/>
                  </a:cubicBezTo>
                  <a:cubicBezTo>
                    <a:pt x="86" y="220"/>
                    <a:pt x="90" y="220"/>
                    <a:pt x="93" y="220"/>
                  </a:cubicBezTo>
                  <a:cubicBezTo>
                    <a:pt x="135" y="220"/>
                    <a:pt x="170" y="178"/>
                    <a:pt x="174" y="123"/>
                  </a:cubicBezTo>
                  <a:cubicBezTo>
                    <a:pt x="177" y="63"/>
                    <a:pt x="142" y="8"/>
                    <a:pt x="95" y="1"/>
                  </a:cubicBezTo>
                  <a:cubicBezTo>
                    <a:pt x="93" y="1"/>
                    <a:pt x="90" y="1"/>
                    <a:pt x="88" y="1"/>
                  </a:cubicBezTo>
                  <a:close/>
                </a:path>
              </a:pathLst>
            </a:custGeom>
            <a:solidFill>
              <a:srgbClr val="ED6D4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59"/>
            <p:cNvSpPr/>
            <p:nvPr/>
          </p:nvSpPr>
          <p:spPr>
            <a:xfrm flipH="1">
              <a:off x="3844965" y="3680079"/>
              <a:ext cx="516484" cy="337976"/>
            </a:xfrm>
            <a:custGeom>
              <a:avLst/>
              <a:gdLst/>
              <a:ahLst/>
              <a:cxnLst/>
              <a:rect l="l" t="t" r="r" b="b"/>
              <a:pathLst>
                <a:path w="1302" h="852" extrusionOk="0">
                  <a:moveTo>
                    <a:pt x="897" y="1"/>
                  </a:moveTo>
                  <a:cubicBezTo>
                    <a:pt x="885" y="1"/>
                    <a:pt x="872" y="1"/>
                    <a:pt x="860" y="1"/>
                  </a:cubicBezTo>
                  <a:cubicBezTo>
                    <a:pt x="657" y="1"/>
                    <a:pt x="75" y="155"/>
                    <a:pt x="5" y="445"/>
                  </a:cubicBezTo>
                  <a:cubicBezTo>
                    <a:pt x="3" y="452"/>
                    <a:pt x="3" y="462"/>
                    <a:pt x="0" y="472"/>
                  </a:cubicBezTo>
                  <a:cubicBezTo>
                    <a:pt x="99" y="693"/>
                    <a:pt x="365" y="852"/>
                    <a:pt x="662" y="852"/>
                  </a:cubicBezTo>
                  <a:cubicBezTo>
                    <a:pt x="1026" y="852"/>
                    <a:pt x="1302" y="611"/>
                    <a:pt x="1279" y="314"/>
                  </a:cubicBezTo>
                  <a:cubicBezTo>
                    <a:pt x="1269" y="207"/>
                    <a:pt x="1222" y="103"/>
                    <a:pt x="1150" y="24"/>
                  </a:cubicBezTo>
                  <a:cubicBezTo>
                    <a:pt x="1066" y="8"/>
                    <a:pt x="981" y="1"/>
                    <a:pt x="8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59"/>
            <p:cNvSpPr/>
            <p:nvPr/>
          </p:nvSpPr>
          <p:spPr>
            <a:xfrm flipH="1">
              <a:off x="4167470" y="3912537"/>
              <a:ext cx="116229" cy="183268"/>
            </a:xfrm>
            <a:custGeom>
              <a:avLst/>
              <a:gdLst/>
              <a:ahLst/>
              <a:cxnLst/>
              <a:rect l="l" t="t" r="r" b="b"/>
              <a:pathLst>
                <a:path w="293" h="462" extrusionOk="0">
                  <a:moveTo>
                    <a:pt x="166" y="0"/>
                  </a:moveTo>
                  <a:lnTo>
                    <a:pt x="119" y="221"/>
                  </a:lnTo>
                  <a:lnTo>
                    <a:pt x="0" y="236"/>
                  </a:lnTo>
                  <a:lnTo>
                    <a:pt x="129" y="256"/>
                  </a:lnTo>
                  <a:lnTo>
                    <a:pt x="151" y="461"/>
                  </a:lnTo>
                  <a:cubicBezTo>
                    <a:pt x="159" y="392"/>
                    <a:pt x="169" y="325"/>
                    <a:pt x="184" y="258"/>
                  </a:cubicBezTo>
                  <a:lnTo>
                    <a:pt x="293" y="246"/>
                  </a:lnTo>
                  <a:lnTo>
                    <a:pt x="166" y="221"/>
                  </a:lnTo>
                  <a:lnTo>
                    <a:pt x="16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59"/>
            <p:cNvSpPr/>
            <p:nvPr/>
          </p:nvSpPr>
          <p:spPr>
            <a:xfrm flipH="1">
              <a:off x="4179370" y="4221158"/>
              <a:ext cx="89651" cy="140030"/>
            </a:xfrm>
            <a:custGeom>
              <a:avLst/>
              <a:gdLst/>
              <a:ahLst/>
              <a:cxnLst/>
              <a:rect l="l" t="t" r="r" b="b"/>
              <a:pathLst>
                <a:path w="226" h="353" extrusionOk="0">
                  <a:moveTo>
                    <a:pt x="119" y="1"/>
                  </a:moveTo>
                  <a:lnTo>
                    <a:pt x="94" y="172"/>
                  </a:lnTo>
                  <a:lnTo>
                    <a:pt x="0" y="187"/>
                  </a:lnTo>
                  <a:lnTo>
                    <a:pt x="102" y="196"/>
                  </a:lnTo>
                  <a:lnTo>
                    <a:pt x="127" y="353"/>
                  </a:lnTo>
                  <a:cubicBezTo>
                    <a:pt x="129" y="301"/>
                    <a:pt x="134" y="248"/>
                    <a:pt x="144" y="199"/>
                  </a:cubicBezTo>
                  <a:lnTo>
                    <a:pt x="226" y="182"/>
                  </a:lnTo>
                  <a:lnTo>
                    <a:pt x="129" y="169"/>
                  </a:lnTo>
                  <a:lnTo>
                    <a:pt x="11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59"/>
            <p:cNvSpPr/>
            <p:nvPr/>
          </p:nvSpPr>
          <p:spPr>
            <a:xfrm flipH="1">
              <a:off x="3767214" y="4217191"/>
              <a:ext cx="74973" cy="124559"/>
            </a:xfrm>
            <a:custGeom>
              <a:avLst/>
              <a:gdLst/>
              <a:ahLst/>
              <a:cxnLst/>
              <a:rect l="l" t="t" r="r" b="b"/>
              <a:pathLst>
                <a:path w="189" h="314" extrusionOk="0">
                  <a:moveTo>
                    <a:pt x="87" y="1"/>
                  </a:moveTo>
                  <a:lnTo>
                    <a:pt x="77" y="152"/>
                  </a:lnTo>
                  <a:lnTo>
                    <a:pt x="0" y="164"/>
                  </a:lnTo>
                  <a:lnTo>
                    <a:pt x="84" y="174"/>
                  </a:lnTo>
                  <a:lnTo>
                    <a:pt x="117" y="313"/>
                  </a:lnTo>
                  <a:cubicBezTo>
                    <a:pt x="114" y="266"/>
                    <a:pt x="117" y="221"/>
                    <a:pt x="119" y="174"/>
                  </a:cubicBezTo>
                  <a:lnTo>
                    <a:pt x="188" y="162"/>
                  </a:lnTo>
                  <a:lnTo>
                    <a:pt x="107" y="152"/>
                  </a:lnTo>
                  <a:lnTo>
                    <a:pt x="87" y="1"/>
                  </a:lnTo>
                  <a:close/>
                </a:path>
              </a:pathLst>
            </a:custGeom>
            <a:solidFill>
              <a:srgbClr val="7C2E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59"/>
            <p:cNvSpPr/>
            <p:nvPr/>
          </p:nvSpPr>
          <p:spPr>
            <a:xfrm flipH="1">
              <a:off x="3732703" y="3885959"/>
              <a:ext cx="111468" cy="182078"/>
            </a:xfrm>
            <a:custGeom>
              <a:avLst/>
              <a:gdLst/>
              <a:ahLst/>
              <a:cxnLst/>
              <a:rect l="l" t="t" r="r" b="b"/>
              <a:pathLst>
                <a:path w="281" h="459" extrusionOk="0">
                  <a:moveTo>
                    <a:pt x="107" y="0"/>
                  </a:moveTo>
                  <a:lnTo>
                    <a:pt x="119" y="221"/>
                  </a:lnTo>
                  <a:lnTo>
                    <a:pt x="0" y="246"/>
                  </a:lnTo>
                  <a:lnTo>
                    <a:pt x="107" y="258"/>
                  </a:lnTo>
                  <a:cubicBezTo>
                    <a:pt x="124" y="325"/>
                    <a:pt x="139" y="392"/>
                    <a:pt x="149" y="459"/>
                  </a:cubicBezTo>
                  <a:lnTo>
                    <a:pt x="156" y="256"/>
                  </a:lnTo>
                  <a:lnTo>
                    <a:pt x="280" y="236"/>
                  </a:lnTo>
                  <a:lnTo>
                    <a:pt x="164" y="221"/>
                  </a:lnTo>
                  <a:lnTo>
                    <a:pt x="107" y="0"/>
                  </a:lnTo>
                  <a:close/>
                </a:path>
              </a:pathLst>
            </a:custGeom>
            <a:solidFill>
              <a:srgbClr val="7C2E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59"/>
            <p:cNvSpPr/>
            <p:nvPr/>
          </p:nvSpPr>
          <p:spPr>
            <a:xfrm flipH="1">
              <a:off x="4231336" y="4469879"/>
              <a:ext cx="17057" cy="249118"/>
            </a:xfrm>
            <a:custGeom>
              <a:avLst/>
              <a:gdLst/>
              <a:ahLst/>
              <a:cxnLst/>
              <a:rect l="l" t="t" r="r" b="b"/>
              <a:pathLst>
                <a:path w="43" h="628" extrusionOk="0">
                  <a:moveTo>
                    <a:pt x="10" y="1"/>
                  </a:moveTo>
                  <a:lnTo>
                    <a:pt x="0" y="395"/>
                  </a:lnTo>
                  <a:lnTo>
                    <a:pt x="42" y="628"/>
                  </a:lnTo>
                  <a:cubicBezTo>
                    <a:pt x="42" y="420"/>
                    <a:pt x="10" y="1"/>
                    <a:pt x="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59"/>
            <p:cNvSpPr/>
            <p:nvPr/>
          </p:nvSpPr>
          <p:spPr>
            <a:xfrm flipH="1">
              <a:off x="3759281" y="4493680"/>
              <a:ext cx="18248" cy="187235"/>
            </a:xfrm>
            <a:custGeom>
              <a:avLst/>
              <a:gdLst/>
              <a:ahLst/>
              <a:cxnLst/>
              <a:rect l="l" t="t" r="r" b="b"/>
              <a:pathLst>
                <a:path w="46" h="472" extrusionOk="0">
                  <a:moveTo>
                    <a:pt x="21" y="0"/>
                  </a:moveTo>
                  <a:lnTo>
                    <a:pt x="1" y="298"/>
                  </a:lnTo>
                  <a:lnTo>
                    <a:pt x="40" y="471"/>
                  </a:lnTo>
                  <a:cubicBezTo>
                    <a:pt x="45" y="318"/>
                    <a:pt x="21" y="0"/>
                    <a:pt x="21" y="0"/>
                  </a:cubicBezTo>
                  <a:close/>
                </a:path>
              </a:pathLst>
            </a:custGeom>
            <a:solidFill>
              <a:srgbClr val="9B3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59"/>
            <p:cNvSpPr/>
            <p:nvPr/>
          </p:nvSpPr>
          <p:spPr>
            <a:xfrm flipH="1">
              <a:off x="3814420" y="4399269"/>
              <a:ext cx="444684" cy="93618"/>
            </a:xfrm>
            <a:custGeom>
              <a:avLst/>
              <a:gdLst/>
              <a:ahLst/>
              <a:cxnLst/>
              <a:rect l="l" t="t" r="r" b="b"/>
              <a:pathLst>
                <a:path w="1121" h="236" extrusionOk="0">
                  <a:moveTo>
                    <a:pt x="539" y="0"/>
                  </a:moveTo>
                  <a:cubicBezTo>
                    <a:pt x="239" y="0"/>
                    <a:pt x="0" y="51"/>
                    <a:pt x="0" y="117"/>
                  </a:cubicBezTo>
                  <a:cubicBezTo>
                    <a:pt x="0" y="181"/>
                    <a:pt x="250" y="233"/>
                    <a:pt x="560" y="236"/>
                  </a:cubicBezTo>
                  <a:cubicBezTo>
                    <a:pt x="870" y="236"/>
                    <a:pt x="1120" y="186"/>
                    <a:pt x="1120" y="119"/>
                  </a:cubicBezTo>
                  <a:cubicBezTo>
                    <a:pt x="1120" y="55"/>
                    <a:pt x="870" y="0"/>
                    <a:pt x="560" y="0"/>
                  </a:cubicBezTo>
                  <a:cubicBezTo>
                    <a:pt x="553" y="0"/>
                    <a:pt x="546" y="0"/>
                    <a:pt x="53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59"/>
            <p:cNvSpPr/>
            <p:nvPr/>
          </p:nvSpPr>
          <p:spPr>
            <a:xfrm flipH="1">
              <a:off x="4622864" y="4251702"/>
              <a:ext cx="153517" cy="526401"/>
            </a:xfrm>
            <a:custGeom>
              <a:avLst/>
              <a:gdLst/>
              <a:ahLst/>
              <a:cxnLst/>
              <a:rect l="l" t="t" r="r" b="b"/>
              <a:pathLst>
                <a:path w="387" h="1327" extrusionOk="0">
                  <a:moveTo>
                    <a:pt x="35" y="0"/>
                  </a:moveTo>
                  <a:lnTo>
                    <a:pt x="0" y="1327"/>
                  </a:lnTo>
                  <a:lnTo>
                    <a:pt x="387" y="1327"/>
                  </a:lnTo>
                  <a:lnTo>
                    <a:pt x="347" y="35"/>
                  </a:lnTo>
                  <a:lnTo>
                    <a:pt x="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59"/>
            <p:cNvSpPr/>
            <p:nvPr/>
          </p:nvSpPr>
          <p:spPr>
            <a:xfrm flipH="1">
              <a:off x="3140055" y="4693213"/>
              <a:ext cx="219367" cy="72197"/>
            </a:xfrm>
            <a:custGeom>
              <a:avLst/>
              <a:gdLst/>
              <a:ahLst/>
              <a:cxnLst/>
              <a:rect l="l" t="t" r="r" b="b"/>
              <a:pathLst>
                <a:path w="553" h="182" extrusionOk="0">
                  <a:moveTo>
                    <a:pt x="8" y="0"/>
                  </a:moveTo>
                  <a:cubicBezTo>
                    <a:pt x="3" y="10"/>
                    <a:pt x="0" y="20"/>
                    <a:pt x="0" y="30"/>
                  </a:cubicBezTo>
                  <a:cubicBezTo>
                    <a:pt x="0" y="114"/>
                    <a:pt x="226" y="181"/>
                    <a:pt x="506" y="181"/>
                  </a:cubicBezTo>
                  <a:lnTo>
                    <a:pt x="553" y="181"/>
                  </a:lnTo>
                  <a:lnTo>
                    <a:pt x="553" y="92"/>
                  </a:lnTo>
                  <a:cubicBezTo>
                    <a:pt x="553" y="43"/>
                    <a:pt x="511" y="0"/>
                    <a:pt x="4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59"/>
            <p:cNvSpPr/>
            <p:nvPr/>
          </p:nvSpPr>
          <p:spPr>
            <a:xfrm flipH="1">
              <a:off x="4638335" y="4255669"/>
              <a:ext cx="113452" cy="318935"/>
            </a:xfrm>
            <a:custGeom>
              <a:avLst/>
              <a:gdLst/>
              <a:ahLst/>
              <a:cxnLst/>
              <a:rect l="l" t="t" r="r" b="b"/>
              <a:pathLst>
                <a:path w="286" h="804" extrusionOk="0">
                  <a:moveTo>
                    <a:pt x="0" y="0"/>
                  </a:moveTo>
                  <a:lnTo>
                    <a:pt x="216" y="803"/>
                  </a:lnTo>
                  <a:lnTo>
                    <a:pt x="285" y="25"/>
                  </a:lnTo>
                  <a:lnTo>
                    <a:pt x="206" y="625"/>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59"/>
            <p:cNvSpPr/>
            <p:nvPr/>
          </p:nvSpPr>
          <p:spPr>
            <a:xfrm flipH="1">
              <a:off x="4639525" y="4506374"/>
              <a:ext cx="70213" cy="263796"/>
            </a:xfrm>
            <a:custGeom>
              <a:avLst/>
              <a:gdLst/>
              <a:ahLst/>
              <a:cxnLst/>
              <a:rect l="l" t="t" r="r" b="b"/>
              <a:pathLst>
                <a:path w="177" h="665" extrusionOk="0">
                  <a:moveTo>
                    <a:pt x="102" y="0"/>
                  </a:moveTo>
                  <a:lnTo>
                    <a:pt x="1" y="665"/>
                  </a:lnTo>
                  <a:lnTo>
                    <a:pt x="115" y="159"/>
                  </a:lnTo>
                  <a:lnTo>
                    <a:pt x="177" y="320"/>
                  </a:lnTo>
                  <a:lnTo>
                    <a:pt x="102" y="0"/>
                  </a:lnTo>
                  <a:close/>
                </a:path>
              </a:pathLst>
            </a:custGeom>
            <a:solidFill>
              <a:srgbClr val="B266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59"/>
            <p:cNvSpPr/>
            <p:nvPr/>
          </p:nvSpPr>
          <p:spPr>
            <a:xfrm flipH="1">
              <a:off x="4586369" y="3816142"/>
              <a:ext cx="282440" cy="329645"/>
            </a:xfrm>
            <a:custGeom>
              <a:avLst/>
              <a:gdLst/>
              <a:ahLst/>
              <a:cxnLst/>
              <a:rect l="l" t="t" r="r" b="b"/>
              <a:pathLst>
                <a:path w="712" h="831" extrusionOk="0">
                  <a:moveTo>
                    <a:pt x="712" y="0"/>
                  </a:moveTo>
                  <a:lnTo>
                    <a:pt x="459" y="10"/>
                  </a:lnTo>
                  <a:lnTo>
                    <a:pt x="3" y="647"/>
                  </a:lnTo>
                  <a:lnTo>
                    <a:pt x="0" y="831"/>
                  </a:lnTo>
                  <a:lnTo>
                    <a:pt x="71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59"/>
            <p:cNvSpPr/>
            <p:nvPr/>
          </p:nvSpPr>
          <p:spPr>
            <a:xfrm flipH="1">
              <a:off x="4757340" y="3960536"/>
              <a:ext cx="35702" cy="64263"/>
            </a:xfrm>
            <a:custGeom>
              <a:avLst/>
              <a:gdLst/>
              <a:ahLst/>
              <a:cxnLst/>
              <a:rect l="l" t="t" r="r" b="b"/>
              <a:pathLst>
                <a:path w="90" h="162" extrusionOk="0">
                  <a:moveTo>
                    <a:pt x="15" y="1"/>
                  </a:moveTo>
                  <a:lnTo>
                    <a:pt x="0" y="18"/>
                  </a:lnTo>
                  <a:lnTo>
                    <a:pt x="69" y="162"/>
                  </a:lnTo>
                  <a:lnTo>
                    <a:pt x="89" y="140"/>
                  </a:lnTo>
                  <a:lnTo>
                    <a:pt x="15" y="1"/>
                  </a:lnTo>
                  <a:close/>
                </a:path>
              </a:pathLst>
            </a:custGeom>
            <a:solidFill>
              <a:srgbClr val="B28E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59"/>
            <p:cNvSpPr/>
            <p:nvPr/>
          </p:nvSpPr>
          <p:spPr>
            <a:xfrm flipH="1">
              <a:off x="3414165" y="3871281"/>
              <a:ext cx="206276" cy="191202"/>
            </a:xfrm>
            <a:custGeom>
              <a:avLst/>
              <a:gdLst/>
              <a:ahLst/>
              <a:cxnLst/>
              <a:rect l="l" t="t" r="r" b="b"/>
              <a:pathLst>
                <a:path w="520" h="482" extrusionOk="0">
                  <a:moveTo>
                    <a:pt x="258" y="1"/>
                  </a:moveTo>
                  <a:cubicBezTo>
                    <a:pt x="70" y="1"/>
                    <a:pt x="1" y="140"/>
                    <a:pt x="118" y="303"/>
                  </a:cubicBezTo>
                  <a:cubicBezTo>
                    <a:pt x="187" y="394"/>
                    <a:pt x="309" y="454"/>
                    <a:pt x="430" y="481"/>
                  </a:cubicBezTo>
                  <a:cubicBezTo>
                    <a:pt x="433" y="479"/>
                    <a:pt x="438" y="474"/>
                    <a:pt x="440" y="469"/>
                  </a:cubicBezTo>
                  <a:cubicBezTo>
                    <a:pt x="519" y="365"/>
                    <a:pt x="472" y="166"/>
                    <a:pt x="341" y="27"/>
                  </a:cubicBezTo>
                  <a:cubicBezTo>
                    <a:pt x="333" y="20"/>
                    <a:pt x="326" y="13"/>
                    <a:pt x="319" y="5"/>
                  </a:cubicBezTo>
                  <a:cubicBezTo>
                    <a:pt x="297" y="2"/>
                    <a:pt x="277" y="1"/>
                    <a:pt x="258" y="1"/>
                  </a:cubicBezTo>
                  <a:close/>
                </a:path>
              </a:pathLst>
            </a:custGeom>
            <a:solidFill>
              <a:srgbClr val="BCB0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59"/>
            <p:cNvSpPr/>
            <p:nvPr/>
          </p:nvSpPr>
          <p:spPr>
            <a:xfrm flipH="1">
              <a:off x="3302300" y="3900636"/>
              <a:ext cx="134873" cy="160657"/>
            </a:xfrm>
            <a:custGeom>
              <a:avLst/>
              <a:gdLst/>
              <a:ahLst/>
              <a:cxnLst/>
              <a:rect l="l" t="t" r="r" b="b"/>
              <a:pathLst>
                <a:path w="340" h="405" extrusionOk="0">
                  <a:moveTo>
                    <a:pt x="35" y="1"/>
                  </a:moveTo>
                  <a:cubicBezTo>
                    <a:pt x="0" y="58"/>
                    <a:pt x="42" y="186"/>
                    <a:pt x="139" y="298"/>
                  </a:cubicBezTo>
                  <a:cubicBezTo>
                    <a:pt x="174" y="338"/>
                    <a:pt x="211" y="375"/>
                    <a:pt x="256" y="405"/>
                  </a:cubicBezTo>
                  <a:cubicBezTo>
                    <a:pt x="293" y="392"/>
                    <a:pt x="315" y="372"/>
                    <a:pt x="320" y="345"/>
                  </a:cubicBezTo>
                  <a:cubicBezTo>
                    <a:pt x="340" y="231"/>
                    <a:pt x="184" y="85"/>
                    <a:pt x="35" y="1"/>
                  </a:cubicBezTo>
                  <a:close/>
                </a:path>
              </a:pathLst>
            </a:custGeom>
            <a:solidFill>
              <a:srgbClr val="BCB0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59"/>
            <p:cNvSpPr/>
            <p:nvPr/>
          </p:nvSpPr>
          <p:spPr>
            <a:xfrm flipH="1">
              <a:off x="3313803" y="3939115"/>
              <a:ext cx="218970" cy="121386"/>
            </a:xfrm>
            <a:custGeom>
              <a:avLst/>
              <a:gdLst/>
              <a:ahLst/>
              <a:cxnLst/>
              <a:rect l="l" t="t" r="r" b="b"/>
              <a:pathLst>
                <a:path w="552" h="306" extrusionOk="0">
                  <a:moveTo>
                    <a:pt x="1" y="0"/>
                  </a:moveTo>
                  <a:cubicBezTo>
                    <a:pt x="1" y="0"/>
                    <a:pt x="435" y="102"/>
                    <a:pt x="541" y="305"/>
                  </a:cubicBezTo>
                  <a:lnTo>
                    <a:pt x="551" y="288"/>
                  </a:lnTo>
                  <a:cubicBezTo>
                    <a:pt x="472" y="99"/>
                    <a:pt x="1" y="0"/>
                    <a:pt x="1"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59"/>
            <p:cNvSpPr/>
            <p:nvPr/>
          </p:nvSpPr>
          <p:spPr>
            <a:xfrm flipH="1">
              <a:off x="3342365" y="3947842"/>
              <a:ext cx="37685" cy="72990"/>
            </a:xfrm>
            <a:custGeom>
              <a:avLst/>
              <a:gdLst/>
              <a:ahLst/>
              <a:cxnLst/>
              <a:rect l="l" t="t" r="r" b="b"/>
              <a:pathLst>
                <a:path w="95" h="184" extrusionOk="0">
                  <a:moveTo>
                    <a:pt x="0" y="1"/>
                  </a:moveTo>
                  <a:cubicBezTo>
                    <a:pt x="0" y="1"/>
                    <a:pt x="67" y="100"/>
                    <a:pt x="74" y="169"/>
                  </a:cubicBezTo>
                  <a:lnTo>
                    <a:pt x="94" y="184"/>
                  </a:lnTo>
                  <a:cubicBezTo>
                    <a:pt x="74" y="119"/>
                    <a:pt x="42" y="55"/>
                    <a:pt x="0"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59"/>
            <p:cNvSpPr/>
            <p:nvPr/>
          </p:nvSpPr>
          <p:spPr>
            <a:xfrm flipH="1">
              <a:off x="3393537" y="3919280"/>
              <a:ext cx="44825" cy="69420"/>
            </a:xfrm>
            <a:custGeom>
              <a:avLst/>
              <a:gdLst/>
              <a:ahLst/>
              <a:cxnLst/>
              <a:rect l="l" t="t" r="r" b="b"/>
              <a:pathLst>
                <a:path w="113" h="175" extrusionOk="0">
                  <a:moveTo>
                    <a:pt x="1" y="1"/>
                  </a:moveTo>
                  <a:cubicBezTo>
                    <a:pt x="1" y="1"/>
                    <a:pt x="75" y="95"/>
                    <a:pt x="90" y="162"/>
                  </a:cubicBezTo>
                  <a:lnTo>
                    <a:pt x="112" y="174"/>
                  </a:lnTo>
                  <a:cubicBezTo>
                    <a:pt x="85" y="112"/>
                    <a:pt x="48" y="53"/>
                    <a:pt x="1"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59"/>
            <p:cNvSpPr/>
            <p:nvPr/>
          </p:nvSpPr>
          <p:spPr>
            <a:xfrm flipH="1">
              <a:off x="3362992" y="4002981"/>
              <a:ext cx="90841" cy="14677"/>
            </a:xfrm>
            <a:custGeom>
              <a:avLst/>
              <a:gdLst/>
              <a:ahLst/>
              <a:cxnLst/>
              <a:rect l="l" t="t" r="r" b="b"/>
              <a:pathLst>
                <a:path w="229" h="37" extrusionOk="0">
                  <a:moveTo>
                    <a:pt x="203" y="0"/>
                  </a:moveTo>
                  <a:cubicBezTo>
                    <a:pt x="129" y="35"/>
                    <a:pt x="0" y="35"/>
                    <a:pt x="0" y="35"/>
                  </a:cubicBezTo>
                  <a:cubicBezTo>
                    <a:pt x="13" y="36"/>
                    <a:pt x="27" y="36"/>
                    <a:pt x="40" y="36"/>
                  </a:cubicBezTo>
                  <a:cubicBezTo>
                    <a:pt x="103" y="36"/>
                    <a:pt x="167" y="27"/>
                    <a:pt x="228" y="10"/>
                  </a:cubicBezTo>
                  <a:lnTo>
                    <a:pt x="203" y="0"/>
                  </a:ln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59"/>
            <p:cNvSpPr/>
            <p:nvPr/>
          </p:nvSpPr>
          <p:spPr>
            <a:xfrm flipH="1">
              <a:off x="3437966" y="3964502"/>
              <a:ext cx="79734" cy="11107"/>
            </a:xfrm>
            <a:custGeom>
              <a:avLst/>
              <a:gdLst/>
              <a:ahLst/>
              <a:cxnLst/>
              <a:rect l="l" t="t" r="r" b="b"/>
              <a:pathLst>
                <a:path w="201" h="28" extrusionOk="0">
                  <a:moveTo>
                    <a:pt x="179" y="1"/>
                  </a:moveTo>
                  <a:cubicBezTo>
                    <a:pt x="129" y="18"/>
                    <a:pt x="77" y="26"/>
                    <a:pt x="23" y="26"/>
                  </a:cubicBezTo>
                  <a:cubicBezTo>
                    <a:pt x="15" y="26"/>
                    <a:pt x="8" y="26"/>
                    <a:pt x="0" y="25"/>
                  </a:cubicBezTo>
                  <a:lnTo>
                    <a:pt x="0" y="25"/>
                  </a:lnTo>
                  <a:cubicBezTo>
                    <a:pt x="17" y="27"/>
                    <a:pt x="34" y="27"/>
                    <a:pt x="50" y="27"/>
                  </a:cubicBezTo>
                  <a:cubicBezTo>
                    <a:pt x="100" y="27"/>
                    <a:pt x="151" y="22"/>
                    <a:pt x="201" y="11"/>
                  </a:cubicBezTo>
                  <a:lnTo>
                    <a:pt x="179" y="1"/>
                  </a:ln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59"/>
            <p:cNvSpPr/>
            <p:nvPr/>
          </p:nvSpPr>
          <p:spPr>
            <a:xfrm flipH="1">
              <a:off x="3092850" y="3999014"/>
              <a:ext cx="222540" cy="115435"/>
            </a:xfrm>
            <a:custGeom>
              <a:avLst/>
              <a:gdLst/>
              <a:ahLst/>
              <a:cxnLst/>
              <a:rect l="l" t="t" r="r" b="b"/>
              <a:pathLst>
                <a:path w="561" h="291" extrusionOk="0">
                  <a:moveTo>
                    <a:pt x="561" y="0"/>
                  </a:moveTo>
                  <a:cubicBezTo>
                    <a:pt x="561" y="0"/>
                    <a:pt x="102" y="92"/>
                    <a:pt x="1" y="271"/>
                  </a:cubicBezTo>
                  <a:lnTo>
                    <a:pt x="8" y="290"/>
                  </a:lnTo>
                  <a:cubicBezTo>
                    <a:pt x="137" y="95"/>
                    <a:pt x="561" y="0"/>
                    <a:pt x="561"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59"/>
            <p:cNvSpPr/>
            <p:nvPr/>
          </p:nvSpPr>
          <p:spPr>
            <a:xfrm flipH="1">
              <a:off x="3237243" y="4007741"/>
              <a:ext cx="45619" cy="68230"/>
            </a:xfrm>
            <a:custGeom>
              <a:avLst/>
              <a:gdLst/>
              <a:ahLst/>
              <a:cxnLst/>
              <a:rect l="l" t="t" r="r" b="b"/>
              <a:pathLst>
                <a:path w="115" h="172" extrusionOk="0">
                  <a:moveTo>
                    <a:pt x="115" y="1"/>
                  </a:moveTo>
                  <a:lnTo>
                    <a:pt x="115" y="1"/>
                  </a:lnTo>
                  <a:cubicBezTo>
                    <a:pt x="67" y="50"/>
                    <a:pt x="30" y="110"/>
                    <a:pt x="1" y="172"/>
                  </a:cubicBezTo>
                  <a:lnTo>
                    <a:pt x="23" y="154"/>
                  </a:lnTo>
                  <a:cubicBezTo>
                    <a:pt x="38" y="92"/>
                    <a:pt x="114" y="1"/>
                    <a:pt x="115"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59"/>
            <p:cNvSpPr/>
            <p:nvPr/>
          </p:nvSpPr>
          <p:spPr>
            <a:xfrm flipH="1">
              <a:off x="3179327" y="3982353"/>
              <a:ext cx="48396" cy="62280"/>
            </a:xfrm>
            <a:custGeom>
              <a:avLst/>
              <a:gdLst/>
              <a:ahLst/>
              <a:cxnLst/>
              <a:rect l="l" t="t" r="r" b="b"/>
              <a:pathLst>
                <a:path w="122" h="157" extrusionOk="0">
                  <a:moveTo>
                    <a:pt x="122" y="0"/>
                  </a:moveTo>
                  <a:lnTo>
                    <a:pt x="122" y="0"/>
                  </a:lnTo>
                  <a:cubicBezTo>
                    <a:pt x="75" y="47"/>
                    <a:pt x="33" y="99"/>
                    <a:pt x="0" y="156"/>
                  </a:cubicBezTo>
                  <a:lnTo>
                    <a:pt x="23" y="144"/>
                  </a:lnTo>
                  <a:cubicBezTo>
                    <a:pt x="42" y="85"/>
                    <a:pt x="122" y="0"/>
                    <a:pt x="122"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59"/>
            <p:cNvSpPr/>
            <p:nvPr/>
          </p:nvSpPr>
          <p:spPr>
            <a:xfrm flipH="1">
              <a:off x="3172187" y="4056930"/>
              <a:ext cx="87271" cy="13487"/>
            </a:xfrm>
            <a:custGeom>
              <a:avLst/>
              <a:gdLst/>
              <a:ahLst/>
              <a:cxnLst/>
              <a:rect l="l" t="t" r="r" b="b"/>
              <a:pathLst>
                <a:path w="220" h="34" extrusionOk="0">
                  <a:moveTo>
                    <a:pt x="26" y="1"/>
                  </a:moveTo>
                  <a:lnTo>
                    <a:pt x="1" y="11"/>
                  </a:lnTo>
                  <a:cubicBezTo>
                    <a:pt x="62" y="26"/>
                    <a:pt x="126" y="33"/>
                    <a:pt x="191" y="33"/>
                  </a:cubicBezTo>
                  <a:cubicBezTo>
                    <a:pt x="201" y="33"/>
                    <a:pt x="210" y="33"/>
                    <a:pt x="219" y="33"/>
                  </a:cubicBezTo>
                  <a:cubicBezTo>
                    <a:pt x="219" y="33"/>
                    <a:pt x="93" y="33"/>
                    <a:pt x="26"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59"/>
            <p:cNvSpPr/>
            <p:nvPr/>
          </p:nvSpPr>
          <p:spPr>
            <a:xfrm flipH="1">
              <a:off x="3108321" y="4022418"/>
              <a:ext cx="75370" cy="10314"/>
            </a:xfrm>
            <a:custGeom>
              <a:avLst/>
              <a:gdLst/>
              <a:ahLst/>
              <a:cxnLst/>
              <a:rect l="l" t="t" r="r" b="b"/>
              <a:pathLst>
                <a:path w="190" h="26" extrusionOk="0">
                  <a:moveTo>
                    <a:pt x="23" y="1"/>
                  </a:moveTo>
                  <a:lnTo>
                    <a:pt x="1" y="8"/>
                  </a:lnTo>
                  <a:cubicBezTo>
                    <a:pt x="47" y="19"/>
                    <a:pt x="95" y="25"/>
                    <a:pt x="142" y="25"/>
                  </a:cubicBezTo>
                  <a:cubicBezTo>
                    <a:pt x="158" y="25"/>
                    <a:pt x="174" y="24"/>
                    <a:pt x="189" y="23"/>
                  </a:cubicBezTo>
                  <a:cubicBezTo>
                    <a:pt x="132" y="23"/>
                    <a:pt x="78" y="18"/>
                    <a:pt x="23"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59"/>
            <p:cNvSpPr/>
            <p:nvPr/>
          </p:nvSpPr>
          <p:spPr>
            <a:xfrm flipH="1">
              <a:off x="3109907" y="3743152"/>
              <a:ext cx="128526" cy="102741"/>
            </a:xfrm>
            <a:custGeom>
              <a:avLst/>
              <a:gdLst/>
              <a:ahLst/>
              <a:cxnLst/>
              <a:rect l="l" t="t" r="r" b="b"/>
              <a:pathLst>
                <a:path w="324" h="259" extrusionOk="0">
                  <a:moveTo>
                    <a:pt x="186" y="0"/>
                  </a:moveTo>
                  <a:cubicBezTo>
                    <a:pt x="168" y="0"/>
                    <a:pt x="150" y="4"/>
                    <a:pt x="131" y="11"/>
                  </a:cubicBezTo>
                  <a:cubicBezTo>
                    <a:pt x="79" y="38"/>
                    <a:pt x="35" y="75"/>
                    <a:pt x="0" y="120"/>
                  </a:cubicBezTo>
                  <a:cubicBezTo>
                    <a:pt x="3" y="165"/>
                    <a:pt x="22" y="204"/>
                    <a:pt x="57" y="231"/>
                  </a:cubicBezTo>
                  <a:cubicBezTo>
                    <a:pt x="82" y="250"/>
                    <a:pt x="111" y="259"/>
                    <a:pt x="142" y="259"/>
                  </a:cubicBezTo>
                  <a:cubicBezTo>
                    <a:pt x="186" y="259"/>
                    <a:pt x="234" y="241"/>
                    <a:pt x="278" y="209"/>
                  </a:cubicBezTo>
                  <a:cubicBezTo>
                    <a:pt x="280" y="207"/>
                    <a:pt x="280" y="204"/>
                    <a:pt x="283" y="199"/>
                  </a:cubicBezTo>
                  <a:cubicBezTo>
                    <a:pt x="323" y="73"/>
                    <a:pt x="265" y="0"/>
                    <a:pt x="186" y="0"/>
                  </a:cubicBezTo>
                  <a:close/>
                </a:path>
              </a:pathLst>
            </a:custGeom>
            <a:solidFill>
              <a:srgbClr val="BCB0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59"/>
            <p:cNvSpPr/>
            <p:nvPr/>
          </p:nvSpPr>
          <p:spPr>
            <a:xfrm flipH="1">
              <a:off x="3224549" y="3812969"/>
              <a:ext cx="76957" cy="101551"/>
            </a:xfrm>
            <a:custGeom>
              <a:avLst/>
              <a:gdLst/>
              <a:ahLst/>
              <a:cxnLst/>
              <a:rect l="l" t="t" r="r" b="b"/>
              <a:pathLst>
                <a:path w="194" h="256" extrusionOk="0">
                  <a:moveTo>
                    <a:pt x="117" y="1"/>
                  </a:moveTo>
                  <a:cubicBezTo>
                    <a:pt x="48" y="100"/>
                    <a:pt x="0" y="217"/>
                    <a:pt x="48" y="249"/>
                  </a:cubicBezTo>
                  <a:cubicBezTo>
                    <a:pt x="54" y="253"/>
                    <a:pt x="65" y="256"/>
                    <a:pt x="78" y="256"/>
                  </a:cubicBezTo>
                  <a:cubicBezTo>
                    <a:pt x="102" y="256"/>
                    <a:pt x="135" y="249"/>
                    <a:pt x="171" y="236"/>
                  </a:cubicBezTo>
                  <a:cubicBezTo>
                    <a:pt x="194" y="142"/>
                    <a:pt x="171" y="50"/>
                    <a:pt x="117" y="1"/>
                  </a:cubicBezTo>
                  <a:close/>
                </a:path>
              </a:pathLst>
            </a:custGeom>
            <a:solidFill>
              <a:srgbClr val="BCB0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59"/>
            <p:cNvSpPr/>
            <p:nvPr/>
          </p:nvSpPr>
          <p:spPr>
            <a:xfrm flipH="1">
              <a:off x="3170203" y="3791548"/>
              <a:ext cx="116625" cy="127336"/>
            </a:xfrm>
            <a:custGeom>
              <a:avLst/>
              <a:gdLst/>
              <a:ahLst/>
              <a:cxnLst/>
              <a:rect l="l" t="t" r="r" b="b"/>
              <a:pathLst>
                <a:path w="294" h="321" extrusionOk="0">
                  <a:moveTo>
                    <a:pt x="293" y="0"/>
                  </a:moveTo>
                  <a:cubicBezTo>
                    <a:pt x="293" y="1"/>
                    <a:pt x="20" y="211"/>
                    <a:pt x="1" y="313"/>
                  </a:cubicBezTo>
                  <a:lnTo>
                    <a:pt x="6" y="320"/>
                  </a:lnTo>
                  <a:cubicBezTo>
                    <a:pt x="38" y="204"/>
                    <a:pt x="293" y="1"/>
                    <a:pt x="293"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59"/>
            <p:cNvSpPr/>
            <p:nvPr/>
          </p:nvSpPr>
          <p:spPr>
            <a:xfrm flipH="1">
              <a:off x="3264614" y="3851447"/>
              <a:ext cx="12297" cy="44825"/>
            </a:xfrm>
            <a:custGeom>
              <a:avLst/>
              <a:gdLst/>
              <a:ahLst/>
              <a:cxnLst/>
              <a:rect l="l" t="t" r="r" b="b"/>
              <a:pathLst>
                <a:path w="31" h="113" extrusionOk="0">
                  <a:moveTo>
                    <a:pt x="30" y="1"/>
                  </a:moveTo>
                  <a:cubicBezTo>
                    <a:pt x="15" y="35"/>
                    <a:pt x="5" y="72"/>
                    <a:pt x="0" y="112"/>
                  </a:cubicBezTo>
                  <a:lnTo>
                    <a:pt x="8" y="100"/>
                  </a:lnTo>
                  <a:cubicBezTo>
                    <a:pt x="10" y="65"/>
                    <a:pt x="18" y="33"/>
                    <a:pt x="30"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59"/>
            <p:cNvSpPr/>
            <p:nvPr/>
          </p:nvSpPr>
          <p:spPr>
            <a:xfrm flipH="1">
              <a:off x="3236450" y="3818126"/>
              <a:ext cx="19041" cy="51569"/>
            </a:xfrm>
            <a:custGeom>
              <a:avLst/>
              <a:gdLst/>
              <a:ahLst/>
              <a:cxnLst/>
              <a:rect l="l" t="t" r="r" b="b"/>
              <a:pathLst>
                <a:path w="48" h="130" extrusionOk="0">
                  <a:moveTo>
                    <a:pt x="48" y="0"/>
                  </a:moveTo>
                  <a:lnTo>
                    <a:pt x="48" y="0"/>
                  </a:lnTo>
                  <a:cubicBezTo>
                    <a:pt x="28" y="40"/>
                    <a:pt x="11" y="85"/>
                    <a:pt x="1" y="129"/>
                  </a:cubicBezTo>
                  <a:lnTo>
                    <a:pt x="11" y="114"/>
                  </a:lnTo>
                  <a:cubicBezTo>
                    <a:pt x="18" y="75"/>
                    <a:pt x="31" y="35"/>
                    <a:pt x="48"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59"/>
            <p:cNvSpPr/>
            <p:nvPr/>
          </p:nvSpPr>
          <p:spPr>
            <a:xfrm flipH="1">
              <a:off x="3219392" y="3869298"/>
              <a:ext cx="48792" cy="17057"/>
            </a:xfrm>
            <a:custGeom>
              <a:avLst/>
              <a:gdLst/>
              <a:ahLst/>
              <a:cxnLst/>
              <a:rect l="l" t="t" r="r" b="b"/>
              <a:pathLst>
                <a:path w="123" h="43" extrusionOk="0">
                  <a:moveTo>
                    <a:pt x="122" y="0"/>
                  </a:moveTo>
                  <a:lnTo>
                    <a:pt x="122" y="0"/>
                  </a:lnTo>
                  <a:cubicBezTo>
                    <a:pt x="87" y="15"/>
                    <a:pt x="50" y="27"/>
                    <a:pt x="11" y="32"/>
                  </a:cubicBezTo>
                  <a:lnTo>
                    <a:pt x="1" y="42"/>
                  </a:lnTo>
                  <a:cubicBezTo>
                    <a:pt x="43" y="32"/>
                    <a:pt x="82" y="20"/>
                    <a:pt x="122"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59"/>
            <p:cNvSpPr/>
            <p:nvPr/>
          </p:nvSpPr>
          <p:spPr>
            <a:xfrm flipH="1">
              <a:off x="3179327" y="3822093"/>
              <a:ext cx="53552" cy="23801"/>
            </a:xfrm>
            <a:custGeom>
              <a:avLst/>
              <a:gdLst/>
              <a:ahLst/>
              <a:cxnLst/>
              <a:rect l="l" t="t" r="r" b="b"/>
              <a:pathLst>
                <a:path w="135" h="60" extrusionOk="0">
                  <a:moveTo>
                    <a:pt x="135" y="0"/>
                  </a:moveTo>
                  <a:lnTo>
                    <a:pt x="135" y="0"/>
                  </a:lnTo>
                  <a:cubicBezTo>
                    <a:pt x="95" y="23"/>
                    <a:pt x="55" y="37"/>
                    <a:pt x="13" y="50"/>
                  </a:cubicBezTo>
                  <a:lnTo>
                    <a:pt x="1" y="60"/>
                  </a:lnTo>
                  <a:cubicBezTo>
                    <a:pt x="48" y="45"/>
                    <a:pt x="93" y="25"/>
                    <a:pt x="135"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59"/>
            <p:cNvSpPr/>
            <p:nvPr/>
          </p:nvSpPr>
          <p:spPr>
            <a:xfrm flipH="1">
              <a:off x="3344348" y="3654295"/>
              <a:ext cx="181285" cy="176128"/>
            </a:xfrm>
            <a:custGeom>
              <a:avLst/>
              <a:gdLst/>
              <a:ahLst/>
              <a:cxnLst/>
              <a:rect l="l" t="t" r="r" b="b"/>
              <a:pathLst>
                <a:path w="457" h="444" extrusionOk="0">
                  <a:moveTo>
                    <a:pt x="168" y="0"/>
                  </a:moveTo>
                  <a:cubicBezTo>
                    <a:pt x="70" y="0"/>
                    <a:pt x="0" y="60"/>
                    <a:pt x="0" y="158"/>
                  </a:cubicBezTo>
                  <a:cubicBezTo>
                    <a:pt x="0" y="287"/>
                    <a:pt x="156" y="393"/>
                    <a:pt x="387" y="443"/>
                  </a:cubicBezTo>
                  <a:cubicBezTo>
                    <a:pt x="451" y="371"/>
                    <a:pt x="456" y="257"/>
                    <a:pt x="392" y="148"/>
                  </a:cubicBezTo>
                  <a:cubicBezTo>
                    <a:pt x="365" y="99"/>
                    <a:pt x="327" y="56"/>
                    <a:pt x="283" y="24"/>
                  </a:cubicBezTo>
                  <a:cubicBezTo>
                    <a:pt x="242" y="8"/>
                    <a:pt x="203" y="0"/>
                    <a:pt x="168" y="0"/>
                  </a:cubicBezTo>
                  <a:close/>
                </a:path>
              </a:pathLst>
            </a:custGeom>
            <a:solidFill>
              <a:srgbClr val="BCB0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59"/>
            <p:cNvSpPr/>
            <p:nvPr/>
          </p:nvSpPr>
          <p:spPr>
            <a:xfrm flipH="1">
              <a:off x="3201938" y="3626130"/>
              <a:ext cx="109485" cy="128526"/>
            </a:xfrm>
            <a:custGeom>
              <a:avLst/>
              <a:gdLst/>
              <a:ahLst/>
              <a:cxnLst/>
              <a:rect l="l" t="t" r="r" b="b"/>
              <a:pathLst>
                <a:path w="276" h="324" extrusionOk="0">
                  <a:moveTo>
                    <a:pt x="90" y="1"/>
                  </a:moveTo>
                  <a:cubicBezTo>
                    <a:pt x="70" y="16"/>
                    <a:pt x="55" y="38"/>
                    <a:pt x="43" y="60"/>
                  </a:cubicBezTo>
                  <a:cubicBezTo>
                    <a:pt x="1" y="145"/>
                    <a:pt x="87" y="308"/>
                    <a:pt x="147" y="323"/>
                  </a:cubicBezTo>
                  <a:cubicBezTo>
                    <a:pt x="148" y="323"/>
                    <a:pt x="150" y="324"/>
                    <a:pt x="151" y="324"/>
                  </a:cubicBezTo>
                  <a:cubicBezTo>
                    <a:pt x="180" y="324"/>
                    <a:pt x="233" y="281"/>
                    <a:pt x="276" y="236"/>
                  </a:cubicBezTo>
                  <a:cubicBezTo>
                    <a:pt x="256" y="110"/>
                    <a:pt x="177" y="8"/>
                    <a:pt x="90" y="1"/>
                  </a:cubicBezTo>
                  <a:close/>
                </a:path>
              </a:pathLst>
            </a:custGeom>
            <a:solidFill>
              <a:srgbClr val="BCB0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59"/>
            <p:cNvSpPr/>
            <p:nvPr/>
          </p:nvSpPr>
          <p:spPr>
            <a:xfrm flipH="1">
              <a:off x="3213839" y="3724508"/>
              <a:ext cx="35702" cy="28165"/>
            </a:xfrm>
            <a:custGeom>
              <a:avLst/>
              <a:gdLst/>
              <a:ahLst/>
              <a:cxnLst/>
              <a:rect l="l" t="t" r="r" b="b"/>
              <a:pathLst>
                <a:path w="90" h="71" extrusionOk="0">
                  <a:moveTo>
                    <a:pt x="90" y="1"/>
                  </a:moveTo>
                  <a:cubicBezTo>
                    <a:pt x="65" y="26"/>
                    <a:pt x="35" y="45"/>
                    <a:pt x="6" y="60"/>
                  </a:cubicBezTo>
                  <a:lnTo>
                    <a:pt x="1" y="70"/>
                  </a:lnTo>
                  <a:cubicBezTo>
                    <a:pt x="33" y="50"/>
                    <a:pt x="65" y="28"/>
                    <a:pt x="90"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59"/>
            <p:cNvSpPr/>
            <p:nvPr/>
          </p:nvSpPr>
          <p:spPr>
            <a:xfrm flipH="1">
              <a:off x="3203922" y="3689203"/>
              <a:ext cx="37685" cy="35702"/>
            </a:xfrm>
            <a:custGeom>
              <a:avLst/>
              <a:gdLst/>
              <a:ahLst/>
              <a:cxnLst/>
              <a:rect l="l" t="t" r="r" b="b"/>
              <a:pathLst>
                <a:path w="95" h="90" extrusionOk="0">
                  <a:moveTo>
                    <a:pt x="95" y="1"/>
                  </a:moveTo>
                  <a:lnTo>
                    <a:pt x="95" y="1"/>
                  </a:lnTo>
                  <a:cubicBezTo>
                    <a:pt x="68" y="30"/>
                    <a:pt x="38" y="55"/>
                    <a:pt x="6" y="77"/>
                  </a:cubicBezTo>
                  <a:lnTo>
                    <a:pt x="1" y="90"/>
                  </a:lnTo>
                  <a:cubicBezTo>
                    <a:pt x="38" y="65"/>
                    <a:pt x="68" y="33"/>
                    <a:pt x="95"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59"/>
            <p:cNvSpPr/>
            <p:nvPr/>
          </p:nvSpPr>
          <p:spPr>
            <a:xfrm flipH="1">
              <a:off x="3245177" y="3699120"/>
              <a:ext cx="27768" cy="42445"/>
            </a:xfrm>
            <a:custGeom>
              <a:avLst/>
              <a:gdLst/>
              <a:ahLst/>
              <a:cxnLst/>
              <a:rect l="l" t="t" r="r" b="b"/>
              <a:pathLst>
                <a:path w="70" h="107" extrusionOk="0">
                  <a:moveTo>
                    <a:pt x="0" y="0"/>
                  </a:moveTo>
                  <a:cubicBezTo>
                    <a:pt x="18" y="40"/>
                    <a:pt x="40" y="75"/>
                    <a:pt x="70" y="107"/>
                  </a:cubicBezTo>
                  <a:lnTo>
                    <a:pt x="70" y="95"/>
                  </a:lnTo>
                  <a:cubicBezTo>
                    <a:pt x="40" y="67"/>
                    <a:pt x="18" y="35"/>
                    <a:pt x="0"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59"/>
            <p:cNvSpPr/>
            <p:nvPr/>
          </p:nvSpPr>
          <p:spPr>
            <a:xfrm flipH="1">
              <a:off x="3237243" y="3648741"/>
              <a:ext cx="24991" cy="49586"/>
            </a:xfrm>
            <a:custGeom>
              <a:avLst/>
              <a:gdLst/>
              <a:ahLst/>
              <a:cxnLst/>
              <a:rect l="l" t="t" r="r" b="b"/>
              <a:pathLst>
                <a:path w="63" h="125" extrusionOk="0">
                  <a:moveTo>
                    <a:pt x="1" y="1"/>
                  </a:moveTo>
                  <a:cubicBezTo>
                    <a:pt x="15" y="46"/>
                    <a:pt x="35" y="88"/>
                    <a:pt x="63" y="125"/>
                  </a:cubicBezTo>
                  <a:lnTo>
                    <a:pt x="63" y="113"/>
                  </a:lnTo>
                  <a:cubicBezTo>
                    <a:pt x="35" y="78"/>
                    <a:pt x="15" y="41"/>
                    <a:pt x="1"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59"/>
            <p:cNvSpPr/>
            <p:nvPr/>
          </p:nvSpPr>
          <p:spPr>
            <a:xfrm flipH="1">
              <a:off x="3228516" y="3629304"/>
              <a:ext cx="27768" cy="130113"/>
            </a:xfrm>
            <a:custGeom>
              <a:avLst/>
              <a:gdLst/>
              <a:ahLst/>
              <a:cxnLst/>
              <a:rect l="l" t="t" r="r" b="b"/>
              <a:pathLst>
                <a:path w="70" h="328" extrusionOk="0">
                  <a:moveTo>
                    <a:pt x="45" y="0"/>
                  </a:moveTo>
                  <a:cubicBezTo>
                    <a:pt x="45" y="1"/>
                    <a:pt x="65" y="221"/>
                    <a:pt x="0" y="320"/>
                  </a:cubicBezTo>
                  <a:lnTo>
                    <a:pt x="8" y="328"/>
                  </a:lnTo>
                  <a:cubicBezTo>
                    <a:pt x="70" y="238"/>
                    <a:pt x="45" y="1"/>
                    <a:pt x="45"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59"/>
            <p:cNvSpPr/>
            <p:nvPr/>
          </p:nvSpPr>
          <p:spPr>
            <a:xfrm flipH="1">
              <a:off x="3328877" y="3687220"/>
              <a:ext cx="139633" cy="158674"/>
            </a:xfrm>
            <a:custGeom>
              <a:avLst/>
              <a:gdLst/>
              <a:ahLst/>
              <a:cxnLst/>
              <a:rect l="l" t="t" r="r" b="b"/>
              <a:pathLst>
                <a:path w="352" h="400" extrusionOk="0">
                  <a:moveTo>
                    <a:pt x="0" y="1"/>
                  </a:moveTo>
                  <a:cubicBezTo>
                    <a:pt x="1" y="1"/>
                    <a:pt x="317" y="197"/>
                    <a:pt x="342" y="400"/>
                  </a:cubicBezTo>
                  <a:lnTo>
                    <a:pt x="352" y="387"/>
                  </a:lnTo>
                  <a:cubicBezTo>
                    <a:pt x="345" y="204"/>
                    <a:pt x="1" y="1"/>
                    <a:pt x="0"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59"/>
            <p:cNvSpPr/>
            <p:nvPr/>
          </p:nvSpPr>
          <p:spPr>
            <a:xfrm flipH="1">
              <a:off x="3340381" y="3734425"/>
              <a:ext cx="10314" cy="72197"/>
            </a:xfrm>
            <a:custGeom>
              <a:avLst/>
              <a:gdLst/>
              <a:ahLst/>
              <a:cxnLst/>
              <a:rect l="l" t="t" r="r" b="b"/>
              <a:pathLst>
                <a:path w="26" h="182" extrusionOk="0">
                  <a:moveTo>
                    <a:pt x="0" y="1"/>
                  </a:moveTo>
                  <a:lnTo>
                    <a:pt x="0" y="1"/>
                  </a:lnTo>
                  <a:cubicBezTo>
                    <a:pt x="13" y="53"/>
                    <a:pt x="18" y="107"/>
                    <a:pt x="13" y="162"/>
                  </a:cubicBezTo>
                  <a:lnTo>
                    <a:pt x="25" y="182"/>
                  </a:lnTo>
                  <a:cubicBezTo>
                    <a:pt x="25" y="120"/>
                    <a:pt x="18" y="58"/>
                    <a:pt x="0"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59"/>
            <p:cNvSpPr/>
            <p:nvPr/>
          </p:nvSpPr>
          <p:spPr>
            <a:xfrm flipH="1">
              <a:off x="3372910" y="3693963"/>
              <a:ext cx="16264" cy="71403"/>
            </a:xfrm>
            <a:custGeom>
              <a:avLst/>
              <a:gdLst/>
              <a:ahLst/>
              <a:cxnLst/>
              <a:rect l="l" t="t" r="r" b="b"/>
              <a:pathLst>
                <a:path w="41" h="180" extrusionOk="0">
                  <a:moveTo>
                    <a:pt x="1" y="1"/>
                  </a:moveTo>
                  <a:lnTo>
                    <a:pt x="1" y="1"/>
                  </a:lnTo>
                  <a:cubicBezTo>
                    <a:pt x="18" y="53"/>
                    <a:pt x="28" y="108"/>
                    <a:pt x="26" y="162"/>
                  </a:cubicBezTo>
                  <a:lnTo>
                    <a:pt x="40" y="179"/>
                  </a:lnTo>
                  <a:cubicBezTo>
                    <a:pt x="35" y="117"/>
                    <a:pt x="23" y="58"/>
                    <a:pt x="1"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59"/>
            <p:cNvSpPr/>
            <p:nvPr/>
          </p:nvSpPr>
          <p:spPr>
            <a:xfrm flipH="1">
              <a:off x="3354265" y="3773697"/>
              <a:ext cx="74180" cy="14281"/>
            </a:xfrm>
            <a:custGeom>
              <a:avLst/>
              <a:gdLst/>
              <a:ahLst/>
              <a:cxnLst/>
              <a:rect l="l" t="t" r="r" b="b"/>
              <a:pathLst>
                <a:path w="187" h="36" extrusionOk="0">
                  <a:moveTo>
                    <a:pt x="1" y="1"/>
                  </a:moveTo>
                  <a:lnTo>
                    <a:pt x="1" y="1"/>
                  </a:lnTo>
                  <a:cubicBezTo>
                    <a:pt x="60" y="23"/>
                    <a:pt x="122" y="35"/>
                    <a:pt x="187" y="35"/>
                  </a:cubicBezTo>
                  <a:lnTo>
                    <a:pt x="169" y="21"/>
                  </a:lnTo>
                  <a:cubicBezTo>
                    <a:pt x="158" y="22"/>
                    <a:pt x="146" y="22"/>
                    <a:pt x="134" y="22"/>
                  </a:cubicBezTo>
                  <a:cubicBezTo>
                    <a:pt x="89" y="22"/>
                    <a:pt x="44" y="15"/>
                    <a:pt x="1" y="1"/>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59"/>
            <p:cNvSpPr/>
            <p:nvPr/>
          </p:nvSpPr>
          <p:spPr>
            <a:xfrm flipH="1">
              <a:off x="3402264" y="3721731"/>
              <a:ext cx="65453" cy="15074"/>
            </a:xfrm>
            <a:custGeom>
              <a:avLst/>
              <a:gdLst/>
              <a:ahLst/>
              <a:cxnLst/>
              <a:rect l="l" t="t" r="r" b="b"/>
              <a:pathLst>
                <a:path w="165" h="38" extrusionOk="0">
                  <a:moveTo>
                    <a:pt x="0" y="0"/>
                  </a:moveTo>
                  <a:cubicBezTo>
                    <a:pt x="53" y="23"/>
                    <a:pt x="107" y="35"/>
                    <a:pt x="164" y="38"/>
                  </a:cubicBezTo>
                  <a:lnTo>
                    <a:pt x="149" y="25"/>
                  </a:lnTo>
                  <a:cubicBezTo>
                    <a:pt x="100" y="25"/>
                    <a:pt x="48" y="18"/>
                    <a:pt x="0" y="0"/>
                  </a:cubicBezTo>
                  <a:close/>
                </a:path>
              </a:pathLst>
            </a:custGeom>
            <a:solidFill>
              <a:srgbClr val="877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59"/>
            <p:cNvSpPr/>
            <p:nvPr/>
          </p:nvSpPr>
          <p:spPr>
            <a:xfrm flipH="1">
              <a:off x="3286432" y="4141424"/>
              <a:ext cx="116229" cy="36892"/>
            </a:xfrm>
            <a:custGeom>
              <a:avLst/>
              <a:gdLst/>
              <a:ahLst/>
              <a:cxnLst/>
              <a:rect l="l" t="t" r="r" b="b"/>
              <a:pathLst>
                <a:path w="293" h="93" extrusionOk="0">
                  <a:moveTo>
                    <a:pt x="189" y="1"/>
                  </a:moveTo>
                  <a:cubicBezTo>
                    <a:pt x="139" y="1"/>
                    <a:pt x="83" y="27"/>
                    <a:pt x="0" y="88"/>
                  </a:cubicBezTo>
                  <a:cubicBezTo>
                    <a:pt x="25" y="90"/>
                    <a:pt x="52" y="93"/>
                    <a:pt x="77" y="93"/>
                  </a:cubicBezTo>
                  <a:cubicBezTo>
                    <a:pt x="186" y="93"/>
                    <a:pt x="275" y="68"/>
                    <a:pt x="293" y="36"/>
                  </a:cubicBezTo>
                  <a:cubicBezTo>
                    <a:pt x="280" y="28"/>
                    <a:pt x="268" y="21"/>
                    <a:pt x="253" y="16"/>
                  </a:cubicBezTo>
                  <a:cubicBezTo>
                    <a:pt x="232" y="6"/>
                    <a:pt x="211" y="1"/>
                    <a:pt x="189" y="1"/>
                  </a:cubicBezTo>
                  <a:close/>
                </a:path>
              </a:pathLst>
            </a:custGeom>
            <a:solidFill>
              <a:srgbClr val="AD36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59"/>
            <p:cNvSpPr/>
            <p:nvPr/>
          </p:nvSpPr>
          <p:spPr>
            <a:xfrm flipH="1">
              <a:off x="127233" y="4188629"/>
              <a:ext cx="171368" cy="186442"/>
            </a:xfrm>
            <a:custGeom>
              <a:avLst/>
              <a:gdLst/>
              <a:ahLst/>
              <a:cxnLst/>
              <a:rect l="l" t="t" r="r" b="b"/>
              <a:pathLst>
                <a:path w="432" h="470" extrusionOk="0">
                  <a:moveTo>
                    <a:pt x="164" y="1"/>
                  </a:moveTo>
                  <a:cubicBezTo>
                    <a:pt x="120" y="1"/>
                    <a:pt x="80" y="33"/>
                    <a:pt x="73" y="78"/>
                  </a:cubicBezTo>
                  <a:lnTo>
                    <a:pt x="13" y="373"/>
                  </a:lnTo>
                  <a:cubicBezTo>
                    <a:pt x="1" y="421"/>
                    <a:pt x="38" y="469"/>
                    <a:pt x="89" y="469"/>
                  </a:cubicBezTo>
                  <a:cubicBezTo>
                    <a:pt x="90" y="469"/>
                    <a:pt x="91" y="469"/>
                    <a:pt x="92" y="469"/>
                  </a:cubicBezTo>
                  <a:lnTo>
                    <a:pt x="268" y="469"/>
                  </a:lnTo>
                  <a:cubicBezTo>
                    <a:pt x="313" y="469"/>
                    <a:pt x="353" y="437"/>
                    <a:pt x="360" y="392"/>
                  </a:cubicBezTo>
                  <a:lnTo>
                    <a:pt x="420" y="97"/>
                  </a:lnTo>
                  <a:cubicBezTo>
                    <a:pt x="432" y="48"/>
                    <a:pt x="392" y="1"/>
                    <a:pt x="3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59"/>
            <p:cNvSpPr/>
            <p:nvPr/>
          </p:nvSpPr>
          <p:spPr>
            <a:xfrm flipH="1">
              <a:off x="1565613" y="4535729"/>
              <a:ext cx="471262" cy="174541"/>
            </a:xfrm>
            <a:custGeom>
              <a:avLst/>
              <a:gdLst/>
              <a:ahLst/>
              <a:cxnLst/>
              <a:rect l="l" t="t" r="r" b="b"/>
              <a:pathLst>
                <a:path w="1188" h="440" extrusionOk="0">
                  <a:moveTo>
                    <a:pt x="134" y="1"/>
                  </a:moveTo>
                  <a:cubicBezTo>
                    <a:pt x="60" y="1"/>
                    <a:pt x="0" y="63"/>
                    <a:pt x="0" y="137"/>
                  </a:cubicBezTo>
                  <a:lnTo>
                    <a:pt x="0" y="306"/>
                  </a:lnTo>
                  <a:cubicBezTo>
                    <a:pt x="0" y="380"/>
                    <a:pt x="60" y="440"/>
                    <a:pt x="134" y="440"/>
                  </a:cubicBezTo>
                  <a:lnTo>
                    <a:pt x="1054" y="440"/>
                  </a:lnTo>
                  <a:cubicBezTo>
                    <a:pt x="1128" y="440"/>
                    <a:pt x="1187" y="380"/>
                    <a:pt x="1187" y="306"/>
                  </a:cubicBezTo>
                  <a:lnTo>
                    <a:pt x="1187" y="137"/>
                  </a:lnTo>
                  <a:cubicBezTo>
                    <a:pt x="1187" y="63"/>
                    <a:pt x="1128" y="1"/>
                    <a:pt x="10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59"/>
            <p:cNvSpPr/>
            <p:nvPr/>
          </p:nvSpPr>
          <p:spPr>
            <a:xfrm flipH="1">
              <a:off x="1080864" y="4377452"/>
              <a:ext cx="1960021" cy="258242"/>
            </a:xfrm>
            <a:custGeom>
              <a:avLst/>
              <a:gdLst/>
              <a:ahLst/>
              <a:cxnLst/>
              <a:rect l="l" t="t" r="r" b="b"/>
              <a:pathLst>
                <a:path w="4941" h="651" extrusionOk="0">
                  <a:moveTo>
                    <a:pt x="325" y="1"/>
                  </a:moveTo>
                  <a:cubicBezTo>
                    <a:pt x="147" y="1"/>
                    <a:pt x="0" y="147"/>
                    <a:pt x="0" y="325"/>
                  </a:cubicBezTo>
                  <a:cubicBezTo>
                    <a:pt x="0" y="506"/>
                    <a:pt x="147" y="650"/>
                    <a:pt x="325" y="650"/>
                  </a:cubicBezTo>
                  <a:lnTo>
                    <a:pt x="4616" y="650"/>
                  </a:lnTo>
                  <a:cubicBezTo>
                    <a:pt x="4794" y="650"/>
                    <a:pt x="4941" y="506"/>
                    <a:pt x="4941" y="325"/>
                  </a:cubicBezTo>
                  <a:cubicBezTo>
                    <a:pt x="4941" y="147"/>
                    <a:pt x="4794" y="1"/>
                    <a:pt x="46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59"/>
            <p:cNvSpPr/>
            <p:nvPr/>
          </p:nvSpPr>
          <p:spPr>
            <a:xfrm flipH="1">
              <a:off x="2636265" y="4414740"/>
              <a:ext cx="934590" cy="258242"/>
            </a:xfrm>
            <a:custGeom>
              <a:avLst/>
              <a:gdLst/>
              <a:ahLst/>
              <a:cxnLst/>
              <a:rect l="l" t="t" r="r" b="b"/>
              <a:pathLst>
                <a:path w="2356" h="651" extrusionOk="0">
                  <a:moveTo>
                    <a:pt x="231" y="1"/>
                  </a:moveTo>
                  <a:cubicBezTo>
                    <a:pt x="102" y="1"/>
                    <a:pt x="0" y="105"/>
                    <a:pt x="0" y="231"/>
                  </a:cubicBezTo>
                  <a:lnTo>
                    <a:pt x="0" y="420"/>
                  </a:lnTo>
                  <a:cubicBezTo>
                    <a:pt x="0" y="546"/>
                    <a:pt x="102" y="650"/>
                    <a:pt x="231" y="650"/>
                  </a:cubicBezTo>
                  <a:lnTo>
                    <a:pt x="2122" y="650"/>
                  </a:lnTo>
                  <a:cubicBezTo>
                    <a:pt x="2251" y="650"/>
                    <a:pt x="2355" y="546"/>
                    <a:pt x="2355" y="420"/>
                  </a:cubicBezTo>
                  <a:lnTo>
                    <a:pt x="2355" y="231"/>
                  </a:lnTo>
                  <a:cubicBezTo>
                    <a:pt x="2355" y="105"/>
                    <a:pt x="2251" y="1"/>
                    <a:pt x="21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59"/>
            <p:cNvSpPr/>
            <p:nvPr/>
          </p:nvSpPr>
          <p:spPr>
            <a:xfrm flipH="1">
              <a:off x="1366873" y="1987028"/>
              <a:ext cx="2641525" cy="2608204"/>
            </a:xfrm>
            <a:custGeom>
              <a:avLst/>
              <a:gdLst/>
              <a:ahLst/>
              <a:cxnLst/>
              <a:rect l="l" t="t" r="r" b="b"/>
              <a:pathLst>
                <a:path w="6659" h="6575" extrusionOk="0">
                  <a:moveTo>
                    <a:pt x="940" y="1"/>
                  </a:moveTo>
                  <a:cubicBezTo>
                    <a:pt x="144" y="1942"/>
                    <a:pt x="0" y="4143"/>
                    <a:pt x="434" y="6575"/>
                  </a:cubicBezTo>
                  <a:lnTo>
                    <a:pt x="6611" y="6575"/>
                  </a:lnTo>
                  <a:lnTo>
                    <a:pt x="6643" y="1188"/>
                  </a:lnTo>
                  <a:lnTo>
                    <a:pt x="6658" y="65"/>
                  </a:lnTo>
                  <a:lnTo>
                    <a:pt x="940" y="1"/>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59"/>
            <p:cNvSpPr/>
            <p:nvPr/>
          </p:nvSpPr>
          <p:spPr>
            <a:xfrm flipH="1">
              <a:off x="1366873" y="1989011"/>
              <a:ext cx="2456670" cy="2606220"/>
            </a:xfrm>
            <a:custGeom>
              <a:avLst/>
              <a:gdLst/>
              <a:ahLst/>
              <a:cxnLst/>
              <a:rect l="l" t="t" r="r" b="b"/>
              <a:pathLst>
                <a:path w="6193" h="6570" extrusionOk="0">
                  <a:moveTo>
                    <a:pt x="766" y="1"/>
                  </a:moveTo>
                  <a:cubicBezTo>
                    <a:pt x="132" y="1994"/>
                    <a:pt x="0" y="4195"/>
                    <a:pt x="278" y="6570"/>
                  </a:cubicBezTo>
                  <a:lnTo>
                    <a:pt x="6145" y="6570"/>
                  </a:lnTo>
                  <a:lnTo>
                    <a:pt x="6177" y="1183"/>
                  </a:lnTo>
                  <a:lnTo>
                    <a:pt x="6192" y="63"/>
                  </a:lnTo>
                  <a:lnTo>
                    <a:pt x="766" y="1"/>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59"/>
            <p:cNvSpPr/>
            <p:nvPr/>
          </p:nvSpPr>
          <p:spPr>
            <a:xfrm flipH="1">
              <a:off x="1391468" y="2000912"/>
              <a:ext cx="2285699" cy="2594320"/>
            </a:xfrm>
            <a:custGeom>
              <a:avLst/>
              <a:gdLst/>
              <a:ahLst/>
              <a:cxnLst/>
              <a:rect l="l" t="t" r="r" b="b"/>
              <a:pathLst>
                <a:path w="5762" h="6540" extrusionOk="0">
                  <a:moveTo>
                    <a:pt x="3092" y="1"/>
                  </a:moveTo>
                  <a:lnTo>
                    <a:pt x="3092" y="1"/>
                  </a:lnTo>
                  <a:cubicBezTo>
                    <a:pt x="3139" y="1069"/>
                    <a:pt x="2933" y="2217"/>
                    <a:pt x="2445" y="3325"/>
                  </a:cubicBezTo>
                  <a:cubicBezTo>
                    <a:pt x="1872" y="4623"/>
                    <a:pt x="1002" y="5672"/>
                    <a:pt x="1" y="6378"/>
                  </a:cubicBezTo>
                  <a:cubicBezTo>
                    <a:pt x="8" y="6433"/>
                    <a:pt x="18" y="6487"/>
                    <a:pt x="25" y="6540"/>
                  </a:cubicBezTo>
                  <a:lnTo>
                    <a:pt x="3649" y="6540"/>
                  </a:lnTo>
                  <a:cubicBezTo>
                    <a:pt x="3411" y="5238"/>
                    <a:pt x="3572" y="3761"/>
                    <a:pt x="4197" y="2341"/>
                  </a:cubicBezTo>
                  <a:cubicBezTo>
                    <a:pt x="4571" y="1480"/>
                    <a:pt x="5102" y="697"/>
                    <a:pt x="5761" y="33"/>
                  </a:cubicBezTo>
                  <a:lnTo>
                    <a:pt x="309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59"/>
            <p:cNvSpPr/>
            <p:nvPr/>
          </p:nvSpPr>
          <p:spPr>
            <a:xfrm flipH="1">
              <a:off x="3416148" y="4457185"/>
              <a:ext cx="343529" cy="95601"/>
            </a:xfrm>
            <a:custGeom>
              <a:avLst/>
              <a:gdLst/>
              <a:ahLst/>
              <a:cxnLst/>
              <a:rect l="l" t="t" r="r" b="b"/>
              <a:pathLst>
                <a:path w="866" h="241" extrusionOk="0">
                  <a:moveTo>
                    <a:pt x="0" y="1"/>
                  </a:moveTo>
                  <a:lnTo>
                    <a:pt x="0" y="241"/>
                  </a:lnTo>
                  <a:lnTo>
                    <a:pt x="858" y="241"/>
                  </a:lnTo>
                  <a:lnTo>
                    <a:pt x="863" y="159"/>
                  </a:lnTo>
                  <a:cubicBezTo>
                    <a:pt x="865" y="90"/>
                    <a:pt x="818" y="28"/>
                    <a:pt x="759" y="28"/>
                  </a:cubicBezTo>
                  <a:lnTo>
                    <a:pt x="0" y="1"/>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59"/>
            <p:cNvSpPr/>
            <p:nvPr/>
          </p:nvSpPr>
          <p:spPr>
            <a:xfrm flipH="1">
              <a:off x="3610921" y="2248840"/>
              <a:ext cx="271729" cy="2077043"/>
            </a:xfrm>
            <a:custGeom>
              <a:avLst/>
              <a:gdLst/>
              <a:ahLst/>
              <a:cxnLst/>
              <a:rect l="l" t="t" r="r" b="b"/>
              <a:pathLst>
                <a:path w="685" h="5236" extrusionOk="0">
                  <a:moveTo>
                    <a:pt x="357" y="0"/>
                  </a:moveTo>
                  <a:cubicBezTo>
                    <a:pt x="350" y="18"/>
                    <a:pt x="343" y="37"/>
                    <a:pt x="338" y="57"/>
                  </a:cubicBezTo>
                  <a:lnTo>
                    <a:pt x="615" y="181"/>
                  </a:lnTo>
                  <a:cubicBezTo>
                    <a:pt x="199" y="1725"/>
                    <a:pt x="261" y="4814"/>
                    <a:pt x="268" y="5141"/>
                  </a:cubicBezTo>
                  <a:lnTo>
                    <a:pt x="0" y="5173"/>
                  </a:lnTo>
                  <a:lnTo>
                    <a:pt x="8" y="5235"/>
                  </a:lnTo>
                  <a:lnTo>
                    <a:pt x="328" y="5198"/>
                  </a:lnTo>
                  <a:lnTo>
                    <a:pt x="328" y="5168"/>
                  </a:lnTo>
                  <a:cubicBezTo>
                    <a:pt x="328" y="5136"/>
                    <a:pt x="236" y="1777"/>
                    <a:pt x="677" y="174"/>
                  </a:cubicBezTo>
                  <a:lnTo>
                    <a:pt x="685" y="146"/>
                  </a:lnTo>
                  <a:lnTo>
                    <a:pt x="3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59"/>
            <p:cNvSpPr/>
            <p:nvPr/>
          </p:nvSpPr>
          <p:spPr>
            <a:xfrm flipH="1">
              <a:off x="423953" y="4414740"/>
              <a:ext cx="933796" cy="258242"/>
            </a:xfrm>
            <a:custGeom>
              <a:avLst/>
              <a:gdLst/>
              <a:ahLst/>
              <a:cxnLst/>
              <a:rect l="l" t="t" r="r" b="b"/>
              <a:pathLst>
                <a:path w="2354" h="651" extrusionOk="0">
                  <a:moveTo>
                    <a:pt x="232" y="1"/>
                  </a:moveTo>
                  <a:cubicBezTo>
                    <a:pt x="103" y="1"/>
                    <a:pt x="1" y="105"/>
                    <a:pt x="1" y="231"/>
                  </a:cubicBezTo>
                  <a:lnTo>
                    <a:pt x="1" y="420"/>
                  </a:lnTo>
                  <a:cubicBezTo>
                    <a:pt x="1" y="546"/>
                    <a:pt x="103" y="650"/>
                    <a:pt x="232" y="650"/>
                  </a:cubicBezTo>
                  <a:lnTo>
                    <a:pt x="2123" y="650"/>
                  </a:lnTo>
                  <a:cubicBezTo>
                    <a:pt x="2252" y="650"/>
                    <a:pt x="2353" y="546"/>
                    <a:pt x="2353" y="420"/>
                  </a:cubicBezTo>
                  <a:lnTo>
                    <a:pt x="2353" y="231"/>
                  </a:lnTo>
                  <a:cubicBezTo>
                    <a:pt x="2353" y="105"/>
                    <a:pt x="2252" y="1"/>
                    <a:pt x="2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59"/>
            <p:cNvSpPr/>
            <p:nvPr/>
          </p:nvSpPr>
          <p:spPr>
            <a:xfrm flipH="1">
              <a:off x="1366873" y="2013606"/>
              <a:ext cx="180492" cy="2590353"/>
            </a:xfrm>
            <a:custGeom>
              <a:avLst/>
              <a:gdLst/>
              <a:ahLst/>
              <a:cxnLst/>
              <a:rect l="l" t="t" r="r" b="b"/>
              <a:pathLst>
                <a:path w="455" h="6530" extrusionOk="0">
                  <a:moveTo>
                    <a:pt x="452" y="1"/>
                  </a:moveTo>
                  <a:cubicBezTo>
                    <a:pt x="320" y="809"/>
                    <a:pt x="1" y="3959"/>
                    <a:pt x="43" y="6530"/>
                  </a:cubicBezTo>
                  <a:lnTo>
                    <a:pt x="407" y="6530"/>
                  </a:lnTo>
                  <a:lnTo>
                    <a:pt x="439" y="1126"/>
                  </a:lnTo>
                  <a:lnTo>
                    <a:pt x="45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59"/>
            <p:cNvSpPr/>
            <p:nvPr/>
          </p:nvSpPr>
          <p:spPr>
            <a:xfrm flipH="1">
              <a:off x="135960" y="2401960"/>
              <a:ext cx="1328895" cy="2241270"/>
            </a:xfrm>
            <a:custGeom>
              <a:avLst/>
              <a:gdLst/>
              <a:ahLst/>
              <a:cxnLst/>
              <a:rect l="l" t="t" r="r" b="b"/>
              <a:pathLst>
                <a:path w="3350" h="5650" extrusionOk="0">
                  <a:moveTo>
                    <a:pt x="234" y="1"/>
                  </a:moveTo>
                  <a:cubicBezTo>
                    <a:pt x="13" y="1910"/>
                    <a:pt x="1" y="3841"/>
                    <a:pt x="189" y="5529"/>
                  </a:cubicBezTo>
                  <a:lnTo>
                    <a:pt x="2921" y="5650"/>
                  </a:lnTo>
                  <a:lnTo>
                    <a:pt x="3350" y="4366"/>
                  </a:lnTo>
                  <a:lnTo>
                    <a:pt x="2579" y="3741"/>
                  </a:lnTo>
                  <a:lnTo>
                    <a:pt x="1733" y="164"/>
                  </a:lnTo>
                  <a:lnTo>
                    <a:pt x="23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59"/>
            <p:cNvSpPr/>
            <p:nvPr/>
          </p:nvSpPr>
          <p:spPr>
            <a:xfrm flipH="1">
              <a:off x="145877" y="2401960"/>
              <a:ext cx="1307870" cy="1724390"/>
            </a:xfrm>
            <a:custGeom>
              <a:avLst/>
              <a:gdLst/>
              <a:ahLst/>
              <a:cxnLst/>
              <a:rect l="l" t="t" r="r" b="b"/>
              <a:pathLst>
                <a:path w="3297" h="4347" extrusionOk="0">
                  <a:moveTo>
                    <a:pt x="206" y="1"/>
                  </a:moveTo>
                  <a:cubicBezTo>
                    <a:pt x="55" y="1302"/>
                    <a:pt x="0" y="2614"/>
                    <a:pt x="45" y="3925"/>
                  </a:cubicBezTo>
                  <a:lnTo>
                    <a:pt x="3297" y="4346"/>
                  </a:lnTo>
                  <a:lnTo>
                    <a:pt x="2551" y="3741"/>
                  </a:lnTo>
                  <a:lnTo>
                    <a:pt x="1705" y="164"/>
                  </a:lnTo>
                  <a:lnTo>
                    <a:pt x="206" y="1"/>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59"/>
            <p:cNvSpPr/>
            <p:nvPr/>
          </p:nvSpPr>
          <p:spPr>
            <a:xfrm flipH="1">
              <a:off x="240288" y="4489713"/>
              <a:ext cx="265779" cy="174541"/>
            </a:xfrm>
            <a:custGeom>
              <a:avLst/>
              <a:gdLst/>
              <a:ahLst/>
              <a:cxnLst/>
              <a:rect l="l" t="t" r="r" b="b"/>
              <a:pathLst>
                <a:path w="670" h="440" extrusionOk="0">
                  <a:moveTo>
                    <a:pt x="147" y="0"/>
                  </a:moveTo>
                  <a:cubicBezTo>
                    <a:pt x="107" y="0"/>
                    <a:pt x="72" y="28"/>
                    <a:pt x="63" y="67"/>
                  </a:cubicBezTo>
                  <a:lnTo>
                    <a:pt x="11" y="315"/>
                  </a:lnTo>
                  <a:cubicBezTo>
                    <a:pt x="1" y="362"/>
                    <a:pt x="35" y="409"/>
                    <a:pt x="85" y="412"/>
                  </a:cubicBezTo>
                  <a:lnTo>
                    <a:pt x="521" y="439"/>
                  </a:lnTo>
                  <a:cubicBezTo>
                    <a:pt x="523" y="439"/>
                    <a:pt x="524" y="439"/>
                    <a:pt x="526" y="439"/>
                  </a:cubicBezTo>
                  <a:cubicBezTo>
                    <a:pt x="564" y="439"/>
                    <a:pt x="598" y="413"/>
                    <a:pt x="605" y="375"/>
                  </a:cubicBezTo>
                  <a:lnTo>
                    <a:pt x="660" y="127"/>
                  </a:lnTo>
                  <a:cubicBezTo>
                    <a:pt x="670" y="77"/>
                    <a:pt x="635" y="33"/>
                    <a:pt x="586" y="28"/>
                  </a:cubicBezTo>
                  <a:lnTo>
                    <a:pt x="14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59"/>
            <p:cNvSpPr/>
            <p:nvPr/>
          </p:nvSpPr>
          <p:spPr>
            <a:xfrm flipH="1">
              <a:off x="483059" y="4333419"/>
              <a:ext cx="407395" cy="305051"/>
            </a:xfrm>
            <a:custGeom>
              <a:avLst/>
              <a:gdLst/>
              <a:ahLst/>
              <a:cxnLst/>
              <a:rect l="l" t="t" r="r" b="b"/>
              <a:pathLst>
                <a:path w="1027" h="769" extrusionOk="0">
                  <a:moveTo>
                    <a:pt x="675" y="0"/>
                  </a:moveTo>
                  <a:cubicBezTo>
                    <a:pt x="427" y="0"/>
                    <a:pt x="129" y="342"/>
                    <a:pt x="0" y="769"/>
                  </a:cubicBezTo>
                  <a:lnTo>
                    <a:pt x="910" y="769"/>
                  </a:lnTo>
                  <a:cubicBezTo>
                    <a:pt x="1027" y="342"/>
                    <a:pt x="923" y="0"/>
                    <a:pt x="6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59"/>
            <p:cNvSpPr/>
            <p:nvPr/>
          </p:nvSpPr>
          <p:spPr>
            <a:xfrm flipH="1">
              <a:off x="507654" y="3890719"/>
              <a:ext cx="768379" cy="30941"/>
            </a:xfrm>
            <a:custGeom>
              <a:avLst/>
              <a:gdLst/>
              <a:ahLst/>
              <a:cxnLst/>
              <a:rect l="l" t="t" r="r" b="b"/>
              <a:pathLst>
                <a:path w="1937" h="78" extrusionOk="0">
                  <a:moveTo>
                    <a:pt x="1" y="1"/>
                  </a:moveTo>
                  <a:lnTo>
                    <a:pt x="1" y="78"/>
                  </a:lnTo>
                  <a:lnTo>
                    <a:pt x="1902" y="78"/>
                  </a:lnTo>
                  <a:lnTo>
                    <a:pt x="19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59"/>
            <p:cNvSpPr/>
            <p:nvPr/>
          </p:nvSpPr>
          <p:spPr>
            <a:xfrm flipH="1">
              <a:off x="493770" y="3866125"/>
              <a:ext cx="787023" cy="664051"/>
            </a:xfrm>
            <a:custGeom>
              <a:avLst/>
              <a:gdLst/>
              <a:ahLst/>
              <a:cxnLst/>
              <a:rect l="l" t="t" r="r" b="b"/>
              <a:pathLst>
                <a:path w="1984" h="1674" extrusionOk="0">
                  <a:moveTo>
                    <a:pt x="1956" y="1"/>
                  </a:moveTo>
                  <a:lnTo>
                    <a:pt x="1574" y="955"/>
                  </a:lnTo>
                  <a:cubicBezTo>
                    <a:pt x="1500" y="960"/>
                    <a:pt x="1034" y="1015"/>
                    <a:pt x="873" y="1642"/>
                  </a:cubicBezTo>
                  <a:lnTo>
                    <a:pt x="45" y="1557"/>
                  </a:lnTo>
                  <a:lnTo>
                    <a:pt x="30" y="40"/>
                  </a:lnTo>
                  <a:lnTo>
                    <a:pt x="0" y="40"/>
                  </a:lnTo>
                  <a:lnTo>
                    <a:pt x="15" y="1587"/>
                  </a:lnTo>
                  <a:lnTo>
                    <a:pt x="895" y="1674"/>
                  </a:lnTo>
                  <a:lnTo>
                    <a:pt x="900" y="1662"/>
                  </a:lnTo>
                  <a:cubicBezTo>
                    <a:pt x="1064" y="992"/>
                    <a:pt x="1579" y="985"/>
                    <a:pt x="1584" y="985"/>
                  </a:cubicBezTo>
                  <a:lnTo>
                    <a:pt x="1597" y="985"/>
                  </a:lnTo>
                  <a:lnTo>
                    <a:pt x="1983" y="13"/>
                  </a:lnTo>
                  <a:lnTo>
                    <a:pt x="195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59"/>
            <p:cNvSpPr/>
            <p:nvPr/>
          </p:nvSpPr>
          <p:spPr>
            <a:xfrm flipH="1">
              <a:off x="522331" y="2637194"/>
              <a:ext cx="763619" cy="1253921"/>
            </a:xfrm>
            <a:custGeom>
              <a:avLst/>
              <a:gdLst/>
              <a:ahLst/>
              <a:cxnLst/>
              <a:rect l="l" t="t" r="r" b="b"/>
              <a:pathLst>
                <a:path w="1925" h="3161" extrusionOk="0">
                  <a:moveTo>
                    <a:pt x="1201" y="0"/>
                  </a:moveTo>
                  <a:lnTo>
                    <a:pt x="1" y="10"/>
                  </a:lnTo>
                  <a:lnTo>
                    <a:pt x="58" y="3161"/>
                  </a:lnTo>
                  <a:lnTo>
                    <a:pt x="1877" y="3161"/>
                  </a:lnTo>
                  <a:lnTo>
                    <a:pt x="1924" y="3069"/>
                  </a:lnTo>
                  <a:lnTo>
                    <a:pt x="120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59"/>
            <p:cNvSpPr/>
            <p:nvPr/>
          </p:nvSpPr>
          <p:spPr>
            <a:xfrm flipH="1">
              <a:off x="707186" y="2637194"/>
              <a:ext cx="578763" cy="509740"/>
            </a:xfrm>
            <a:custGeom>
              <a:avLst/>
              <a:gdLst/>
              <a:ahLst/>
              <a:cxnLst/>
              <a:rect l="l" t="t" r="r" b="b"/>
              <a:pathLst>
                <a:path w="1459" h="1285" extrusionOk="0">
                  <a:moveTo>
                    <a:pt x="1201" y="0"/>
                  </a:moveTo>
                  <a:lnTo>
                    <a:pt x="1" y="10"/>
                  </a:lnTo>
                  <a:lnTo>
                    <a:pt x="26" y="1284"/>
                  </a:lnTo>
                  <a:lnTo>
                    <a:pt x="1458" y="1098"/>
                  </a:lnTo>
                  <a:lnTo>
                    <a:pt x="120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59"/>
            <p:cNvSpPr/>
            <p:nvPr/>
          </p:nvSpPr>
          <p:spPr>
            <a:xfrm flipH="1">
              <a:off x="617932" y="2725655"/>
              <a:ext cx="622795" cy="1120238"/>
            </a:xfrm>
            <a:custGeom>
              <a:avLst/>
              <a:gdLst/>
              <a:ahLst/>
              <a:cxnLst/>
              <a:rect l="l" t="t" r="r" b="b"/>
              <a:pathLst>
                <a:path w="1570" h="2824" extrusionOk="0">
                  <a:moveTo>
                    <a:pt x="978" y="0"/>
                  </a:moveTo>
                  <a:lnTo>
                    <a:pt x="1" y="8"/>
                  </a:lnTo>
                  <a:lnTo>
                    <a:pt x="46" y="2824"/>
                  </a:lnTo>
                  <a:lnTo>
                    <a:pt x="1533" y="2824"/>
                  </a:lnTo>
                  <a:lnTo>
                    <a:pt x="1570" y="2742"/>
                  </a:lnTo>
                  <a:lnTo>
                    <a:pt x="978" y="0"/>
                  </a:lnTo>
                  <a:close/>
                </a:path>
              </a:pathLst>
            </a:custGeom>
            <a:solidFill>
              <a:srgbClr val="FFF5E7">
                <a:alpha val="5267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59"/>
            <p:cNvSpPr/>
            <p:nvPr/>
          </p:nvSpPr>
          <p:spPr>
            <a:xfrm flipH="1">
              <a:off x="525108" y="4371501"/>
              <a:ext cx="330042" cy="462535"/>
            </a:xfrm>
            <a:custGeom>
              <a:avLst/>
              <a:gdLst/>
              <a:ahLst/>
              <a:cxnLst/>
              <a:rect l="l" t="t" r="r" b="b"/>
              <a:pathLst>
                <a:path w="832" h="1166" extrusionOk="0">
                  <a:moveTo>
                    <a:pt x="546" y="1"/>
                  </a:moveTo>
                  <a:cubicBezTo>
                    <a:pt x="358" y="1"/>
                    <a:pt x="144" y="261"/>
                    <a:pt x="73" y="583"/>
                  </a:cubicBezTo>
                  <a:cubicBezTo>
                    <a:pt x="1" y="906"/>
                    <a:pt x="92" y="1166"/>
                    <a:pt x="283" y="1166"/>
                  </a:cubicBezTo>
                  <a:cubicBezTo>
                    <a:pt x="472" y="1166"/>
                    <a:pt x="685" y="906"/>
                    <a:pt x="757" y="583"/>
                  </a:cubicBezTo>
                  <a:cubicBezTo>
                    <a:pt x="831" y="261"/>
                    <a:pt x="737" y="1"/>
                    <a:pt x="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59"/>
            <p:cNvSpPr/>
            <p:nvPr/>
          </p:nvSpPr>
          <p:spPr>
            <a:xfrm flipH="1">
              <a:off x="582231" y="4525018"/>
              <a:ext cx="262209" cy="309018"/>
            </a:xfrm>
            <a:custGeom>
              <a:avLst/>
              <a:gdLst/>
              <a:ahLst/>
              <a:cxnLst/>
              <a:rect l="l" t="t" r="r" b="b"/>
              <a:pathLst>
                <a:path w="661" h="779" extrusionOk="0">
                  <a:moveTo>
                    <a:pt x="405" y="1"/>
                  </a:moveTo>
                  <a:cubicBezTo>
                    <a:pt x="271" y="1"/>
                    <a:pt x="125" y="132"/>
                    <a:pt x="26" y="325"/>
                  </a:cubicBezTo>
                  <a:cubicBezTo>
                    <a:pt x="1" y="586"/>
                    <a:pt x="93" y="779"/>
                    <a:pt x="256" y="779"/>
                  </a:cubicBezTo>
                  <a:cubicBezTo>
                    <a:pt x="390" y="779"/>
                    <a:pt x="536" y="648"/>
                    <a:pt x="635" y="454"/>
                  </a:cubicBezTo>
                  <a:cubicBezTo>
                    <a:pt x="660" y="194"/>
                    <a:pt x="569" y="1"/>
                    <a:pt x="405" y="1"/>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59"/>
            <p:cNvSpPr/>
            <p:nvPr/>
          </p:nvSpPr>
          <p:spPr>
            <a:xfrm flipH="1">
              <a:off x="587387" y="4469086"/>
              <a:ext cx="206673" cy="267762"/>
            </a:xfrm>
            <a:custGeom>
              <a:avLst/>
              <a:gdLst/>
              <a:ahLst/>
              <a:cxnLst/>
              <a:rect l="l" t="t" r="r" b="b"/>
              <a:pathLst>
                <a:path w="521" h="675" extrusionOk="0">
                  <a:moveTo>
                    <a:pt x="342" y="0"/>
                  </a:moveTo>
                  <a:cubicBezTo>
                    <a:pt x="226" y="0"/>
                    <a:pt x="92" y="151"/>
                    <a:pt x="47" y="337"/>
                  </a:cubicBezTo>
                  <a:cubicBezTo>
                    <a:pt x="0" y="523"/>
                    <a:pt x="60" y="674"/>
                    <a:pt x="179" y="674"/>
                  </a:cubicBezTo>
                  <a:cubicBezTo>
                    <a:pt x="295" y="674"/>
                    <a:pt x="429" y="523"/>
                    <a:pt x="474" y="337"/>
                  </a:cubicBezTo>
                  <a:cubicBezTo>
                    <a:pt x="521" y="151"/>
                    <a:pt x="461" y="0"/>
                    <a:pt x="3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59"/>
            <p:cNvSpPr/>
            <p:nvPr/>
          </p:nvSpPr>
          <p:spPr>
            <a:xfrm flipH="1">
              <a:off x="612775" y="4507564"/>
              <a:ext cx="142013" cy="196359"/>
            </a:xfrm>
            <a:custGeom>
              <a:avLst/>
              <a:gdLst/>
              <a:ahLst/>
              <a:cxnLst/>
              <a:rect l="l" t="t" r="r" b="b"/>
              <a:pathLst>
                <a:path w="358" h="495" extrusionOk="0">
                  <a:moveTo>
                    <a:pt x="235" y="1"/>
                  </a:moveTo>
                  <a:cubicBezTo>
                    <a:pt x="165" y="1"/>
                    <a:pt x="85" y="84"/>
                    <a:pt x="45" y="203"/>
                  </a:cubicBezTo>
                  <a:cubicBezTo>
                    <a:pt x="0" y="337"/>
                    <a:pt x="23" y="466"/>
                    <a:pt x="97" y="491"/>
                  </a:cubicBezTo>
                  <a:cubicBezTo>
                    <a:pt x="106" y="494"/>
                    <a:pt x="114" y="495"/>
                    <a:pt x="123" y="495"/>
                  </a:cubicBezTo>
                  <a:cubicBezTo>
                    <a:pt x="192" y="495"/>
                    <a:pt x="271" y="411"/>
                    <a:pt x="313" y="292"/>
                  </a:cubicBezTo>
                  <a:cubicBezTo>
                    <a:pt x="357" y="159"/>
                    <a:pt x="333" y="30"/>
                    <a:pt x="261" y="5"/>
                  </a:cubicBezTo>
                  <a:cubicBezTo>
                    <a:pt x="252" y="2"/>
                    <a:pt x="244" y="1"/>
                    <a:pt x="2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59"/>
            <p:cNvSpPr/>
            <p:nvPr/>
          </p:nvSpPr>
          <p:spPr>
            <a:xfrm flipH="1">
              <a:off x="1531101" y="4545646"/>
              <a:ext cx="2037771" cy="43635"/>
            </a:xfrm>
            <a:custGeom>
              <a:avLst/>
              <a:gdLst/>
              <a:ahLst/>
              <a:cxnLst/>
              <a:rect l="l" t="t" r="r" b="b"/>
              <a:pathLst>
                <a:path w="5137" h="110" extrusionOk="0">
                  <a:moveTo>
                    <a:pt x="75" y="1"/>
                  </a:moveTo>
                  <a:cubicBezTo>
                    <a:pt x="0" y="1"/>
                    <a:pt x="0" y="110"/>
                    <a:pt x="75" y="110"/>
                  </a:cubicBezTo>
                  <a:lnTo>
                    <a:pt x="5136" y="110"/>
                  </a:lnTo>
                  <a:lnTo>
                    <a:pt x="51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59"/>
            <p:cNvSpPr/>
            <p:nvPr/>
          </p:nvSpPr>
          <p:spPr>
            <a:xfrm flipH="1">
              <a:off x="1723890" y="4325486"/>
              <a:ext cx="48792" cy="48396"/>
            </a:xfrm>
            <a:custGeom>
              <a:avLst/>
              <a:gdLst/>
              <a:ahLst/>
              <a:cxnLst/>
              <a:rect l="l" t="t" r="r" b="b"/>
              <a:pathLst>
                <a:path w="123" h="122" extrusionOk="0">
                  <a:moveTo>
                    <a:pt x="60" y="0"/>
                  </a:moveTo>
                  <a:cubicBezTo>
                    <a:pt x="28" y="0"/>
                    <a:pt x="1" y="28"/>
                    <a:pt x="1" y="62"/>
                  </a:cubicBezTo>
                  <a:cubicBezTo>
                    <a:pt x="1" y="95"/>
                    <a:pt x="28" y="122"/>
                    <a:pt x="60" y="122"/>
                  </a:cubicBezTo>
                  <a:cubicBezTo>
                    <a:pt x="95" y="122"/>
                    <a:pt x="122" y="95"/>
                    <a:pt x="122" y="62"/>
                  </a:cubicBezTo>
                  <a:cubicBezTo>
                    <a:pt x="122" y="28"/>
                    <a:pt x="95" y="0"/>
                    <a:pt x="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59"/>
            <p:cNvSpPr/>
            <p:nvPr/>
          </p:nvSpPr>
          <p:spPr>
            <a:xfrm flipH="1">
              <a:off x="1679858" y="4288197"/>
              <a:ext cx="409379" cy="301084"/>
            </a:xfrm>
            <a:custGeom>
              <a:avLst/>
              <a:gdLst/>
              <a:ahLst/>
              <a:cxnLst/>
              <a:rect l="l" t="t" r="r" b="b"/>
              <a:pathLst>
                <a:path w="1032" h="759" extrusionOk="0">
                  <a:moveTo>
                    <a:pt x="935" y="30"/>
                  </a:moveTo>
                  <a:cubicBezTo>
                    <a:pt x="970" y="30"/>
                    <a:pt x="1000" y="60"/>
                    <a:pt x="1000" y="94"/>
                  </a:cubicBezTo>
                  <a:lnTo>
                    <a:pt x="1000" y="726"/>
                  </a:lnTo>
                  <a:lnTo>
                    <a:pt x="31" y="726"/>
                  </a:lnTo>
                  <a:lnTo>
                    <a:pt x="28" y="94"/>
                  </a:lnTo>
                  <a:cubicBezTo>
                    <a:pt x="28" y="60"/>
                    <a:pt x="58" y="30"/>
                    <a:pt x="92" y="30"/>
                  </a:cubicBezTo>
                  <a:close/>
                  <a:moveTo>
                    <a:pt x="65" y="0"/>
                  </a:moveTo>
                  <a:cubicBezTo>
                    <a:pt x="28" y="0"/>
                    <a:pt x="1" y="30"/>
                    <a:pt x="1" y="65"/>
                  </a:cubicBezTo>
                  <a:lnTo>
                    <a:pt x="1" y="759"/>
                  </a:lnTo>
                  <a:lnTo>
                    <a:pt x="1029" y="759"/>
                  </a:lnTo>
                  <a:lnTo>
                    <a:pt x="1032" y="65"/>
                  </a:lnTo>
                  <a:cubicBezTo>
                    <a:pt x="1032" y="30"/>
                    <a:pt x="1002" y="0"/>
                    <a:pt x="9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59"/>
            <p:cNvSpPr/>
            <p:nvPr/>
          </p:nvSpPr>
          <p:spPr>
            <a:xfrm flipH="1">
              <a:off x="1507697" y="4570240"/>
              <a:ext cx="1238451" cy="43635"/>
            </a:xfrm>
            <a:custGeom>
              <a:avLst/>
              <a:gdLst/>
              <a:ahLst/>
              <a:cxnLst/>
              <a:rect l="l" t="t" r="r" b="b"/>
              <a:pathLst>
                <a:path w="3122" h="110" extrusionOk="0">
                  <a:moveTo>
                    <a:pt x="55" y="1"/>
                  </a:moveTo>
                  <a:cubicBezTo>
                    <a:pt x="26" y="1"/>
                    <a:pt x="1" y="23"/>
                    <a:pt x="1" y="55"/>
                  </a:cubicBezTo>
                  <a:cubicBezTo>
                    <a:pt x="1" y="85"/>
                    <a:pt x="26" y="110"/>
                    <a:pt x="55" y="110"/>
                  </a:cubicBezTo>
                  <a:lnTo>
                    <a:pt x="3067" y="110"/>
                  </a:lnTo>
                  <a:cubicBezTo>
                    <a:pt x="3097" y="110"/>
                    <a:pt x="3122" y="85"/>
                    <a:pt x="3122" y="55"/>
                  </a:cubicBezTo>
                  <a:cubicBezTo>
                    <a:pt x="3122" y="23"/>
                    <a:pt x="3097" y="1"/>
                    <a:pt x="30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59"/>
            <p:cNvSpPr/>
            <p:nvPr/>
          </p:nvSpPr>
          <p:spPr>
            <a:xfrm flipH="1">
              <a:off x="3023827" y="4570240"/>
              <a:ext cx="518467" cy="43635"/>
            </a:xfrm>
            <a:custGeom>
              <a:avLst/>
              <a:gdLst/>
              <a:ahLst/>
              <a:cxnLst/>
              <a:rect l="l" t="t" r="r" b="b"/>
              <a:pathLst>
                <a:path w="1307" h="110" extrusionOk="0">
                  <a:moveTo>
                    <a:pt x="50" y="1"/>
                  </a:moveTo>
                  <a:cubicBezTo>
                    <a:pt x="22" y="1"/>
                    <a:pt x="0" y="23"/>
                    <a:pt x="0" y="53"/>
                  </a:cubicBezTo>
                  <a:lnTo>
                    <a:pt x="0" y="58"/>
                  </a:lnTo>
                  <a:cubicBezTo>
                    <a:pt x="0" y="87"/>
                    <a:pt x="22" y="110"/>
                    <a:pt x="50" y="110"/>
                  </a:cubicBezTo>
                  <a:lnTo>
                    <a:pt x="1254" y="110"/>
                  </a:lnTo>
                  <a:cubicBezTo>
                    <a:pt x="1284" y="110"/>
                    <a:pt x="1306" y="87"/>
                    <a:pt x="1306" y="58"/>
                  </a:cubicBezTo>
                  <a:lnTo>
                    <a:pt x="1306" y="53"/>
                  </a:lnTo>
                  <a:cubicBezTo>
                    <a:pt x="1306" y="23"/>
                    <a:pt x="1284" y="1"/>
                    <a:pt x="12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59"/>
            <p:cNvSpPr/>
            <p:nvPr/>
          </p:nvSpPr>
          <p:spPr>
            <a:xfrm flipH="1">
              <a:off x="2693388" y="4333419"/>
              <a:ext cx="382801" cy="297117"/>
            </a:xfrm>
            <a:custGeom>
              <a:avLst/>
              <a:gdLst/>
              <a:ahLst/>
              <a:cxnLst/>
              <a:rect l="l" t="t" r="r" b="b"/>
              <a:pathLst>
                <a:path w="965" h="749" extrusionOk="0">
                  <a:moveTo>
                    <a:pt x="605" y="0"/>
                  </a:moveTo>
                  <a:cubicBezTo>
                    <a:pt x="367" y="0"/>
                    <a:pt x="99" y="332"/>
                    <a:pt x="0" y="749"/>
                  </a:cubicBezTo>
                  <a:lnTo>
                    <a:pt x="880" y="749"/>
                  </a:lnTo>
                  <a:cubicBezTo>
                    <a:pt x="964" y="332"/>
                    <a:pt x="843" y="0"/>
                    <a:pt x="6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59"/>
            <p:cNvSpPr/>
            <p:nvPr/>
          </p:nvSpPr>
          <p:spPr>
            <a:xfrm flipH="1">
              <a:off x="3447486" y="4481780"/>
              <a:ext cx="479195" cy="168591"/>
            </a:xfrm>
            <a:custGeom>
              <a:avLst/>
              <a:gdLst/>
              <a:ahLst/>
              <a:cxnLst/>
              <a:rect l="l" t="t" r="r" b="b"/>
              <a:pathLst>
                <a:path w="1208" h="425" extrusionOk="0">
                  <a:moveTo>
                    <a:pt x="69" y="0"/>
                  </a:moveTo>
                  <a:cubicBezTo>
                    <a:pt x="31" y="0"/>
                    <a:pt x="0" y="49"/>
                    <a:pt x="5" y="102"/>
                  </a:cubicBezTo>
                  <a:lnTo>
                    <a:pt x="17" y="330"/>
                  </a:lnTo>
                  <a:cubicBezTo>
                    <a:pt x="20" y="382"/>
                    <a:pt x="52" y="424"/>
                    <a:pt x="92" y="424"/>
                  </a:cubicBezTo>
                  <a:lnTo>
                    <a:pt x="1110" y="372"/>
                  </a:lnTo>
                  <a:cubicBezTo>
                    <a:pt x="1160" y="367"/>
                    <a:pt x="1197" y="323"/>
                    <a:pt x="1197" y="273"/>
                  </a:cubicBezTo>
                  <a:lnTo>
                    <a:pt x="1202" y="169"/>
                  </a:lnTo>
                  <a:cubicBezTo>
                    <a:pt x="1207" y="100"/>
                    <a:pt x="1157" y="38"/>
                    <a:pt x="1100" y="38"/>
                  </a:cubicBezTo>
                  <a:lnTo>
                    <a:pt x="72" y="0"/>
                  </a:lnTo>
                  <a:cubicBezTo>
                    <a:pt x="71" y="0"/>
                    <a:pt x="70" y="0"/>
                    <a:pt x="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59"/>
            <p:cNvSpPr/>
            <p:nvPr/>
          </p:nvSpPr>
          <p:spPr>
            <a:xfrm flipH="1">
              <a:off x="2610878" y="2307549"/>
              <a:ext cx="259829" cy="326075"/>
            </a:xfrm>
            <a:custGeom>
              <a:avLst/>
              <a:gdLst/>
              <a:ahLst/>
              <a:cxnLst/>
              <a:rect l="l" t="t" r="r" b="b"/>
              <a:pathLst>
                <a:path w="655" h="822" extrusionOk="0">
                  <a:moveTo>
                    <a:pt x="493" y="1"/>
                  </a:moveTo>
                  <a:lnTo>
                    <a:pt x="0" y="422"/>
                  </a:lnTo>
                  <a:lnTo>
                    <a:pt x="426" y="821"/>
                  </a:lnTo>
                  <a:lnTo>
                    <a:pt x="622" y="653"/>
                  </a:lnTo>
                  <a:lnTo>
                    <a:pt x="360" y="407"/>
                  </a:lnTo>
                  <a:lnTo>
                    <a:pt x="655" y="155"/>
                  </a:lnTo>
                  <a:lnTo>
                    <a:pt x="49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59"/>
            <p:cNvSpPr/>
            <p:nvPr/>
          </p:nvSpPr>
          <p:spPr>
            <a:xfrm flipH="1">
              <a:off x="1955157" y="3842720"/>
              <a:ext cx="189219" cy="156691"/>
            </a:xfrm>
            <a:custGeom>
              <a:avLst/>
              <a:gdLst/>
              <a:ahLst/>
              <a:cxnLst/>
              <a:rect l="l" t="t" r="r" b="b"/>
              <a:pathLst>
                <a:path w="477" h="395" extrusionOk="0">
                  <a:moveTo>
                    <a:pt x="395" y="0"/>
                  </a:moveTo>
                  <a:lnTo>
                    <a:pt x="1" y="15"/>
                  </a:lnTo>
                  <a:lnTo>
                    <a:pt x="18" y="151"/>
                  </a:lnTo>
                  <a:lnTo>
                    <a:pt x="279" y="142"/>
                  </a:lnTo>
                  <a:lnTo>
                    <a:pt x="338" y="394"/>
                  </a:lnTo>
                  <a:lnTo>
                    <a:pt x="477" y="347"/>
                  </a:lnTo>
                  <a:lnTo>
                    <a:pt x="39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59"/>
            <p:cNvSpPr/>
            <p:nvPr/>
          </p:nvSpPr>
          <p:spPr>
            <a:xfrm flipH="1">
              <a:off x="1767129" y="2425761"/>
              <a:ext cx="1065496" cy="1289623"/>
            </a:xfrm>
            <a:custGeom>
              <a:avLst/>
              <a:gdLst/>
              <a:ahLst/>
              <a:cxnLst/>
              <a:rect l="l" t="t" r="r" b="b"/>
              <a:pathLst>
                <a:path w="2686" h="3251" extrusionOk="0">
                  <a:moveTo>
                    <a:pt x="475" y="0"/>
                  </a:moveTo>
                  <a:cubicBezTo>
                    <a:pt x="345" y="0"/>
                    <a:pt x="212" y="13"/>
                    <a:pt x="80" y="40"/>
                  </a:cubicBezTo>
                  <a:cubicBezTo>
                    <a:pt x="53" y="47"/>
                    <a:pt x="26" y="52"/>
                    <a:pt x="1" y="60"/>
                  </a:cubicBezTo>
                  <a:cubicBezTo>
                    <a:pt x="21" y="90"/>
                    <a:pt x="33" y="127"/>
                    <a:pt x="38" y="161"/>
                  </a:cubicBezTo>
                  <a:cubicBezTo>
                    <a:pt x="93" y="147"/>
                    <a:pt x="147" y="132"/>
                    <a:pt x="204" y="119"/>
                  </a:cubicBezTo>
                  <a:cubicBezTo>
                    <a:pt x="324" y="95"/>
                    <a:pt x="443" y="83"/>
                    <a:pt x="561" y="83"/>
                  </a:cubicBezTo>
                  <a:cubicBezTo>
                    <a:pt x="1484" y="83"/>
                    <a:pt x="2294" y="809"/>
                    <a:pt x="2450" y="1847"/>
                  </a:cubicBezTo>
                  <a:cubicBezTo>
                    <a:pt x="2519" y="2296"/>
                    <a:pt x="2457" y="2757"/>
                    <a:pt x="2269" y="3173"/>
                  </a:cubicBezTo>
                  <a:cubicBezTo>
                    <a:pt x="2328" y="3181"/>
                    <a:pt x="2385" y="3208"/>
                    <a:pt x="2428" y="3250"/>
                  </a:cubicBezTo>
                  <a:cubicBezTo>
                    <a:pt x="2628" y="2801"/>
                    <a:pt x="2685" y="2301"/>
                    <a:pt x="2586" y="1817"/>
                  </a:cubicBezTo>
                  <a:cubicBezTo>
                    <a:pt x="2367" y="746"/>
                    <a:pt x="1467" y="0"/>
                    <a:pt x="4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59"/>
            <p:cNvSpPr/>
            <p:nvPr/>
          </p:nvSpPr>
          <p:spPr>
            <a:xfrm flipH="1">
              <a:off x="1031675" y="3957759"/>
              <a:ext cx="171368" cy="76164"/>
            </a:xfrm>
            <a:custGeom>
              <a:avLst/>
              <a:gdLst/>
              <a:ahLst/>
              <a:cxnLst/>
              <a:rect l="l" t="t" r="r" b="b"/>
              <a:pathLst>
                <a:path w="432" h="192" extrusionOk="0">
                  <a:moveTo>
                    <a:pt x="94" y="0"/>
                  </a:moveTo>
                  <a:cubicBezTo>
                    <a:pt x="42" y="0"/>
                    <a:pt x="0" y="42"/>
                    <a:pt x="0" y="92"/>
                  </a:cubicBezTo>
                  <a:lnTo>
                    <a:pt x="0" y="97"/>
                  </a:lnTo>
                  <a:cubicBezTo>
                    <a:pt x="0" y="149"/>
                    <a:pt x="42" y="191"/>
                    <a:pt x="94" y="191"/>
                  </a:cubicBezTo>
                  <a:lnTo>
                    <a:pt x="337" y="191"/>
                  </a:lnTo>
                  <a:cubicBezTo>
                    <a:pt x="389" y="191"/>
                    <a:pt x="431" y="149"/>
                    <a:pt x="431" y="97"/>
                  </a:cubicBezTo>
                  <a:lnTo>
                    <a:pt x="431" y="92"/>
                  </a:lnTo>
                  <a:cubicBezTo>
                    <a:pt x="431" y="42"/>
                    <a:pt x="389" y="0"/>
                    <a:pt x="3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59"/>
            <p:cNvSpPr/>
            <p:nvPr/>
          </p:nvSpPr>
          <p:spPr>
            <a:xfrm flipH="1">
              <a:off x="1080864" y="3964502"/>
              <a:ext cx="116229" cy="42842"/>
            </a:xfrm>
            <a:custGeom>
              <a:avLst/>
              <a:gdLst/>
              <a:ahLst/>
              <a:cxnLst/>
              <a:rect l="l" t="t" r="r" b="b"/>
              <a:pathLst>
                <a:path w="293" h="108" extrusionOk="0">
                  <a:moveTo>
                    <a:pt x="62" y="1"/>
                  </a:moveTo>
                  <a:cubicBezTo>
                    <a:pt x="27" y="1"/>
                    <a:pt x="0" y="30"/>
                    <a:pt x="0" y="65"/>
                  </a:cubicBezTo>
                  <a:lnTo>
                    <a:pt x="0" y="95"/>
                  </a:lnTo>
                  <a:cubicBezTo>
                    <a:pt x="7" y="102"/>
                    <a:pt x="20" y="107"/>
                    <a:pt x="30" y="107"/>
                  </a:cubicBezTo>
                  <a:lnTo>
                    <a:pt x="245" y="107"/>
                  </a:lnTo>
                  <a:cubicBezTo>
                    <a:pt x="270" y="107"/>
                    <a:pt x="293" y="85"/>
                    <a:pt x="293" y="60"/>
                  </a:cubicBezTo>
                  <a:lnTo>
                    <a:pt x="293" y="13"/>
                  </a:lnTo>
                  <a:cubicBezTo>
                    <a:pt x="293" y="8"/>
                    <a:pt x="290" y="6"/>
                    <a:pt x="29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59"/>
            <p:cNvSpPr/>
            <p:nvPr/>
          </p:nvSpPr>
          <p:spPr>
            <a:xfrm flipH="1">
              <a:off x="302964" y="4188629"/>
              <a:ext cx="103931" cy="68230"/>
            </a:xfrm>
            <a:custGeom>
              <a:avLst/>
              <a:gdLst/>
              <a:ahLst/>
              <a:cxnLst/>
              <a:rect l="l" t="t" r="r" b="b"/>
              <a:pathLst>
                <a:path w="262" h="172" extrusionOk="0">
                  <a:moveTo>
                    <a:pt x="85" y="1"/>
                  </a:moveTo>
                  <a:cubicBezTo>
                    <a:pt x="38" y="1"/>
                    <a:pt x="1" y="38"/>
                    <a:pt x="1" y="85"/>
                  </a:cubicBezTo>
                  <a:cubicBezTo>
                    <a:pt x="1" y="135"/>
                    <a:pt x="38" y="172"/>
                    <a:pt x="85" y="172"/>
                  </a:cubicBezTo>
                  <a:lnTo>
                    <a:pt x="177" y="172"/>
                  </a:lnTo>
                  <a:cubicBezTo>
                    <a:pt x="224" y="172"/>
                    <a:pt x="261" y="135"/>
                    <a:pt x="261" y="85"/>
                  </a:cubicBezTo>
                  <a:cubicBezTo>
                    <a:pt x="261" y="38"/>
                    <a:pt x="224" y="1"/>
                    <a:pt x="177" y="1"/>
                  </a:cubicBezTo>
                  <a:close/>
                </a:path>
              </a:pathLst>
            </a:custGeom>
            <a:solidFill>
              <a:srgbClr val="512B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59"/>
            <p:cNvSpPr/>
            <p:nvPr/>
          </p:nvSpPr>
          <p:spPr>
            <a:xfrm flipH="1">
              <a:off x="318832" y="4197753"/>
              <a:ext cx="67040" cy="47602"/>
            </a:xfrm>
            <a:custGeom>
              <a:avLst/>
              <a:gdLst/>
              <a:ahLst/>
              <a:cxnLst/>
              <a:rect l="l" t="t" r="r" b="b"/>
              <a:pathLst>
                <a:path w="169" h="120" extrusionOk="0">
                  <a:moveTo>
                    <a:pt x="60" y="0"/>
                  </a:moveTo>
                  <a:cubicBezTo>
                    <a:pt x="25" y="0"/>
                    <a:pt x="0" y="27"/>
                    <a:pt x="0" y="60"/>
                  </a:cubicBezTo>
                  <a:cubicBezTo>
                    <a:pt x="0" y="92"/>
                    <a:pt x="25" y="119"/>
                    <a:pt x="60" y="119"/>
                  </a:cubicBezTo>
                  <a:lnTo>
                    <a:pt x="109" y="119"/>
                  </a:lnTo>
                  <a:cubicBezTo>
                    <a:pt x="141" y="119"/>
                    <a:pt x="169" y="92"/>
                    <a:pt x="169" y="60"/>
                  </a:cubicBezTo>
                  <a:cubicBezTo>
                    <a:pt x="169" y="27"/>
                    <a:pt x="141" y="0"/>
                    <a:pt x="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59"/>
            <p:cNvSpPr/>
            <p:nvPr/>
          </p:nvSpPr>
          <p:spPr>
            <a:xfrm flipH="1">
              <a:off x="775019" y="2725655"/>
              <a:ext cx="465708" cy="415329"/>
            </a:xfrm>
            <a:custGeom>
              <a:avLst/>
              <a:gdLst/>
              <a:ahLst/>
              <a:cxnLst/>
              <a:rect l="l" t="t" r="r" b="b"/>
              <a:pathLst>
                <a:path w="1174" h="1047" extrusionOk="0">
                  <a:moveTo>
                    <a:pt x="978" y="0"/>
                  </a:moveTo>
                  <a:lnTo>
                    <a:pt x="1" y="8"/>
                  </a:lnTo>
                  <a:lnTo>
                    <a:pt x="16" y="1046"/>
                  </a:lnTo>
                  <a:lnTo>
                    <a:pt x="1173" y="898"/>
                  </a:lnTo>
                  <a:lnTo>
                    <a:pt x="97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59"/>
            <p:cNvSpPr/>
            <p:nvPr/>
          </p:nvSpPr>
          <p:spPr>
            <a:xfrm flipH="1">
              <a:off x="670691" y="2627277"/>
              <a:ext cx="158674" cy="1285656"/>
            </a:xfrm>
            <a:custGeom>
              <a:avLst/>
              <a:gdLst/>
              <a:ahLst/>
              <a:cxnLst/>
              <a:rect l="l" t="t" r="r" b="b"/>
              <a:pathLst>
                <a:path w="400" h="3241" extrusionOk="0">
                  <a:moveTo>
                    <a:pt x="0" y="1"/>
                  </a:moveTo>
                  <a:lnTo>
                    <a:pt x="303" y="3240"/>
                  </a:lnTo>
                  <a:lnTo>
                    <a:pt x="399" y="3240"/>
                  </a:lnTo>
                  <a:lnTo>
                    <a:pt x="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59"/>
            <p:cNvSpPr/>
            <p:nvPr/>
          </p:nvSpPr>
          <p:spPr>
            <a:xfrm flipH="1">
              <a:off x="636576" y="3754259"/>
              <a:ext cx="70213" cy="23801"/>
            </a:xfrm>
            <a:custGeom>
              <a:avLst/>
              <a:gdLst/>
              <a:ahLst/>
              <a:cxnLst/>
              <a:rect l="l" t="t" r="r" b="b"/>
              <a:pathLst>
                <a:path w="177" h="60" extrusionOk="0">
                  <a:moveTo>
                    <a:pt x="1" y="0"/>
                  </a:moveTo>
                  <a:lnTo>
                    <a:pt x="1" y="60"/>
                  </a:lnTo>
                  <a:lnTo>
                    <a:pt x="177" y="60"/>
                  </a:lnTo>
                  <a:lnTo>
                    <a:pt x="177" y="0"/>
                  </a:lnTo>
                  <a:close/>
                </a:path>
              </a:pathLst>
            </a:custGeom>
            <a:solidFill>
              <a:srgbClr val="512B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59"/>
            <p:cNvSpPr/>
            <p:nvPr/>
          </p:nvSpPr>
          <p:spPr>
            <a:xfrm flipH="1">
              <a:off x="569537" y="3675319"/>
              <a:ext cx="92824" cy="178508"/>
            </a:xfrm>
            <a:custGeom>
              <a:avLst/>
              <a:gdLst/>
              <a:ahLst/>
              <a:cxnLst/>
              <a:rect l="l" t="t" r="r" b="b"/>
              <a:pathLst>
                <a:path w="234" h="450" extrusionOk="0">
                  <a:moveTo>
                    <a:pt x="102" y="1"/>
                  </a:moveTo>
                  <a:cubicBezTo>
                    <a:pt x="48" y="1"/>
                    <a:pt x="0" y="100"/>
                    <a:pt x="0" y="224"/>
                  </a:cubicBezTo>
                  <a:cubicBezTo>
                    <a:pt x="0" y="348"/>
                    <a:pt x="48" y="450"/>
                    <a:pt x="102" y="450"/>
                  </a:cubicBezTo>
                  <a:cubicBezTo>
                    <a:pt x="159" y="450"/>
                    <a:pt x="233" y="348"/>
                    <a:pt x="233" y="224"/>
                  </a:cubicBezTo>
                  <a:cubicBezTo>
                    <a:pt x="233" y="100"/>
                    <a:pt x="159" y="1"/>
                    <a:pt x="102" y="1"/>
                  </a:cubicBezTo>
                  <a:close/>
                </a:path>
              </a:pathLst>
            </a:custGeom>
            <a:solidFill>
              <a:srgbClr val="512B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59"/>
            <p:cNvSpPr/>
            <p:nvPr/>
          </p:nvSpPr>
          <p:spPr>
            <a:xfrm flipH="1">
              <a:off x="596115" y="3699120"/>
              <a:ext cx="59503" cy="131303"/>
            </a:xfrm>
            <a:custGeom>
              <a:avLst/>
              <a:gdLst/>
              <a:ahLst/>
              <a:cxnLst/>
              <a:rect l="l" t="t" r="r" b="b"/>
              <a:pathLst>
                <a:path w="150" h="331" extrusionOk="0">
                  <a:moveTo>
                    <a:pt x="75" y="0"/>
                  </a:moveTo>
                  <a:cubicBezTo>
                    <a:pt x="36" y="0"/>
                    <a:pt x="1" y="72"/>
                    <a:pt x="1" y="164"/>
                  </a:cubicBezTo>
                  <a:cubicBezTo>
                    <a:pt x="1" y="256"/>
                    <a:pt x="33" y="330"/>
                    <a:pt x="75" y="330"/>
                  </a:cubicBezTo>
                  <a:cubicBezTo>
                    <a:pt x="117" y="330"/>
                    <a:pt x="150" y="256"/>
                    <a:pt x="150" y="164"/>
                  </a:cubicBezTo>
                  <a:cubicBezTo>
                    <a:pt x="150" y="72"/>
                    <a:pt x="117" y="0"/>
                    <a:pt x="7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59"/>
            <p:cNvSpPr/>
            <p:nvPr/>
          </p:nvSpPr>
          <p:spPr>
            <a:xfrm flipH="1">
              <a:off x="2717189" y="4374675"/>
              <a:ext cx="333612" cy="462535"/>
            </a:xfrm>
            <a:custGeom>
              <a:avLst/>
              <a:gdLst/>
              <a:ahLst/>
              <a:cxnLst/>
              <a:rect l="l" t="t" r="r" b="b"/>
              <a:pathLst>
                <a:path w="841" h="1166" extrusionOk="0">
                  <a:moveTo>
                    <a:pt x="552" y="0"/>
                  </a:moveTo>
                  <a:cubicBezTo>
                    <a:pt x="389" y="0"/>
                    <a:pt x="202" y="198"/>
                    <a:pt x="107" y="479"/>
                  </a:cubicBezTo>
                  <a:cubicBezTo>
                    <a:pt x="1" y="794"/>
                    <a:pt x="55" y="1098"/>
                    <a:pt x="229" y="1155"/>
                  </a:cubicBezTo>
                  <a:cubicBezTo>
                    <a:pt x="248" y="1162"/>
                    <a:pt x="269" y="1165"/>
                    <a:pt x="290" y="1165"/>
                  </a:cubicBezTo>
                  <a:cubicBezTo>
                    <a:pt x="452" y="1165"/>
                    <a:pt x="640" y="968"/>
                    <a:pt x="734" y="687"/>
                  </a:cubicBezTo>
                  <a:cubicBezTo>
                    <a:pt x="841" y="372"/>
                    <a:pt x="786" y="67"/>
                    <a:pt x="613" y="10"/>
                  </a:cubicBezTo>
                  <a:cubicBezTo>
                    <a:pt x="593" y="3"/>
                    <a:pt x="573" y="0"/>
                    <a:pt x="5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59"/>
            <p:cNvSpPr/>
            <p:nvPr/>
          </p:nvSpPr>
          <p:spPr>
            <a:xfrm flipH="1">
              <a:off x="2781849" y="4525018"/>
              <a:ext cx="263002" cy="309018"/>
            </a:xfrm>
            <a:custGeom>
              <a:avLst/>
              <a:gdLst/>
              <a:ahLst/>
              <a:cxnLst/>
              <a:rect l="l" t="t" r="r" b="b"/>
              <a:pathLst>
                <a:path w="663" h="779" extrusionOk="0">
                  <a:moveTo>
                    <a:pt x="407" y="1"/>
                  </a:moveTo>
                  <a:cubicBezTo>
                    <a:pt x="271" y="1"/>
                    <a:pt x="127" y="132"/>
                    <a:pt x="25" y="325"/>
                  </a:cubicBezTo>
                  <a:cubicBezTo>
                    <a:pt x="0" y="586"/>
                    <a:pt x="95" y="779"/>
                    <a:pt x="256" y="779"/>
                  </a:cubicBezTo>
                  <a:cubicBezTo>
                    <a:pt x="392" y="779"/>
                    <a:pt x="538" y="648"/>
                    <a:pt x="637" y="454"/>
                  </a:cubicBezTo>
                  <a:cubicBezTo>
                    <a:pt x="662" y="194"/>
                    <a:pt x="570" y="1"/>
                    <a:pt x="407" y="1"/>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59"/>
            <p:cNvSpPr/>
            <p:nvPr/>
          </p:nvSpPr>
          <p:spPr>
            <a:xfrm flipH="1">
              <a:off x="2787006" y="4469086"/>
              <a:ext cx="206673" cy="267762"/>
            </a:xfrm>
            <a:custGeom>
              <a:avLst/>
              <a:gdLst/>
              <a:ahLst/>
              <a:cxnLst/>
              <a:rect l="l" t="t" r="r" b="b"/>
              <a:pathLst>
                <a:path w="521" h="675" extrusionOk="0">
                  <a:moveTo>
                    <a:pt x="342" y="0"/>
                  </a:moveTo>
                  <a:cubicBezTo>
                    <a:pt x="223" y="0"/>
                    <a:pt x="92" y="151"/>
                    <a:pt x="47" y="337"/>
                  </a:cubicBezTo>
                  <a:cubicBezTo>
                    <a:pt x="0" y="523"/>
                    <a:pt x="60" y="674"/>
                    <a:pt x="179" y="674"/>
                  </a:cubicBezTo>
                  <a:cubicBezTo>
                    <a:pt x="295" y="674"/>
                    <a:pt x="429" y="523"/>
                    <a:pt x="474" y="337"/>
                  </a:cubicBezTo>
                  <a:cubicBezTo>
                    <a:pt x="521" y="151"/>
                    <a:pt x="461" y="0"/>
                    <a:pt x="342"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59"/>
            <p:cNvSpPr/>
            <p:nvPr/>
          </p:nvSpPr>
          <p:spPr>
            <a:xfrm flipH="1">
              <a:off x="2820327" y="4504391"/>
              <a:ext cx="140030" cy="197152"/>
            </a:xfrm>
            <a:custGeom>
              <a:avLst/>
              <a:gdLst/>
              <a:ahLst/>
              <a:cxnLst/>
              <a:rect l="l" t="t" r="r" b="b"/>
              <a:pathLst>
                <a:path w="353" h="497" extrusionOk="0">
                  <a:moveTo>
                    <a:pt x="234" y="0"/>
                  </a:moveTo>
                  <a:cubicBezTo>
                    <a:pt x="152" y="0"/>
                    <a:pt x="63" y="112"/>
                    <a:pt x="30" y="248"/>
                  </a:cubicBezTo>
                  <a:cubicBezTo>
                    <a:pt x="1" y="385"/>
                    <a:pt x="40" y="496"/>
                    <a:pt x="120" y="496"/>
                  </a:cubicBezTo>
                  <a:cubicBezTo>
                    <a:pt x="201" y="496"/>
                    <a:pt x="291" y="385"/>
                    <a:pt x="323" y="248"/>
                  </a:cubicBezTo>
                  <a:cubicBezTo>
                    <a:pt x="353" y="112"/>
                    <a:pt x="313" y="0"/>
                    <a:pt x="2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59"/>
            <p:cNvSpPr/>
            <p:nvPr/>
          </p:nvSpPr>
          <p:spPr>
            <a:xfrm flipH="1">
              <a:off x="3676770" y="4365551"/>
              <a:ext cx="127336" cy="81320"/>
            </a:xfrm>
            <a:custGeom>
              <a:avLst/>
              <a:gdLst/>
              <a:ahLst/>
              <a:cxnLst/>
              <a:rect l="l" t="t" r="r" b="b"/>
              <a:pathLst>
                <a:path w="321" h="205" extrusionOk="0">
                  <a:moveTo>
                    <a:pt x="102" y="1"/>
                  </a:moveTo>
                  <a:cubicBezTo>
                    <a:pt x="45" y="1"/>
                    <a:pt x="1" y="46"/>
                    <a:pt x="1" y="103"/>
                  </a:cubicBezTo>
                  <a:cubicBezTo>
                    <a:pt x="1" y="157"/>
                    <a:pt x="45" y="204"/>
                    <a:pt x="102" y="204"/>
                  </a:cubicBezTo>
                  <a:lnTo>
                    <a:pt x="219" y="204"/>
                  </a:lnTo>
                  <a:cubicBezTo>
                    <a:pt x="273" y="204"/>
                    <a:pt x="321" y="157"/>
                    <a:pt x="321" y="103"/>
                  </a:cubicBezTo>
                  <a:cubicBezTo>
                    <a:pt x="321" y="46"/>
                    <a:pt x="273" y="1"/>
                    <a:pt x="2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59"/>
            <p:cNvSpPr/>
            <p:nvPr/>
          </p:nvSpPr>
          <p:spPr>
            <a:xfrm flipH="1">
              <a:off x="3698588" y="4377452"/>
              <a:ext cx="83701" cy="56726"/>
            </a:xfrm>
            <a:custGeom>
              <a:avLst/>
              <a:gdLst/>
              <a:ahLst/>
              <a:cxnLst/>
              <a:rect l="l" t="t" r="r" b="b"/>
              <a:pathLst>
                <a:path w="211" h="143" extrusionOk="0">
                  <a:moveTo>
                    <a:pt x="70" y="1"/>
                  </a:moveTo>
                  <a:cubicBezTo>
                    <a:pt x="30" y="1"/>
                    <a:pt x="0" y="33"/>
                    <a:pt x="0" y="70"/>
                  </a:cubicBezTo>
                  <a:lnTo>
                    <a:pt x="0" y="73"/>
                  </a:lnTo>
                  <a:cubicBezTo>
                    <a:pt x="0" y="112"/>
                    <a:pt x="30" y="142"/>
                    <a:pt x="70" y="142"/>
                  </a:cubicBezTo>
                  <a:lnTo>
                    <a:pt x="142" y="142"/>
                  </a:lnTo>
                  <a:cubicBezTo>
                    <a:pt x="181" y="142"/>
                    <a:pt x="211" y="112"/>
                    <a:pt x="211" y="73"/>
                  </a:cubicBezTo>
                  <a:lnTo>
                    <a:pt x="211" y="70"/>
                  </a:lnTo>
                  <a:cubicBezTo>
                    <a:pt x="211" y="33"/>
                    <a:pt x="181" y="1"/>
                    <a:pt x="1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59"/>
            <p:cNvSpPr/>
            <p:nvPr/>
          </p:nvSpPr>
          <p:spPr>
            <a:xfrm flipH="1">
              <a:off x="3551814" y="4481780"/>
              <a:ext cx="375264" cy="131303"/>
            </a:xfrm>
            <a:custGeom>
              <a:avLst/>
              <a:gdLst/>
              <a:ahLst/>
              <a:cxnLst/>
              <a:rect l="l" t="t" r="r" b="b"/>
              <a:pathLst>
                <a:path w="946" h="331" extrusionOk="0">
                  <a:moveTo>
                    <a:pt x="73" y="0"/>
                  </a:moveTo>
                  <a:cubicBezTo>
                    <a:pt x="33" y="0"/>
                    <a:pt x="1" y="45"/>
                    <a:pt x="6" y="102"/>
                  </a:cubicBezTo>
                  <a:lnTo>
                    <a:pt x="18" y="330"/>
                  </a:lnTo>
                  <a:lnTo>
                    <a:pt x="78" y="330"/>
                  </a:lnTo>
                  <a:cubicBezTo>
                    <a:pt x="509" y="330"/>
                    <a:pt x="868" y="201"/>
                    <a:pt x="945" y="30"/>
                  </a:cubicBezTo>
                  <a:lnTo>
                    <a:pt x="7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59"/>
            <p:cNvSpPr/>
            <p:nvPr/>
          </p:nvSpPr>
          <p:spPr>
            <a:xfrm flipH="1">
              <a:off x="3775941" y="2485661"/>
              <a:ext cx="163831" cy="1199179"/>
            </a:xfrm>
            <a:custGeom>
              <a:avLst/>
              <a:gdLst/>
              <a:ahLst/>
              <a:cxnLst/>
              <a:rect l="l" t="t" r="r" b="b"/>
              <a:pathLst>
                <a:path w="413" h="3023" extrusionOk="0">
                  <a:moveTo>
                    <a:pt x="350" y="1"/>
                  </a:moveTo>
                  <a:cubicBezTo>
                    <a:pt x="107" y="952"/>
                    <a:pt x="1" y="1961"/>
                    <a:pt x="23" y="3022"/>
                  </a:cubicBezTo>
                  <a:cubicBezTo>
                    <a:pt x="254" y="2645"/>
                    <a:pt x="412" y="1857"/>
                    <a:pt x="412" y="943"/>
                  </a:cubicBezTo>
                  <a:cubicBezTo>
                    <a:pt x="412" y="628"/>
                    <a:pt x="392" y="313"/>
                    <a:pt x="3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59"/>
            <p:cNvSpPr/>
            <p:nvPr/>
          </p:nvSpPr>
          <p:spPr>
            <a:xfrm flipH="1">
              <a:off x="1366873" y="1987028"/>
              <a:ext cx="2306327" cy="94808"/>
            </a:xfrm>
            <a:custGeom>
              <a:avLst/>
              <a:gdLst/>
              <a:ahLst/>
              <a:cxnLst/>
              <a:rect l="l" t="t" r="r" b="b"/>
              <a:pathLst>
                <a:path w="5814" h="239" extrusionOk="0">
                  <a:moveTo>
                    <a:pt x="95" y="1"/>
                  </a:moveTo>
                  <a:cubicBezTo>
                    <a:pt x="60" y="80"/>
                    <a:pt x="30" y="159"/>
                    <a:pt x="0" y="239"/>
                  </a:cubicBezTo>
                  <a:lnTo>
                    <a:pt x="5811" y="239"/>
                  </a:lnTo>
                  <a:lnTo>
                    <a:pt x="5813" y="68"/>
                  </a:lnTo>
                  <a:lnTo>
                    <a:pt x="9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59"/>
            <p:cNvSpPr/>
            <p:nvPr/>
          </p:nvSpPr>
          <p:spPr>
            <a:xfrm flipH="1">
              <a:off x="1368064" y="2079455"/>
              <a:ext cx="2311880" cy="21024"/>
            </a:xfrm>
            <a:custGeom>
              <a:avLst/>
              <a:gdLst/>
              <a:ahLst/>
              <a:cxnLst/>
              <a:rect l="l" t="t" r="r" b="b"/>
              <a:pathLst>
                <a:path w="5828" h="53" extrusionOk="0">
                  <a:moveTo>
                    <a:pt x="17" y="1"/>
                  </a:moveTo>
                  <a:lnTo>
                    <a:pt x="0" y="53"/>
                  </a:lnTo>
                  <a:lnTo>
                    <a:pt x="5828" y="53"/>
                  </a:lnTo>
                  <a:lnTo>
                    <a:pt x="582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59"/>
            <p:cNvSpPr/>
            <p:nvPr/>
          </p:nvSpPr>
          <p:spPr>
            <a:xfrm flipH="1">
              <a:off x="5297625" y="3968469"/>
              <a:ext cx="200723" cy="100361"/>
            </a:xfrm>
            <a:custGeom>
              <a:avLst/>
              <a:gdLst/>
              <a:ahLst/>
              <a:cxnLst/>
              <a:rect l="l" t="t" r="r" b="b"/>
              <a:pathLst>
                <a:path w="506" h="253" extrusionOk="0">
                  <a:moveTo>
                    <a:pt x="304" y="1"/>
                  </a:moveTo>
                  <a:cubicBezTo>
                    <a:pt x="187" y="1"/>
                    <a:pt x="54" y="46"/>
                    <a:pt x="23" y="152"/>
                  </a:cubicBezTo>
                  <a:cubicBezTo>
                    <a:pt x="1" y="225"/>
                    <a:pt x="54" y="252"/>
                    <a:pt x="131" y="252"/>
                  </a:cubicBezTo>
                  <a:cubicBezTo>
                    <a:pt x="268" y="252"/>
                    <a:pt x="481" y="168"/>
                    <a:pt x="494" y="105"/>
                  </a:cubicBezTo>
                  <a:cubicBezTo>
                    <a:pt x="506" y="39"/>
                    <a:pt x="412" y="1"/>
                    <a:pt x="3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59"/>
            <p:cNvSpPr/>
            <p:nvPr/>
          </p:nvSpPr>
          <p:spPr>
            <a:xfrm flipH="1">
              <a:off x="5340467" y="3898653"/>
              <a:ext cx="105518" cy="459758"/>
            </a:xfrm>
            <a:custGeom>
              <a:avLst/>
              <a:gdLst/>
              <a:ahLst/>
              <a:cxnLst/>
              <a:rect l="l" t="t" r="r" b="b"/>
              <a:pathLst>
                <a:path w="266" h="1159" extrusionOk="0">
                  <a:moveTo>
                    <a:pt x="114" y="1"/>
                  </a:moveTo>
                  <a:cubicBezTo>
                    <a:pt x="62" y="1"/>
                    <a:pt x="14" y="37"/>
                    <a:pt x="10" y="162"/>
                  </a:cubicBezTo>
                  <a:cubicBezTo>
                    <a:pt x="0" y="454"/>
                    <a:pt x="194" y="1158"/>
                    <a:pt x="194" y="1158"/>
                  </a:cubicBezTo>
                  <a:lnTo>
                    <a:pt x="206" y="1148"/>
                  </a:lnTo>
                  <a:cubicBezTo>
                    <a:pt x="206" y="1148"/>
                    <a:pt x="246" y="333"/>
                    <a:pt x="265" y="65"/>
                  </a:cubicBezTo>
                  <a:cubicBezTo>
                    <a:pt x="265" y="65"/>
                    <a:pt x="185" y="1"/>
                    <a:pt x="1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59"/>
            <p:cNvSpPr/>
            <p:nvPr/>
          </p:nvSpPr>
          <p:spPr>
            <a:xfrm flipH="1">
              <a:off x="5341657" y="3899446"/>
              <a:ext cx="101551" cy="253482"/>
            </a:xfrm>
            <a:custGeom>
              <a:avLst/>
              <a:gdLst/>
              <a:ahLst/>
              <a:cxnLst/>
              <a:rect l="l" t="t" r="r" b="b"/>
              <a:pathLst>
                <a:path w="256" h="639" extrusionOk="0">
                  <a:moveTo>
                    <a:pt x="107" y="0"/>
                  </a:moveTo>
                  <a:cubicBezTo>
                    <a:pt x="54" y="0"/>
                    <a:pt x="6" y="36"/>
                    <a:pt x="1" y="162"/>
                  </a:cubicBezTo>
                  <a:cubicBezTo>
                    <a:pt x="3" y="299"/>
                    <a:pt x="20" y="437"/>
                    <a:pt x="48" y="571"/>
                  </a:cubicBezTo>
                  <a:cubicBezTo>
                    <a:pt x="112" y="571"/>
                    <a:pt x="177" y="596"/>
                    <a:pt x="226" y="638"/>
                  </a:cubicBezTo>
                  <a:cubicBezTo>
                    <a:pt x="236" y="417"/>
                    <a:pt x="248" y="184"/>
                    <a:pt x="256" y="63"/>
                  </a:cubicBezTo>
                  <a:cubicBezTo>
                    <a:pt x="256" y="63"/>
                    <a:pt x="177" y="0"/>
                    <a:pt x="1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59"/>
            <p:cNvSpPr/>
            <p:nvPr/>
          </p:nvSpPr>
          <p:spPr>
            <a:xfrm flipH="1">
              <a:off x="5355144" y="4304858"/>
              <a:ext cx="41652" cy="57123"/>
            </a:xfrm>
            <a:custGeom>
              <a:avLst/>
              <a:gdLst/>
              <a:ahLst/>
              <a:cxnLst/>
              <a:rect l="l" t="t" r="r" b="b"/>
              <a:pathLst>
                <a:path w="105" h="144" extrusionOk="0">
                  <a:moveTo>
                    <a:pt x="84" y="0"/>
                  </a:moveTo>
                  <a:lnTo>
                    <a:pt x="45" y="13"/>
                  </a:lnTo>
                  <a:lnTo>
                    <a:pt x="40" y="42"/>
                  </a:lnTo>
                  <a:cubicBezTo>
                    <a:pt x="40" y="42"/>
                    <a:pt x="0" y="104"/>
                    <a:pt x="10" y="119"/>
                  </a:cubicBezTo>
                  <a:cubicBezTo>
                    <a:pt x="14" y="128"/>
                    <a:pt x="31" y="144"/>
                    <a:pt x="51" y="144"/>
                  </a:cubicBezTo>
                  <a:cubicBezTo>
                    <a:pt x="67" y="144"/>
                    <a:pt x="84" y="134"/>
                    <a:pt x="97" y="102"/>
                  </a:cubicBezTo>
                  <a:cubicBezTo>
                    <a:pt x="104" y="77"/>
                    <a:pt x="87" y="47"/>
                    <a:pt x="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59"/>
            <p:cNvSpPr/>
            <p:nvPr/>
          </p:nvSpPr>
          <p:spPr>
            <a:xfrm flipH="1">
              <a:off x="5377755" y="4331436"/>
              <a:ext cx="19834" cy="46412"/>
            </a:xfrm>
            <a:custGeom>
              <a:avLst/>
              <a:gdLst/>
              <a:ahLst/>
              <a:cxnLst/>
              <a:rect l="l" t="t" r="r" b="b"/>
              <a:pathLst>
                <a:path w="50" h="117" extrusionOk="0">
                  <a:moveTo>
                    <a:pt x="29" y="0"/>
                  </a:moveTo>
                  <a:cubicBezTo>
                    <a:pt x="14" y="23"/>
                    <a:pt x="7" y="45"/>
                    <a:pt x="5" y="70"/>
                  </a:cubicBezTo>
                  <a:cubicBezTo>
                    <a:pt x="1" y="101"/>
                    <a:pt x="15" y="116"/>
                    <a:pt x="22" y="116"/>
                  </a:cubicBezTo>
                  <a:cubicBezTo>
                    <a:pt x="24" y="116"/>
                    <a:pt x="25" y="115"/>
                    <a:pt x="24" y="112"/>
                  </a:cubicBezTo>
                  <a:cubicBezTo>
                    <a:pt x="17" y="80"/>
                    <a:pt x="27" y="45"/>
                    <a:pt x="49" y="23"/>
                  </a:cubicBezTo>
                  <a:lnTo>
                    <a:pt x="2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59"/>
            <p:cNvSpPr/>
            <p:nvPr/>
          </p:nvSpPr>
          <p:spPr>
            <a:xfrm flipH="1">
              <a:off x="5369028" y="4339370"/>
              <a:ext cx="16264" cy="44032"/>
            </a:xfrm>
            <a:custGeom>
              <a:avLst/>
              <a:gdLst/>
              <a:ahLst/>
              <a:cxnLst/>
              <a:rect l="l" t="t" r="r" b="b"/>
              <a:pathLst>
                <a:path w="41" h="111" extrusionOk="0">
                  <a:moveTo>
                    <a:pt x="18" y="0"/>
                  </a:moveTo>
                  <a:cubicBezTo>
                    <a:pt x="6" y="22"/>
                    <a:pt x="1" y="45"/>
                    <a:pt x="3" y="69"/>
                  </a:cubicBezTo>
                  <a:cubicBezTo>
                    <a:pt x="5" y="99"/>
                    <a:pt x="19" y="110"/>
                    <a:pt x="25" y="110"/>
                  </a:cubicBezTo>
                  <a:cubicBezTo>
                    <a:pt x="28" y="110"/>
                    <a:pt x="30" y="108"/>
                    <a:pt x="28" y="104"/>
                  </a:cubicBezTo>
                  <a:cubicBezTo>
                    <a:pt x="18" y="74"/>
                    <a:pt x="23" y="40"/>
                    <a:pt x="41" y="12"/>
                  </a:cubicBezTo>
                  <a:lnTo>
                    <a:pt x="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59"/>
            <p:cNvSpPr/>
            <p:nvPr/>
          </p:nvSpPr>
          <p:spPr>
            <a:xfrm flipH="1">
              <a:off x="5355144" y="4342940"/>
              <a:ext cx="18248" cy="43635"/>
            </a:xfrm>
            <a:custGeom>
              <a:avLst/>
              <a:gdLst/>
              <a:ahLst/>
              <a:cxnLst/>
              <a:rect l="l" t="t" r="r" b="b"/>
              <a:pathLst>
                <a:path w="46" h="110" extrusionOk="0">
                  <a:moveTo>
                    <a:pt x="8" y="1"/>
                  </a:moveTo>
                  <a:lnTo>
                    <a:pt x="8" y="1"/>
                  </a:lnTo>
                  <a:cubicBezTo>
                    <a:pt x="1" y="23"/>
                    <a:pt x="3" y="48"/>
                    <a:pt x="11" y="73"/>
                  </a:cubicBezTo>
                  <a:cubicBezTo>
                    <a:pt x="20" y="99"/>
                    <a:pt x="35" y="109"/>
                    <a:pt x="41" y="109"/>
                  </a:cubicBezTo>
                  <a:cubicBezTo>
                    <a:pt x="44" y="109"/>
                    <a:pt x="45" y="107"/>
                    <a:pt x="43" y="103"/>
                  </a:cubicBezTo>
                  <a:cubicBezTo>
                    <a:pt x="23" y="75"/>
                    <a:pt x="18" y="41"/>
                    <a:pt x="30" y="11"/>
                  </a:cubicBezTo>
                  <a:lnTo>
                    <a:pt x="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59"/>
            <p:cNvSpPr/>
            <p:nvPr/>
          </p:nvSpPr>
          <p:spPr>
            <a:xfrm flipH="1">
              <a:off x="5346417" y="4317552"/>
              <a:ext cx="22214" cy="57519"/>
            </a:xfrm>
            <a:custGeom>
              <a:avLst/>
              <a:gdLst/>
              <a:ahLst/>
              <a:cxnLst/>
              <a:rect l="l" t="t" r="r" b="b"/>
              <a:pathLst>
                <a:path w="56" h="145" extrusionOk="0">
                  <a:moveTo>
                    <a:pt x="18" y="1"/>
                  </a:moveTo>
                  <a:lnTo>
                    <a:pt x="1" y="53"/>
                  </a:lnTo>
                  <a:cubicBezTo>
                    <a:pt x="36" y="67"/>
                    <a:pt x="26" y="142"/>
                    <a:pt x="43" y="144"/>
                  </a:cubicBezTo>
                  <a:cubicBezTo>
                    <a:pt x="44" y="145"/>
                    <a:pt x="45" y="145"/>
                    <a:pt x="45" y="145"/>
                  </a:cubicBezTo>
                  <a:cubicBezTo>
                    <a:pt x="54" y="145"/>
                    <a:pt x="44" y="111"/>
                    <a:pt x="51" y="95"/>
                  </a:cubicBezTo>
                  <a:cubicBezTo>
                    <a:pt x="56" y="77"/>
                    <a:pt x="46" y="53"/>
                    <a:pt x="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59"/>
            <p:cNvSpPr/>
            <p:nvPr/>
          </p:nvSpPr>
          <p:spPr>
            <a:xfrm flipH="1">
              <a:off x="4824380" y="3912537"/>
              <a:ext cx="138046" cy="405809"/>
            </a:xfrm>
            <a:custGeom>
              <a:avLst/>
              <a:gdLst/>
              <a:ahLst/>
              <a:cxnLst/>
              <a:rect l="l" t="t" r="r" b="b"/>
              <a:pathLst>
                <a:path w="348" h="1023" extrusionOk="0">
                  <a:moveTo>
                    <a:pt x="120" y="0"/>
                  </a:moveTo>
                  <a:cubicBezTo>
                    <a:pt x="94" y="0"/>
                    <a:pt x="66" y="17"/>
                    <a:pt x="48" y="60"/>
                  </a:cubicBezTo>
                  <a:cubicBezTo>
                    <a:pt x="1" y="169"/>
                    <a:pt x="182" y="771"/>
                    <a:pt x="325" y="1012"/>
                  </a:cubicBezTo>
                  <a:cubicBezTo>
                    <a:pt x="330" y="1019"/>
                    <a:pt x="333" y="1022"/>
                    <a:pt x="336" y="1022"/>
                  </a:cubicBezTo>
                  <a:cubicBezTo>
                    <a:pt x="344" y="1022"/>
                    <a:pt x="347" y="1001"/>
                    <a:pt x="345" y="979"/>
                  </a:cubicBezTo>
                  <a:cubicBezTo>
                    <a:pt x="343" y="952"/>
                    <a:pt x="189" y="171"/>
                    <a:pt x="194" y="90"/>
                  </a:cubicBezTo>
                  <a:cubicBezTo>
                    <a:pt x="199" y="41"/>
                    <a:pt x="161" y="0"/>
                    <a:pt x="12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59"/>
            <p:cNvSpPr/>
            <p:nvPr/>
          </p:nvSpPr>
          <p:spPr>
            <a:xfrm flipH="1">
              <a:off x="4853735" y="3912537"/>
              <a:ext cx="96791" cy="236424"/>
            </a:xfrm>
            <a:custGeom>
              <a:avLst/>
              <a:gdLst/>
              <a:ahLst/>
              <a:cxnLst/>
              <a:rect l="l" t="t" r="r" b="b"/>
              <a:pathLst>
                <a:path w="244" h="596" extrusionOk="0">
                  <a:moveTo>
                    <a:pt x="91" y="0"/>
                  </a:moveTo>
                  <a:cubicBezTo>
                    <a:pt x="64" y="0"/>
                    <a:pt x="36" y="17"/>
                    <a:pt x="18" y="60"/>
                  </a:cubicBezTo>
                  <a:cubicBezTo>
                    <a:pt x="0" y="97"/>
                    <a:pt x="13" y="199"/>
                    <a:pt x="40" y="323"/>
                  </a:cubicBezTo>
                  <a:cubicBezTo>
                    <a:pt x="95" y="345"/>
                    <a:pt x="172" y="449"/>
                    <a:pt x="243" y="595"/>
                  </a:cubicBezTo>
                  <a:cubicBezTo>
                    <a:pt x="204" y="375"/>
                    <a:pt x="159" y="134"/>
                    <a:pt x="164" y="90"/>
                  </a:cubicBezTo>
                  <a:cubicBezTo>
                    <a:pt x="170" y="41"/>
                    <a:pt x="132" y="0"/>
                    <a:pt x="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59"/>
            <p:cNvSpPr/>
            <p:nvPr/>
          </p:nvSpPr>
          <p:spPr>
            <a:xfrm flipH="1">
              <a:off x="4802959" y="4231075"/>
              <a:ext cx="50379" cy="86081"/>
            </a:xfrm>
            <a:custGeom>
              <a:avLst/>
              <a:gdLst/>
              <a:ahLst/>
              <a:cxnLst/>
              <a:rect l="l" t="t" r="r" b="b"/>
              <a:pathLst>
                <a:path w="127" h="217" extrusionOk="0">
                  <a:moveTo>
                    <a:pt x="16" y="0"/>
                  </a:moveTo>
                  <a:lnTo>
                    <a:pt x="1" y="62"/>
                  </a:lnTo>
                  <a:cubicBezTo>
                    <a:pt x="13" y="127"/>
                    <a:pt x="1" y="199"/>
                    <a:pt x="21" y="214"/>
                  </a:cubicBezTo>
                  <a:cubicBezTo>
                    <a:pt x="23" y="215"/>
                    <a:pt x="27" y="216"/>
                    <a:pt x="32" y="216"/>
                  </a:cubicBezTo>
                  <a:cubicBezTo>
                    <a:pt x="63" y="216"/>
                    <a:pt x="126" y="183"/>
                    <a:pt x="105" y="129"/>
                  </a:cubicBezTo>
                  <a:cubicBezTo>
                    <a:pt x="80" y="82"/>
                    <a:pt x="50" y="38"/>
                    <a:pt x="16" y="0"/>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59"/>
            <p:cNvSpPr/>
            <p:nvPr/>
          </p:nvSpPr>
          <p:spPr>
            <a:xfrm flipH="1">
              <a:off x="4828347" y="4277090"/>
              <a:ext cx="28958" cy="86477"/>
            </a:xfrm>
            <a:custGeom>
              <a:avLst/>
              <a:gdLst/>
              <a:ahLst/>
              <a:cxnLst/>
              <a:rect l="l" t="t" r="r" b="b"/>
              <a:pathLst>
                <a:path w="73" h="218" extrusionOk="0">
                  <a:moveTo>
                    <a:pt x="1" y="1"/>
                  </a:moveTo>
                  <a:lnTo>
                    <a:pt x="1" y="1"/>
                  </a:lnTo>
                  <a:cubicBezTo>
                    <a:pt x="53" y="107"/>
                    <a:pt x="18" y="207"/>
                    <a:pt x="26" y="217"/>
                  </a:cubicBezTo>
                  <a:cubicBezTo>
                    <a:pt x="26" y="217"/>
                    <a:pt x="27" y="217"/>
                    <a:pt x="27" y="217"/>
                  </a:cubicBezTo>
                  <a:cubicBezTo>
                    <a:pt x="38" y="217"/>
                    <a:pt x="72" y="146"/>
                    <a:pt x="60" y="83"/>
                  </a:cubicBezTo>
                  <a:cubicBezTo>
                    <a:pt x="46" y="13"/>
                    <a:pt x="1" y="1"/>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59"/>
            <p:cNvSpPr/>
            <p:nvPr/>
          </p:nvSpPr>
          <p:spPr>
            <a:xfrm flipH="1">
              <a:off x="4812083" y="4270347"/>
              <a:ext cx="34115" cy="92031"/>
            </a:xfrm>
            <a:custGeom>
              <a:avLst/>
              <a:gdLst/>
              <a:ahLst/>
              <a:cxnLst/>
              <a:rect l="l" t="t" r="r" b="b"/>
              <a:pathLst>
                <a:path w="86" h="232" extrusionOk="0">
                  <a:moveTo>
                    <a:pt x="0" y="1"/>
                  </a:moveTo>
                  <a:cubicBezTo>
                    <a:pt x="62" y="100"/>
                    <a:pt x="42" y="221"/>
                    <a:pt x="52" y="231"/>
                  </a:cubicBezTo>
                  <a:cubicBezTo>
                    <a:pt x="53" y="232"/>
                    <a:pt x="54" y="232"/>
                    <a:pt x="54" y="232"/>
                  </a:cubicBezTo>
                  <a:cubicBezTo>
                    <a:pt x="67" y="232"/>
                    <a:pt x="86" y="144"/>
                    <a:pt x="62" y="80"/>
                  </a:cubicBezTo>
                  <a:cubicBezTo>
                    <a:pt x="52" y="48"/>
                    <a:pt x="30" y="20"/>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59"/>
            <p:cNvSpPr/>
            <p:nvPr/>
          </p:nvSpPr>
          <p:spPr>
            <a:xfrm flipH="1">
              <a:off x="4800182" y="4258446"/>
              <a:ext cx="32528" cy="83304"/>
            </a:xfrm>
            <a:custGeom>
              <a:avLst/>
              <a:gdLst/>
              <a:ahLst/>
              <a:cxnLst/>
              <a:rect l="l" t="t" r="r" b="b"/>
              <a:pathLst>
                <a:path w="82" h="210" extrusionOk="0">
                  <a:moveTo>
                    <a:pt x="1" y="1"/>
                  </a:moveTo>
                  <a:lnTo>
                    <a:pt x="1" y="1"/>
                  </a:lnTo>
                  <a:cubicBezTo>
                    <a:pt x="63" y="110"/>
                    <a:pt x="50" y="204"/>
                    <a:pt x="58" y="209"/>
                  </a:cubicBezTo>
                  <a:cubicBezTo>
                    <a:pt x="58" y="209"/>
                    <a:pt x="59" y="210"/>
                    <a:pt x="59" y="210"/>
                  </a:cubicBezTo>
                  <a:cubicBezTo>
                    <a:pt x="67" y="210"/>
                    <a:pt x="82" y="147"/>
                    <a:pt x="63" y="93"/>
                  </a:cubicBezTo>
                  <a:cubicBezTo>
                    <a:pt x="53" y="55"/>
                    <a:pt x="31" y="23"/>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59"/>
            <p:cNvSpPr/>
            <p:nvPr/>
          </p:nvSpPr>
          <p:spPr>
            <a:xfrm flipH="1">
              <a:off x="4835090" y="4256066"/>
              <a:ext cx="38875" cy="81717"/>
            </a:xfrm>
            <a:custGeom>
              <a:avLst/>
              <a:gdLst/>
              <a:ahLst/>
              <a:cxnLst/>
              <a:rect l="l" t="t" r="r" b="b"/>
              <a:pathLst>
                <a:path w="98" h="206" extrusionOk="0">
                  <a:moveTo>
                    <a:pt x="49" y="0"/>
                  </a:moveTo>
                  <a:cubicBezTo>
                    <a:pt x="47" y="0"/>
                    <a:pt x="45" y="3"/>
                    <a:pt x="45" y="9"/>
                  </a:cubicBezTo>
                  <a:cubicBezTo>
                    <a:pt x="50" y="79"/>
                    <a:pt x="1" y="198"/>
                    <a:pt x="13" y="205"/>
                  </a:cubicBezTo>
                  <a:cubicBezTo>
                    <a:pt x="14" y="205"/>
                    <a:pt x="14" y="205"/>
                    <a:pt x="15" y="205"/>
                  </a:cubicBezTo>
                  <a:cubicBezTo>
                    <a:pt x="32" y="205"/>
                    <a:pt x="97" y="76"/>
                    <a:pt x="93" y="54"/>
                  </a:cubicBezTo>
                  <a:cubicBezTo>
                    <a:pt x="89" y="36"/>
                    <a:pt x="60" y="0"/>
                    <a:pt x="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59"/>
            <p:cNvSpPr/>
            <p:nvPr/>
          </p:nvSpPr>
          <p:spPr>
            <a:xfrm flipH="1">
              <a:off x="4919584" y="3361541"/>
              <a:ext cx="232457" cy="326868"/>
            </a:xfrm>
            <a:custGeom>
              <a:avLst/>
              <a:gdLst/>
              <a:ahLst/>
              <a:cxnLst/>
              <a:rect l="l" t="t" r="r" b="b"/>
              <a:pathLst>
                <a:path w="586" h="824" extrusionOk="0">
                  <a:moveTo>
                    <a:pt x="389" y="1"/>
                  </a:moveTo>
                  <a:cubicBezTo>
                    <a:pt x="363" y="1"/>
                    <a:pt x="338" y="12"/>
                    <a:pt x="320" y="36"/>
                  </a:cubicBezTo>
                  <a:cubicBezTo>
                    <a:pt x="318" y="41"/>
                    <a:pt x="315" y="43"/>
                    <a:pt x="313" y="46"/>
                  </a:cubicBezTo>
                  <a:cubicBezTo>
                    <a:pt x="236" y="142"/>
                    <a:pt x="181" y="294"/>
                    <a:pt x="95" y="358"/>
                  </a:cubicBezTo>
                  <a:cubicBezTo>
                    <a:pt x="144" y="410"/>
                    <a:pt x="184" y="470"/>
                    <a:pt x="213" y="537"/>
                  </a:cubicBezTo>
                  <a:cubicBezTo>
                    <a:pt x="233" y="574"/>
                    <a:pt x="243" y="618"/>
                    <a:pt x="246" y="663"/>
                  </a:cubicBezTo>
                  <a:cubicBezTo>
                    <a:pt x="246" y="727"/>
                    <a:pt x="0" y="752"/>
                    <a:pt x="52" y="819"/>
                  </a:cubicBezTo>
                  <a:cubicBezTo>
                    <a:pt x="65" y="822"/>
                    <a:pt x="78" y="824"/>
                    <a:pt x="91" y="824"/>
                  </a:cubicBezTo>
                  <a:cubicBezTo>
                    <a:pt x="252" y="824"/>
                    <a:pt x="453" y="600"/>
                    <a:pt x="533" y="440"/>
                  </a:cubicBezTo>
                  <a:cubicBezTo>
                    <a:pt x="563" y="380"/>
                    <a:pt x="585" y="256"/>
                    <a:pt x="558" y="195"/>
                  </a:cubicBezTo>
                  <a:cubicBezTo>
                    <a:pt x="538" y="142"/>
                    <a:pt x="494" y="130"/>
                    <a:pt x="471" y="61"/>
                  </a:cubicBezTo>
                  <a:cubicBezTo>
                    <a:pt x="458" y="22"/>
                    <a:pt x="424" y="1"/>
                    <a:pt x="389" y="1"/>
                  </a:cubicBezTo>
                  <a:close/>
                </a:path>
              </a:pathLst>
            </a:custGeom>
            <a:solidFill>
              <a:srgbClr val="512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59"/>
            <p:cNvSpPr/>
            <p:nvPr/>
          </p:nvSpPr>
          <p:spPr>
            <a:xfrm flipH="1">
              <a:off x="4911651" y="3038243"/>
              <a:ext cx="536318" cy="634696"/>
            </a:xfrm>
            <a:custGeom>
              <a:avLst/>
              <a:gdLst/>
              <a:ahLst/>
              <a:cxnLst/>
              <a:rect l="l" t="t" r="r" b="b"/>
              <a:pathLst>
                <a:path w="1352" h="1600" extrusionOk="0">
                  <a:moveTo>
                    <a:pt x="823" y="1"/>
                  </a:moveTo>
                  <a:cubicBezTo>
                    <a:pt x="803" y="60"/>
                    <a:pt x="808" y="127"/>
                    <a:pt x="838" y="187"/>
                  </a:cubicBezTo>
                  <a:cubicBezTo>
                    <a:pt x="863" y="244"/>
                    <a:pt x="843" y="256"/>
                    <a:pt x="855" y="318"/>
                  </a:cubicBezTo>
                  <a:cubicBezTo>
                    <a:pt x="774" y="256"/>
                    <a:pt x="754" y="221"/>
                    <a:pt x="699" y="135"/>
                  </a:cubicBezTo>
                  <a:lnTo>
                    <a:pt x="699" y="135"/>
                  </a:lnTo>
                  <a:cubicBezTo>
                    <a:pt x="689" y="192"/>
                    <a:pt x="694" y="249"/>
                    <a:pt x="709" y="303"/>
                  </a:cubicBezTo>
                  <a:lnTo>
                    <a:pt x="429" y="60"/>
                  </a:lnTo>
                  <a:lnTo>
                    <a:pt x="429" y="60"/>
                  </a:lnTo>
                  <a:cubicBezTo>
                    <a:pt x="432" y="144"/>
                    <a:pt x="432" y="231"/>
                    <a:pt x="434" y="315"/>
                  </a:cubicBezTo>
                  <a:lnTo>
                    <a:pt x="345" y="253"/>
                  </a:lnTo>
                  <a:cubicBezTo>
                    <a:pt x="339" y="247"/>
                    <a:pt x="329" y="243"/>
                    <a:pt x="320" y="243"/>
                  </a:cubicBezTo>
                  <a:cubicBezTo>
                    <a:pt x="319" y="243"/>
                    <a:pt x="317" y="243"/>
                    <a:pt x="315" y="244"/>
                  </a:cubicBezTo>
                  <a:cubicBezTo>
                    <a:pt x="303" y="249"/>
                    <a:pt x="300" y="266"/>
                    <a:pt x="303" y="278"/>
                  </a:cubicBezTo>
                  <a:lnTo>
                    <a:pt x="305" y="387"/>
                  </a:lnTo>
                  <a:cubicBezTo>
                    <a:pt x="265" y="320"/>
                    <a:pt x="223" y="256"/>
                    <a:pt x="174" y="194"/>
                  </a:cubicBezTo>
                  <a:cubicBezTo>
                    <a:pt x="174" y="283"/>
                    <a:pt x="171" y="372"/>
                    <a:pt x="171" y="462"/>
                  </a:cubicBezTo>
                  <a:lnTo>
                    <a:pt x="146" y="425"/>
                  </a:lnTo>
                  <a:cubicBezTo>
                    <a:pt x="132" y="472"/>
                    <a:pt x="127" y="521"/>
                    <a:pt x="132" y="568"/>
                  </a:cubicBezTo>
                  <a:lnTo>
                    <a:pt x="94" y="539"/>
                  </a:lnTo>
                  <a:cubicBezTo>
                    <a:pt x="62" y="596"/>
                    <a:pt x="60" y="662"/>
                    <a:pt x="52" y="724"/>
                  </a:cubicBezTo>
                  <a:cubicBezTo>
                    <a:pt x="0" y="1143"/>
                    <a:pt x="117" y="1371"/>
                    <a:pt x="508" y="1599"/>
                  </a:cubicBezTo>
                  <a:lnTo>
                    <a:pt x="1215" y="1257"/>
                  </a:lnTo>
                  <a:cubicBezTo>
                    <a:pt x="1289" y="1223"/>
                    <a:pt x="1314" y="1146"/>
                    <a:pt x="1326" y="1069"/>
                  </a:cubicBezTo>
                  <a:cubicBezTo>
                    <a:pt x="1334" y="1049"/>
                    <a:pt x="1336" y="1029"/>
                    <a:pt x="1336" y="1012"/>
                  </a:cubicBezTo>
                  <a:cubicBezTo>
                    <a:pt x="1351" y="863"/>
                    <a:pt x="1321" y="715"/>
                    <a:pt x="1250" y="586"/>
                  </a:cubicBezTo>
                  <a:lnTo>
                    <a:pt x="1250" y="586"/>
                  </a:lnTo>
                  <a:cubicBezTo>
                    <a:pt x="1250" y="593"/>
                    <a:pt x="1252" y="603"/>
                    <a:pt x="1252" y="610"/>
                  </a:cubicBezTo>
                  <a:cubicBezTo>
                    <a:pt x="1227" y="524"/>
                    <a:pt x="1185" y="442"/>
                    <a:pt x="1128" y="372"/>
                  </a:cubicBezTo>
                  <a:lnTo>
                    <a:pt x="1128" y="372"/>
                  </a:lnTo>
                  <a:cubicBezTo>
                    <a:pt x="1138" y="402"/>
                    <a:pt x="1150" y="437"/>
                    <a:pt x="1160" y="469"/>
                  </a:cubicBezTo>
                  <a:cubicBezTo>
                    <a:pt x="1091" y="286"/>
                    <a:pt x="974" y="125"/>
                    <a:pt x="8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59"/>
            <p:cNvSpPr/>
            <p:nvPr/>
          </p:nvSpPr>
          <p:spPr>
            <a:xfrm flipH="1">
              <a:off x="5192107" y="3320683"/>
              <a:ext cx="226507" cy="372884"/>
            </a:xfrm>
            <a:custGeom>
              <a:avLst/>
              <a:gdLst/>
              <a:ahLst/>
              <a:cxnLst/>
              <a:rect l="l" t="t" r="r" b="b"/>
              <a:pathLst>
                <a:path w="571" h="940" extrusionOk="0">
                  <a:moveTo>
                    <a:pt x="1" y="0"/>
                  </a:moveTo>
                  <a:cubicBezTo>
                    <a:pt x="1" y="0"/>
                    <a:pt x="1" y="0"/>
                    <a:pt x="1" y="0"/>
                  </a:cubicBezTo>
                  <a:lnTo>
                    <a:pt x="1" y="0"/>
                  </a:lnTo>
                  <a:cubicBezTo>
                    <a:pt x="1" y="0"/>
                    <a:pt x="1" y="0"/>
                    <a:pt x="1" y="0"/>
                  </a:cubicBezTo>
                  <a:close/>
                  <a:moveTo>
                    <a:pt x="1" y="0"/>
                  </a:moveTo>
                  <a:lnTo>
                    <a:pt x="1" y="0"/>
                  </a:lnTo>
                  <a:cubicBezTo>
                    <a:pt x="25" y="193"/>
                    <a:pt x="38" y="295"/>
                    <a:pt x="28" y="419"/>
                  </a:cubicBezTo>
                  <a:cubicBezTo>
                    <a:pt x="30" y="503"/>
                    <a:pt x="60" y="585"/>
                    <a:pt x="112" y="649"/>
                  </a:cubicBezTo>
                  <a:cubicBezTo>
                    <a:pt x="248" y="788"/>
                    <a:pt x="412" y="897"/>
                    <a:pt x="571" y="940"/>
                  </a:cubicBezTo>
                  <a:cubicBezTo>
                    <a:pt x="521" y="892"/>
                    <a:pt x="481" y="835"/>
                    <a:pt x="454" y="771"/>
                  </a:cubicBezTo>
                  <a:cubicBezTo>
                    <a:pt x="442" y="729"/>
                    <a:pt x="439" y="687"/>
                    <a:pt x="447" y="642"/>
                  </a:cubicBezTo>
                  <a:cubicBezTo>
                    <a:pt x="457" y="570"/>
                    <a:pt x="476" y="501"/>
                    <a:pt x="506" y="436"/>
                  </a:cubicBezTo>
                  <a:lnTo>
                    <a:pt x="506" y="436"/>
                  </a:lnTo>
                  <a:cubicBezTo>
                    <a:pt x="506" y="437"/>
                    <a:pt x="506" y="437"/>
                    <a:pt x="505" y="437"/>
                  </a:cubicBezTo>
                  <a:cubicBezTo>
                    <a:pt x="496" y="437"/>
                    <a:pt x="431" y="399"/>
                    <a:pt x="424" y="394"/>
                  </a:cubicBezTo>
                  <a:cubicBezTo>
                    <a:pt x="400" y="377"/>
                    <a:pt x="375" y="357"/>
                    <a:pt x="350" y="335"/>
                  </a:cubicBezTo>
                  <a:cubicBezTo>
                    <a:pt x="305" y="300"/>
                    <a:pt x="258" y="263"/>
                    <a:pt x="214" y="226"/>
                  </a:cubicBezTo>
                  <a:cubicBezTo>
                    <a:pt x="204" y="218"/>
                    <a:pt x="194" y="208"/>
                    <a:pt x="184" y="198"/>
                  </a:cubicBezTo>
                  <a:cubicBezTo>
                    <a:pt x="129" y="146"/>
                    <a:pt x="80" y="92"/>
                    <a:pt x="33" y="35"/>
                  </a:cubicBezTo>
                  <a:cubicBezTo>
                    <a:pt x="28" y="27"/>
                    <a:pt x="23" y="20"/>
                    <a:pt x="15" y="15"/>
                  </a:cubicBezTo>
                  <a:cubicBezTo>
                    <a:pt x="11" y="8"/>
                    <a:pt x="1" y="3"/>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59"/>
            <p:cNvSpPr/>
            <p:nvPr/>
          </p:nvSpPr>
          <p:spPr>
            <a:xfrm flipH="1">
              <a:off x="5088969" y="4171969"/>
              <a:ext cx="169384" cy="602168"/>
            </a:xfrm>
            <a:custGeom>
              <a:avLst/>
              <a:gdLst/>
              <a:ahLst/>
              <a:cxnLst/>
              <a:rect l="l" t="t" r="r" b="b"/>
              <a:pathLst>
                <a:path w="427" h="1518" extrusionOk="0">
                  <a:moveTo>
                    <a:pt x="427" y="1"/>
                  </a:moveTo>
                  <a:lnTo>
                    <a:pt x="1" y="8"/>
                  </a:lnTo>
                  <a:cubicBezTo>
                    <a:pt x="1" y="8"/>
                    <a:pt x="188" y="1518"/>
                    <a:pt x="233" y="1518"/>
                  </a:cubicBezTo>
                  <a:cubicBezTo>
                    <a:pt x="233" y="1518"/>
                    <a:pt x="234" y="1518"/>
                    <a:pt x="234" y="1518"/>
                  </a:cubicBezTo>
                  <a:cubicBezTo>
                    <a:pt x="234" y="1518"/>
                    <a:pt x="390" y="663"/>
                    <a:pt x="4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59"/>
            <p:cNvSpPr/>
            <p:nvPr/>
          </p:nvSpPr>
          <p:spPr>
            <a:xfrm flipH="1">
              <a:off x="4958063" y="4164035"/>
              <a:ext cx="169384" cy="616052"/>
            </a:xfrm>
            <a:custGeom>
              <a:avLst/>
              <a:gdLst/>
              <a:ahLst/>
              <a:cxnLst/>
              <a:rect l="l" t="t" r="r" b="b"/>
              <a:pathLst>
                <a:path w="427" h="1553" extrusionOk="0">
                  <a:moveTo>
                    <a:pt x="427" y="1"/>
                  </a:moveTo>
                  <a:lnTo>
                    <a:pt x="0" y="8"/>
                  </a:lnTo>
                  <a:cubicBezTo>
                    <a:pt x="0" y="8"/>
                    <a:pt x="27" y="1553"/>
                    <a:pt x="72" y="1553"/>
                  </a:cubicBezTo>
                  <a:cubicBezTo>
                    <a:pt x="72" y="1553"/>
                    <a:pt x="72" y="1553"/>
                    <a:pt x="72" y="1553"/>
                  </a:cubicBezTo>
                  <a:cubicBezTo>
                    <a:pt x="72" y="1553"/>
                    <a:pt x="320" y="678"/>
                    <a:pt x="4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59"/>
            <p:cNvSpPr/>
            <p:nvPr/>
          </p:nvSpPr>
          <p:spPr>
            <a:xfrm flipH="1">
              <a:off x="4938229" y="4066847"/>
              <a:ext cx="153914" cy="386768"/>
            </a:xfrm>
            <a:custGeom>
              <a:avLst/>
              <a:gdLst/>
              <a:ahLst/>
              <a:cxnLst/>
              <a:rect l="l" t="t" r="r" b="b"/>
              <a:pathLst>
                <a:path w="388" h="975" extrusionOk="0">
                  <a:moveTo>
                    <a:pt x="372" y="0"/>
                  </a:moveTo>
                  <a:lnTo>
                    <a:pt x="40" y="80"/>
                  </a:lnTo>
                  <a:lnTo>
                    <a:pt x="1" y="975"/>
                  </a:lnTo>
                  <a:lnTo>
                    <a:pt x="288" y="880"/>
                  </a:lnTo>
                  <a:cubicBezTo>
                    <a:pt x="288" y="880"/>
                    <a:pt x="387" y="310"/>
                    <a:pt x="3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59"/>
            <p:cNvSpPr/>
            <p:nvPr/>
          </p:nvSpPr>
          <p:spPr>
            <a:xfrm flipH="1">
              <a:off x="4954889" y="4255273"/>
              <a:ext cx="100758" cy="186442"/>
            </a:xfrm>
            <a:custGeom>
              <a:avLst/>
              <a:gdLst/>
              <a:ahLst/>
              <a:cxnLst/>
              <a:rect l="l" t="t" r="r" b="b"/>
              <a:pathLst>
                <a:path w="254" h="470" extrusionOk="0">
                  <a:moveTo>
                    <a:pt x="237" y="0"/>
                  </a:moveTo>
                  <a:cubicBezTo>
                    <a:pt x="161" y="0"/>
                    <a:pt x="65" y="158"/>
                    <a:pt x="18" y="366"/>
                  </a:cubicBezTo>
                  <a:cubicBezTo>
                    <a:pt x="10" y="400"/>
                    <a:pt x="5" y="435"/>
                    <a:pt x="0" y="470"/>
                  </a:cubicBezTo>
                  <a:lnTo>
                    <a:pt x="196" y="405"/>
                  </a:lnTo>
                  <a:cubicBezTo>
                    <a:pt x="196" y="405"/>
                    <a:pt x="228" y="220"/>
                    <a:pt x="253" y="4"/>
                  </a:cubicBezTo>
                  <a:lnTo>
                    <a:pt x="248" y="1"/>
                  </a:lnTo>
                  <a:cubicBezTo>
                    <a:pt x="244" y="1"/>
                    <a:pt x="241" y="0"/>
                    <a:pt x="2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59"/>
            <p:cNvSpPr/>
            <p:nvPr/>
          </p:nvSpPr>
          <p:spPr>
            <a:xfrm flipH="1">
              <a:off x="5006062" y="4098185"/>
              <a:ext cx="291563" cy="387561"/>
            </a:xfrm>
            <a:custGeom>
              <a:avLst/>
              <a:gdLst/>
              <a:ahLst/>
              <a:cxnLst/>
              <a:rect l="l" t="t" r="r" b="b"/>
              <a:pathLst>
                <a:path w="735" h="977" extrusionOk="0">
                  <a:moveTo>
                    <a:pt x="734" y="1"/>
                  </a:moveTo>
                  <a:lnTo>
                    <a:pt x="0" y="8"/>
                  </a:lnTo>
                  <a:lnTo>
                    <a:pt x="75" y="967"/>
                  </a:lnTo>
                  <a:cubicBezTo>
                    <a:pt x="124" y="974"/>
                    <a:pt x="175" y="977"/>
                    <a:pt x="224" y="977"/>
                  </a:cubicBezTo>
                  <a:cubicBezTo>
                    <a:pt x="397" y="977"/>
                    <a:pt x="553" y="945"/>
                    <a:pt x="553" y="945"/>
                  </a:cubicBezTo>
                  <a:lnTo>
                    <a:pt x="652" y="397"/>
                  </a:lnTo>
                  <a:lnTo>
                    <a:pt x="727" y="382"/>
                  </a:lnTo>
                  <a:lnTo>
                    <a:pt x="7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59"/>
            <p:cNvSpPr/>
            <p:nvPr/>
          </p:nvSpPr>
          <p:spPr>
            <a:xfrm flipH="1">
              <a:off x="4875552" y="3729665"/>
              <a:ext cx="143997" cy="330042"/>
            </a:xfrm>
            <a:custGeom>
              <a:avLst/>
              <a:gdLst/>
              <a:ahLst/>
              <a:cxnLst/>
              <a:rect l="l" t="t" r="r" b="b"/>
              <a:pathLst>
                <a:path w="363" h="832" extrusionOk="0">
                  <a:moveTo>
                    <a:pt x="23" y="0"/>
                  </a:moveTo>
                  <a:lnTo>
                    <a:pt x="23" y="0"/>
                  </a:lnTo>
                  <a:cubicBezTo>
                    <a:pt x="23" y="0"/>
                    <a:pt x="1" y="784"/>
                    <a:pt x="147" y="826"/>
                  </a:cubicBezTo>
                  <a:cubicBezTo>
                    <a:pt x="160" y="830"/>
                    <a:pt x="172" y="832"/>
                    <a:pt x="184" y="832"/>
                  </a:cubicBezTo>
                  <a:cubicBezTo>
                    <a:pt x="303" y="832"/>
                    <a:pt x="360" y="642"/>
                    <a:pt x="360" y="588"/>
                  </a:cubicBezTo>
                  <a:cubicBezTo>
                    <a:pt x="363" y="528"/>
                    <a:pt x="316" y="169"/>
                    <a:pt x="2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59"/>
            <p:cNvSpPr/>
            <p:nvPr/>
          </p:nvSpPr>
          <p:spPr>
            <a:xfrm flipH="1">
              <a:off x="4908874" y="3685633"/>
              <a:ext cx="431197" cy="574003"/>
            </a:xfrm>
            <a:custGeom>
              <a:avLst/>
              <a:gdLst/>
              <a:ahLst/>
              <a:cxnLst/>
              <a:rect l="l" t="t" r="r" b="b"/>
              <a:pathLst>
                <a:path w="1087" h="1447" extrusionOk="0">
                  <a:moveTo>
                    <a:pt x="477" y="0"/>
                  </a:moveTo>
                  <a:cubicBezTo>
                    <a:pt x="464" y="0"/>
                    <a:pt x="450" y="1"/>
                    <a:pt x="437" y="2"/>
                  </a:cubicBezTo>
                  <a:cubicBezTo>
                    <a:pt x="276" y="17"/>
                    <a:pt x="33" y="168"/>
                    <a:pt x="18" y="290"/>
                  </a:cubicBezTo>
                  <a:cubicBezTo>
                    <a:pt x="1" y="414"/>
                    <a:pt x="33" y="1425"/>
                    <a:pt x="33" y="1425"/>
                  </a:cubicBezTo>
                  <a:cubicBezTo>
                    <a:pt x="114" y="1440"/>
                    <a:pt x="199" y="1447"/>
                    <a:pt x="285" y="1447"/>
                  </a:cubicBezTo>
                  <a:cubicBezTo>
                    <a:pt x="684" y="1447"/>
                    <a:pt x="1087" y="1308"/>
                    <a:pt x="1087" y="1308"/>
                  </a:cubicBezTo>
                  <a:cubicBezTo>
                    <a:pt x="1087" y="1308"/>
                    <a:pt x="945" y="215"/>
                    <a:pt x="883" y="153"/>
                  </a:cubicBezTo>
                  <a:cubicBezTo>
                    <a:pt x="801" y="74"/>
                    <a:pt x="630" y="0"/>
                    <a:pt x="4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59"/>
            <p:cNvSpPr/>
            <p:nvPr/>
          </p:nvSpPr>
          <p:spPr>
            <a:xfrm flipH="1">
              <a:off x="4907684" y="3697930"/>
              <a:ext cx="431197" cy="560913"/>
            </a:xfrm>
            <a:custGeom>
              <a:avLst/>
              <a:gdLst/>
              <a:ahLst/>
              <a:cxnLst/>
              <a:rect l="l" t="t" r="r" b="b"/>
              <a:pathLst>
                <a:path w="1087" h="1414" extrusionOk="0">
                  <a:moveTo>
                    <a:pt x="323" y="1"/>
                  </a:moveTo>
                  <a:cubicBezTo>
                    <a:pt x="181" y="53"/>
                    <a:pt x="30" y="165"/>
                    <a:pt x="18" y="261"/>
                  </a:cubicBezTo>
                  <a:cubicBezTo>
                    <a:pt x="0" y="383"/>
                    <a:pt x="33" y="1391"/>
                    <a:pt x="33" y="1391"/>
                  </a:cubicBezTo>
                  <a:cubicBezTo>
                    <a:pt x="114" y="1407"/>
                    <a:pt x="201" y="1413"/>
                    <a:pt x="287" y="1413"/>
                  </a:cubicBezTo>
                  <a:cubicBezTo>
                    <a:pt x="685" y="1413"/>
                    <a:pt x="1086" y="1277"/>
                    <a:pt x="1086" y="1277"/>
                  </a:cubicBezTo>
                  <a:cubicBezTo>
                    <a:pt x="1086" y="1277"/>
                    <a:pt x="942" y="184"/>
                    <a:pt x="880" y="122"/>
                  </a:cubicBezTo>
                  <a:cubicBezTo>
                    <a:pt x="875" y="117"/>
                    <a:pt x="868" y="112"/>
                    <a:pt x="863" y="107"/>
                  </a:cubicBezTo>
                  <a:lnTo>
                    <a:pt x="863" y="107"/>
                  </a:lnTo>
                  <a:cubicBezTo>
                    <a:pt x="883" y="209"/>
                    <a:pt x="895" y="313"/>
                    <a:pt x="893" y="417"/>
                  </a:cubicBezTo>
                  <a:cubicBezTo>
                    <a:pt x="893" y="809"/>
                    <a:pt x="754" y="983"/>
                    <a:pt x="578" y="983"/>
                  </a:cubicBezTo>
                  <a:cubicBezTo>
                    <a:pt x="402" y="983"/>
                    <a:pt x="261" y="809"/>
                    <a:pt x="261" y="417"/>
                  </a:cubicBezTo>
                  <a:cubicBezTo>
                    <a:pt x="258" y="276"/>
                    <a:pt x="280" y="135"/>
                    <a:pt x="3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59"/>
            <p:cNvSpPr/>
            <p:nvPr/>
          </p:nvSpPr>
          <p:spPr>
            <a:xfrm flipH="1">
              <a:off x="5009235" y="4740815"/>
              <a:ext cx="103535" cy="61883"/>
            </a:xfrm>
            <a:custGeom>
              <a:avLst/>
              <a:gdLst/>
              <a:ahLst/>
              <a:cxnLst/>
              <a:rect l="l" t="t" r="r" b="b"/>
              <a:pathLst>
                <a:path w="261" h="156" extrusionOk="0">
                  <a:moveTo>
                    <a:pt x="42" y="1"/>
                  </a:moveTo>
                  <a:cubicBezTo>
                    <a:pt x="38" y="1"/>
                    <a:pt x="34" y="2"/>
                    <a:pt x="30" y="7"/>
                  </a:cubicBezTo>
                  <a:cubicBezTo>
                    <a:pt x="0" y="39"/>
                    <a:pt x="5" y="156"/>
                    <a:pt x="5" y="156"/>
                  </a:cubicBezTo>
                  <a:lnTo>
                    <a:pt x="261" y="156"/>
                  </a:lnTo>
                  <a:cubicBezTo>
                    <a:pt x="243" y="106"/>
                    <a:pt x="169" y="99"/>
                    <a:pt x="129" y="86"/>
                  </a:cubicBezTo>
                  <a:cubicBezTo>
                    <a:pt x="97" y="78"/>
                    <a:pt x="69" y="1"/>
                    <a:pt x="4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59"/>
            <p:cNvSpPr/>
            <p:nvPr/>
          </p:nvSpPr>
          <p:spPr>
            <a:xfrm flipH="1">
              <a:off x="5149662" y="4740815"/>
              <a:ext cx="76164" cy="61883"/>
            </a:xfrm>
            <a:custGeom>
              <a:avLst/>
              <a:gdLst/>
              <a:ahLst/>
              <a:cxnLst/>
              <a:rect l="l" t="t" r="r" b="b"/>
              <a:pathLst>
                <a:path w="192" h="156" extrusionOk="0">
                  <a:moveTo>
                    <a:pt x="153" y="1"/>
                  </a:moveTo>
                  <a:cubicBezTo>
                    <a:pt x="130" y="1"/>
                    <a:pt x="102" y="78"/>
                    <a:pt x="70" y="86"/>
                  </a:cubicBezTo>
                  <a:cubicBezTo>
                    <a:pt x="33" y="99"/>
                    <a:pt x="18" y="106"/>
                    <a:pt x="0" y="156"/>
                  </a:cubicBezTo>
                  <a:lnTo>
                    <a:pt x="181" y="156"/>
                  </a:lnTo>
                  <a:cubicBezTo>
                    <a:pt x="181" y="156"/>
                    <a:pt x="191" y="39"/>
                    <a:pt x="164" y="7"/>
                  </a:cubicBezTo>
                  <a:cubicBezTo>
                    <a:pt x="161" y="2"/>
                    <a:pt x="157" y="1"/>
                    <a:pt x="1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59"/>
            <p:cNvSpPr/>
            <p:nvPr/>
          </p:nvSpPr>
          <p:spPr>
            <a:xfrm flipH="1">
              <a:off x="5220668" y="3728475"/>
              <a:ext cx="268556" cy="301481"/>
            </a:xfrm>
            <a:custGeom>
              <a:avLst/>
              <a:gdLst/>
              <a:ahLst/>
              <a:cxnLst/>
              <a:rect l="l" t="t" r="r" b="b"/>
              <a:pathLst>
                <a:path w="677" h="760" extrusionOk="0">
                  <a:moveTo>
                    <a:pt x="550" y="1"/>
                  </a:moveTo>
                  <a:cubicBezTo>
                    <a:pt x="550" y="1"/>
                    <a:pt x="112" y="288"/>
                    <a:pt x="0" y="759"/>
                  </a:cubicBezTo>
                  <a:cubicBezTo>
                    <a:pt x="143" y="727"/>
                    <a:pt x="290" y="712"/>
                    <a:pt x="437" y="712"/>
                  </a:cubicBezTo>
                  <a:cubicBezTo>
                    <a:pt x="449" y="712"/>
                    <a:pt x="460" y="712"/>
                    <a:pt x="471" y="712"/>
                  </a:cubicBezTo>
                  <a:cubicBezTo>
                    <a:pt x="471" y="712"/>
                    <a:pt x="491" y="539"/>
                    <a:pt x="615" y="459"/>
                  </a:cubicBezTo>
                  <a:cubicBezTo>
                    <a:pt x="677" y="145"/>
                    <a:pt x="550" y="1"/>
                    <a:pt x="5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7" name="Google Shape;2197;p59"/>
            <p:cNvSpPr/>
            <p:nvPr/>
          </p:nvSpPr>
          <p:spPr>
            <a:xfrm flipH="1">
              <a:off x="4908874" y="4122780"/>
              <a:ext cx="197152" cy="128129"/>
            </a:xfrm>
            <a:custGeom>
              <a:avLst/>
              <a:gdLst/>
              <a:ahLst/>
              <a:cxnLst/>
              <a:rect l="l" t="t" r="r" b="b"/>
              <a:pathLst>
                <a:path w="497" h="323" extrusionOk="0">
                  <a:moveTo>
                    <a:pt x="469" y="1"/>
                  </a:moveTo>
                  <a:cubicBezTo>
                    <a:pt x="420" y="3"/>
                    <a:pt x="373" y="8"/>
                    <a:pt x="326" y="21"/>
                  </a:cubicBezTo>
                  <a:cubicBezTo>
                    <a:pt x="147" y="68"/>
                    <a:pt x="18" y="194"/>
                    <a:pt x="1" y="323"/>
                  </a:cubicBezTo>
                  <a:cubicBezTo>
                    <a:pt x="169" y="298"/>
                    <a:pt x="333" y="259"/>
                    <a:pt x="497" y="209"/>
                  </a:cubicBezTo>
                  <a:cubicBezTo>
                    <a:pt x="497" y="209"/>
                    <a:pt x="484" y="125"/>
                    <a:pt x="46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59"/>
            <p:cNvSpPr/>
            <p:nvPr/>
          </p:nvSpPr>
          <p:spPr>
            <a:xfrm flipH="1">
              <a:off x="5234156" y="3766953"/>
              <a:ext cx="169781" cy="247135"/>
            </a:xfrm>
            <a:custGeom>
              <a:avLst/>
              <a:gdLst/>
              <a:ahLst/>
              <a:cxnLst/>
              <a:rect l="l" t="t" r="r" b="b"/>
              <a:pathLst>
                <a:path w="428" h="623" extrusionOk="0">
                  <a:moveTo>
                    <a:pt x="385" y="0"/>
                  </a:moveTo>
                  <a:cubicBezTo>
                    <a:pt x="303" y="35"/>
                    <a:pt x="206" y="124"/>
                    <a:pt x="132" y="241"/>
                  </a:cubicBezTo>
                  <a:cubicBezTo>
                    <a:pt x="40" y="382"/>
                    <a:pt x="1" y="531"/>
                    <a:pt x="23" y="623"/>
                  </a:cubicBezTo>
                  <a:cubicBezTo>
                    <a:pt x="152" y="613"/>
                    <a:pt x="256" y="613"/>
                    <a:pt x="256" y="613"/>
                  </a:cubicBezTo>
                  <a:cubicBezTo>
                    <a:pt x="256" y="613"/>
                    <a:pt x="276" y="442"/>
                    <a:pt x="400" y="362"/>
                  </a:cubicBezTo>
                  <a:cubicBezTo>
                    <a:pt x="427" y="243"/>
                    <a:pt x="422" y="117"/>
                    <a:pt x="3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59"/>
            <p:cNvSpPr/>
            <p:nvPr/>
          </p:nvSpPr>
          <p:spPr>
            <a:xfrm flipH="1">
              <a:off x="5022722" y="3686030"/>
              <a:ext cx="313381" cy="124162"/>
            </a:xfrm>
            <a:custGeom>
              <a:avLst/>
              <a:gdLst/>
              <a:ahLst/>
              <a:cxnLst/>
              <a:rect l="l" t="t" r="r" b="b"/>
              <a:pathLst>
                <a:path w="790" h="313" extrusionOk="0">
                  <a:moveTo>
                    <a:pt x="453" y="1"/>
                  </a:moveTo>
                  <a:cubicBezTo>
                    <a:pt x="444" y="1"/>
                    <a:pt x="436" y="1"/>
                    <a:pt x="427" y="1"/>
                  </a:cubicBezTo>
                  <a:cubicBezTo>
                    <a:pt x="333" y="16"/>
                    <a:pt x="241" y="51"/>
                    <a:pt x="164" y="105"/>
                  </a:cubicBezTo>
                  <a:lnTo>
                    <a:pt x="140" y="123"/>
                  </a:lnTo>
                  <a:lnTo>
                    <a:pt x="130" y="130"/>
                  </a:lnTo>
                  <a:cubicBezTo>
                    <a:pt x="85" y="165"/>
                    <a:pt x="40" y="202"/>
                    <a:pt x="1" y="239"/>
                  </a:cubicBezTo>
                  <a:cubicBezTo>
                    <a:pt x="75" y="271"/>
                    <a:pt x="152" y="294"/>
                    <a:pt x="234" y="304"/>
                  </a:cubicBezTo>
                  <a:cubicBezTo>
                    <a:pt x="278" y="310"/>
                    <a:pt x="321" y="313"/>
                    <a:pt x="363" y="313"/>
                  </a:cubicBezTo>
                  <a:cubicBezTo>
                    <a:pt x="591" y="313"/>
                    <a:pt x="772" y="225"/>
                    <a:pt x="789" y="95"/>
                  </a:cubicBezTo>
                  <a:lnTo>
                    <a:pt x="789" y="93"/>
                  </a:lnTo>
                  <a:cubicBezTo>
                    <a:pt x="687" y="33"/>
                    <a:pt x="570" y="1"/>
                    <a:pt x="4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59"/>
            <p:cNvSpPr/>
            <p:nvPr/>
          </p:nvSpPr>
          <p:spPr>
            <a:xfrm flipH="1">
              <a:off x="5121100" y="3633270"/>
              <a:ext cx="90841" cy="94808"/>
            </a:xfrm>
            <a:custGeom>
              <a:avLst/>
              <a:gdLst/>
              <a:ahLst/>
              <a:cxnLst/>
              <a:rect l="l" t="t" r="r" b="b"/>
              <a:pathLst>
                <a:path w="229" h="239" extrusionOk="0">
                  <a:moveTo>
                    <a:pt x="228" y="0"/>
                  </a:moveTo>
                  <a:lnTo>
                    <a:pt x="8" y="20"/>
                  </a:lnTo>
                  <a:cubicBezTo>
                    <a:pt x="8" y="70"/>
                    <a:pt x="5" y="117"/>
                    <a:pt x="0" y="164"/>
                  </a:cubicBezTo>
                  <a:cubicBezTo>
                    <a:pt x="0" y="164"/>
                    <a:pt x="43" y="239"/>
                    <a:pt x="112" y="239"/>
                  </a:cubicBezTo>
                  <a:cubicBezTo>
                    <a:pt x="115" y="239"/>
                    <a:pt x="118" y="239"/>
                    <a:pt x="122" y="238"/>
                  </a:cubicBezTo>
                  <a:cubicBezTo>
                    <a:pt x="198" y="233"/>
                    <a:pt x="223" y="139"/>
                    <a:pt x="223" y="139"/>
                  </a:cubicBezTo>
                  <a:lnTo>
                    <a:pt x="2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59"/>
            <p:cNvSpPr/>
            <p:nvPr/>
          </p:nvSpPr>
          <p:spPr>
            <a:xfrm flipH="1">
              <a:off x="4976707" y="3313542"/>
              <a:ext cx="358207" cy="362967"/>
            </a:xfrm>
            <a:custGeom>
              <a:avLst/>
              <a:gdLst/>
              <a:ahLst/>
              <a:cxnLst/>
              <a:rect l="l" t="t" r="r" b="b"/>
              <a:pathLst>
                <a:path w="903" h="915" extrusionOk="0">
                  <a:moveTo>
                    <a:pt x="494" y="1"/>
                  </a:moveTo>
                  <a:cubicBezTo>
                    <a:pt x="315" y="244"/>
                    <a:pt x="20" y="363"/>
                    <a:pt x="10" y="521"/>
                  </a:cubicBezTo>
                  <a:cubicBezTo>
                    <a:pt x="0" y="677"/>
                    <a:pt x="97" y="903"/>
                    <a:pt x="335" y="913"/>
                  </a:cubicBezTo>
                  <a:cubicBezTo>
                    <a:pt x="359" y="914"/>
                    <a:pt x="382" y="915"/>
                    <a:pt x="403" y="915"/>
                  </a:cubicBezTo>
                  <a:cubicBezTo>
                    <a:pt x="862" y="915"/>
                    <a:pt x="883" y="673"/>
                    <a:pt x="893" y="467"/>
                  </a:cubicBezTo>
                  <a:cubicBezTo>
                    <a:pt x="903" y="249"/>
                    <a:pt x="722" y="30"/>
                    <a:pt x="4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59"/>
            <p:cNvSpPr/>
            <p:nvPr/>
          </p:nvSpPr>
          <p:spPr>
            <a:xfrm flipH="1">
              <a:off x="5305162" y="3507521"/>
              <a:ext cx="99568" cy="85684"/>
            </a:xfrm>
            <a:custGeom>
              <a:avLst/>
              <a:gdLst/>
              <a:ahLst/>
              <a:cxnLst/>
              <a:rect l="l" t="t" r="r" b="b"/>
              <a:pathLst>
                <a:path w="251" h="216" extrusionOk="0">
                  <a:moveTo>
                    <a:pt x="84" y="0"/>
                  </a:moveTo>
                  <a:cubicBezTo>
                    <a:pt x="64" y="0"/>
                    <a:pt x="46" y="9"/>
                    <a:pt x="35" y="30"/>
                  </a:cubicBezTo>
                  <a:cubicBezTo>
                    <a:pt x="0" y="89"/>
                    <a:pt x="80" y="178"/>
                    <a:pt x="251" y="216"/>
                  </a:cubicBezTo>
                  <a:cubicBezTo>
                    <a:pt x="241" y="171"/>
                    <a:pt x="226" y="129"/>
                    <a:pt x="204" y="92"/>
                  </a:cubicBezTo>
                  <a:cubicBezTo>
                    <a:pt x="175" y="37"/>
                    <a:pt x="125" y="0"/>
                    <a:pt x="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59"/>
            <p:cNvSpPr/>
            <p:nvPr/>
          </p:nvSpPr>
          <p:spPr>
            <a:xfrm flipH="1">
              <a:off x="5042557" y="4275900"/>
              <a:ext cx="149947" cy="209053"/>
            </a:xfrm>
            <a:custGeom>
              <a:avLst/>
              <a:gdLst/>
              <a:ahLst/>
              <a:cxnLst/>
              <a:rect l="l" t="t" r="r" b="b"/>
              <a:pathLst>
                <a:path w="378" h="527" extrusionOk="0">
                  <a:moveTo>
                    <a:pt x="305" y="0"/>
                  </a:moveTo>
                  <a:cubicBezTo>
                    <a:pt x="163" y="0"/>
                    <a:pt x="32" y="193"/>
                    <a:pt x="6" y="443"/>
                  </a:cubicBezTo>
                  <a:cubicBezTo>
                    <a:pt x="3" y="470"/>
                    <a:pt x="1" y="500"/>
                    <a:pt x="1" y="527"/>
                  </a:cubicBezTo>
                  <a:cubicBezTo>
                    <a:pt x="97" y="524"/>
                    <a:pt x="194" y="515"/>
                    <a:pt x="288" y="497"/>
                  </a:cubicBezTo>
                  <a:lnTo>
                    <a:pt x="377" y="16"/>
                  </a:lnTo>
                  <a:cubicBezTo>
                    <a:pt x="360" y="9"/>
                    <a:pt x="343" y="1"/>
                    <a:pt x="323" y="1"/>
                  </a:cubicBezTo>
                  <a:cubicBezTo>
                    <a:pt x="317" y="1"/>
                    <a:pt x="311" y="0"/>
                    <a:pt x="3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4" name="Google Shape;2204;p59"/>
            <p:cNvSpPr/>
            <p:nvPr/>
          </p:nvSpPr>
          <p:spPr>
            <a:xfrm flipH="1">
              <a:off x="5026689" y="4501614"/>
              <a:ext cx="86081" cy="278473"/>
            </a:xfrm>
            <a:custGeom>
              <a:avLst/>
              <a:gdLst/>
              <a:ahLst/>
              <a:cxnLst/>
              <a:rect l="l" t="t" r="r" b="b"/>
              <a:pathLst>
                <a:path w="217" h="702" extrusionOk="0">
                  <a:moveTo>
                    <a:pt x="216" y="0"/>
                  </a:moveTo>
                  <a:lnTo>
                    <a:pt x="216" y="0"/>
                  </a:lnTo>
                  <a:cubicBezTo>
                    <a:pt x="127" y="5"/>
                    <a:pt x="35" y="159"/>
                    <a:pt x="0" y="364"/>
                  </a:cubicBezTo>
                  <a:cubicBezTo>
                    <a:pt x="10" y="561"/>
                    <a:pt x="20" y="702"/>
                    <a:pt x="35" y="702"/>
                  </a:cubicBezTo>
                  <a:cubicBezTo>
                    <a:pt x="35" y="702"/>
                    <a:pt x="35" y="702"/>
                    <a:pt x="35" y="702"/>
                  </a:cubicBezTo>
                  <a:cubicBezTo>
                    <a:pt x="35" y="702"/>
                    <a:pt x="122" y="392"/>
                    <a:pt x="21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5" name="Google Shape;2205;p59"/>
            <p:cNvSpPr/>
            <p:nvPr/>
          </p:nvSpPr>
          <p:spPr>
            <a:xfrm flipH="1">
              <a:off x="5127051" y="4528985"/>
              <a:ext cx="67436" cy="245151"/>
            </a:xfrm>
            <a:custGeom>
              <a:avLst/>
              <a:gdLst/>
              <a:ahLst/>
              <a:cxnLst/>
              <a:rect l="l" t="t" r="r" b="b"/>
              <a:pathLst>
                <a:path w="170" h="618" extrusionOk="0">
                  <a:moveTo>
                    <a:pt x="169" y="0"/>
                  </a:moveTo>
                  <a:lnTo>
                    <a:pt x="169" y="0"/>
                  </a:lnTo>
                  <a:cubicBezTo>
                    <a:pt x="102" y="10"/>
                    <a:pt x="35" y="124"/>
                    <a:pt x="1" y="278"/>
                  </a:cubicBezTo>
                  <a:cubicBezTo>
                    <a:pt x="30" y="475"/>
                    <a:pt x="57" y="618"/>
                    <a:pt x="72" y="618"/>
                  </a:cubicBezTo>
                  <a:cubicBezTo>
                    <a:pt x="72" y="618"/>
                    <a:pt x="72" y="618"/>
                    <a:pt x="73" y="618"/>
                  </a:cubicBezTo>
                  <a:cubicBezTo>
                    <a:pt x="73" y="618"/>
                    <a:pt x="120" y="350"/>
                    <a:pt x="1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59"/>
            <p:cNvSpPr/>
            <p:nvPr/>
          </p:nvSpPr>
          <p:spPr>
            <a:xfrm flipH="1">
              <a:off x="5331740" y="3525769"/>
              <a:ext cx="46412" cy="40065"/>
            </a:xfrm>
            <a:custGeom>
              <a:avLst/>
              <a:gdLst/>
              <a:ahLst/>
              <a:cxnLst/>
              <a:rect l="l" t="t" r="r" b="b"/>
              <a:pathLst>
                <a:path w="117" h="101" extrusionOk="0">
                  <a:moveTo>
                    <a:pt x="42" y="1"/>
                  </a:moveTo>
                  <a:cubicBezTo>
                    <a:pt x="31" y="1"/>
                    <a:pt x="22" y="5"/>
                    <a:pt x="15" y="16"/>
                  </a:cubicBezTo>
                  <a:cubicBezTo>
                    <a:pt x="0" y="41"/>
                    <a:pt x="20" y="75"/>
                    <a:pt x="72" y="100"/>
                  </a:cubicBezTo>
                  <a:cubicBezTo>
                    <a:pt x="70" y="95"/>
                    <a:pt x="70" y="88"/>
                    <a:pt x="72" y="80"/>
                  </a:cubicBezTo>
                  <a:cubicBezTo>
                    <a:pt x="75" y="69"/>
                    <a:pt x="83" y="64"/>
                    <a:pt x="93" y="64"/>
                  </a:cubicBezTo>
                  <a:cubicBezTo>
                    <a:pt x="100" y="64"/>
                    <a:pt x="108" y="66"/>
                    <a:pt x="117" y="71"/>
                  </a:cubicBezTo>
                  <a:cubicBezTo>
                    <a:pt x="114" y="63"/>
                    <a:pt x="112" y="58"/>
                    <a:pt x="107" y="51"/>
                  </a:cubicBezTo>
                  <a:cubicBezTo>
                    <a:pt x="92" y="21"/>
                    <a:pt x="64" y="1"/>
                    <a:pt x="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7" name="Google Shape;2207;p59"/>
            <p:cNvSpPr/>
            <p:nvPr/>
          </p:nvSpPr>
          <p:spPr>
            <a:xfrm flipH="1">
              <a:off x="5098093" y="3530926"/>
              <a:ext cx="53949" cy="47206"/>
            </a:xfrm>
            <a:custGeom>
              <a:avLst/>
              <a:gdLst/>
              <a:ahLst/>
              <a:cxnLst/>
              <a:rect l="l" t="t" r="r" b="b"/>
              <a:pathLst>
                <a:path w="136" h="119" extrusionOk="0">
                  <a:moveTo>
                    <a:pt x="87" y="1"/>
                  </a:moveTo>
                  <a:cubicBezTo>
                    <a:pt x="87" y="1"/>
                    <a:pt x="82" y="5"/>
                    <a:pt x="75" y="10"/>
                  </a:cubicBezTo>
                  <a:cubicBezTo>
                    <a:pt x="84" y="41"/>
                    <a:pt x="91" y="106"/>
                    <a:pt x="19" y="106"/>
                  </a:cubicBezTo>
                  <a:cubicBezTo>
                    <a:pt x="14" y="106"/>
                    <a:pt x="8" y="105"/>
                    <a:pt x="3" y="105"/>
                  </a:cubicBezTo>
                  <a:cubicBezTo>
                    <a:pt x="3" y="107"/>
                    <a:pt x="0" y="107"/>
                    <a:pt x="0" y="110"/>
                  </a:cubicBezTo>
                  <a:cubicBezTo>
                    <a:pt x="21" y="116"/>
                    <a:pt x="38" y="119"/>
                    <a:pt x="52" y="119"/>
                  </a:cubicBezTo>
                  <a:cubicBezTo>
                    <a:pt x="136" y="119"/>
                    <a:pt x="98" y="18"/>
                    <a:pt x="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59"/>
            <p:cNvSpPr/>
            <p:nvPr/>
          </p:nvSpPr>
          <p:spPr>
            <a:xfrm flipH="1">
              <a:off x="5038590" y="3486497"/>
              <a:ext cx="44825" cy="56726"/>
            </a:xfrm>
            <a:custGeom>
              <a:avLst/>
              <a:gdLst/>
              <a:ahLst/>
              <a:cxnLst/>
              <a:rect l="l" t="t" r="r" b="b"/>
              <a:pathLst>
                <a:path w="113" h="143" extrusionOk="0">
                  <a:moveTo>
                    <a:pt x="55" y="1"/>
                  </a:moveTo>
                  <a:cubicBezTo>
                    <a:pt x="26" y="1"/>
                    <a:pt x="1" y="33"/>
                    <a:pt x="1" y="70"/>
                  </a:cubicBezTo>
                  <a:cubicBezTo>
                    <a:pt x="1" y="110"/>
                    <a:pt x="26" y="142"/>
                    <a:pt x="55" y="142"/>
                  </a:cubicBezTo>
                  <a:cubicBezTo>
                    <a:pt x="88" y="142"/>
                    <a:pt x="112" y="110"/>
                    <a:pt x="112" y="70"/>
                  </a:cubicBezTo>
                  <a:cubicBezTo>
                    <a:pt x="112" y="33"/>
                    <a:pt x="88" y="1"/>
                    <a:pt x="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59"/>
            <p:cNvSpPr/>
            <p:nvPr/>
          </p:nvSpPr>
          <p:spPr>
            <a:xfrm flipH="1">
              <a:off x="5194090" y="3496811"/>
              <a:ext cx="54346" cy="46412"/>
            </a:xfrm>
            <a:custGeom>
              <a:avLst/>
              <a:gdLst/>
              <a:ahLst/>
              <a:cxnLst/>
              <a:rect l="l" t="t" r="r" b="b"/>
              <a:pathLst>
                <a:path w="137" h="117" extrusionOk="0">
                  <a:moveTo>
                    <a:pt x="77" y="0"/>
                  </a:moveTo>
                  <a:cubicBezTo>
                    <a:pt x="61" y="0"/>
                    <a:pt x="44" y="7"/>
                    <a:pt x="33" y="22"/>
                  </a:cubicBezTo>
                  <a:cubicBezTo>
                    <a:pt x="0" y="59"/>
                    <a:pt x="28" y="116"/>
                    <a:pt x="77" y="116"/>
                  </a:cubicBezTo>
                  <a:cubicBezTo>
                    <a:pt x="112" y="111"/>
                    <a:pt x="137" y="82"/>
                    <a:pt x="134" y="47"/>
                  </a:cubicBezTo>
                  <a:cubicBezTo>
                    <a:pt x="127" y="17"/>
                    <a:pt x="102" y="0"/>
                    <a:pt x="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59"/>
            <p:cNvSpPr/>
            <p:nvPr/>
          </p:nvSpPr>
          <p:spPr>
            <a:xfrm flipH="1">
              <a:off x="5155612" y="3426201"/>
              <a:ext cx="78940" cy="47602"/>
            </a:xfrm>
            <a:custGeom>
              <a:avLst/>
              <a:gdLst/>
              <a:ahLst/>
              <a:cxnLst/>
              <a:rect l="l" t="t" r="r" b="b"/>
              <a:pathLst>
                <a:path w="199" h="120" extrusionOk="0">
                  <a:moveTo>
                    <a:pt x="53" y="0"/>
                  </a:moveTo>
                  <a:cubicBezTo>
                    <a:pt x="30" y="0"/>
                    <a:pt x="9" y="18"/>
                    <a:pt x="5" y="41"/>
                  </a:cubicBezTo>
                  <a:cubicBezTo>
                    <a:pt x="0" y="69"/>
                    <a:pt x="17" y="96"/>
                    <a:pt x="45" y="101"/>
                  </a:cubicBezTo>
                  <a:lnTo>
                    <a:pt x="134" y="118"/>
                  </a:lnTo>
                  <a:cubicBezTo>
                    <a:pt x="137" y="119"/>
                    <a:pt x="140" y="119"/>
                    <a:pt x="143" y="119"/>
                  </a:cubicBezTo>
                  <a:cubicBezTo>
                    <a:pt x="167" y="119"/>
                    <a:pt x="189" y="103"/>
                    <a:pt x="193" y="79"/>
                  </a:cubicBezTo>
                  <a:lnTo>
                    <a:pt x="193" y="76"/>
                  </a:lnTo>
                  <a:cubicBezTo>
                    <a:pt x="198" y="49"/>
                    <a:pt x="181" y="24"/>
                    <a:pt x="154" y="19"/>
                  </a:cubicBezTo>
                  <a:lnTo>
                    <a:pt x="65" y="2"/>
                  </a:lnTo>
                  <a:cubicBezTo>
                    <a:pt x="61" y="1"/>
                    <a:pt x="57" y="0"/>
                    <a:pt x="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59"/>
            <p:cNvSpPr/>
            <p:nvPr/>
          </p:nvSpPr>
          <p:spPr>
            <a:xfrm flipH="1">
              <a:off x="5021136" y="3420251"/>
              <a:ext cx="80924" cy="51569"/>
            </a:xfrm>
            <a:custGeom>
              <a:avLst/>
              <a:gdLst/>
              <a:ahLst/>
              <a:cxnLst/>
              <a:rect l="l" t="t" r="r" b="b"/>
              <a:pathLst>
                <a:path w="204" h="130" extrusionOk="0">
                  <a:moveTo>
                    <a:pt x="162" y="1"/>
                  </a:moveTo>
                  <a:cubicBezTo>
                    <a:pt x="160" y="1"/>
                    <a:pt x="157" y="1"/>
                    <a:pt x="154" y="2"/>
                  </a:cubicBezTo>
                  <a:lnTo>
                    <a:pt x="30" y="29"/>
                  </a:lnTo>
                  <a:cubicBezTo>
                    <a:pt x="13" y="34"/>
                    <a:pt x="1" y="51"/>
                    <a:pt x="6" y="69"/>
                  </a:cubicBezTo>
                  <a:lnTo>
                    <a:pt x="13" y="104"/>
                  </a:lnTo>
                  <a:cubicBezTo>
                    <a:pt x="17" y="118"/>
                    <a:pt x="30" y="129"/>
                    <a:pt x="45" y="129"/>
                  </a:cubicBezTo>
                  <a:cubicBezTo>
                    <a:pt x="48" y="129"/>
                    <a:pt x="50" y="129"/>
                    <a:pt x="53" y="128"/>
                  </a:cubicBezTo>
                  <a:lnTo>
                    <a:pt x="177" y="101"/>
                  </a:lnTo>
                  <a:cubicBezTo>
                    <a:pt x="194" y="96"/>
                    <a:pt x="204" y="79"/>
                    <a:pt x="202" y="61"/>
                  </a:cubicBezTo>
                  <a:lnTo>
                    <a:pt x="194" y="27"/>
                  </a:lnTo>
                  <a:cubicBezTo>
                    <a:pt x="190" y="12"/>
                    <a:pt x="177" y="1"/>
                    <a:pt x="1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59"/>
            <p:cNvSpPr/>
            <p:nvPr/>
          </p:nvSpPr>
          <p:spPr>
            <a:xfrm flipH="1">
              <a:off x="5091746" y="3594792"/>
              <a:ext cx="78940" cy="47602"/>
            </a:xfrm>
            <a:custGeom>
              <a:avLst/>
              <a:gdLst/>
              <a:ahLst/>
              <a:cxnLst/>
              <a:rect l="l" t="t" r="r" b="b"/>
              <a:pathLst>
                <a:path w="199" h="120" extrusionOk="0">
                  <a:moveTo>
                    <a:pt x="94" y="1"/>
                  </a:moveTo>
                  <a:cubicBezTo>
                    <a:pt x="76" y="1"/>
                    <a:pt x="55" y="9"/>
                    <a:pt x="37" y="25"/>
                  </a:cubicBezTo>
                  <a:cubicBezTo>
                    <a:pt x="8" y="53"/>
                    <a:pt x="0" y="92"/>
                    <a:pt x="18" y="112"/>
                  </a:cubicBezTo>
                  <a:cubicBezTo>
                    <a:pt x="23" y="117"/>
                    <a:pt x="34" y="120"/>
                    <a:pt x="47" y="120"/>
                  </a:cubicBezTo>
                  <a:cubicBezTo>
                    <a:pt x="85" y="120"/>
                    <a:pt x="145" y="102"/>
                    <a:pt x="169" y="80"/>
                  </a:cubicBezTo>
                  <a:cubicBezTo>
                    <a:pt x="199" y="53"/>
                    <a:pt x="144" y="33"/>
                    <a:pt x="127" y="13"/>
                  </a:cubicBezTo>
                  <a:cubicBezTo>
                    <a:pt x="119" y="5"/>
                    <a:pt x="107" y="1"/>
                    <a:pt x="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3" name="Google Shape;2213;p59"/>
            <p:cNvSpPr/>
            <p:nvPr/>
          </p:nvSpPr>
          <p:spPr>
            <a:xfrm flipH="1">
              <a:off x="1979752" y="2528899"/>
              <a:ext cx="1541121" cy="1673217"/>
            </a:xfrm>
            <a:custGeom>
              <a:avLst/>
              <a:gdLst/>
              <a:ahLst/>
              <a:cxnLst/>
              <a:rect l="l" t="t" r="r" b="b"/>
              <a:pathLst>
                <a:path w="3885" h="4218" extrusionOk="0">
                  <a:moveTo>
                    <a:pt x="1235" y="1"/>
                  </a:moveTo>
                  <a:cubicBezTo>
                    <a:pt x="447" y="447"/>
                    <a:pt x="1" y="1409"/>
                    <a:pt x="201" y="2400"/>
                  </a:cubicBezTo>
                  <a:cubicBezTo>
                    <a:pt x="418" y="3472"/>
                    <a:pt x="1318" y="4218"/>
                    <a:pt x="2307" y="4218"/>
                  </a:cubicBezTo>
                  <a:cubicBezTo>
                    <a:pt x="2439" y="4218"/>
                    <a:pt x="2572" y="4205"/>
                    <a:pt x="2705" y="4177"/>
                  </a:cubicBezTo>
                  <a:cubicBezTo>
                    <a:pt x="3173" y="4081"/>
                    <a:pt x="3592" y="3820"/>
                    <a:pt x="3885" y="3446"/>
                  </a:cubicBezTo>
                  <a:cubicBezTo>
                    <a:pt x="3830" y="3429"/>
                    <a:pt x="3781" y="3392"/>
                    <a:pt x="3746" y="3347"/>
                  </a:cubicBezTo>
                  <a:cubicBezTo>
                    <a:pt x="3459" y="3726"/>
                    <a:pt x="3055" y="4001"/>
                    <a:pt x="2584" y="4098"/>
                  </a:cubicBezTo>
                  <a:cubicBezTo>
                    <a:pt x="2463" y="4123"/>
                    <a:pt x="2343" y="4135"/>
                    <a:pt x="2224" y="4135"/>
                  </a:cubicBezTo>
                  <a:cubicBezTo>
                    <a:pt x="1302" y="4135"/>
                    <a:pt x="494" y="3408"/>
                    <a:pt x="338" y="2373"/>
                  </a:cubicBezTo>
                  <a:cubicBezTo>
                    <a:pt x="199" y="1458"/>
                    <a:pt x="605" y="571"/>
                    <a:pt x="1297" y="125"/>
                  </a:cubicBezTo>
                  <a:cubicBezTo>
                    <a:pt x="1265" y="87"/>
                    <a:pt x="1245" y="45"/>
                    <a:pt x="12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2" name="Kotak Teks 211">
            <a:extLst>
              <a:ext uri="{FF2B5EF4-FFF2-40B4-BE49-F238E27FC236}">
                <a16:creationId xmlns:a16="http://schemas.microsoft.com/office/drawing/2014/main" id="{E4F8500F-DE70-3D4B-87DD-A4766C7AFB66}"/>
              </a:ext>
            </a:extLst>
          </p:cNvPr>
          <p:cNvSpPr txBox="1"/>
          <p:nvPr/>
        </p:nvSpPr>
        <p:spPr>
          <a:xfrm>
            <a:off x="127233" y="376561"/>
            <a:ext cx="6785428" cy="646331"/>
          </a:xfrm>
          <a:prstGeom prst="rect">
            <a:avLst/>
          </a:prstGeom>
          <a:noFill/>
        </p:spPr>
        <p:txBody>
          <a:bodyPr wrap="square">
            <a:spAutoFit/>
          </a:bodyPr>
          <a:lstStyle/>
          <a:p>
            <a:r>
              <a:rPr lang="id-ID" sz="3600">
                <a:latin typeface="Times New Roman" panose="02020603050405020304" pitchFamily="18" charset="0"/>
                <a:cs typeface="Times New Roman" panose="02020603050405020304" pitchFamily="18" charset="0"/>
              </a:rPr>
              <a:t>2. Ruang Lingkup Ekonomi</a:t>
            </a:r>
          </a:p>
        </p:txBody>
      </p:sp>
      <p:sp>
        <p:nvSpPr>
          <p:cNvPr id="12" name="Oval 11">
            <a:extLst>
              <a:ext uri="{FF2B5EF4-FFF2-40B4-BE49-F238E27FC236}">
                <a16:creationId xmlns:a16="http://schemas.microsoft.com/office/drawing/2014/main" id="{AB38CCDE-CE7A-944D-99EC-34BED5E92A96}"/>
              </a:ext>
            </a:extLst>
          </p:cNvPr>
          <p:cNvSpPr/>
          <p:nvPr/>
        </p:nvSpPr>
        <p:spPr>
          <a:xfrm>
            <a:off x="471428" y="1137508"/>
            <a:ext cx="3280693" cy="89137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2400">
                <a:latin typeface="Times New Roman" panose="02020603050405020304" pitchFamily="18" charset="0"/>
                <a:cs typeface="Times New Roman" panose="02020603050405020304" pitchFamily="18" charset="0"/>
              </a:rPr>
              <a:t>Ekonomi Macro</a:t>
            </a:r>
          </a:p>
        </p:txBody>
      </p:sp>
      <p:sp>
        <p:nvSpPr>
          <p:cNvPr id="13" name="Oval 12">
            <a:extLst>
              <a:ext uri="{FF2B5EF4-FFF2-40B4-BE49-F238E27FC236}">
                <a16:creationId xmlns:a16="http://schemas.microsoft.com/office/drawing/2014/main" id="{A500F556-643F-9C41-8E1E-CE759D887FCB}"/>
              </a:ext>
            </a:extLst>
          </p:cNvPr>
          <p:cNvSpPr/>
          <p:nvPr/>
        </p:nvSpPr>
        <p:spPr>
          <a:xfrm>
            <a:off x="4297757" y="1025574"/>
            <a:ext cx="3280693" cy="101807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2400">
                <a:latin typeface="Times New Roman" panose="02020603050405020304" pitchFamily="18" charset="0"/>
                <a:cs typeface="Times New Roman" panose="02020603050405020304" pitchFamily="18" charset="0"/>
              </a:rPr>
              <a:t>Ekonomi Micro</a:t>
            </a:r>
          </a:p>
        </p:txBody>
      </p:sp>
      <p:sp>
        <p:nvSpPr>
          <p:cNvPr id="220" name="Kotak Teks 219">
            <a:extLst>
              <a:ext uri="{FF2B5EF4-FFF2-40B4-BE49-F238E27FC236}">
                <a16:creationId xmlns:a16="http://schemas.microsoft.com/office/drawing/2014/main" id="{1942CAEF-525D-A24F-9D49-32A43AE83137}"/>
              </a:ext>
            </a:extLst>
          </p:cNvPr>
          <p:cNvSpPr txBox="1"/>
          <p:nvPr/>
        </p:nvSpPr>
        <p:spPr>
          <a:xfrm>
            <a:off x="268133" y="2167783"/>
            <a:ext cx="6785428" cy="523220"/>
          </a:xfrm>
          <a:prstGeom prst="rect">
            <a:avLst/>
          </a:prstGeom>
          <a:noFill/>
        </p:spPr>
        <p:txBody>
          <a:bodyPr wrap="square">
            <a:spAutoFit/>
          </a:bodyPr>
          <a:lstStyle/>
          <a:p>
            <a:r>
              <a:rPr lang="id-ID" sz="2800">
                <a:latin typeface="Times New Roman" panose="02020603050405020304" pitchFamily="18" charset="0"/>
                <a:cs typeface="Times New Roman" panose="02020603050405020304" pitchFamily="18" charset="0"/>
              </a:rPr>
              <a:t>3. Tujuan Ekonomi</a:t>
            </a:r>
          </a:p>
        </p:txBody>
      </p:sp>
      <p:sp>
        <p:nvSpPr>
          <p:cNvPr id="15" name="Persegi: Sudut Lengkung 14">
            <a:extLst>
              <a:ext uri="{FF2B5EF4-FFF2-40B4-BE49-F238E27FC236}">
                <a16:creationId xmlns:a16="http://schemas.microsoft.com/office/drawing/2014/main" id="{19F3DC06-3AE6-1A48-B3CF-1E6E83F96610}"/>
              </a:ext>
            </a:extLst>
          </p:cNvPr>
          <p:cNvSpPr/>
          <p:nvPr/>
        </p:nvSpPr>
        <p:spPr>
          <a:xfrm>
            <a:off x="3647230" y="4092493"/>
            <a:ext cx="1999126" cy="8032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800">
                <a:effectLst/>
                <a:latin typeface="Calibri" panose="020F0502020204030204" pitchFamily="34" charset="0"/>
                <a:ea typeface="Calibri" panose="020F0502020204030204" pitchFamily="34" charset="0"/>
                <a:cs typeface="Times New Roman" panose="02020603050405020304" pitchFamily="18" charset="0"/>
              </a:rPr>
              <a:t>Kemakmuran</a:t>
            </a:r>
            <a:endParaRPr lang="id-ID"/>
          </a:p>
        </p:txBody>
      </p:sp>
      <p:sp>
        <p:nvSpPr>
          <p:cNvPr id="16" name="Persegi: Sudut Lengkung 15">
            <a:extLst>
              <a:ext uri="{FF2B5EF4-FFF2-40B4-BE49-F238E27FC236}">
                <a16:creationId xmlns:a16="http://schemas.microsoft.com/office/drawing/2014/main" id="{BADA6B82-CAE4-A94C-813D-D3EEE11DE5FB}"/>
              </a:ext>
            </a:extLst>
          </p:cNvPr>
          <p:cNvSpPr/>
          <p:nvPr/>
        </p:nvSpPr>
        <p:spPr>
          <a:xfrm>
            <a:off x="2287225" y="3241922"/>
            <a:ext cx="1970138" cy="7293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800">
                <a:effectLst/>
                <a:latin typeface="Calibri" panose="020F0502020204030204" pitchFamily="34" charset="0"/>
                <a:ea typeface="Calibri" panose="020F0502020204030204" pitchFamily="34" charset="0"/>
                <a:cs typeface="Times New Roman" panose="02020603050405020304" pitchFamily="18" charset="0"/>
              </a:rPr>
              <a:t>Keadilan</a:t>
            </a:r>
            <a:endParaRPr lang="id-ID"/>
          </a:p>
        </p:txBody>
      </p:sp>
      <p:sp>
        <p:nvSpPr>
          <p:cNvPr id="17" name="Persegi: Sudut Lengkung 16">
            <a:extLst>
              <a:ext uri="{FF2B5EF4-FFF2-40B4-BE49-F238E27FC236}">
                <a16:creationId xmlns:a16="http://schemas.microsoft.com/office/drawing/2014/main" id="{1CDA3440-D27C-8A4F-8115-BAE579922A28}"/>
              </a:ext>
            </a:extLst>
          </p:cNvPr>
          <p:cNvSpPr/>
          <p:nvPr/>
        </p:nvSpPr>
        <p:spPr>
          <a:xfrm>
            <a:off x="3432369" y="2340438"/>
            <a:ext cx="1970139" cy="7338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800">
                <a:effectLst/>
                <a:latin typeface="Calibri" panose="020F0502020204030204" pitchFamily="34" charset="0"/>
                <a:ea typeface="Calibri" panose="020F0502020204030204" pitchFamily="34" charset="0"/>
                <a:cs typeface="Times New Roman" panose="02020603050405020304" pitchFamily="18" charset="0"/>
              </a:rPr>
              <a:t>Efisiensi</a:t>
            </a:r>
            <a:endParaRPr lang="id-ID"/>
          </a:p>
        </p:txBody>
      </p:sp>
      <p:sp>
        <p:nvSpPr>
          <p:cNvPr id="18" name="Persegi: Sudut Lengkung 17">
            <a:extLst>
              <a:ext uri="{FF2B5EF4-FFF2-40B4-BE49-F238E27FC236}">
                <a16:creationId xmlns:a16="http://schemas.microsoft.com/office/drawing/2014/main" id="{E3CC06F0-AD78-8446-8266-9E821EFFB5DD}"/>
              </a:ext>
            </a:extLst>
          </p:cNvPr>
          <p:cNvSpPr/>
          <p:nvPr/>
        </p:nvSpPr>
        <p:spPr>
          <a:xfrm>
            <a:off x="5261081" y="3237727"/>
            <a:ext cx="1970139" cy="7338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a:t>Inovasi</a:t>
            </a:r>
          </a:p>
        </p:txBody>
      </p:sp>
      <p:sp>
        <p:nvSpPr>
          <p:cNvPr id="19" name="Persegi: Sudut Lengkung 18">
            <a:extLst>
              <a:ext uri="{FF2B5EF4-FFF2-40B4-BE49-F238E27FC236}">
                <a16:creationId xmlns:a16="http://schemas.microsoft.com/office/drawing/2014/main" id="{D1C1C83A-68D8-7E43-BFC3-03B378CECB74}"/>
              </a:ext>
            </a:extLst>
          </p:cNvPr>
          <p:cNvSpPr/>
          <p:nvPr/>
        </p:nvSpPr>
        <p:spPr>
          <a:xfrm>
            <a:off x="6393195" y="2369937"/>
            <a:ext cx="1970139" cy="7338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800">
                <a:effectLst/>
                <a:latin typeface="Calibri" panose="020F0502020204030204" pitchFamily="34" charset="0"/>
                <a:ea typeface="Calibri" panose="020F0502020204030204" pitchFamily="34" charset="0"/>
                <a:cs typeface="Times New Roman" panose="02020603050405020304" pitchFamily="18" charset="0"/>
              </a:rPr>
              <a:t>Stabilitas</a:t>
            </a:r>
            <a:endParaRPr lang="id-ID"/>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judul 3">
            <a:extLst>
              <a:ext uri="{FF2B5EF4-FFF2-40B4-BE49-F238E27FC236}">
                <a16:creationId xmlns:a16="http://schemas.microsoft.com/office/drawing/2014/main" id="{C95C5566-1978-F849-BB26-F64FF53BB093}"/>
              </a:ext>
            </a:extLst>
          </p:cNvPr>
          <p:cNvSpPr>
            <a:spLocks noGrp="1"/>
          </p:cNvSpPr>
          <p:nvPr>
            <p:ph type="subTitle" idx="1"/>
          </p:nvPr>
        </p:nvSpPr>
        <p:spPr>
          <a:xfrm rot="10800000" flipV="1">
            <a:off x="99786" y="601918"/>
            <a:ext cx="8744856" cy="958368"/>
          </a:xfrm>
        </p:spPr>
        <p:txBody>
          <a:bodyPr anchor="t"/>
          <a:lstStyle/>
          <a:p>
            <a:pPr algn="l"/>
            <a:r>
              <a:rPr lang="id-ID" sz="3600">
                <a:solidFill>
                  <a:schemeClr val="bg2">
                    <a:lumMod val="50000"/>
                  </a:schemeClr>
                </a:solidFill>
                <a:latin typeface="Times New Roman" panose="02020603050405020304" pitchFamily="18" charset="0"/>
                <a:cs typeface="Times New Roman" panose="02020603050405020304" pitchFamily="18" charset="0"/>
              </a:rPr>
              <a:t>4. Manfaat Mempelajari Ilmu Ekonomi</a:t>
            </a:r>
          </a:p>
        </p:txBody>
      </p:sp>
      <p:sp>
        <p:nvSpPr>
          <p:cNvPr id="5" name="Kotak Teks 4">
            <a:extLst>
              <a:ext uri="{FF2B5EF4-FFF2-40B4-BE49-F238E27FC236}">
                <a16:creationId xmlns:a16="http://schemas.microsoft.com/office/drawing/2014/main" id="{50520063-AABC-E349-9252-77A1E2C14BBA}"/>
              </a:ext>
            </a:extLst>
          </p:cNvPr>
          <p:cNvSpPr txBox="1"/>
          <p:nvPr/>
        </p:nvSpPr>
        <p:spPr>
          <a:xfrm>
            <a:off x="390071" y="1512208"/>
            <a:ext cx="7746999" cy="61555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d-ID" sz="2000">
                <a:solidFill>
                  <a:srgbClr val="000000"/>
                </a:solidFill>
                <a:effectLst/>
                <a:latin typeface="Times New Roman" panose="02020603050405020304" pitchFamily="18" charset="0"/>
                <a:ea typeface="Times New Roman" panose="02020603050405020304" pitchFamily="18" charset="0"/>
              </a:rPr>
              <a:t>a. Membantu Cara Berpikir yang Tepat dalam Pengambilan Keputusan</a:t>
            </a:r>
            <a:endParaRPr lang="id-ID" sz="2000">
              <a:effectLst/>
              <a:latin typeface="Times New Roman" panose="02020603050405020304" pitchFamily="18" charset="0"/>
              <a:ea typeface="Times New Roman" panose="02020603050405020304" pitchFamily="18" charset="0"/>
            </a:endParaRPr>
          </a:p>
          <a:p>
            <a:pPr algn="l"/>
            <a:endParaRPr lang="id-ID"/>
          </a:p>
        </p:txBody>
      </p:sp>
      <p:sp>
        <p:nvSpPr>
          <p:cNvPr id="7" name="Kotak Teks 6">
            <a:extLst>
              <a:ext uri="{FF2B5EF4-FFF2-40B4-BE49-F238E27FC236}">
                <a16:creationId xmlns:a16="http://schemas.microsoft.com/office/drawing/2014/main" id="{6A612AEE-AF67-C940-8EA9-0D9239AD7AA2}"/>
              </a:ext>
            </a:extLst>
          </p:cNvPr>
          <p:cNvSpPr txBox="1"/>
          <p:nvPr/>
        </p:nvSpPr>
        <p:spPr>
          <a:xfrm>
            <a:off x="390071" y="2242367"/>
            <a:ext cx="7456716" cy="498663"/>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lvl="0">
              <a:lnSpc>
                <a:spcPct val="150000"/>
              </a:lnSpc>
            </a:pPr>
            <a:r>
              <a:rPr lang="id-ID" sz="2000">
                <a:solidFill>
                  <a:srgbClr val="000000"/>
                </a:solidFill>
                <a:latin typeface="Times New Roman" panose="02020603050405020304" pitchFamily="18" charset="0"/>
                <a:ea typeface="Times New Roman" panose="02020603050405020304" pitchFamily="18" charset="0"/>
              </a:rPr>
              <a:t>b.   </a:t>
            </a:r>
            <a:r>
              <a:rPr lang="id-ID" sz="2000">
                <a:solidFill>
                  <a:srgbClr val="000000"/>
                </a:solidFill>
                <a:effectLst/>
                <a:latin typeface="Times New Roman" panose="02020603050405020304" pitchFamily="18" charset="0"/>
                <a:ea typeface="Times New Roman" panose="02020603050405020304" pitchFamily="18" charset="0"/>
              </a:rPr>
              <a:t>Membantu Memahami Masyarakat</a:t>
            </a:r>
            <a:endParaRPr lang="id-ID" sz="2000">
              <a:effectLst/>
              <a:latin typeface="Times New Roman" panose="02020603050405020304" pitchFamily="18" charset="0"/>
              <a:ea typeface="Times New Roman" panose="02020603050405020304" pitchFamily="18" charset="0"/>
            </a:endParaRPr>
          </a:p>
        </p:txBody>
      </p:sp>
      <p:sp>
        <p:nvSpPr>
          <p:cNvPr id="9" name="Kotak Teks 8">
            <a:extLst>
              <a:ext uri="{FF2B5EF4-FFF2-40B4-BE49-F238E27FC236}">
                <a16:creationId xmlns:a16="http://schemas.microsoft.com/office/drawing/2014/main" id="{B296F661-0C49-AC49-A1FE-DCAAA3CF3FA7}"/>
              </a:ext>
            </a:extLst>
          </p:cNvPr>
          <p:cNvSpPr txBox="1"/>
          <p:nvPr/>
        </p:nvSpPr>
        <p:spPr>
          <a:xfrm>
            <a:off x="390071" y="2901133"/>
            <a:ext cx="6785428" cy="49866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just">
              <a:lnSpc>
                <a:spcPct val="150000"/>
              </a:lnSpc>
            </a:pPr>
            <a:r>
              <a:rPr lang="id-ID" sz="2000">
                <a:solidFill>
                  <a:srgbClr val="000000"/>
                </a:solidFill>
                <a:effectLst/>
                <a:latin typeface="Times New Roman" panose="02020603050405020304" pitchFamily="18" charset="0"/>
                <a:ea typeface="Times New Roman" panose="02020603050405020304" pitchFamily="18" charset="0"/>
              </a:rPr>
              <a:t>c.  Membantu Pemahaman tehadap Masalah-Masalah Global</a:t>
            </a:r>
            <a:endParaRPr lang="id-ID" sz="2000">
              <a:effectLst/>
              <a:latin typeface="Times New Roman" panose="02020603050405020304" pitchFamily="18" charset="0"/>
              <a:ea typeface="Times New Roman" panose="02020603050405020304" pitchFamily="18" charset="0"/>
            </a:endParaRPr>
          </a:p>
        </p:txBody>
      </p:sp>
      <p:sp>
        <p:nvSpPr>
          <p:cNvPr id="13" name="Kotak Teks 12">
            <a:extLst>
              <a:ext uri="{FF2B5EF4-FFF2-40B4-BE49-F238E27FC236}">
                <a16:creationId xmlns:a16="http://schemas.microsoft.com/office/drawing/2014/main" id="{B257DC5E-0728-3C4B-89FF-AAD7582CFFDC}"/>
              </a:ext>
            </a:extLst>
          </p:cNvPr>
          <p:cNvSpPr txBox="1"/>
          <p:nvPr/>
        </p:nvSpPr>
        <p:spPr>
          <a:xfrm>
            <a:off x="390071" y="3530329"/>
            <a:ext cx="5851071" cy="498663"/>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lvl="0" algn="just">
              <a:lnSpc>
                <a:spcPct val="150000"/>
              </a:lnSpc>
            </a:pPr>
            <a:r>
              <a:rPr lang="id-ID" sz="2000">
                <a:solidFill>
                  <a:srgbClr val="000000"/>
                </a:solidFill>
                <a:effectLst/>
                <a:latin typeface="Times New Roman" panose="02020603050405020304" pitchFamily="18" charset="0"/>
                <a:ea typeface="Times New Roman" panose="02020603050405020304" pitchFamily="18" charset="0"/>
              </a:rPr>
              <a:t>d.  Membangun Masyarakat yang Lebih Demokrasi</a:t>
            </a:r>
            <a:endParaRPr lang="id-ID" sz="20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73837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352"/>
        <p:cNvGrpSpPr/>
        <p:nvPr/>
      </p:nvGrpSpPr>
      <p:grpSpPr>
        <a:xfrm>
          <a:off x="0" y="0"/>
          <a:ext cx="0" cy="0"/>
          <a:chOff x="0" y="0"/>
          <a:chExt cx="0" cy="0"/>
        </a:xfrm>
      </p:grpSpPr>
      <p:sp>
        <p:nvSpPr>
          <p:cNvPr id="4" name="Google Shape;1298;p49">
            <a:extLst>
              <a:ext uri="{FF2B5EF4-FFF2-40B4-BE49-F238E27FC236}">
                <a16:creationId xmlns:a16="http://schemas.microsoft.com/office/drawing/2014/main" id="{A85D6438-4763-DA44-AE6A-02BB3C7CCCBD}"/>
              </a:ext>
            </a:extLst>
          </p:cNvPr>
          <p:cNvSpPr txBox="1">
            <a:spLocks/>
          </p:cNvSpPr>
          <p:nvPr/>
        </p:nvSpPr>
        <p:spPr>
          <a:xfrm>
            <a:off x="0" y="399143"/>
            <a:ext cx="4136572" cy="943429"/>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100"/>
              <a:buFont typeface="Lilita One"/>
              <a:buNone/>
              <a:defRPr sz="3100" b="0" i="0" u="none" strike="noStrike" cap="none">
                <a:solidFill>
                  <a:schemeClr val="dk1"/>
                </a:solidFill>
                <a:latin typeface="Lilita One"/>
                <a:ea typeface="Lilita One"/>
                <a:cs typeface="Lilita One"/>
                <a:sym typeface="Lilita One"/>
              </a:defRPr>
            </a:lvl1pPr>
            <a:lvl2pPr marR="0" lvl="1"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2pPr>
            <a:lvl3pPr marR="0" lvl="2"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3pPr>
            <a:lvl4pPr marR="0" lvl="3"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4pPr>
            <a:lvl5pPr marR="0" lvl="4"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5pPr>
            <a:lvl6pPr marR="0" lvl="5"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6pPr>
            <a:lvl7pPr marR="0" lvl="6"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7pPr>
            <a:lvl8pPr marR="0" lvl="7"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8pPr>
            <a:lvl9pPr marR="0" lvl="8"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9pPr>
          </a:lstStyle>
          <a:p>
            <a:r>
              <a:rPr lang="id-ID" sz="4000">
                <a:latin typeface="Times New Roman" panose="02020603050405020304" pitchFamily="18" charset="0"/>
                <a:cs typeface="Times New Roman" panose="02020603050405020304" pitchFamily="18" charset="0"/>
              </a:rPr>
              <a:t>D. Koprasi</a:t>
            </a:r>
            <a:endParaRPr lang="id-ID" sz="2400">
              <a:latin typeface="Times New Roman" panose="02020603050405020304" pitchFamily="18" charset="0"/>
              <a:cs typeface="Times New Roman" panose="02020603050405020304" pitchFamily="18" charset="0"/>
            </a:endParaRPr>
          </a:p>
        </p:txBody>
      </p:sp>
      <p:sp>
        <p:nvSpPr>
          <p:cNvPr id="10" name="Kotak Teks 9">
            <a:extLst>
              <a:ext uri="{FF2B5EF4-FFF2-40B4-BE49-F238E27FC236}">
                <a16:creationId xmlns:a16="http://schemas.microsoft.com/office/drawing/2014/main" id="{B0E41423-92C5-AD40-AE6B-428A8C2DAEB1}"/>
              </a:ext>
            </a:extLst>
          </p:cNvPr>
          <p:cNvSpPr txBox="1"/>
          <p:nvPr/>
        </p:nvSpPr>
        <p:spPr>
          <a:xfrm>
            <a:off x="139472" y="1463093"/>
            <a:ext cx="5739946" cy="461665"/>
          </a:xfrm>
          <a:prstGeom prst="rect">
            <a:avLst/>
          </a:prstGeom>
          <a:noFill/>
        </p:spPr>
        <p:txBody>
          <a:bodyPr wrap="square">
            <a:spAutoFit/>
          </a:bodyPr>
          <a:lstStyle/>
          <a:p>
            <a:r>
              <a:rPr lang="id-ID" sz="2400">
                <a:latin typeface="Times New Roman" panose="02020603050405020304" pitchFamily="18" charset="0"/>
                <a:cs typeface="Times New Roman" panose="02020603050405020304" pitchFamily="18" charset="0"/>
              </a:rPr>
              <a:t>1. Pengertian Koprasi</a:t>
            </a:r>
          </a:p>
        </p:txBody>
      </p:sp>
      <p:sp>
        <p:nvSpPr>
          <p:cNvPr id="12" name="Kotak Teks 11">
            <a:extLst>
              <a:ext uri="{FF2B5EF4-FFF2-40B4-BE49-F238E27FC236}">
                <a16:creationId xmlns:a16="http://schemas.microsoft.com/office/drawing/2014/main" id="{B2947174-B4B3-804C-BEF8-91C1377079D5}"/>
              </a:ext>
            </a:extLst>
          </p:cNvPr>
          <p:cNvSpPr txBox="1"/>
          <p:nvPr/>
        </p:nvSpPr>
        <p:spPr>
          <a:xfrm>
            <a:off x="141740" y="2045279"/>
            <a:ext cx="4702404" cy="286232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id-ID" sz="2000">
                <a:latin typeface="Times New Roman" panose="02020603050405020304" pitchFamily="18" charset="0"/>
                <a:cs typeface="Times New Roman" panose="02020603050405020304" pitchFamily="18" charset="0"/>
              </a:rPr>
              <a:t>Koperasi didefinisikan sebagai asosiasi orang-orang yang bergabung dan melakukan kegiatan ekonomi koperasi (usaha koperasi) atas dasar prinsip-prinsip koperasi, nilai dan jati diri koperasi sehingga mendapat manfaat yang lebih besar dengan biaya yang rendah melalui usaha bersama yang dimodali, dikelola dan diawasi secara demokratis oleh anggotanya.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02"/>
        <p:cNvGrpSpPr/>
        <p:nvPr/>
      </p:nvGrpSpPr>
      <p:grpSpPr>
        <a:xfrm>
          <a:off x="0" y="0"/>
          <a:ext cx="0" cy="0"/>
          <a:chOff x="0" y="0"/>
          <a:chExt cx="0" cy="0"/>
        </a:xfrm>
      </p:grpSpPr>
      <p:grpSp>
        <p:nvGrpSpPr>
          <p:cNvPr id="2403" name="Google Shape;2403;p67"/>
          <p:cNvGrpSpPr/>
          <p:nvPr/>
        </p:nvGrpSpPr>
        <p:grpSpPr>
          <a:xfrm>
            <a:off x="6023428" y="2830286"/>
            <a:ext cx="2678871" cy="2198045"/>
            <a:chOff x="4637110" y="1485996"/>
            <a:chExt cx="4065190" cy="3542335"/>
          </a:xfrm>
        </p:grpSpPr>
        <p:sp>
          <p:nvSpPr>
            <p:cNvPr id="2404" name="Google Shape;2404;p67"/>
            <p:cNvSpPr/>
            <p:nvPr/>
          </p:nvSpPr>
          <p:spPr>
            <a:xfrm>
              <a:off x="6189912" y="2587409"/>
              <a:ext cx="2478950" cy="1480753"/>
            </a:xfrm>
            <a:custGeom>
              <a:avLst/>
              <a:gdLst/>
              <a:ahLst/>
              <a:cxnLst/>
              <a:rect l="l" t="t" r="r" b="b"/>
              <a:pathLst>
                <a:path w="8600" h="5137" extrusionOk="0">
                  <a:moveTo>
                    <a:pt x="0" y="0"/>
                  </a:moveTo>
                  <a:lnTo>
                    <a:pt x="0" y="5136"/>
                  </a:lnTo>
                  <a:lnTo>
                    <a:pt x="8599" y="5136"/>
                  </a:lnTo>
                  <a:lnTo>
                    <a:pt x="859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67"/>
            <p:cNvSpPr/>
            <p:nvPr/>
          </p:nvSpPr>
          <p:spPr>
            <a:xfrm>
              <a:off x="7150073" y="3945654"/>
              <a:ext cx="485413" cy="285370"/>
            </a:xfrm>
            <a:custGeom>
              <a:avLst/>
              <a:gdLst/>
              <a:ahLst/>
              <a:cxnLst/>
              <a:rect l="l" t="t" r="r" b="b"/>
              <a:pathLst>
                <a:path w="1684" h="990" extrusionOk="0">
                  <a:moveTo>
                    <a:pt x="1" y="1"/>
                  </a:moveTo>
                  <a:lnTo>
                    <a:pt x="1" y="990"/>
                  </a:lnTo>
                  <a:lnTo>
                    <a:pt x="1684" y="990"/>
                  </a:lnTo>
                  <a:lnTo>
                    <a:pt x="16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67"/>
            <p:cNvSpPr/>
            <p:nvPr/>
          </p:nvSpPr>
          <p:spPr>
            <a:xfrm>
              <a:off x="6223349" y="2587409"/>
              <a:ext cx="2478950" cy="1480753"/>
            </a:xfrm>
            <a:custGeom>
              <a:avLst/>
              <a:gdLst/>
              <a:ahLst/>
              <a:cxnLst/>
              <a:rect l="l" t="t" r="r" b="b"/>
              <a:pathLst>
                <a:path w="8600" h="5137" extrusionOk="0">
                  <a:moveTo>
                    <a:pt x="1" y="0"/>
                  </a:moveTo>
                  <a:lnTo>
                    <a:pt x="1" y="5136"/>
                  </a:lnTo>
                  <a:lnTo>
                    <a:pt x="8600" y="5136"/>
                  </a:lnTo>
                  <a:lnTo>
                    <a:pt x="860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67"/>
            <p:cNvSpPr/>
            <p:nvPr/>
          </p:nvSpPr>
          <p:spPr>
            <a:xfrm>
              <a:off x="6309824" y="2641023"/>
              <a:ext cx="2353273" cy="1373523"/>
            </a:xfrm>
            <a:custGeom>
              <a:avLst/>
              <a:gdLst/>
              <a:ahLst/>
              <a:cxnLst/>
              <a:rect l="l" t="t" r="r" b="b"/>
              <a:pathLst>
                <a:path w="8164" h="4765" extrusionOk="0">
                  <a:moveTo>
                    <a:pt x="1" y="0"/>
                  </a:moveTo>
                  <a:lnTo>
                    <a:pt x="1" y="4765"/>
                  </a:lnTo>
                  <a:lnTo>
                    <a:pt x="8163" y="4765"/>
                  </a:lnTo>
                  <a:lnTo>
                    <a:pt x="816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8" name="Google Shape;2408;p67"/>
            <p:cNvSpPr/>
            <p:nvPr/>
          </p:nvSpPr>
          <p:spPr>
            <a:xfrm>
              <a:off x="6349891" y="2671578"/>
              <a:ext cx="2272275" cy="1312125"/>
            </a:xfrm>
            <a:custGeom>
              <a:avLst/>
              <a:gdLst/>
              <a:ahLst/>
              <a:cxnLst/>
              <a:rect l="l" t="t" r="r" b="b"/>
              <a:pathLst>
                <a:path w="7883" h="4552" extrusionOk="0">
                  <a:moveTo>
                    <a:pt x="0" y="1"/>
                  </a:moveTo>
                  <a:lnTo>
                    <a:pt x="0" y="4552"/>
                  </a:lnTo>
                  <a:lnTo>
                    <a:pt x="7883" y="4552"/>
                  </a:lnTo>
                  <a:lnTo>
                    <a:pt x="7883" y="1"/>
                  </a:lnTo>
                  <a:close/>
                </a:path>
              </a:pathLst>
            </a:custGeom>
            <a:solidFill>
              <a:srgbClr val="6381AE">
                <a:alpha val="73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67"/>
            <p:cNvSpPr/>
            <p:nvPr/>
          </p:nvSpPr>
          <p:spPr>
            <a:xfrm>
              <a:off x="6645059" y="2641023"/>
              <a:ext cx="1682227" cy="1373523"/>
            </a:xfrm>
            <a:custGeom>
              <a:avLst/>
              <a:gdLst/>
              <a:ahLst/>
              <a:cxnLst/>
              <a:rect l="l" t="t" r="r" b="b"/>
              <a:pathLst>
                <a:path w="5836" h="4765" extrusionOk="0">
                  <a:moveTo>
                    <a:pt x="2390" y="0"/>
                  </a:moveTo>
                  <a:lnTo>
                    <a:pt x="0" y="4765"/>
                  </a:lnTo>
                  <a:lnTo>
                    <a:pt x="3448" y="4765"/>
                  </a:lnTo>
                  <a:lnTo>
                    <a:pt x="5835" y="0"/>
                  </a:lnTo>
                  <a:close/>
                </a:path>
              </a:pathLst>
            </a:custGeom>
            <a:solidFill>
              <a:srgbClr val="FFF5E7">
                <a:alpha val="5267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67"/>
            <p:cNvSpPr/>
            <p:nvPr/>
          </p:nvSpPr>
          <p:spPr>
            <a:xfrm>
              <a:off x="6524859" y="4552426"/>
              <a:ext cx="84746" cy="288829"/>
            </a:xfrm>
            <a:custGeom>
              <a:avLst/>
              <a:gdLst/>
              <a:ahLst/>
              <a:cxnLst/>
              <a:rect l="l" t="t" r="r" b="b"/>
              <a:pathLst>
                <a:path w="294" h="1002" extrusionOk="0">
                  <a:moveTo>
                    <a:pt x="1" y="0"/>
                  </a:moveTo>
                  <a:lnTo>
                    <a:pt x="1" y="1001"/>
                  </a:lnTo>
                  <a:lnTo>
                    <a:pt x="189" y="1001"/>
                  </a:lnTo>
                  <a:lnTo>
                    <a:pt x="2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67"/>
            <p:cNvSpPr/>
            <p:nvPr/>
          </p:nvSpPr>
          <p:spPr>
            <a:xfrm>
              <a:off x="6384193" y="4552426"/>
              <a:ext cx="85322" cy="288829"/>
            </a:xfrm>
            <a:custGeom>
              <a:avLst/>
              <a:gdLst/>
              <a:ahLst/>
              <a:cxnLst/>
              <a:rect l="l" t="t" r="r" b="b"/>
              <a:pathLst>
                <a:path w="296" h="1002" extrusionOk="0">
                  <a:moveTo>
                    <a:pt x="0" y="0"/>
                  </a:moveTo>
                  <a:lnTo>
                    <a:pt x="0" y="1001"/>
                  </a:lnTo>
                  <a:lnTo>
                    <a:pt x="191" y="1001"/>
                  </a:lnTo>
                  <a:lnTo>
                    <a:pt x="29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67"/>
            <p:cNvSpPr/>
            <p:nvPr/>
          </p:nvSpPr>
          <p:spPr>
            <a:xfrm>
              <a:off x="8345446" y="4552426"/>
              <a:ext cx="85322" cy="288829"/>
            </a:xfrm>
            <a:custGeom>
              <a:avLst/>
              <a:gdLst/>
              <a:ahLst/>
              <a:cxnLst/>
              <a:rect l="l" t="t" r="r" b="b"/>
              <a:pathLst>
                <a:path w="296" h="1002" extrusionOk="0">
                  <a:moveTo>
                    <a:pt x="1" y="0"/>
                  </a:moveTo>
                  <a:lnTo>
                    <a:pt x="105" y="1001"/>
                  </a:lnTo>
                  <a:lnTo>
                    <a:pt x="296" y="1001"/>
                  </a:lnTo>
                  <a:lnTo>
                    <a:pt x="29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67"/>
            <p:cNvSpPr/>
            <p:nvPr/>
          </p:nvSpPr>
          <p:spPr>
            <a:xfrm>
              <a:off x="8471988" y="4552426"/>
              <a:ext cx="84457" cy="288829"/>
            </a:xfrm>
            <a:custGeom>
              <a:avLst/>
              <a:gdLst/>
              <a:ahLst/>
              <a:cxnLst/>
              <a:rect l="l" t="t" r="r" b="b"/>
              <a:pathLst>
                <a:path w="293" h="1002" extrusionOk="0">
                  <a:moveTo>
                    <a:pt x="0" y="0"/>
                  </a:moveTo>
                  <a:lnTo>
                    <a:pt x="102" y="1001"/>
                  </a:lnTo>
                  <a:lnTo>
                    <a:pt x="293" y="1001"/>
                  </a:lnTo>
                  <a:lnTo>
                    <a:pt x="2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67"/>
            <p:cNvSpPr/>
            <p:nvPr/>
          </p:nvSpPr>
          <p:spPr>
            <a:xfrm>
              <a:off x="6384193" y="4171356"/>
              <a:ext cx="2170811" cy="592647"/>
            </a:xfrm>
            <a:custGeom>
              <a:avLst/>
              <a:gdLst/>
              <a:ahLst/>
              <a:cxnLst/>
              <a:rect l="l" t="t" r="r" b="b"/>
              <a:pathLst>
                <a:path w="7531" h="2056" extrusionOk="0">
                  <a:moveTo>
                    <a:pt x="0" y="1"/>
                  </a:moveTo>
                  <a:lnTo>
                    <a:pt x="0" y="2056"/>
                  </a:lnTo>
                  <a:lnTo>
                    <a:pt x="7531" y="2056"/>
                  </a:lnTo>
                  <a:lnTo>
                    <a:pt x="753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67"/>
            <p:cNvSpPr/>
            <p:nvPr/>
          </p:nvSpPr>
          <p:spPr>
            <a:xfrm>
              <a:off x="6585680" y="4230736"/>
              <a:ext cx="1917151" cy="474175"/>
            </a:xfrm>
            <a:custGeom>
              <a:avLst/>
              <a:gdLst/>
              <a:ahLst/>
              <a:cxnLst/>
              <a:rect l="l" t="t" r="r" b="b"/>
              <a:pathLst>
                <a:path w="6651" h="1645" extrusionOk="0">
                  <a:moveTo>
                    <a:pt x="6450" y="774"/>
                  </a:moveTo>
                  <a:lnTo>
                    <a:pt x="6450" y="1590"/>
                  </a:lnTo>
                  <a:lnTo>
                    <a:pt x="55" y="1590"/>
                  </a:lnTo>
                  <a:lnTo>
                    <a:pt x="55" y="774"/>
                  </a:lnTo>
                  <a:close/>
                  <a:moveTo>
                    <a:pt x="0" y="1"/>
                  </a:moveTo>
                  <a:lnTo>
                    <a:pt x="0" y="1644"/>
                  </a:lnTo>
                  <a:lnTo>
                    <a:pt x="6651" y="1644"/>
                  </a:lnTo>
                  <a:lnTo>
                    <a:pt x="66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67"/>
            <p:cNvSpPr/>
            <p:nvPr/>
          </p:nvSpPr>
          <p:spPr>
            <a:xfrm>
              <a:off x="6384193" y="4171356"/>
              <a:ext cx="136631" cy="592647"/>
            </a:xfrm>
            <a:custGeom>
              <a:avLst/>
              <a:gdLst/>
              <a:ahLst/>
              <a:cxnLst/>
              <a:rect l="l" t="t" r="r" b="b"/>
              <a:pathLst>
                <a:path w="474" h="2056" extrusionOk="0">
                  <a:moveTo>
                    <a:pt x="0" y="1"/>
                  </a:moveTo>
                  <a:lnTo>
                    <a:pt x="0" y="2056"/>
                  </a:lnTo>
                  <a:lnTo>
                    <a:pt x="474" y="2056"/>
                  </a:lnTo>
                  <a:lnTo>
                    <a:pt x="47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67"/>
            <p:cNvSpPr/>
            <p:nvPr/>
          </p:nvSpPr>
          <p:spPr>
            <a:xfrm>
              <a:off x="6616234" y="4280027"/>
              <a:ext cx="696988" cy="123084"/>
            </a:xfrm>
            <a:custGeom>
              <a:avLst/>
              <a:gdLst/>
              <a:ahLst/>
              <a:cxnLst/>
              <a:rect l="l" t="t" r="r" b="b"/>
              <a:pathLst>
                <a:path w="2418" h="427" extrusionOk="0">
                  <a:moveTo>
                    <a:pt x="1" y="1"/>
                  </a:moveTo>
                  <a:lnTo>
                    <a:pt x="1" y="427"/>
                  </a:lnTo>
                  <a:lnTo>
                    <a:pt x="2418" y="427"/>
                  </a:lnTo>
                  <a:lnTo>
                    <a:pt x="241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8" name="Google Shape;2418;p67"/>
            <p:cNvSpPr/>
            <p:nvPr/>
          </p:nvSpPr>
          <p:spPr>
            <a:xfrm>
              <a:off x="6753441" y="4280027"/>
              <a:ext cx="629250" cy="123084"/>
            </a:xfrm>
            <a:custGeom>
              <a:avLst/>
              <a:gdLst/>
              <a:ahLst/>
              <a:cxnLst/>
              <a:rect l="l" t="t" r="r" b="b"/>
              <a:pathLst>
                <a:path w="2183" h="427" extrusionOk="0">
                  <a:moveTo>
                    <a:pt x="1" y="1"/>
                  </a:moveTo>
                  <a:lnTo>
                    <a:pt x="1" y="427"/>
                  </a:lnTo>
                  <a:lnTo>
                    <a:pt x="2182" y="427"/>
                  </a:lnTo>
                  <a:lnTo>
                    <a:pt x="218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67"/>
            <p:cNvSpPr/>
            <p:nvPr/>
          </p:nvSpPr>
          <p:spPr>
            <a:xfrm>
              <a:off x="6733552" y="4316635"/>
              <a:ext cx="649139" cy="21619"/>
            </a:xfrm>
            <a:custGeom>
              <a:avLst/>
              <a:gdLst/>
              <a:ahLst/>
              <a:cxnLst/>
              <a:rect l="l" t="t" r="r" b="b"/>
              <a:pathLst>
                <a:path w="2252" h="75" extrusionOk="0">
                  <a:moveTo>
                    <a:pt x="0" y="0"/>
                  </a:moveTo>
                  <a:lnTo>
                    <a:pt x="0" y="74"/>
                  </a:lnTo>
                  <a:lnTo>
                    <a:pt x="2251" y="74"/>
                  </a:lnTo>
                  <a:lnTo>
                    <a:pt x="225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67"/>
            <p:cNvSpPr/>
            <p:nvPr/>
          </p:nvSpPr>
          <p:spPr>
            <a:xfrm>
              <a:off x="7243754" y="3302563"/>
              <a:ext cx="281620" cy="43814"/>
            </a:xfrm>
            <a:custGeom>
              <a:avLst/>
              <a:gdLst/>
              <a:ahLst/>
              <a:cxnLst/>
              <a:rect l="l" t="t" r="r" b="b"/>
              <a:pathLst>
                <a:path w="977" h="152" extrusionOk="0">
                  <a:moveTo>
                    <a:pt x="977" y="1"/>
                  </a:moveTo>
                  <a:lnTo>
                    <a:pt x="3" y="3"/>
                  </a:lnTo>
                  <a:lnTo>
                    <a:pt x="0" y="152"/>
                  </a:lnTo>
                  <a:lnTo>
                    <a:pt x="977" y="152"/>
                  </a:lnTo>
                  <a:lnTo>
                    <a:pt x="977" y="1"/>
                  </a:lnTo>
                  <a:close/>
                </a:path>
              </a:pathLst>
            </a:custGeom>
            <a:solidFill>
              <a:srgbClr val="FFFB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21" name="Google Shape;2421;p67"/>
            <p:cNvGrpSpPr/>
            <p:nvPr/>
          </p:nvGrpSpPr>
          <p:grpSpPr>
            <a:xfrm>
              <a:off x="6484216" y="2748830"/>
              <a:ext cx="752621" cy="764157"/>
              <a:chOff x="6484216" y="2748830"/>
              <a:chExt cx="752621" cy="764157"/>
            </a:xfrm>
          </p:grpSpPr>
          <p:sp>
            <p:nvSpPr>
              <p:cNvPr id="2422" name="Google Shape;2422;p67"/>
              <p:cNvSpPr/>
              <p:nvPr/>
            </p:nvSpPr>
            <p:spPr>
              <a:xfrm>
                <a:off x="6484216" y="2748830"/>
                <a:ext cx="49579" cy="41797"/>
              </a:xfrm>
              <a:custGeom>
                <a:avLst/>
                <a:gdLst/>
                <a:ahLst/>
                <a:cxnLst/>
                <a:rect l="l" t="t" r="r" b="b"/>
                <a:pathLst>
                  <a:path w="172" h="145" extrusionOk="0">
                    <a:moveTo>
                      <a:pt x="8" y="1"/>
                    </a:moveTo>
                    <a:lnTo>
                      <a:pt x="0" y="144"/>
                    </a:lnTo>
                    <a:lnTo>
                      <a:pt x="166" y="144"/>
                    </a:lnTo>
                    <a:lnTo>
                      <a:pt x="17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67"/>
              <p:cNvSpPr/>
              <p:nvPr/>
            </p:nvSpPr>
            <p:spPr>
              <a:xfrm>
                <a:off x="6551378" y="2748830"/>
                <a:ext cx="268937" cy="41797"/>
              </a:xfrm>
              <a:custGeom>
                <a:avLst/>
                <a:gdLst/>
                <a:ahLst/>
                <a:cxnLst/>
                <a:rect l="l" t="t" r="r" b="b"/>
                <a:pathLst>
                  <a:path w="933" h="145" extrusionOk="0">
                    <a:moveTo>
                      <a:pt x="5" y="1"/>
                    </a:moveTo>
                    <a:lnTo>
                      <a:pt x="0" y="144"/>
                    </a:lnTo>
                    <a:lnTo>
                      <a:pt x="927" y="144"/>
                    </a:lnTo>
                    <a:lnTo>
                      <a:pt x="93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67"/>
              <p:cNvSpPr/>
              <p:nvPr/>
            </p:nvSpPr>
            <p:spPr>
              <a:xfrm>
                <a:off x="6863553" y="2748830"/>
                <a:ext cx="176121" cy="41797"/>
              </a:xfrm>
              <a:custGeom>
                <a:avLst/>
                <a:gdLst/>
                <a:ahLst/>
                <a:cxnLst/>
                <a:rect l="l" t="t" r="r" b="b"/>
                <a:pathLst>
                  <a:path w="611" h="145" extrusionOk="0">
                    <a:moveTo>
                      <a:pt x="6" y="1"/>
                    </a:moveTo>
                    <a:lnTo>
                      <a:pt x="1" y="144"/>
                    </a:lnTo>
                    <a:lnTo>
                      <a:pt x="608" y="144"/>
                    </a:lnTo>
                    <a:lnTo>
                      <a:pt x="61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67"/>
              <p:cNvSpPr/>
              <p:nvPr/>
            </p:nvSpPr>
            <p:spPr>
              <a:xfrm>
                <a:off x="6525724" y="2823199"/>
                <a:ext cx="181597" cy="42373"/>
              </a:xfrm>
              <a:custGeom>
                <a:avLst/>
                <a:gdLst/>
                <a:ahLst/>
                <a:cxnLst/>
                <a:rect l="l" t="t" r="r" b="b"/>
                <a:pathLst>
                  <a:path w="630" h="147" extrusionOk="0">
                    <a:moveTo>
                      <a:pt x="8" y="0"/>
                    </a:moveTo>
                    <a:lnTo>
                      <a:pt x="0" y="147"/>
                    </a:lnTo>
                    <a:lnTo>
                      <a:pt x="625" y="147"/>
                    </a:lnTo>
                    <a:lnTo>
                      <a:pt x="63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67"/>
              <p:cNvSpPr/>
              <p:nvPr/>
            </p:nvSpPr>
            <p:spPr>
              <a:xfrm>
                <a:off x="6718563" y="2907369"/>
                <a:ext cx="166032" cy="43238"/>
              </a:xfrm>
              <a:custGeom>
                <a:avLst/>
                <a:gdLst/>
                <a:ahLst/>
                <a:cxnLst/>
                <a:rect l="l" t="t" r="r" b="b"/>
                <a:pathLst>
                  <a:path w="576" h="150" extrusionOk="0">
                    <a:moveTo>
                      <a:pt x="5" y="1"/>
                    </a:moveTo>
                    <a:lnTo>
                      <a:pt x="0" y="150"/>
                    </a:lnTo>
                    <a:lnTo>
                      <a:pt x="571" y="150"/>
                    </a:lnTo>
                    <a:lnTo>
                      <a:pt x="57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67"/>
              <p:cNvSpPr/>
              <p:nvPr/>
            </p:nvSpPr>
            <p:spPr>
              <a:xfrm>
                <a:off x="6915726" y="2907369"/>
                <a:ext cx="165455" cy="43238"/>
              </a:xfrm>
              <a:custGeom>
                <a:avLst/>
                <a:gdLst/>
                <a:ahLst/>
                <a:cxnLst/>
                <a:rect l="l" t="t" r="r" b="b"/>
                <a:pathLst>
                  <a:path w="574" h="150" extrusionOk="0">
                    <a:moveTo>
                      <a:pt x="6" y="1"/>
                    </a:moveTo>
                    <a:lnTo>
                      <a:pt x="1" y="150"/>
                    </a:lnTo>
                    <a:lnTo>
                      <a:pt x="568" y="147"/>
                    </a:lnTo>
                    <a:lnTo>
                      <a:pt x="57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67"/>
              <p:cNvSpPr/>
              <p:nvPr/>
            </p:nvSpPr>
            <p:spPr>
              <a:xfrm>
                <a:off x="7107124" y="2907369"/>
                <a:ext cx="31131" cy="42661"/>
              </a:xfrm>
              <a:custGeom>
                <a:avLst/>
                <a:gdLst/>
                <a:ahLst/>
                <a:cxnLst/>
                <a:rect l="l" t="t" r="r" b="b"/>
                <a:pathLst>
                  <a:path w="108" h="148" extrusionOk="0">
                    <a:moveTo>
                      <a:pt x="6" y="1"/>
                    </a:moveTo>
                    <a:lnTo>
                      <a:pt x="1" y="147"/>
                    </a:lnTo>
                    <a:lnTo>
                      <a:pt x="105" y="147"/>
                    </a:lnTo>
                    <a:lnTo>
                      <a:pt x="10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67"/>
              <p:cNvSpPr/>
              <p:nvPr/>
            </p:nvSpPr>
            <p:spPr>
              <a:xfrm>
                <a:off x="7160162" y="2907369"/>
                <a:ext cx="48714" cy="42661"/>
              </a:xfrm>
              <a:custGeom>
                <a:avLst/>
                <a:gdLst/>
                <a:ahLst/>
                <a:cxnLst/>
                <a:rect l="l" t="t" r="r" b="b"/>
                <a:pathLst>
                  <a:path w="169" h="148" extrusionOk="0">
                    <a:moveTo>
                      <a:pt x="3" y="1"/>
                    </a:moveTo>
                    <a:lnTo>
                      <a:pt x="0" y="147"/>
                    </a:lnTo>
                    <a:lnTo>
                      <a:pt x="164" y="147"/>
                    </a:lnTo>
                    <a:lnTo>
                      <a:pt x="16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67"/>
              <p:cNvSpPr/>
              <p:nvPr/>
            </p:nvSpPr>
            <p:spPr>
              <a:xfrm>
                <a:off x="6987788" y="2823199"/>
                <a:ext cx="249048" cy="42373"/>
              </a:xfrm>
              <a:custGeom>
                <a:avLst/>
                <a:gdLst/>
                <a:ahLst/>
                <a:cxnLst/>
                <a:rect l="l" t="t" r="r" b="b"/>
                <a:pathLst>
                  <a:path w="864" h="147" extrusionOk="0">
                    <a:moveTo>
                      <a:pt x="6" y="0"/>
                    </a:moveTo>
                    <a:lnTo>
                      <a:pt x="1" y="147"/>
                    </a:lnTo>
                    <a:lnTo>
                      <a:pt x="859" y="147"/>
                    </a:lnTo>
                    <a:lnTo>
                      <a:pt x="86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67"/>
              <p:cNvSpPr/>
              <p:nvPr/>
            </p:nvSpPr>
            <p:spPr>
              <a:xfrm>
                <a:off x="6738452" y="2823199"/>
                <a:ext cx="208981" cy="42373"/>
              </a:xfrm>
              <a:custGeom>
                <a:avLst/>
                <a:gdLst/>
                <a:ahLst/>
                <a:cxnLst/>
                <a:rect l="l" t="t" r="r" b="b"/>
                <a:pathLst>
                  <a:path w="725" h="147" extrusionOk="0">
                    <a:moveTo>
                      <a:pt x="6" y="0"/>
                    </a:moveTo>
                    <a:lnTo>
                      <a:pt x="1" y="147"/>
                    </a:lnTo>
                    <a:lnTo>
                      <a:pt x="720" y="147"/>
                    </a:lnTo>
                    <a:lnTo>
                      <a:pt x="72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67"/>
              <p:cNvSpPr/>
              <p:nvPr/>
            </p:nvSpPr>
            <p:spPr>
              <a:xfrm>
                <a:off x="6575591" y="2981738"/>
                <a:ext cx="251066" cy="43238"/>
              </a:xfrm>
              <a:custGeom>
                <a:avLst/>
                <a:gdLst/>
                <a:ahLst/>
                <a:cxnLst/>
                <a:rect l="l" t="t" r="r" b="b"/>
                <a:pathLst>
                  <a:path w="871" h="150" extrusionOk="0">
                    <a:moveTo>
                      <a:pt x="8" y="1"/>
                    </a:moveTo>
                    <a:lnTo>
                      <a:pt x="1" y="149"/>
                    </a:lnTo>
                    <a:lnTo>
                      <a:pt x="866" y="147"/>
                    </a:lnTo>
                    <a:lnTo>
                      <a:pt x="87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67"/>
              <p:cNvSpPr/>
              <p:nvPr/>
            </p:nvSpPr>
            <p:spPr>
              <a:xfrm>
                <a:off x="6572708" y="3059566"/>
                <a:ext cx="74080" cy="43238"/>
              </a:xfrm>
              <a:custGeom>
                <a:avLst/>
                <a:gdLst/>
                <a:ahLst/>
                <a:cxnLst/>
                <a:rect l="l" t="t" r="r" b="b"/>
                <a:pathLst>
                  <a:path w="257" h="150" extrusionOk="0">
                    <a:moveTo>
                      <a:pt x="6" y="1"/>
                    </a:moveTo>
                    <a:lnTo>
                      <a:pt x="1" y="150"/>
                    </a:lnTo>
                    <a:lnTo>
                      <a:pt x="251" y="150"/>
                    </a:lnTo>
                    <a:lnTo>
                      <a:pt x="25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67"/>
              <p:cNvSpPr/>
              <p:nvPr/>
            </p:nvSpPr>
            <p:spPr>
              <a:xfrm>
                <a:off x="6676478" y="3059566"/>
                <a:ext cx="127983" cy="43238"/>
              </a:xfrm>
              <a:custGeom>
                <a:avLst/>
                <a:gdLst/>
                <a:ahLst/>
                <a:cxnLst/>
                <a:rect l="l" t="t" r="r" b="b"/>
                <a:pathLst>
                  <a:path w="444" h="150" extrusionOk="0">
                    <a:moveTo>
                      <a:pt x="5" y="1"/>
                    </a:moveTo>
                    <a:lnTo>
                      <a:pt x="0" y="150"/>
                    </a:lnTo>
                    <a:lnTo>
                      <a:pt x="439" y="150"/>
                    </a:lnTo>
                    <a:lnTo>
                      <a:pt x="44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67"/>
              <p:cNvSpPr/>
              <p:nvPr/>
            </p:nvSpPr>
            <p:spPr>
              <a:xfrm>
                <a:off x="6855770" y="3059566"/>
                <a:ext cx="96564" cy="42661"/>
              </a:xfrm>
              <a:custGeom>
                <a:avLst/>
                <a:gdLst/>
                <a:ahLst/>
                <a:cxnLst/>
                <a:rect l="l" t="t" r="r" b="b"/>
                <a:pathLst>
                  <a:path w="335" h="148" extrusionOk="0">
                    <a:moveTo>
                      <a:pt x="3" y="1"/>
                    </a:moveTo>
                    <a:lnTo>
                      <a:pt x="0" y="147"/>
                    </a:lnTo>
                    <a:lnTo>
                      <a:pt x="330" y="147"/>
                    </a:lnTo>
                    <a:lnTo>
                      <a:pt x="33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67"/>
              <p:cNvSpPr/>
              <p:nvPr/>
            </p:nvSpPr>
            <p:spPr>
              <a:xfrm>
                <a:off x="6974241" y="3058990"/>
                <a:ext cx="96852" cy="43238"/>
              </a:xfrm>
              <a:custGeom>
                <a:avLst/>
                <a:gdLst/>
                <a:ahLst/>
                <a:cxnLst/>
                <a:rect l="l" t="t" r="r" b="b"/>
                <a:pathLst>
                  <a:path w="336" h="150" extrusionOk="0">
                    <a:moveTo>
                      <a:pt x="335" y="0"/>
                    </a:moveTo>
                    <a:lnTo>
                      <a:pt x="3" y="3"/>
                    </a:lnTo>
                    <a:lnTo>
                      <a:pt x="1" y="149"/>
                    </a:lnTo>
                    <a:lnTo>
                      <a:pt x="331" y="149"/>
                    </a:lnTo>
                    <a:lnTo>
                      <a:pt x="33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67"/>
              <p:cNvSpPr/>
              <p:nvPr/>
            </p:nvSpPr>
            <p:spPr>
              <a:xfrm>
                <a:off x="6653418" y="3140565"/>
                <a:ext cx="126830" cy="43814"/>
              </a:xfrm>
              <a:custGeom>
                <a:avLst/>
                <a:gdLst/>
                <a:ahLst/>
                <a:cxnLst/>
                <a:rect l="l" t="t" r="r" b="b"/>
                <a:pathLst>
                  <a:path w="440" h="152" extrusionOk="0">
                    <a:moveTo>
                      <a:pt x="6" y="0"/>
                    </a:moveTo>
                    <a:lnTo>
                      <a:pt x="1" y="151"/>
                    </a:lnTo>
                    <a:lnTo>
                      <a:pt x="435" y="149"/>
                    </a:lnTo>
                    <a:lnTo>
                      <a:pt x="4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67"/>
              <p:cNvSpPr/>
              <p:nvPr/>
            </p:nvSpPr>
            <p:spPr>
              <a:xfrm>
                <a:off x="6794373" y="3140565"/>
                <a:ext cx="403262" cy="42950"/>
              </a:xfrm>
              <a:custGeom>
                <a:avLst/>
                <a:gdLst/>
                <a:ahLst/>
                <a:cxnLst/>
                <a:rect l="l" t="t" r="r" b="b"/>
                <a:pathLst>
                  <a:path w="1399" h="149" extrusionOk="0">
                    <a:moveTo>
                      <a:pt x="5" y="0"/>
                    </a:moveTo>
                    <a:lnTo>
                      <a:pt x="0" y="149"/>
                    </a:lnTo>
                    <a:lnTo>
                      <a:pt x="1393" y="149"/>
                    </a:lnTo>
                    <a:lnTo>
                      <a:pt x="139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67"/>
              <p:cNvSpPr/>
              <p:nvPr/>
            </p:nvSpPr>
            <p:spPr>
              <a:xfrm>
                <a:off x="6566367" y="3221852"/>
                <a:ext cx="127407" cy="43814"/>
              </a:xfrm>
              <a:custGeom>
                <a:avLst/>
                <a:gdLst/>
                <a:ahLst/>
                <a:cxnLst/>
                <a:rect l="l" t="t" r="r" b="b"/>
                <a:pathLst>
                  <a:path w="442" h="152" extrusionOk="0">
                    <a:moveTo>
                      <a:pt x="442" y="1"/>
                    </a:moveTo>
                    <a:lnTo>
                      <a:pt x="8" y="3"/>
                    </a:lnTo>
                    <a:lnTo>
                      <a:pt x="0" y="152"/>
                    </a:lnTo>
                    <a:lnTo>
                      <a:pt x="437" y="152"/>
                    </a:lnTo>
                    <a:lnTo>
                      <a:pt x="44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67"/>
              <p:cNvSpPr/>
              <p:nvPr/>
            </p:nvSpPr>
            <p:spPr>
              <a:xfrm>
                <a:off x="6715680" y="3221852"/>
                <a:ext cx="63991" cy="43814"/>
              </a:xfrm>
              <a:custGeom>
                <a:avLst/>
                <a:gdLst/>
                <a:ahLst/>
                <a:cxnLst/>
                <a:rect l="l" t="t" r="r" b="b"/>
                <a:pathLst>
                  <a:path w="222" h="152" extrusionOk="0">
                    <a:moveTo>
                      <a:pt x="5" y="1"/>
                    </a:moveTo>
                    <a:lnTo>
                      <a:pt x="1" y="152"/>
                    </a:lnTo>
                    <a:lnTo>
                      <a:pt x="216" y="152"/>
                    </a:lnTo>
                    <a:lnTo>
                      <a:pt x="22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67"/>
              <p:cNvSpPr/>
              <p:nvPr/>
            </p:nvSpPr>
            <p:spPr>
              <a:xfrm>
                <a:off x="6811379" y="3221852"/>
                <a:ext cx="223970" cy="43814"/>
              </a:xfrm>
              <a:custGeom>
                <a:avLst/>
                <a:gdLst/>
                <a:ahLst/>
                <a:cxnLst/>
                <a:rect l="l" t="t" r="r" b="b"/>
                <a:pathLst>
                  <a:path w="777" h="152" extrusionOk="0">
                    <a:moveTo>
                      <a:pt x="6" y="1"/>
                    </a:moveTo>
                    <a:lnTo>
                      <a:pt x="1" y="152"/>
                    </a:lnTo>
                    <a:lnTo>
                      <a:pt x="774" y="149"/>
                    </a:lnTo>
                    <a:lnTo>
                      <a:pt x="7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67"/>
              <p:cNvSpPr/>
              <p:nvPr/>
            </p:nvSpPr>
            <p:spPr>
              <a:xfrm>
                <a:off x="6663507" y="3304004"/>
                <a:ext cx="70333" cy="43814"/>
              </a:xfrm>
              <a:custGeom>
                <a:avLst/>
                <a:gdLst/>
                <a:ahLst/>
                <a:cxnLst/>
                <a:rect l="l" t="t" r="r" b="b"/>
                <a:pathLst>
                  <a:path w="244" h="152" extrusionOk="0">
                    <a:moveTo>
                      <a:pt x="6" y="1"/>
                    </a:moveTo>
                    <a:lnTo>
                      <a:pt x="1" y="152"/>
                    </a:lnTo>
                    <a:lnTo>
                      <a:pt x="239" y="152"/>
                    </a:lnTo>
                    <a:lnTo>
                      <a:pt x="24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67"/>
              <p:cNvSpPr/>
              <p:nvPr/>
            </p:nvSpPr>
            <p:spPr>
              <a:xfrm>
                <a:off x="6755747" y="3304004"/>
                <a:ext cx="30843" cy="43814"/>
              </a:xfrm>
              <a:custGeom>
                <a:avLst/>
                <a:gdLst/>
                <a:ahLst/>
                <a:cxnLst/>
                <a:rect l="l" t="t" r="r" b="b"/>
                <a:pathLst>
                  <a:path w="107" h="152" extrusionOk="0">
                    <a:moveTo>
                      <a:pt x="5" y="1"/>
                    </a:moveTo>
                    <a:lnTo>
                      <a:pt x="0" y="152"/>
                    </a:lnTo>
                    <a:lnTo>
                      <a:pt x="0" y="152"/>
                    </a:lnTo>
                    <a:lnTo>
                      <a:pt x="102" y="149"/>
                    </a:lnTo>
                    <a:lnTo>
                      <a:pt x="10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67"/>
              <p:cNvSpPr/>
              <p:nvPr/>
            </p:nvSpPr>
            <p:spPr>
              <a:xfrm>
                <a:off x="6822045" y="3303428"/>
                <a:ext cx="78404" cy="43814"/>
              </a:xfrm>
              <a:custGeom>
                <a:avLst/>
                <a:gdLst/>
                <a:ahLst/>
                <a:cxnLst/>
                <a:rect l="l" t="t" r="r" b="b"/>
                <a:pathLst>
                  <a:path w="272" h="152" extrusionOk="0">
                    <a:moveTo>
                      <a:pt x="271" y="0"/>
                    </a:moveTo>
                    <a:lnTo>
                      <a:pt x="6" y="3"/>
                    </a:lnTo>
                    <a:lnTo>
                      <a:pt x="1" y="151"/>
                    </a:lnTo>
                    <a:lnTo>
                      <a:pt x="266" y="151"/>
                    </a:lnTo>
                    <a:lnTo>
                      <a:pt x="27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67"/>
              <p:cNvSpPr/>
              <p:nvPr/>
            </p:nvSpPr>
            <p:spPr>
              <a:xfrm>
                <a:off x="6920626" y="3303428"/>
                <a:ext cx="183327" cy="43814"/>
              </a:xfrm>
              <a:custGeom>
                <a:avLst/>
                <a:gdLst/>
                <a:ahLst/>
                <a:cxnLst/>
                <a:rect l="l" t="t" r="r" b="b"/>
                <a:pathLst>
                  <a:path w="636" h="152" extrusionOk="0">
                    <a:moveTo>
                      <a:pt x="3" y="0"/>
                    </a:moveTo>
                    <a:lnTo>
                      <a:pt x="1" y="151"/>
                    </a:lnTo>
                    <a:lnTo>
                      <a:pt x="633" y="151"/>
                    </a:lnTo>
                    <a:lnTo>
                      <a:pt x="63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6" name="Google Shape;2446;p67"/>
              <p:cNvSpPr/>
              <p:nvPr/>
            </p:nvSpPr>
            <p:spPr>
              <a:xfrm>
                <a:off x="7127878" y="3303428"/>
                <a:ext cx="93393" cy="43814"/>
              </a:xfrm>
              <a:custGeom>
                <a:avLst/>
                <a:gdLst/>
                <a:ahLst/>
                <a:cxnLst/>
                <a:rect l="l" t="t" r="r" b="b"/>
                <a:pathLst>
                  <a:path w="324" h="152" extrusionOk="0">
                    <a:moveTo>
                      <a:pt x="6" y="0"/>
                    </a:moveTo>
                    <a:lnTo>
                      <a:pt x="1" y="151"/>
                    </a:lnTo>
                    <a:lnTo>
                      <a:pt x="1" y="151"/>
                    </a:lnTo>
                    <a:lnTo>
                      <a:pt x="321" y="149"/>
                    </a:lnTo>
                    <a:lnTo>
                      <a:pt x="32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67"/>
              <p:cNvSpPr/>
              <p:nvPr/>
            </p:nvSpPr>
            <p:spPr>
              <a:xfrm>
                <a:off x="6660625" y="3386156"/>
                <a:ext cx="127407" cy="43814"/>
              </a:xfrm>
              <a:custGeom>
                <a:avLst/>
                <a:gdLst/>
                <a:ahLst/>
                <a:cxnLst/>
                <a:rect l="l" t="t" r="r" b="b"/>
                <a:pathLst>
                  <a:path w="442" h="152" extrusionOk="0">
                    <a:moveTo>
                      <a:pt x="6" y="1"/>
                    </a:moveTo>
                    <a:lnTo>
                      <a:pt x="1" y="152"/>
                    </a:lnTo>
                    <a:lnTo>
                      <a:pt x="437" y="152"/>
                    </a:lnTo>
                    <a:lnTo>
                      <a:pt x="44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67"/>
              <p:cNvSpPr/>
              <p:nvPr/>
            </p:nvSpPr>
            <p:spPr>
              <a:xfrm>
                <a:off x="6825792" y="3385580"/>
                <a:ext cx="85899" cy="44391"/>
              </a:xfrm>
              <a:custGeom>
                <a:avLst/>
                <a:gdLst/>
                <a:ahLst/>
                <a:cxnLst/>
                <a:rect l="l" t="t" r="r" b="b"/>
                <a:pathLst>
                  <a:path w="298" h="154" extrusionOk="0">
                    <a:moveTo>
                      <a:pt x="298" y="0"/>
                    </a:moveTo>
                    <a:lnTo>
                      <a:pt x="5" y="3"/>
                    </a:lnTo>
                    <a:lnTo>
                      <a:pt x="0" y="154"/>
                    </a:lnTo>
                    <a:lnTo>
                      <a:pt x="293" y="151"/>
                    </a:lnTo>
                    <a:lnTo>
                      <a:pt x="29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67"/>
              <p:cNvSpPr/>
              <p:nvPr/>
            </p:nvSpPr>
            <p:spPr>
              <a:xfrm>
                <a:off x="6943686" y="3385580"/>
                <a:ext cx="85899" cy="43814"/>
              </a:xfrm>
              <a:custGeom>
                <a:avLst/>
                <a:gdLst/>
                <a:ahLst/>
                <a:cxnLst/>
                <a:rect l="l" t="t" r="r" b="b"/>
                <a:pathLst>
                  <a:path w="298" h="152" extrusionOk="0">
                    <a:moveTo>
                      <a:pt x="5" y="0"/>
                    </a:moveTo>
                    <a:lnTo>
                      <a:pt x="0" y="151"/>
                    </a:lnTo>
                    <a:lnTo>
                      <a:pt x="293" y="151"/>
                    </a:lnTo>
                    <a:lnTo>
                      <a:pt x="29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67"/>
              <p:cNvSpPr/>
              <p:nvPr/>
            </p:nvSpPr>
            <p:spPr>
              <a:xfrm>
                <a:off x="6657742" y="3468308"/>
                <a:ext cx="318228" cy="44679"/>
              </a:xfrm>
              <a:custGeom>
                <a:avLst/>
                <a:gdLst/>
                <a:ahLst/>
                <a:cxnLst/>
                <a:rect l="l" t="t" r="r" b="b"/>
                <a:pathLst>
                  <a:path w="1104" h="155" extrusionOk="0">
                    <a:moveTo>
                      <a:pt x="1104" y="1"/>
                    </a:moveTo>
                    <a:lnTo>
                      <a:pt x="6" y="3"/>
                    </a:lnTo>
                    <a:lnTo>
                      <a:pt x="1" y="154"/>
                    </a:lnTo>
                    <a:lnTo>
                      <a:pt x="1101" y="152"/>
                    </a:lnTo>
                    <a:lnTo>
                      <a:pt x="110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67"/>
              <p:cNvSpPr/>
              <p:nvPr/>
            </p:nvSpPr>
            <p:spPr>
              <a:xfrm>
                <a:off x="7002201" y="3467732"/>
                <a:ext cx="168915" cy="44391"/>
              </a:xfrm>
              <a:custGeom>
                <a:avLst/>
                <a:gdLst/>
                <a:ahLst/>
                <a:cxnLst/>
                <a:rect l="l" t="t" r="r" b="b"/>
                <a:pathLst>
                  <a:path w="586" h="154" extrusionOk="0">
                    <a:moveTo>
                      <a:pt x="586" y="0"/>
                    </a:moveTo>
                    <a:lnTo>
                      <a:pt x="5" y="3"/>
                    </a:lnTo>
                    <a:lnTo>
                      <a:pt x="1" y="154"/>
                    </a:lnTo>
                    <a:lnTo>
                      <a:pt x="581" y="151"/>
                    </a:lnTo>
                    <a:lnTo>
                      <a:pt x="58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67"/>
              <p:cNvSpPr/>
              <p:nvPr/>
            </p:nvSpPr>
            <p:spPr>
              <a:xfrm>
                <a:off x="6871335" y="2981738"/>
                <a:ext cx="71198" cy="42373"/>
              </a:xfrm>
              <a:custGeom>
                <a:avLst/>
                <a:gdLst/>
                <a:ahLst/>
                <a:cxnLst/>
                <a:rect l="l" t="t" r="r" b="b"/>
                <a:pathLst>
                  <a:path w="247" h="147" extrusionOk="0">
                    <a:moveTo>
                      <a:pt x="6" y="1"/>
                    </a:moveTo>
                    <a:lnTo>
                      <a:pt x="1" y="147"/>
                    </a:lnTo>
                    <a:lnTo>
                      <a:pt x="244" y="147"/>
                    </a:lnTo>
                    <a:lnTo>
                      <a:pt x="24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53" name="Google Shape;2453;p67"/>
            <p:cNvSpPr/>
            <p:nvPr/>
          </p:nvSpPr>
          <p:spPr>
            <a:xfrm>
              <a:off x="8381189" y="3655961"/>
              <a:ext cx="211864" cy="540762"/>
            </a:xfrm>
            <a:custGeom>
              <a:avLst/>
              <a:gdLst/>
              <a:ahLst/>
              <a:cxnLst/>
              <a:rect l="l" t="t" r="r" b="b"/>
              <a:pathLst>
                <a:path w="735" h="1876" extrusionOk="0">
                  <a:moveTo>
                    <a:pt x="251" y="0"/>
                  </a:moveTo>
                  <a:cubicBezTo>
                    <a:pt x="118" y="0"/>
                    <a:pt x="1" y="193"/>
                    <a:pt x="1" y="193"/>
                  </a:cubicBezTo>
                  <a:cubicBezTo>
                    <a:pt x="182" y="607"/>
                    <a:pt x="707" y="1868"/>
                    <a:pt x="707" y="1868"/>
                  </a:cubicBezTo>
                  <a:lnTo>
                    <a:pt x="734" y="1876"/>
                  </a:lnTo>
                  <a:cubicBezTo>
                    <a:pt x="734" y="1876"/>
                    <a:pt x="638" y="656"/>
                    <a:pt x="454" y="205"/>
                  </a:cubicBezTo>
                  <a:cubicBezTo>
                    <a:pt x="392" y="51"/>
                    <a:pt x="320" y="0"/>
                    <a:pt x="2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67"/>
            <p:cNvSpPr/>
            <p:nvPr/>
          </p:nvSpPr>
          <p:spPr>
            <a:xfrm>
              <a:off x="8381189" y="3655961"/>
              <a:ext cx="177562" cy="310736"/>
            </a:xfrm>
            <a:custGeom>
              <a:avLst/>
              <a:gdLst/>
              <a:ahLst/>
              <a:cxnLst/>
              <a:rect l="l" t="t" r="r" b="b"/>
              <a:pathLst>
                <a:path w="616" h="1078" extrusionOk="0">
                  <a:moveTo>
                    <a:pt x="253" y="0"/>
                  </a:moveTo>
                  <a:cubicBezTo>
                    <a:pt x="120" y="0"/>
                    <a:pt x="1" y="193"/>
                    <a:pt x="1" y="193"/>
                  </a:cubicBezTo>
                  <a:cubicBezTo>
                    <a:pt x="82" y="378"/>
                    <a:pt x="234" y="740"/>
                    <a:pt x="377" y="1077"/>
                  </a:cubicBezTo>
                  <a:cubicBezTo>
                    <a:pt x="432" y="986"/>
                    <a:pt x="514" y="914"/>
                    <a:pt x="615" y="877"/>
                  </a:cubicBezTo>
                  <a:cubicBezTo>
                    <a:pt x="573" y="614"/>
                    <a:pt x="519" y="361"/>
                    <a:pt x="457" y="205"/>
                  </a:cubicBezTo>
                  <a:cubicBezTo>
                    <a:pt x="394" y="51"/>
                    <a:pt x="322" y="0"/>
                    <a:pt x="2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67"/>
            <p:cNvSpPr/>
            <p:nvPr/>
          </p:nvSpPr>
          <p:spPr>
            <a:xfrm>
              <a:off x="8562786" y="4136477"/>
              <a:ext cx="55344" cy="61398"/>
            </a:xfrm>
            <a:custGeom>
              <a:avLst/>
              <a:gdLst/>
              <a:ahLst/>
              <a:cxnLst/>
              <a:rect l="l" t="t" r="r" b="b"/>
              <a:pathLst>
                <a:path w="192" h="213" extrusionOk="0">
                  <a:moveTo>
                    <a:pt x="70" y="0"/>
                  </a:moveTo>
                  <a:lnTo>
                    <a:pt x="0" y="3"/>
                  </a:lnTo>
                  <a:cubicBezTo>
                    <a:pt x="23" y="80"/>
                    <a:pt x="13" y="137"/>
                    <a:pt x="42" y="169"/>
                  </a:cubicBezTo>
                  <a:cubicBezTo>
                    <a:pt x="70" y="201"/>
                    <a:pt x="95" y="213"/>
                    <a:pt x="115" y="213"/>
                  </a:cubicBezTo>
                  <a:cubicBezTo>
                    <a:pt x="156" y="213"/>
                    <a:pt x="181" y="166"/>
                    <a:pt x="186" y="147"/>
                  </a:cubicBezTo>
                  <a:cubicBezTo>
                    <a:pt x="191" y="117"/>
                    <a:pt x="97" y="45"/>
                    <a:pt x="97" y="45"/>
                  </a:cubicBezTo>
                  <a:lnTo>
                    <a:pt x="70" y="0"/>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67"/>
            <p:cNvSpPr/>
            <p:nvPr/>
          </p:nvSpPr>
          <p:spPr>
            <a:xfrm>
              <a:off x="8594782" y="4159249"/>
              <a:ext cx="35743" cy="51021"/>
            </a:xfrm>
            <a:custGeom>
              <a:avLst/>
              <a:gdLst/>
              <a:ahLst/>
              <a:cxnLst/>
              <a:rect l="l" t="t" r="r" b="b"/>
              <a:pathLst>
                <a:path w="124" h="177" extrusionOk="0">
                  <a:moveTo>
                    <a:pt x="21" y="1"/>
                  </a:moveTo>
                  <a:lnTo>
                    <a:pt x="1" y="43"/>
                  </a:lnTo>
                  <a:cubicBezTo>
                    <a:pt x="80" y="97"/>
                    <a:pt x="87" y="147"/>
                    <a:pt x="90" y="169"/>
                  </a:cubicBezTo>
                  <a:cubicBezTo>
                    <a:pt x="91" y="174"/>
                    <a:pt x="93" y="176"/>
                    <a:pt x="96" y="176"/>
                  </a:cubicBezTo>
                  <a:cubicBezTo>
                    <a:pt x="106" y="176"/>
                    <a:pt x="124" y="144"/>
                    <a:pt x="100" y="92"/>
                  </a:cubicBezTo>
                  <a:cubicBezTo>
                    <a:pt x="83" y="55"/>
                    <a:pt x="55" y="23"/>
                    <a:pt x="21"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67"/>
            <p:cNvSpPr/>
            <p:nvPr/>
          </p:nvSpPr>
          <p:spPr>
            <a:xfrm>
              <a:off x="8586135" y="4170780"/>
              <a:ext cx="30554" cy="51597"/>
            </a:xfrm>
            <a:custGeom>
              <a:avLst/>
              <a:gdLst/>
              <a:ahLst/>
              <a:cxnLst/>
              <a:rect l="l" t="t" r="r" b="b"/>
              <a:pathLst>
                <a:path w="106" h="179" extrusionOk="0">
                  <a:moveTo>
                    <a:pt x="31" y="0"/>
                  </a:moveTo>
                  <a:lnTo>
                    <a:pt x="1" y="35"/>
                  </a:lnTo>
                  <a:cubicBezTo>
                    <a:pt x="70" y="97"/>
                    <a:pt x="73" y="144"/>
                    <a:pt x="75" y="169"/>
                  </a:cubicBezTo>
                  <a:cubicBezTo>
                    <a:pt x="75" y="175"/>
                    <a:pt x="78" y="178"/>
                    <a:pt x="81" y="178"/>
                  </a:cubicBezTo>
                  <a:cubicBezTo>
                    <a:pt x="90" y="178"/>
                    <a:pt x="106" y="152"/>
                    <a:pt x="93" y="102"/>
                  </a:cubicBezTo>
                  <a:cubicBezTo>
                    <a:pt x="80" y="62"/>
                    <a:pt x="60" y="28"/>
                    <a:pt x="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67"/>
            <p:cNvSpPr/>
            <p:nvPr/>
          </p:nvSpPr>
          <p:spPr>
            <a:xfrm>
              <a:off x="8579217" y="4177121"/>
              <a:ext cx="18448" cy="55633"/>
            </a:xfrm>
            <a:custGeom>
              <a:avLst/>
              <a:gdLst/>
              <a:ahLst/>
              <a:cxnLst/>
              <a:rect l="l" t="t" r="r" b="b"/>
              <a:pathLst>
                <a:path w="64" h="193" extrusionOk="0">
                  <a:moveTo>
                    <a:pt x="25" y="1"/>
                  </a:moveTo>
                  <a:lnTo>
                    <a:pt x="0" y="30"/>
                  </a:lnTo>
                  <a:cubicBezTo>
                    <a:pt x="32" y="75"/>
                    <a:pt x="42" y="130"/>
                    <a:pt x="30" y="182"/>
                  </a:cubicBezTo>
                  <a:cubicBezTo>
                    <a:pt x="29" y="189"/>
                    <a:pt x="31" y="193"/>
                    <a:pt x="34" y="193"/>
                  </a:cubicBezTo>
                  <a:cubicBezTo>
                    <a:pt x="44" y="193"/>
                    <a:pt x="64" y="167"/>
                    <a:pt x="62" y="115"/>
                  </a:cubicBezTo>
                  <a:cubicBezTo>
                    <a:pt x="62" y="73"/>
                    <a:pt x="50" y="33"/>
                    <a:pt x="25"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67"/>
            <p:cNvSpPr/>
            <p:nvPr/>
          </p:nvSpPr>
          <p:spPr>
            <a:xfrm>
              <a:off x="8562786" y="4154349"/>
              <a:ext cx="24501" cy="68604"/>
            </a:xfrm>
            <a:custGeom>
              <a:avLst/>
              <a:gdLst/>
              <a:ahLst/>
              <a:cxnLst/>
              <a:rect l="l" t="t" r="r" b="b"/>
              <a:pathLst>
                <a:path w="85" h="238" extrusionOk="0">
                  <a:moveTo>
                    <a:pt x="15" y="0"/>
                  </a:moveTo>
                  <a:lnTo>
                    <a:pt x="15" y="0"/>
                  </a:lnTo>
                  <a:cubicBezTo>
                    <a:pt x="0" y="95"/>
                    <a:pt x="0" y="137"/>
                    <a:pt x="18" y="162"/>
                  </a:cubicBezTo>
                  <a:cubicBezTo>
                    <a:pt x="33" y="182"/>
                    <a:pt x="39" y="237"/>
                    <a:pt x="53" y="237"/>
                  </a:cubicBezTo>
                  <a:cubicBezTo>
                    <a:pt x="54" y="237"/>
                    <a:pt x="56" y="237"/>
                    <a:pt x="57" y="236"/>
                  </a:cubicBezTo>
                  <a:cubicBezTo>
                    <a:pt x="84" y="216"/>
                    <a:pt x="23" y="112"/>
                    <a:pt x="72" y="67"/>
                  </a:cubicBezTo>
                  <a:lnTo>
                    <a:pt x="1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67"/>
            <p:cNvSpPr/>
            <p:nvPr/>
          </p:nvSpPr>
          <p:spPr>
            <a:xfrm>
              <a:off x="8336222" y="4242266"/>
              <a:ext cx="103193" cy="606195"/>
            </a:xfrm>
            <a:custGeom>
              <a:avLst/>
              <a:gdLst/>
              <a:ahLst/>
              <a:cxnLst/>
              <a:rect l="l" t="t" r="r" b="b"/>
              <a:pathLst>
                <a:path w="358" h="2103" extrusionOk="0">
                  <a:moveTo>
                    <a:pt x="357" y="0"/>
                  </a:moveTo>
                  <a:lnTo>
                    <a:pt x="0" y="40"/>
                  </a:lnTo>
                  <a:cubicBezTo>
                    <a:pt x="97" y="878"/>
                    <a:pt x="102" y="2065"/>
                    <a:pt x="184" y="2102"/>
                  </a:cubicBezTo>
                  <a:cubicBezTo>
                    <a:pt x="313" y="1550"/>
                    <a:pt x="350" y="808"/>
                    <a:pt x="3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67"/>
            <p:cNvSpPr/>
            <p:nvPr/>
          </p:nvSpPr>
          <p:spPr>
            <a:xfrm>
              <a:off x="8336222" y="4242266"/>
              <a:ext cx="103193" cy="447368"/>
            </a:xfrm>
            <a:custGeom>
              <a:avLst/>
              <a:gdLst/>
              <a:ahLst/>
              <a:cxnLst/>
              <a:rect l="l" t="t" r="r" b="b"/>
              <a:pathLst>
                <a:path w="358" h="1552" extrusionOk="0">
                  <a:moveTo>
                    <a:pt x="357" y="0"/>
                  </a:moveTo>
                  <a:lnTo>
                    <a:pt x="0" y="40"/>
                  </a:lnTo>
                  <a:cubicBezTo>
                    <a:pt x="57" y="526"/>
                    <a:pt x="82" y="1126"/>
                    <a:pt x="109" y="1552"/>
                  </a:cubicBezTo>
                  <a:cubicBezTo>
                    <a:pt x="166" y="1532"/>
                    <a:pt x="224" y="1520"/>
                    <a:pt x="283" y="1510"/>
                  </a:cubicBezTo>
                  <a:cubicBezTo>
                    <a:pt x="333" y="1061"/>
                    <a:pt x="352" y="548"/>
                    <a:pt x="3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67"/>
            <p:cNvSpPr/>
            <p:nvPr/>
          </p:nvSpPr>
          <p:spPr>
            <a:xfrm>
              <a:off x="8015400" y="2856060"/>
              <a:ext cx="599848" cy="669034"/>
            </a:xfrm>
            <a:custGeom>
              <a:avLst/>
              <a:gdLst/>
              <a:ahLst/>
              <a:cxnLst/>
              <a:rect l="l" t="t" r="r" b="b"/>
              <a:pathLst>
                <a:path w="2081" h="2321" extrusionOk="0">
                  <a:moveTo>
                    <a:pt x="1860" y="0"/>
                  </a:moveTo>
                  <a:cubicBezTo>
                    <a:pt x="1852" y="8"/>
                    <a:pt x="1847" y="18"/>
                    <a:pt x="1840" y="28"/>
                  </a:cubicBezTo>
                  <a:cubicBezTo>
                    <a:pt x="1820" y="268"/>
                    <a:pt x="1758" y="504"/>
                    <a:pt x="1659" y="724"/>
                  </a:cubicBezTo>
                  <a:cubicBezTo>
                    <a:pt x="1391" y="1312"/>
                    <a:pt x="914" y="1693"/>
                    <a:pt x="495" y="1693"/>
                  </a:cubicBezTo>
                  <a:cubicBezTo>
                    <a:pt x="405" y="1693"/>
                    <a:pt x="318" y="1676"/>
                    <a:pt x="236" y="1639"/>
                  </a:cubicBezTo>
                  <a:cubicBezTo>
                    <a:pt x="144" y="1597"/>
                    <a:pt x="65" y="1535"/>
                    <a:pt x="5" y="1453"/>
                  </a:cubicBezTo>
                  <a:lnTo>
                    <a:pt x="5" y="1453"/>
                  </a:lnTo>
                  <a:cubicBezTo>
                    <a:pt x="0" y="1540"/>
                    <a:pt x="0" y="1627"/>
                    <a:pt x="35" y="1706"/>
                  </a:cubicBezTo>
                  <a:lnTo>
                    <a:pt x="1307" y="2321"/>
                  </a:lnTo>
                  <a:cubicBezTo>
                    <a:pt x="1867" y="2132"/>
                    <a:pt x="2080" y="1453"/>
                    <a:pt x="2063" y="878"/>
                  </a:cubicBezTo>
                  <a:cubicBezTo>
                    <a:pt x="2060" y="771"/>
                    <a:pt x="2045" y="662"/>
                    <a:pt x="1993" y="568"/>
                  </a:cubicBezTo>
                  <a:lnTo>
                    <a:pt x="1929" y="618"/>
                  </a:lnTo>
                  <a:cubicBezTo>
                    <a:pt x="1936" y="538"/>
                    <a:pt x="1929" y="459"/>
                    <a:pt x="1907" y="382"/>
                  </a:cubicBezTo>
                  <a:lnTo>
                    <a:pt x="1867" y="442"/>
                  </a:lnTo>
                  <a:cubicBezTo>
                    <a:pt x="1864" y="295"/>
                    <a:pt x="1862" y="147"/>
                    <a:pt x="1860"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67"/>
            <p:cNvSpPr/>
            <p:nvPr/>
          </p:nvSpPr>
          <p:spPr>
            <a:xfrm>
              <a:off x="8014535" y="2758054"/>
              <a:ext cx="600713" cy="762716"/>
            </a:xfrm>
            <a:custGeom>
              <a:avLst/>
              <a:gdLst/>
              <a:ahLst/>
              <a:cxnLst/>
              <a:rect l="l" t="t" r="r" b="b"/>
              <a:pathLst>
                <a:path w="2084" h="2646" extrusionOk="0">
                  <a:moveTo>
                    <a:pt x="794" y="1"/>
                  </a:moveTo>
                  <a:cubicBezTo>
                    <a:pt x="544" y="207"/>
                    <a:pt x="353" y="474"/>
                    <a:pt x="239" y="777"/>
                  </a:cubicBezTo>
                  <a:cubicBezTo>
                    <a:pt x="256" y="722"/>
                    <a:pt x="274" y="670"/>
                    <a:pt x="291" y="616"/>
                  </a:cubicBezTo>
                  <a:lnTo>
                    <a:pt x="291" y="616"/>
                  </a:lnTo>
                  <a:cubicBezTo>
                    <a:pt x="197" y="732"/>
                    <a:pt x="127" y="866"/>
                    <a:pt x="85" y="1012"/>
                  </a:cubicBezTo>
                  <a:cubicBezTo>
                    <a:pt x="88" y="997"/>
                    <a:pt x="90" y="982"/>
                    <a:pt x="93" y="970"/>
                  </a:cubicBezTo>
                  <a:lnTo>
                    <a:pt x="93" y="970"/>
                  </a:lnTo>
                  <a:cubicBezTo>
                    <a:pt x="31" y="1077"/>
                    <a:pt x="23" y="1208"/>
                    <a:pt x="21" y="1334"/>
                  </a:cubicBezTo>
                  <a:cubicBezTo>
                    <a:pt x="16" y="1481"/>
                    <a:pt x="11" y="1629"/>
                    <a:pt x="6" y="1776"/>
                  </a:cubicBezTo>
                  <a:cubicBezTo>
                    <a:pt x="3" y="1860"/>
                    <a:pt x="1" y="1949"/>
                    <a:pt x="38" y="2031"/>
                  </a:cubicBezTo>
                  <a:lnTo>
                    <a:pt x="1312" y="2646"/>
                  </a:lnTo>
                  <a:cubicBezTo>
                    <a:pt x="1870" y="2457"/>
                    <a:pt x="2083" y="1778"/>
                    <a:pt x="2066" y="1203"/>
                  </a:cubicBezTo>
                  <a:cubicBezTo>
                    <a:pt x="2063" y="1099"/>
                    <a:pt x="2048" y="987"/>
                    <a:pt x="1996" y="896"/>
                  </a:cubicBezTo>
                  <a:lnTo>
                    <a:pt x="1932" y="943"/>
                  </a:lnTo>
                  <a:cubicBezTo>
                    <a:pt x="1939" y="863"/>
                    <a:pt x="1932" y="784"/>
                    <a:pt x="1910" y="707"/>
                  </a:cubicBezTo>
                  <a:lnTo>
                    <a:pt x="1870" y="767"/>
                  </a:lnTo>
                  <a:cubicBezTo>
                    <a:pt x="1867" y="621"/>
                    <a:pt x="1865" y="474"/>
                    <a:pt x="1863" y="326"/>
                  </a:cubicBezTo>
                  <a:cubicBezTo>
                    <a:pt x="1783" y="425"/>
                    <a:pt x="1711" y="534"/>
                    <a:pt x="1647" y="645"/>
                  </a:cubicBezTo>
                  <a:cubicBezTo>
                    <a:pt x="1649" y="586"/>
                    <a:pt x="1652" y="526"/>
                    <a:pt x="1652" y="467"/>
                  </a:cubicBezTo>
                  <a:cubicBezTo>
                    <a:pt x="1654" y="445"/>
                    <a:pt x="1652" y="417"/>
                    <a:pt x="1632" y="407"/>
                  </a:cubicBezTo>
                  <a:cubicBezTo>
                    <a:pt x="1629" y="407"/>
                    <a:pt x="1625" y="407"/>
                    <a:pt x="1622" y="407"/>
                  </a:cubicBezTo>
                  <a:cubicBezTo>
                    <a:pt x="1606" y="407"/>
                    <a:pt x="1592" y="412"/>
                    <a:pt x="1580" y="422"/>
                  </a:cubicBezTo>
                  <a:lnTo>
                    <a:pt x="1436" y="526"/>
                  </a:lnTo>
                  <a:cubicBezTo>
                    <a:pt x="1439" y="388"/>
                    <a:pt x="1441" y="246"/>
                    <a:pt x="1444" y="105"/>
                  </a:cubicBezTo>
                  <a:lnTo>
                    <a:pt x="1444" y="105"/>
                  </a:lnTo>
                  <a:lnTo>
                    <a:pt x="985" y="507"/>
                  </a:lnTo>
                  <a:cubicBezTo>
                    <a:pt x="1010" y="417"/>
                    <a:pt x="1015" y="321"/>
                    <a:pt x="1000" y="229"/>
                  </a:cubicBezTo>
                  <a:lnTo>
                    <a:pt x="1000" y="229"/>
                  </a:lnTo>
                  <a:cubicBezTo>
                    <a:pt x="908" y="373"/>
                    <a:pt x="876" y="430"/>
                    <a:pt x="740" y="531"/>
                  </a:cubicBezTo>
                  <a:cubicBezTo>
                    <a:pt x="759" y="430"/>
                    <a:pt x="730" y="407"/>
                    <a:pt x="769" y="311"/>
                  </a:cubicBezTo>
                  <a:cubicBezTo>
                    <a:pt x="809" y="214"/>
                    <a:pt x="834" y="102"/>
                    <a:pt x="7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67"/>
            <p:cNvSpPr/>
            <p:nvPr/>
          </p:nvSpPr>
          <p:spPr>
            <a:xfrm>
              <a:off x="8166154" y="4209405"/>
              <a:ext cx="103770" cy="606195"/>
            </a:xfrm>
            <a:custGeom>
              <a:avLst/>
              <a:gdLst/>
              <a:ahLst/>
              <a:cxnLst/>
              <a:rect l="l" t="t" r="r" b="b"/>
              <a:pathLst>
                <a:path w="360" h="2103" extrusionOk="0">
                  <a:moveTo>
                    <a:pt x="0" y="0"/>
                  </a:moveTo>
                  <a:lnTo>
                    <a:pt x="0" y="0"/>
                  </a:lnTo>
                  <a:cubicBezTo>
                    <a:pt x="8" y="808"/>
                    <a:pt x="48" y="1549"/>
                    <a:pt x="174" y="2102"/>
                  </a:cubicBezTo>
                  <a:cubicBezTo>
                    <a:pt x="256" y="2068"/>
                    <a:pt x="261" y="878"/>
                    <a:pt x="360" y="40"/>
                  </a:cubicBez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67"/>
            <p:cNvSpPr/>
            <p:nvPr/>
          </p:nvSpPr>
          <p:spPr>
            <a:xfrm>
              <a:off x="8166154" y="4208541"/>
              <a:ext cx="103770" cy="448233"/>
            </a:xfrm>
            <a:custGeom>
              <a:avLst/>
              <a:gdLst/>
              <a:ahLst/>
              <a:cxnLst/>
              <a:rect l="l" t="t" r="r" b="b"/>
              <a:pathLst>
                <a:path w="360" h="1555" extrusionOk="0">
                  <a:moveTo>
                    <a:pt x="0" y="1"/>
                  </a:moveTo>
                  <a:lnTo>
                    <a:pt x="0" y="1"/>
                  </a:lnTo>
                  <a:cubicBezTo>
                    <a:pt x="5" y="549"/>
                    <a:pt x="25" y="1064"/>
                    <a:pt x="75" y="1510"/>
                  </a:cubicBezTo>
                  <a:cubicBezTo>
                    <a:pt x="134" y="1520"/>
                    <a:pt x="194" y="1535"/>
                    <a:pt x="251" y="1555"/>
                  </a:cubicBezTo>
                  <a:cubicBezTo>
                    <a:pt x="278" y="1129"/>
                    <a:pt x="303" y="529"/>
                    <a:pt x="360" y="43"/>
                  </a:cubicBez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6" name="Google Shape;2466;p67"/>
            <p:cNvSpPr/>
            <p:nvPr/>
          </p:nvSpPr>
          <p:spPr>
            <a:xfrm>
              <a:off x="8101010" y="4159249"/>
              <a:ext cx="294880" cy="345326"/>
            </a:xfrm>
            <a:custGeom>
              <a:avLst/>
              <a:gdLst/>
              <a:ahLst/>
              <a:cxnLst/>
              <a:rect l="l" t="t" r="r" b="b"/>
              <a:pathLst>
                <a:path w="1023" h="1198" extrusionOk="0">
                  <a:moveTo>
                    <a:pt x="1" y="1"/>
                  </a:moveTo>
                  <a:lnTo>
                    <a:pt x="36" y="1198"/>
                  </a:lnTo>
                  <a:lnTo>
                    <a:pt x="970" y="1109"/>
                  </a:lnTo>
                  <a:lnTo>
                    <a:pt x="1022" y="100"/>
                  </a:lnTo>
                  <a:lnTo>
                    <a:pt x="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67"/>
            <p:cNvSpPr/>
            <p:nvPr/>
          </p:nvSpPr>
          <p:spPr>
            <a:xfrm>
              <a:off x="8168172" y="4120624"/>
              <a:ext cx="362042" cy="407013"/>
            </a:xfrm>
            <a:custGeom>
              <a:avLst/>
              <a:gdLst/>
              <a:ahLst/>
              <a:cxnLst/>
              <a:rect l="l" t="t" r="r" b="b"/>
              <a:pathLst>
                <a:path w="1256" h="1412" extrusionOk="0">
                  <a:moveTo>
                    <a:pt x="1" y="1"/>
                  </a:moveTo>
                  <a:lnTo>
                    <a:pt x="46" y="722"/>
                  </a:lnTo>
                  <a:lnTo>
                    <a:pt x="291" y="821"/>
                  </a:lnTo>
                  <a:lnTo>
                    <a:pt x="479" y="1389"/>
                  </a:lnTo>
                  <a:lnTo>
                    <a:pt x="1255" y="1411"/>
                  </a:lnTo>
                  <a:lnTo>
                    <a:pt x="1201" y="378"/>
                  </a:lnTo>
                  <a:lnTo>
                    <a:pt x="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67"/>
            <p:cNvSpPr/>
            <p:nvPr/>
          </p:nvSpPr>
          <p:spPr>
            <a:xfrm>
              <a:off x="8167596" y="4318077"/>
              <a:ext cx="148160" cy="202353"/>
            </a:xfrm>
            <a:custGeom>
              <a:avLst/>
              <a:gdLst/>
              <a:ahLst/>
              <a:cxnLst/>
              <a:rect l="l" t="t" r="r" b="b"/>
              <a:pathLst>
                <a:path w="514" h="702" extrusionOk="0">
                  <a:moveTo>
                    <a:pt x="0" y="0"/>
                  </a:moveTo>
                  <a:lnTo>
                    <a:pt x="164" y="114"/>
                  </a:lnTo>
                  <a:lnTo>
                    <a:pt x="285" y="151"/>
                  </a:lnTo>
                  <a:lnTo>
                    <a:pt x="481" y="702"/>
                  </a:lnTo>
                  <a:lnTo>
                    <a:pt x="486" y="702"/>
                  </a:lnTo>
                  <a:cubicBezTo>
                    <a:pt x="434" y="454"/>
                    <a:pt x="474" y="186"/>
                    <a:pt x="514" y="30"/>
                  </a:cubicBezTo>
                  <a:cubicBezTo>
                    <a:pt x="439" y="30"/>
                    <a:pt x="55" y="17"/>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67"/>
            <p:cNvSpPr/>
            <p:nvPr/>
          </p:nvSpPr>
          <p:spPr>
            <a:xfrm>
              <a:off x="8096110" y="4121488"/>
              <a:ext cx="434104" cy="405283"/>
            </a:xfrm>
            <a:custGeom>
              <a:avLst/>
              <a:gdLst/>
              <a:ahLst/>
              <a:cxnLst/>
              <a:rect l="l" t="t" r="r" b="b"/>
              <a:pathLst>
                <a:path w="1506" h="1406" extrusionOk="0">
                  <a:moveTo>
                    <a:pt x="1" y="0"/>
                  </a:moveTo>
                  <a:lnTo>
                    <a:pt x="25" y="390"/>
                  </a:lnTo>
                  <a:cubicBezTo>
                    <a:pt x="1069" y="479"/>
                    <a:pt x="1317" y="870"/>
                    <a:pt x="1433" y="1322"/>
                  </a:cubicBezTo>
                  <a:cubicBezTo>
                    <a:pt x="1441" y="1349"/>
                    <a:pt x="1446" y="1379"/>
                    <a:pt x="1453" y="1406"/>
                  </a:cubicBezTo>
                  <a:lnTo>
                    <a:pt x="1505" y="1406"/>
                  </a:lnTo>
                  <a:lnTo>
                    <a:pt x="1451" y="375"/>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67"/>
            <p:cNvSpPr/>
            <p:nvPr/>
          </p:nvSpPr>
          <p:spPr>
            <a:xfrm>
              <a:off x="7655664" y="3635495"/>
              <a:ext cx="564970" cy="288829"/>
            </a:xfrm>
            <a:custGeom>
              <a:avLst/>
              <a:gdLst/>
              <a:ahLst/>
              <a:cxnLst/>
              <a:rect l="l" t="t" r="r" b="b"/>
              <a:pathLst>
                <a:path w="1960" h="1002" extrusionOk="0">
                  <a:moveTo>
                    <a:pt x="1809" y="0"/>
                  </a:moveTo>
                  <a:cubicBezTo>
                    <a:pt x="1686" y="0"/>
                    <a:pt x="1069" y="772"/>
                    <a:pt x="986" y="779"/>
                  </a:cubicBezTo>
                  <a:cubicBezTo>
                    <a:pt x="985" y="779"/>
                    <a:pt x="984" y="779"/>
                    <a:pt x="983" y="779"/>
                  </a:cubicBezTo>
                  <a:cubicBezTo>
                    <a:pt x="884" y="779"/>
                    <a:pt x="92" y="475"/>
                    <a:pt x="8" y="475"/>
                  </a:cubicBezTo>
                  <a:cubicBezTo>
                    <a:pt x="3" y="475"/>
                    <a:pt x="0" y="476"/>
                    <a:pt x="2" y="479"/>
                  </a:cubicBezTo>
                  <a:cubicBezTo>
                    <a:pt x="33" y="570"/>
                    <a:pt x="881" y="1002"/>
                    <a:pt x="1051" y="1002"/>
                  </a:cubicBezTo>
                  <a:cubicBezTo>
                    <a:pt x="1058" y="1002"/>
                    <a:pt x="1063" y="1001"/>
                    <a:pt x="1067" y="1000"/>
                  </a:cubicBezTo>
                  <a:cubicBezTo>
                    <a:pt x="1189" y="963"/>
                    <a:pt x="1960" y="281"/>
                    <a:pt x="1826" y="11"/>
                  </a:cubicBezTo>
                  <a:cubicBezTo>
                    <a:pt x="1823" y="4"/>
                    <a:pt x="1817" y="0"/>
                    <a:pt x="180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67"/>
            <p:cNvSpPr/>
            <p:nvPr/>
          </p:nvSpPr>
          <p:spPr>
            <a:xfrm>
              <a:off x="7952561" y="3635495"/>
              <a:ext cx="262596" cy="272687"/>
            </a:xfrm>
            <a:custGeom>
              <a:avLst/>
              <a:gdLst/>
              <a:ahLst/>
              <a:cxnLst/>
              <a:rect l="l" t="t" r="r" b="b"/>
              <a:pathLst>
                <a:path w="911" h="946" extrusionOk="0">
                  <a:moveTo>
                    <a:pt x="779" y="1"/>
                  </a:moveTo>
                  <a:cubicBezTo>
                    <a:pt x="671" y="1"/>
                    <a:pt x="167" y="613"/>
                    <a:pt x="0" y="752"/>
                  </a:cubicBezTo>
                  <a:cubicBezTo>
                    <a:pt x="47" y="811"/>
                    <a:pt x="90" y="878"/>
                    <a:pt x="127" y="945"/>
                  </a:cubicBezTo>
                  <a:cubicBezTo>
                    <a:pt x="365" y="772"/>
                    <a:pt x="910" y="241"/>
                    <a:pt x="796" y="11"/>
                  </a:cubicBezTo>
                  <a:cubicBezTo>
                    <a:pt x="793" y="4"/>
                    <a:pt x="787" y="1"/>
                    <a:pt x="779" y="1"/>
                  </a:cubicBezTo>
                  <a:close/>
                </a:path>
              </a:pathLst>
            </a:custGeom>
            <a:solidFill>
              <a:srgbClr val="E2AE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2" name="Google Shape;2472;p67"/>
            <p:cNvSpPr/>
            <p:nvPr/>
          </p:nvSpPr>
          <p:spPr>
            <a:xfrm>
              <a:off x="7975333" y="3593410"/>
              <a:ext cx="264902" cy="373863"/>
            </a:xfrm>
            <a:custGeom>
              <a:avLst/>
              <a:gdLst/>
              <a:ahLst/>
              <a:cxnLst/>
              <a:rect l="l" t="t" r="r" b="b"/>
              <a:pathLst>
                <a:path w="919" h="1297" extrusionOk="0">
                  <a:moveTo>
                    <a:pt x="743" y="0"/>
                  </a:moveTo>
                  <a:cubicBezTo>
                    <a:pt x="741" y="0"/>
                    <a:pt x="739" y="0"/>
                    <a:pt x="737" y="1"/>
                  </a:cubicBezTo>
                  <a:cubicBezTo>
                    <a:pt x="482" y="40"/>
                    <a:pt x="1" y="757"/>
                    <a:pt x="1" y="757"/>
                  </a:cubicBezTo>
                  <a:cubicBezTo>
                    <a:pt x="1" y="757"/>
                    <a:pt x="467" y="1252"/>
                    <a:pt x="504" y="1297"/>
                  </a:cubicBezTo>
                  <a:cubicBezTo>
                    <a:pt x="504" y="1297"/>
                    <a:pt x="918" y="0"/>
                    <a:pt x="7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3" name="Google Shape;2473;p67"/>
            <p:cNvSpPr/>
            <p:nvPr/>
          </p:nvSpPr>
          <p:spPr>
            <a:xfrm>
              <a:off x="8043936" y="3640683"/>
              <a:ext cx="221088" cy="326590"/>
            </a:xfrm>
            <a:custGeom>
              <a:avLst/>
              <a:gdLst/>
              <a:ahLst/>
              <a:cxnLst/>
              <a:rect l="l" t="t" r="r" b="b"/>
              <a:pathLst>
                <a:path w="767" h="1133" extrusionOk="0">
                  <a:moveTo>
                    <a:pt x="700" y="0"/>
                  </a:moveTo>
                  <a:lnTo>
                    <a:pt x="700" y="0"/>
                  </a:lnTo>
                  <a:cubicBezTo>
                    <a:pt x="469" y="139"/>
                    <a:pt x="97" y="357"/>
                    <a:pt x="11" y="793"/>
                  </a:cubicBezTo>
                  <a:cubicBezTo>
                    <a:pt x="8" y="811"/>
                    <a:pt x="6" y="828"/>
                    <a:pt x="1" y="845"/>
                  </a:cubicBezTo>
                  <a:cubicBezTo>
                    <a:pt x="122" y="977"/>
                    <a:pt x="248" y="1111"/>
                    <a:pt x="266" y="1133"/>
                  </a:cubicBezTo>
                  <a:cubicBezTo>
                    <a:pt x="266" y="1133"/>
                    <a:pt x="767" y="201"/>
                    <a:pt x="7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4" name="Google Shape;2474;p67"/>
            <p:cNvSpPr/>
            <p:nvPr/>
          </p:nvSpPr>
          <p:spPr>
            <a:xfrm>
              <a:off x="8088903" y="3585627"/>
              <a:ext cx="466965" cy="704777"/>
            </a:xfrm>
            <a:custGeom>
              <a:avLst/>
              <a:gdLst/>
              <a:ahLst/>
              <a:cxnLst/>
              <a:rect l="l" t="t" r="r" b="b"/>
              <a:pathLst>
                <a:path w="1620" h="2445" extrusionOk="0">
                  <a:moveTo>
                    <a:pt x="572" y="0"/>
                  </a:moveTo>
                  <a:cubicBezTo>
                    <a:pt x="437" y="0"/>
                    <a:pt x="314" y="21"/>
                    <a:pt x="241" y="70"/>
                  </a:cubicBezTo>
                  <a:cubicBezTo>
                    <a:pt x="43" y="204"/>
                    <a:pt x="1" y="2100"/>
                    <a:pt x="1" y="2100"/>
                  </a:cubicBezTo>
                  <a:lnTo>
                    <a:pt x="1619" y="2444"/>
                  </a:lnTo>
                  <a:cubicBezTo>
                    <a:pt x="1619" y="2444"/>
                    <a:pt x="1352" y="280"/>
                    <a:pt x="1186" y="147"/>
                  </a:cubicBezTo>
                  <a:cubicBezTo>
                    <a:pt x="1078" y="63"/>
                    <a:pt x="807" y="0"/>
                    <a:pt x="5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5" name="Google Shape;2475;p67"/>
            <p:cNvSpPr/>
            <p:nvPr/>
          </p:nvSpPr>
          <p:spPr>
            <a:xfrm>
              <a:off x="8127529" y="3585627"/>
              <a:ext cx="386832" cy="133461"/>
            </a:xfrm>
            <a:custGeom>
              <a:avLst/>
              <a:gdLst/>
              <a:ahLst/>
              <a:cxnLst/>
              <a:rect l="l" t="t" r="r" b="b"/>
              <a:pathLst>
                <a:path w="1342" h="463" extrusionOk="0">
                  <a:moveTo>
                    <a:pt x="442" y="1"/>
                  </a:moveTo>
                  <a:cubicBezTo>
                    <a:pt x="357" y="1"/>
                    <a:pt x="276" y="9"/>
                    <a:pt x="209" y="28"/>
                  </a:cubicBezTo>
                  <a:cubicBezTo>
                    <a:pt x="149" y="37"/>
                    <a:pt x="77" y="85"/>
                    <a:pt x="1" y="151"/>
                  </a:cubicBezTo>
                  <a:cubicBezTo>
                    <a:pt x="162" y="258"/>
                    <a:pt x="392" y="355"/>
                    <a:pt x="657" y="412"/>
                  </a:cubicBezTo>
                  <a:cubicBezTo>
                    <a:pt x="804" y="446"/>
                    <a:pt x="955" y="463"/>
                    <a:pt x="1105" y="463"/>
                  </a:cubicBezTo>
                  <a:cubicBezTo>
                    <a:pt x="1184" y="463"/>
                    <a:pt x="1263" y="458"/>
                    <a:pt x="1342" y="449"/>
                  </a:cubicBezTo>
                  <a:cubicBezTo>
                    <a:pt x="1290" y="315"/>
                    <a:pt x="1185" y="206"/>
                    <a:pt x="1054" y="147"/>
                  </a:cubicBezTo>
                  <a:cubicBezTo>
                    <a:pt x="947" y="63"/>
                    <a:pt x="677" y="1"/>
                    <a:pt x="44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6" name="Google Shape;2476;p67"/>
            <p:cNvSpPr/>
            <p:nvPr/>
          </p:nvSpPr>
          <p:spPr>
            <a:xfrm>
              <a:off x="8216022" y="3584762"/>
              <a:ext cx="181309" cy="83881"/>
            </a:xfrm>
            <a:custGeom>
              <a:avLst/>
              <a:gdLst/>
              <a:ahLst/>
              <a:cxnLst/>
              <a:rect l="l" t="t" r="r" b="b"/>
              <a:pathLst>
                <a:path w="629" h="291" extrusionOk="0">
                  <a:moveTo>
                    <a:pt x="167" y="0"/>
                  </a:moveTo>
                  <a:cubicBezTo>
                    <a:pt x="111" y="0"/>
                    <a:pt x="56" y="4"/>
                    <a:pt x="1" y="11"/>
                  </a:cubicBezTo>
                  <a:lnTo>
                    <a:pt x="108" y="291"/>
                  </a:lnTo>
                  <a:lnTo>
                    <a:pt x="628" y="88"/>
                  </a:lnTo>
                  <a:cubicBezTo>
                    <a:pt x="481" y="29"/>
                    <a:pt x="324" y="0"/>
                    <a:pt x="1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7" name="Google Shape;2477;p67"/>
            <p:cNvSpPr/>
            <p:nvPr/>
          </p:nvSpPr>
          <p:spPr>
            <a:xfrm>
              <a:off x="8240523" y="3489062"/>
              <a:ext cx="106652" cy="142397"/>
            </a:xfrm>
            <a:custGeom>
              <a:avLst/>
              <a:gdLst/>
              <a:ahLst/>
              <a:cxnLst/>
              <a:rect l="l" t="t" r="r" b="b"/>
              <a:pathLst>
                <a:path w="370" h="494" extrusionOk="0">
                  <a:moveTo>
                    <a:pt x="318" y="1"/>
                  </a:moveTo>
                  <a:lnTo>
                    <a:pt x="0" y="125"/>
                  </a:lnTo>
                  <a:lnTo>
                    <a:pt x="5" y="335"/>
                  </a:lnTo>
                  <a:lnTo>
                    <a:pt x="97" y="494"/>
                  </a:lnTo>
                  <a:lnTo>
                    <a:pt x="370" y="372"/>
                  </a:lnTo>
                  <a:lnTo>
                    <a:pt x="31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8" name="Google Shape;2478;p67"/>
            <p:cNvSpPr/>
            <p:nvPr/>
          </p:nvSpPr>
          <p:spPr>
            <a:xfrm>
              <a:off x="8016841" y="3074555"/>
              <a:ext cx="475324" cy="473311"/>
            </a:xfrm>
            <a:custGeom>
              <a:avLst/>
              <a:gdLst/>
              <a:ahLst/>
              <a:cxnLst/>
              <a:rect l="l" t="t" r="r" b="b"/>
              <a:pathLst>
                <a:path w="1649" h="1642" extrusionOk="0">
                  <a:moveTo>
                    <a:pt x="779" y="0"/>
                  </a:moveTo>
                  <a:cubicBezTo>
                    <a:pt x="728" y="0"/>
                    <a:pt x="675" y="4"/>
                    <a:pt x="620" y="11"/>
                  </a:cubicBezTo>
                  <a:cubicBezTo>
                    <a:pt x="0" y="93"/>
                    <a:pt x="23" y="876"/>
                    <a:pt x="67" y="1166"/>
                  </a:cubicBezTo>
                  <a:cubicBezTo>
                    <a:pt x="112" y="1454"/>
                    <a:pt x="449" y="1639"/>
                    <a:pt x="843" y="1642"/>
                  </a:cubicBezTo>
                  <a:cubicBezTo>
                    <a:pt x="847" y="1642"/>
                    <a:pt x="851" y="1642"/>
                    <a:pt x="855" y="1642"/>
                  </a:cubicBezTo>
                  <a:cubicBezTo>
                    <a:pt x="1482" y="1642"/>
                    <a:pt x="1649" y="1243"/>
                    <a:pt x="1644" y="849"/>
                  </a:cubicBezTo>
                  <a:cubicBezTo>
                    <a:pt x="1635" y="374"/>
                    <a:pt x="1308" y="0"/>
                    <a:pt x="77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9" name="Google Shape;2479;p67"/>
            <p:cNvSpPr/>
            <p:nvPr/>
          </p:nvSpPr>
          <p:spPr>
            <a:xfrm>
              <a:off x="7617903" y="3776450"/>
              <a:ext cx="92528" cy="49868"/>
            </a:xfrm>
            <a:custGeom>
              <a:avLst/>
              <a:gdLst/>
              <a:ahLst/>
              <a:cxnLst/>
              <a:rect l="l" t="t" r="r" b="b"/>
              <a:pathLst>
                <a:path w="321" h="173" extrusionOk="0">
                  <a:moveTo>
                    <a:pt x="65" y="1"/>
                  </a:moveTo>
                  <a:cubicBezTo>
                    <a:pt x="50" y="1"/>
                    <a:pt x="38" y="3"/>
                    <a:pt x="31" y="10"/>
                  </a:cubicBezTo>
                  <a:cubicBezTo>
                    <a:pt x="1" y="36"/>
                    <a:pt x="10" y="173"/>
                    <a:pt x="99" y="173"/>
                  </a:cubicBezTo>
                  <a:cubicBezTo>
                    <a:pt x="105" y="173"/>
                    <a:pt x="111" y="172"/>
                    <a:pt x="118" y="171"/>
                  </a:cubicBezTo>
                  <a:cubicBezTo>
                    <a:pt x="187" y="154"/>
                    <a:pt x="254" y="134"/>
                    <a:pt x="321" y="104"/>
                  </a:cubicBezTo>
                  <a:lnTo>
                    <a:pt x="271" y="30"/>
                  </a:lnTo>
                  <a:cubicBezTo>
                    <a:pt x="192" y="26"/>
                    <a:pt x="112" y="1"/>
                    <a:pt x="65"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0" name="Google Shape;2480;p67"/>
            <p:cNvSpPr/>
            <p:nvPr/>
          </p:nvSpPr>
          <p:spPr>
            <a:xfrm>
              <a:off x="7609544" y="3734365"/>
              <a:ext cx="94258" cy="59668"/>
            </a:xfrm>
            <a:custGeom>
              <a:avLst/>
              <a:gdLst/>
              <a:ahLst/>
              <a:cxnLst/>
              <a:rect l="l" t="t" r="r" b="b"/>
              <a:pathLst>
                <a:path w="327" h="207" extrusionOk="0">
                  <a:moveTo>
                    <a:pt x="24" y="1"/>
                  </a:moveTo>
                  <a:cubicBezTo>
                    <a:pt x="23" y="1"/>
                    <a:pt x="21" y="1"/>
                    <a:pt x="20" y="2"/>
                  </a:cubicBezTo>
                  <a:cubicBezTo>
                    <a:pt x="0" y="20"/>
                    <a:pt x="152" y="201"/>
                    <a:pt x="186" y="206"/>
                  </a:cubicBezTo>
                  <a:cubicBezTo>
                    <a:pt x="189" y="206"/>
                    <a:pt x="192" y="206"/>
                    <a:pt x="196" y="206"/>
                  </a:cubicBezTo>
                  <a:cubicBezTo>
                    <a:pt x="238" y="206"/>
                    <a:pt x="327" y="170"/>
                    <a:pt x="286" y="159"/>
                  </a:cubicBezTo>
                  <a:cubicBezTo>
                    <a:pt x="185" y="130"/>
                    <a:pt x="54" y="1"/>
                    <a:pt x="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1" name="Google Shape;2481;p67"/>
            <p:cNvSpPr/>
            <p:nvPr/>
          </p:nvSpPr>
          <p:spPr>
            <a:xfrm>
              <a:off x="7569477" y="3764632"/>
              <a:ext cx="103193" cy="29114"/>
            </a:xfrm>
            <a:custGeom>
              <a:avLst/>
              <a:gdLst/>
              <a:ahLst/>
              <a:cxnLst/>
              <a:rect l="l" t="t" r="r" b="b"/>
              <a:pathLst>
                <a:path w="358" h="101" extrusionOk="0">
                  <a:moveTo>
                    <a:pt x="22" y="1"/>
                  </a:moveTo>
                  <a:cubicBezTo>
                    <a:pt x="20" y="1"/>
                    <a:pt x="19" y="1"/>
                    <a:pt x="18" y="1"/>
                  </a:cubicBezTo>
                  <a:cubicBezTo>
                    <a:pt x="1" y="11"/>
                    <a:pt x="97" y="101"/>
                    <a:pt x="209" y="101"/>
                  </a:cubicBezTo>
                  <a:cubicBezTo>
                    <a:pt x="320" y="101"/>
                    <a:pt x="358" y="36"/>
                    <a:pt x="358" y="36"/>
                  </a:cubicBezTo>
                  <a:lnTo>
                    <a:pt x="358" y="36"/>
                  </a:lnTo>
                  <a:cubicBezTo>
                    <a:pt x="319" y="46"/>
                    <a:pt x="283" y="50"/>
                    <a:pt x="249" y="50"/>
                  </a:cubicBezTo>
                  <a:cubicBezTo>
                    <a:pt x="129" y="50"/>
                    <a:pt x="44" y="1"/>
                    <a:pt x="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2" name="Google Shape;2482;p67"/>
            <p:cNvSpPr/>
            <p:nvPr/>
          </p:nvSpPr>
          <p:spPr>
            <a:xfrm>
              <a:off x="7562847" y="3789133"/>
              <a:ext cx="114147" cy="21619"/>
            </a:xfrm>
            <a:custGeom>
              <a:avLst/>
              <a:gdLst/>
              <a:ahLst/>
              <a:cxnLst/>
              <a:rect l="l" t="t" r="r" b="b"/>
              <a:pathLst>
                <a:path w="396" h="75" extrusionOk="0">
                  <a:moveTo>
                    <a:pt x="395" y="1"/>
                  </a:moveTo>
                  <a:lnTo>
                    <a:pt x="395" y="1"/>
                  </a:lnTo>
                  <a:cubicBezTo>
                    <a:pt x="340" y="21"/>
                    <a:pt x="284" y="27"/>
                    <a:pt x="234" y="27"/>
                  </a:cubicBezTo>
                  <a:cubicBezTo>
                    <a:pt x="137" y="27"/>
                    <a:pt x="59" y="4"/>
                    <a:pt x="29" y="4"/>
                  </a:cubicBezTo>
                  <a:cubicBezTo>
                    <a:pt x="24" y="4"/>
                    <a:pt x="21" y="4"/>
                    <a:pt x="19" y="6"/>
                  </a:cubicBezTo>
                  <a:cubicBezTo>
                    <a:pt x="1" y="19"/>
                    <a:pt x="108" y="75"/>
                    <a:pt x="211" y="75"/>
                  </a:cubicBezTo>
                  <a:cubicBezTo>
                    <a:pt x="222" y="75"/>
                    <a:pt x="233" y="74"/>
                    <a:pt x="244" y="73"/>
                  </a:cubicBezTo>
                  <a:cubicBezTo>
                    <a:pt x="301" y="65"/>
                    <a:pt x="356" y="40"/>
                    <a:pt x="3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3" name="Google Shape;2483;p67"/>
            <p:cNvSpPr/>
            <p:nvPr/>
          </p:nvSpPr>
          <p:spPr>
            <a:xfrm>
              <a:off x="7581872" y="3807005"/>
              <a:ext cx="103770" cy="21331"/>
            </a:xfrm>
            <a:custGeom>
              <a:avLst/>
              <a:gdLst/>
              <a:ahLst/>
              <a:cxnLst/>
              <a:rect l="l" t="t" r="r" b="b"/>
              <a:pathLst>
                <a:path w="360" h="74" extrusionOk="0">
                  <a:moveTo>
                    <a:pt x="359" y="1"/>
                  </a:moveTo>
                  <a:lnTo>
                    <a:pt x="359" y="1"/>
                  </a:lnTo>
                  <a:cubicBezTo>
                    <a:pt x="281" y="26"/>
                    <a:pt x="212" y="34"/>
                    <a:pt x="157" y="34"/>
                  </a:cubicBezTo>
                  <a:cubicBezTo>
                    <a:pt x="86" y="34"/>
                    <a:pt x="37" y="22"/>
                    <a:pt x="19" y="22"/>
                  </a:cubicBezTo>
                  <a:cubicBezTo>
                    <a:pt x="16" y="22"/>
                    <a:pt x="13" y="22"/>
                    <a:pt x="12" y="23"/>
                  </a:cubicBezTo>
                  <a:cubicBezTo>
                    <a:pt x="1" y="32"/>
                    <a:pt x="78" y="74"/>
                    <a:pt x="165" y="74"/>
                  </a:cubicBezTo>
                  <a:cubicBezTo>
                    <a:pt x="173" y="74"/>
                    <a:pt x="182" y="73"/>
                    <a:pt x="191" y="73"/>
                  </a:cubicBezTo>
                  <a:cubicBezTo>
                    <a:pt x="253" y="68"/>
                    <a:pt x="312" y="43"/>
                    <a:pt x="35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4" name="Google Shape;2484;p67"/>
            <p:cNvSpPr/>
            <p:nvPr/>
          </p:nvSpPr>
          <p:spPr>
            <a:xfrm>
              <a:off x="6538407" y="1660677"/>
              <a:ext cx="920671" cy="2648176"/>
            </a:xfrm>
            <a:custGeom>
              <a:avLst/>
              <a:gdLst/>
              <a:ahLst/>
              <a:cxnLst/>
              <a:rect l="l" t="t" r="r" b="b"/>
              <a:pathLst>
                <a:path w="3194" h="9187" extrusionOk="0">
                  <a:moveTo>
                    <a:pt x="2093" y="0"/>
                  </a:moveTo>
                  <a:lnTo>
                    <a:pt x="2093" y="0"/>
                  </a:lnTo>
                  <a:cubicBezTo>
                    <a:pt x="1550" y="1193"/>
                    <a:pt x="635" y="466"/>
                    <a:pt x="303" y="1513"/>
                  </a:cubicBezTo>
                  <a:cubicBezTo>
                    <a:pt x="182" y="1889"/>
                    <a:pt x="75" y="2454"/>
                    <a:pt x="511" y="3562"/>
                  </a:cubicBezTo>
                  <a:cubicBezTo>
                    <a:pt x="695" y="4026"/>
                    <a:pt x="707" y="4591"/>
                    <a:pt x="554" y="4851"/>
                  </a:cubicBezTo>
                  <a:cubicBezTo>
                    <a:pt x="407" y="5102"/>
                    <a:pt x="298" y="5387"/>
                    <a:pt x="187" y="5650"/>
                  </a:cubicBezTo>
                  <a:cubicBezTo>
                    <a:pt x="1" y="6091"/>
                    <a:pt x="85" y="6780"/>
                    <a:pt x="345" y="7467"/>
                  </a:cubicBezTo>
                  <a:cubicBezTo>
                    <a:pt x="392" y="7590"/>
                    <a:pt x="444" y="7714"/>
                    <a:pt x="499" y="7838"/>
                  </a:cubicBezTo>
                  <a:cubicBezTo>
                    <a:pt x="853" y="8605"/>
                    <a:pt x="1498" y="9187"/>
                    <a:pt x="1955" y="9187"/>
                  </a:cubicBezTo>
                  <a:cubicBezTo>
                    <a:pt x="2029" y="9187"/>
                    <a:pt x="2098" y="9172"/>
                    <a:pt x="2160" y="9140"/>
                  </a:cubicBezTo>
                  <a:lnTo>
                    <a:pt x="2108" y="9063"/>
                  </a:lnTo>
                  <a:lnTo>
                    <a:pt x="2807" y="9046"/>
                  </a:lnTo>
                  <a:lnTo>
                    <a:pt x="2980" y="8713"/>
                  </a:lnTo>
                  <a:cubicBezTo>
                    <a:pt x="3193" y="8565"/>
                    <a:pt x="3060" y="8012"/>
                    <a:pt x="2720" y="7660"/>
                  </a:cubicBezTo>
                  <a:cubicBezTo>
                    <a:pt x="2544" y="7476"/>
                    <a:pt x="2318" y="7338"/>
                    <a:pt x="2207" y="7115"/>
                  </a:cubicBezTo>
                  <a:cubicBezTo>
                    <a:pt x="2113" y="6921"/>
                    <a:pt x="2145" y="6750"/>
                    <a:pt x="2083" y="6554"/>
                  </a:cubicBezTo>
                  <a:cubicBezTo>
                    <a:pt x="1952" y="6140"/>
                    <a:pt x="1468" y="5826"/>
                    <a:pt x="1317" y="5412"/>
                  </a:cubicBezTo>
                  <a:cubicBezTo>
                    <a:pt x="1186" y="5047"/>
                    <a:pt x="1374" y="4822"/>
                    <a:pt x="1463" y="4554"/>
                  </a:cubicBezTo>
                  <a:cubicBezTo>
                    <a:pt x="1600" y="4150"/>
                    <a:pt x="1493" y="3523"/>
                    <a:pt x="1188" y="2977"/>
                  </a:cubicBezTo>
                  <a:cubicBezTo>
                    <a:pt x="1025" y="2685"/>
                    <a:pt x="918" y="2177"/>
                    <a:pt x="908" y="1877"/>
                  </a:cubicBezTo>
                  <a:cubicBezTo>
                    <a:pt x="881" y="1091"/>
                    <a:pt x="1922" y="1304"/>
                    <a:pt x="2093" y="0"/>
                  </a:cubicBezTo>
                  <a:close/>
                </a:path>
              </a:pathLst>
            </a:custGeom>
            <a:solidFill>
              <a:srgbClr val="493333">
                <a:alpha val="29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5" name="Google Shape;2485;p67"/>
            <p:cNvSpPr/>
            <p:nvPr/>
          </p:nvSpPr>
          <p:spPr>
            <a:xfrm>
              <a:off x="6605569" y="3219835"/>
              <a:ext cx="137495" cy="363198"/>
            </a:xfrm>
            <a:custGeom>
              <a:avLst/>
              <a:gdLst/>
              <a:ahLst/>
              <a:cxnLst/>
              <a:rect l="l" t="t" r="r" b="b"/>
              <a:pathLst>
                <a:path w="477" h="1260" extrusionOk="0">
                  <a:moveTo>
                    <a:pt x="256" y="0"/>
                  </a:moveTo>
                  <a:cubicBezTo>
                    <a:pt x="256" y="0"/>
                    <a:pt x="330" y="144"/>
                    <a:pt x="318" y="407"/>
                  </a:cubicBezTo>
                  <a:cubicBezTo>
                    <a:pt x="306" y="664"/>
                    <a:pt x="1" y="565"/>
                    <a:pt x="179" y="954"/>
                  </a:cubicBezTo>
                  <a:cubicBezTo>
                    <a:pt x="239" y="1089"/>
                    <a:pt x="394" y="1248"/>
                    <a:pt x="402" y="1259"/>
                  </a:cubicBezTo>
                  <a:lnTo>
                    <a:pt x="402" y="1259"/>
                  </a:lnTo>
                  <a:cubicBezTo>
                    <a:pt x="289" y="1051"/>
                    <a:pt x="442" y="902"/>
                    <a:pt x="459" y="612"/>
                  </a:cubicBezTo>
                  <a:cubicBezTo>
                    <a:pt x="477" y="313"/>
                    <a:pt x="256" y="0"/>
                    <a:pt x="256" y="0"/>
                  </a:cubicBezTo>
                  <a:close/>
                  <a:moveTo>
                    <a:pt x="402" y="1259"/>
                  </a:moveTo>
                  <a:cubicBezTo>
                    <a:pt x="402" y="1259"/>
                    <a:pt x="402" y="1259"/>
                    <a:pt x="402" y="1259"/>
                  </a:cubicBezTo>
                  <a:cubicBezTo>
                    <a:pt x="402" y="1259"/>
                    <a:pt x="402" y="1259"/>
                    <a:pt x="402" y="1259"/>
                  </a:cubicBezTo>
                  <a:close/>
                </a:path>
              </a:pathLst>
            </a:custGeom>
            <a:solidFill>
              <a:srgbClr val="493333">
                <a:alpha val="593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6" name="Google Shape;2486;p67"/>
            <p:cNvSpPr/>
            <p:nvPr/>
          </p:nvSpPr>
          <p:spPr>
            <a:xfrm>
              <a:off x="5098021" y="1485996"/>
              <a:ext cx="1187878" cy="1073452"/>
            </a:xfrm>
            <a:custGeom>
              <a:avLst/>
              <a:gdLst/>
              <a:ahLst/>
              <a:cxnLst/>
              <a:rect l="l" t="t" r="r" b="b"/>
              <a:pathLst>
                <a:path w="4121" h="3724" extrusionOk="0">
                  <a:moveTo>
                    <a:pt x="2062" y="0"/>
                  </a:moveTo>
                  <a:cubicBezTo>
                    <a:pt x="1906" y="0"/>
                    <a:pt x="1747" y="20"/>
                    <a:pt x="1589" y="61"/>
                  </a:cubicBezTo>
                  <a:cubicBezTo>
                    <a:pt x="595" y="321"/>
                    <a:pt x="1" y="1338"/>
                    <a:pt x="261" y="2332"/>
                  </a:cubicBezTo>
                  <a:cubicBezTo>
                    <a:pt x="478" y="3168"/>
                    <a:pt x="1234" y="3724"/>
                    <a:pt x="2060" y="3724"/>
                  </a:cubicBezTo>
                  <a:cubicBezTo>
                    <a:pt x="2216" y="3724"/>
                    <a:pt x="2374" y="3704"/>
                    <a:pt x="2531" y="3663"/>
                  </a:cubicBezTo>
                  <a:cubicBezTo>
                    <a:pt x="3525" y="3403"/>
                    <a:pt x="4120" y="2386"/>
                    <a:pt x="3862" y="1390"/>
                  </a:cubicBezTo>
                  <a:cubicBezTo>
                    <a:pt x="3644" y="554"/>
                    <a:pt x="2888" y="0"/>
                    <a:pt x="2062" y="0"/>
                  </a:cubicBezTo>
                  <a:close/>
                </a:path>
              </a:pathLst>
            </a:custGeom>
            <a:solidFill>
              <a:srgbClr val="493333">
                <a:alpha val="29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7" name="Google Shape;2487;p67"/>
            <p:cNvSpPr/>
            <p:nvPr/>
          </p:nvSpPr>
          <p:spPr>
            <a:xfrm>
              <a:off x="5657515" y="2545324"/>
              <a:ext cx="292574" cy="292576"/>
            </a:xfrm>
            <a:custGeom>
              <a:avLst/>
              <a:gdLst/>
              <a:ahLst/>
              <a:cxnLst/>
              <a:rect l="l" t="t" r="r" b="b"/>
              <a:pathLst>
                <a:path w="1015" h="1015" extrusionOk="0">
                  <a:moveTo>
                    <a:pt x="476" y="0"/>
                  </a:moveTo>
                  <a:lnTo>
                    <a:pt x="0" y="35"/>
                  </a:lnTo>
                  <a:cubicBezTo>
                    <a:pt x="387" y="409"/>
                    <a:pt x="407" y="605"/>
                    <a:pt x="0" y="1014"/>
                  </a:cubicBezTo>
                  <a:cubicBezTo>
                    <a:pt x="1014" y="642"/>
                    <a:pt x="476" y="0"/>
                    <a:pt x="476" y="0"/>
                  </a:cubicBezTo>
                  <a:close/>
                </a:path>
              </a:pathLst>
            </a:custGeom>
            <a:solidFill>
              <a:srgbClr val="493333">
                <a:alpha val="29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8" name="Google Shape;2488;p67"/>
            <p:cNvSpPr/>
            <p:nvPr/>
          </p:nvSpPr>
          <p:spPr>
            <a:xfrm>
              <a:off x="5505319" y="1692673"/>
              <a:ext cx="335235" cy="652315"/>
            </a:xfrm>
            <a:custGeom>
              <a:avLst/>
              <a:gdLst/>
              <a:ahLst/>
              <a:cxnLst/>
              <a:rect l="l" t="t" r="r" b="b"/>
              <a:pathLst>
                <a:path w="1163" h="2263" extrusionOk="0">
                  <a:moveTo>
                    <a:pt x="713" y="0"/>
                  </a:moveTo>
                  <a:cubicBezTo>
                    <a:pt x="705" y="0"/>
                    <a:pt x="697" y="0"/>
                    <a:pt x="690" y="1"/>
                  </a:cubicBezTo>
                  <a:cubicBezTo>
                    <a:pt x="427" y="26"/>
                    <a:pt x="350" y="51"/>
                    <a:pt x="194" y="175"/>
                  </a:cubicBezTo>
                  <a:cubicBezTo>
                    <a:pt x="134" y="224"/>
                    <a:pt x="80" y="281"/>
                    <a:pt x="33" y="346"/>
                  </a:cubicBezTo>
                  <a:cubicBezTo>
                    <a:pt x="0" y="363"/>
                    <a:pt x="75" y="432"/>
                    <a:pt x="85" y="440"/>
                  </a:cubicBezTo>
                  <a:cubicBezTo>
                    <a:pt x="157" y="493"/>
                    <a:pt x="222" y="557"/>
                    <a:pt x="253" y="557"/>
                  </a:cubicBezTo>
                  <a:cubicBezTo>
                    <a:pt x="257" y="557"/>
                    <a:pt x="260" y="556"/>
                    <a:pt x="263" y="554"/>
                  </a:cubicBezTo>
                  <a:cubicBezTo>
                    <a:pt x="310" y="499"/>
                    <a:pt x="365" y="450"/>
                    <a:pt x="424" y="410"/>
                  </a:cubicBezTo>
                  <a:cubicBezTo>
                    <a:pt x="452" y="398"/>
                    <a:pt x="481" y="390"/>
                    <a:pt x="511" y="385"/>
                  </a:cubicBezTo>
                  <a:cubicBezTo>
                    <a:pt x="517" y="385"/>
                    <a:pt x="523" y="385"/>
                    <a:pt x="529" y="385"/>
                  </a:cubicBezTo>
                  <a:cubicBezTo>
                    <a:pt x="589" y="385"/>
                    <a:pt x="644" y="407"/>
                    <a:pt x="709" y="450"/>
                  </a:cubicBezTo>
                  <a:cubicBezTo>
                    <a:pt x="752" y="484"/>
                    <a:pt x="776" y="534"/>
                    <a:pt x="781" y="588"/>
                  </a:cubicBezTo>
                  <a:cubicBezTo>
                    <a:pt x="784" y="650"/>
                    <a:pt x="771" y="712"/>
                    <a:pt x="747" y="769"/>
                  </a:cubicBezTo>
                  <a:cubicBezTo>
                    <a:pt x="702" y="891"/>
                    <a:pt x="464" y="1169"/>
                    <a:pt x="479" y="1337"/>
                  </a:cubicBezTo>
                  <a:cubicBezTo>
                    <a:pt x="489" y="1426"/>
                    <a:pt x="486" y="1508"/>
                    <a:pt x="491" y="1575"/>
                  </a:cubicBezTo>
                  <a:cubicBezTo>
                    <a:pt x="494" y="1605"/>
                    <a:pt x="501" y="1632"/>
                    <a:pt x="509" y="1659"/>
                  </a:cubicBezTo>
                  <a:cubicBezTo>
                    <a:pt x="511" y="1682"/>
                    <a:pt x="556" y="1699"/>
                    <a:pt x="578" y="1706"/>
                  </a:cubicBezTo>
                  <a:cubicBezTo>
                    <a:pt x="600" y="1724"/>
                    <a:pt x="627" y="1732"/>
                    <a:pt x="654" y="1732"/>
                  </a:cubicBezTo>
                  <a:cubicBezTo>
                    <a:pt x="657" y="1732"/>
                    <a:pt x="661" y="1732"/>
                    <a:pt x="665" y="1731"/>
                  </a:cubicBezTo>
                  <a:cubicBezTo>
                    <a:pt x="702" y="1724"/>
                    <a:pt x="739" y="1714"/>
                    <a:pt x="774" y="1697"/>
                  </a:cubicBezTo>
                  <a:cubicBezTo>
                    <a:pt x="799" y="1679"/>
                    <a:pt x="818" y="1649"/>
                    <a:pt x="823" y="1620"/>
                  </a:cubicBezTo>
                  <a:cubicBezTo>
                    <a:pt x="836" y="1590"/>
                    <a:pt x="838" y="1538"/>
                    <a:pt x="831" y="1461"/>
                  </a:cubicBezTo>
                  <a:cubicBezTo>
                    <a:pt x="818" y="1337"/>
                    <a:pt x="846" y="1213"/>
                    <a:pt x="923" y="1124"/>
                  </a:cubicBezTo>
                  <a:cubicBezTo>
                    <a:pt x="1002" y="1027"/>
                    <a:pt x="1163" y="792"/>
                    <a:pt x="1143" y="564"/>
                  </a:cubicBezTo>
                  <a:cubicBezTo>
                    <a:pt x="1110" y="204"/>
                    <a:pt x="909" y="0"/>
                    <a:pt x="713" y="0"/>
                  </a:cubicBezTo>
                  <a:close/>
                  <a:moveTo>
                    <a:pt x="690" y="1839"/>
                  </a:moveTo>
                  <a:cubicBezTo>
                    <a:pt x="684" y="1839"/>
                    <a:pt x="677" y="1840"/>
                    <a:pt x="670" y="1840"/>
                  </a:cubicBezTo>
                  <a:cubicBezTo>
                    <a:pt x="598" y="1848"/>
                    <a:pt x="494" y="1880"/>
                    <a:pt x="481" y="2009"/>
                  </a:cubicBezTo>
                  <a:cubicBezTo>
                    <a:pt x="479" y="2024"/>
                    <a:pt x="479" y="2039"/>
                    <a:pt x="481" y="2051"/>
                  </a:cubicBezTo>
                  <a:cubicBezTo>
                    <a:pt x="491" y="2167"/>
                    <a:pt x="581" y="2262"/>
                    <a:pt x="676" y="2262"/>
                  </a:cubicBezTo>
                  <a:cubicBezTo>
                    <a:pt x="680" y="2262"/>
                    <a:pt x="685" y="2262"/>
                    <a:pt x="690" y="2262"/>
                  </a:cubicBezTo>
                  <a:cubicBezTo>
                    <a:pt x="809" y="2252"/>
                    <a:pt x="890" y="2120"/>
                    <a:pt x="885" y="2058"/>
                  </a:cubicBezTo>
                  <a:cubicBezTo>
                    <a:pt x="888" y="2046"/>
                    <a:pt x="888" y="2036"/>
                    <a:pt x="885" y="2026"/>
                  </a:cubicBezTo>
                  <a:cubicBezTo>
                    <a:pt x="878" y="1951"/>
                    <a:pt x="822" y="1839"/>
                    <a:pt x="690" y="183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9" name="Google Shape;2489;p67"/>
            <p:cNvSpPr/>
            <p:nvPr/>
          </p:nvSpPr>
          <p:spPr>
            <a:xfrm>
              <a:off x="4637110" y="2764972"/>
              <a:ext cx="1200849" cy="1112943"/>
            </a:xfrm>
            <a:custGeom>
              <a:avLst/>
              <a:gdLst/>
              <a:ahLst/>
              <a:cxnLst/>
              <a:rect l="l" t="t" r="r" b="b"/>
              <a:pathLst>
                <a:path w="4166" h="3861" extrusionOk="0">
                  <a:moveTo>
                    <a:pt x="2698" y="1"/>
                  </a:moveTo>
                  <a:cubicBezTo>
                    <a:pt x="2541" y="1"/>
                    <a:pt x="2334" y="26"/>
                    <a:pt x="2063" y="88"/>
                  </a:cubicBezTo>
                  <a:cubicBezTo>
                    <a:pt x="633" y="416"/>
                    <a:pt x="757" y="1474"/>
                    <a:pt x="757" y="1474"/>
                  </a:cubicBezTo>
                  <a:cubicBezTo>
                    <a:pt x="757" y="1474"/>
                    <a:pt x="1" y="2356"/>
                    <a:pt x="868" y="3120"/>
                  </a:cubicBezTo>
                  <a:cubicBezTo>
                    <a:pt x="868" y="3120"/>
                    <a:pt x="1014" y="3860"/>
                    <a:pt x="1827" y="3860"/>
                  </a:cubicBezTo>
                  <a:cubicBezTo>
                    <a:pt x="1913" y="3860"/>
                    <a:pt x="2006" y="3852"/>
                    <a:pt x="2108" y="3834"/>
                  </a:cubicBezTo>
                  <a:cubicBezTo>
                    <a:pt x="3171" y="3645"/>
                    <a:pt x="3183" y="2423"/>
                    <a:pt x="3183" y="2423"/>
                  </a:cubicBezTo>
                  <a:cubicBezTo>
                    <a:pt x="3768" y="2044"/>
                    <a:pt x="3523" y="1221"/>
                    <a:pt x="3523" y="1221"/>
                  </a:cubicBezTo>
                  <a:cubicBezTo>
                    <a:pt x="3523" y="1221"/>
                    <a:pt x="4165" y="914"/>
                    <a:pt x="3144" y="465"/>
                  </a:cubicBezTo>
                  <a:cubicBezTo>
                    <a:pt x="3144" y="465"/>
                    <a:pt x="3374" y="1"/>
                    <a:pt x="26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0" name="Google Shape;2490;p67"/>
            <p:cNvSpPr/>
            <p:nvPr/>
          </p:nvSpPr>
          <p:spPr>
            <a:xfrm>
              <a:off x="5410196" y="3544119"/>
              <a:ext cx="448229" cy="216189"/>
            </a:xfrm>
            <a:custGeom>
              <a:avLst/>
              <a:gdLst/>
              <a:ahLst/>
              <a:cxnLst/>
              <a:rect l="l" t="t" r="r" b="b"/>
              <a:pathLst>
                <a:path w="1555" h="750" extrusionOk="0">
                  <a:moveTo>
                    <a:pt x="1" y="1"/>
                  </a:moveTo>
                  <a:lnTo>
                    <a:pt x="58" y="553"/>
                  </a:lnTo>
                  <a:cubicBezTo>
                    <a:pt x="229" y="678"/>
                    <a:pt x="431" y="750"/>
                    <a:pt x="637" y="750"/>
                  </a:cubicBezTo>
                  <a:cubicBezTo>
                    <a:pt x="975" y="750"/>
                    <a:pt x="1322" y="556"/>
                    <a:pt x="1555" y="85"/>
                  </a:cubicBezTo>
                  <a:lnTo>
                    <a:pt x="1520" y="85"/>
                  </a:lnTo>
                  <a:cubicBezTo>
                    <a:pt x="1246" y="343"/>
                    <a:pt x="1037" y="434"/>
                    <a:pt x="860" y="434"/>
                  </a:cubicBezTo>
                  <a:cubicBezTo>
                    <a:pt x="532" y="434"/>
                    <a:pt x="315" y="123"/>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1" name="Google Shape;2491;p67"/>
            <p:cNvSpPr/>
            <p:nvPr/>
          </p:nvSpPr>
          <p:spPr>
            <a:xfrm>
              <a:off x="5410196" y="3544695"/>
              <a:ext cx="122506" cy="208407"/>
            </a:xfrm>
            <a:custGeom>
              <a:avLst/>
              <a:gdLst/>
              <a:ahLst/>
              <a:cxnLst/>
              <a:rect l="l" t="t" r="r" b="b"/>
              <a:pathLst>
                <a:path w="425" h="723" extrusionOk="0">
                  <a:moveTo>
                    <a:pt x="1" y="1"/>
                  </a:moveTo>
                  <a:lnTo>
                    <a:pt x="58" y="551"/>
                  </a:lnTo>
                  <a:cubicBezTo>
                    <a:pt x="169" y="633"/>
                    <a:pt x="293" y="690"/>
                    <a:pt x="425" y="722"/>
                  </a:cubicBezTo>
                  <a:cubicBezTo>
                    <a:pt x="422" y="670"/>
                    <a:pt x="420" y="616"/>
                    <a:pt x="412" y="559"/>
                  </a:cubicBezTo>
                  <a:cubicBezTo>
                    <a:pt x="397" y="432"/>
                    <a:pt x="368" y="308"/>
                    <a:pt x="323" y="187"/>
                  </a:cubicBezTo>
                  <a:cubicBezTo>
                    <a:pt x="224" y="113"/>
                    <a:pt x="115" y="48"/>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2" name="Google Shape;2492;p67"/>
            <p:cNvSpPr/>
            <p:nvPr/>
          </p:nvSpPr>
          <p:spPr>
            <a:xfrm>
              <a:off x="5171525" y="4218629"/>
              <a:ext cx="364925" cy="799036"/>
            </a:xfrm>
            <a:custGeom>
              <a:avLst/>
              <a:gdLst/>
              <a:ahLst/>
              <a:cxnLst/>
              <a:rect l="l" t="t" r="r" b="b"/>
              <a:pathLst>
                <a:path w="1266" h="2772" extrusionOk="0">
                  <a:moveTo>
                    <a:pt x="1265" y="0"/>
                  </a:moveTo>
                  <a:lnTo>
                    <a:pt x="1" y="286"/>
                  </a:lnTo>
                  <a:lnTo>
                    <a:pt x="254" y="2772"/>
                  </a:lnTo>
                  <a:lnTo>
                    <a:pt x="286" y="2772"/>
                  </a:lnTo>
                  <a:cubicBezTo>
                    <a:pt x="286" y="2772"/>
                    <a:pt x="1059" y="608"/>
                    <a:pt x="126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3" name="Google Shape;2493;p67"/>
            <p:cNvSpPr/>
            <p:nvPr/>
          </p:nvSpPr>
          <p:spPr>
            <a:xfrm>
              <a:off x="5171525" y="4218629"/>
              <a:ext cx="364925" cy="554598"/>
            </a:xfrm>
            <a:custGeom>
              <a:avLst/>
              <a:gdLst/>
              <a:ahLst/>
              <a:cxnLst/>
              <a:rect l="l" t="t" r="r" b="b"/>
              <a:pathLst>
                <a:path w="1266" h="1924" extrusionOk="0">
                  <a:moveTo>
                    <a:pt x="1265" y="0"/>
                  </a:moveTo>
                  <a:lnTo>
                    <a:pt x="1" y="286"/>
                  </a:lnTo>
                  <a:lnTo>
                    <a:pt x="167" y="1924"/>
                  </a:lnTo>
                  <a:cubicBezTo>
                    <a:pt x="197" y="1914"/>
                    <a:pt x="226" y="1904"/>
                    <a:pt x="256" y="1897"/>
                  </a:cubicBezTo>
                  <a:cubicBezTo>
                    <a:pt x="375" y="1862"/>
                    <a:pt x="499" y="1840"/>
                    <a:pt x="623" y="1827"/>
                  </a:cubicBezTo>
                  <a:cubicBezTo>
                    <a:pt x="859" y="1165"/>
                    <a:pt x="1151" y="343"/>
                    <a:pt x="126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4" name="Google Shape;2494;p67"/>
            <p:cNvSpPr/>
            <p:nvPr/>
          </p:nvSpPr>
          <p:spPr>
            <a:xfrm>
              <a:off x="4910082" y="3522211"/>
              <a:ext cx="741956" cy="1117555"/>
            </a:xfrm>
            <a:custGeom>
              <a:avLst/>
              <a:gdLst/>
              <a:ahLst/>
              <a:cxnLst/>
              <a:rect l="l" t="t" r="r" b="b"/>
              <a:pathLst>
                <a:path w="2574" h="3877" extrusionOk="0">
                  <a:moveTo>
                    <a:pt x="1429" y="1"/>
                  </a:moveTo>
                  <a:cubicBezTo>
                    <a:pt x="1331" y="1"/>
                    <a:pt x="1241" y="26"/>
                    <a:pt x="1185" y="89"/>
                  </a:cubicBezTo>
                  <a:cubicBezTo>
                    <a:pt x="1027" y="265"/>
                    <a:pt x="1" y="3864"/>
                    <a:pt x="1" y="3864"/>
                  </a:cubicBezTo>
                  <a:cubicBezTo>
                    <a:pt x="93" y="3871"/>
                    <a:pt x="205" y="3877"/>
                    <a:pt x="334" y="3877"/>
                  </a:cubicBezTo>
                  <a:cubicBezTo>
                    <a:pt x="830" y="3877"/>
                    <a:pt x="1590" y="3793"/>
                    <a:pt x="2574" y="3388"/>
                  </a:cubicBezTo>
                  <a:cubicBezTo>
                    <a:pt x="2465" y="2233"/>
                    <a:pt x="2100" y="416"/>
                    <a:pt x="1887" y="173"/>
                  </a:cubicBezTo>
                  <a:cubicBezTo>
                    <a:pt x="1807" y="82"/>
                    <a:pt x="1605" y="1"/>
                    <a:pt x="1429" y="1"/>
                  </a:cubicBezTo>
                  <a:close/>
                </a:path>
              </a:pathLst>
            </a:custGeom>
            <a:solidFill>
              <a:srgbClr val="6381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5" name="Google Shape;2495;p67"/>
            <p:cNvSpPr/>
            <p:nvPr/>
          </p:nvSpPr>
          <p:spPr>
            <a:xfrm>
              <a:off x="5139529" y="4135036"/>
              <a:ext cx="155367" cy="465528"/>
            </a:xfrm>
            <a:custGeom>
              <a:avLst/>
              <a:gdLst/>
              <a:ahLst/>
              <a:cxnLst/>
              <a:rect l="l" t="t" r="r" b="b"/>
              <a:pathLst>
                <a:path w="539" h="1615" extrusionOk="0">
                  <a:moveTo>
                    <a:pt x="533" y="0"/>
                  </a:moveTo>
                  <a:cubicBezTo>
                    <a:pt x="409" y="761"/>
                    <a:pt x="0" y="1614"/>
                    <a:pt x="0" y="1614"/>
                  </a:cubicBezTo>
                  <a:lnTo>
                    <a:pt x="196" y="1614"/>
                  </a:lnTo>
                  <a:cubicBezTo>
                    <a:pt x="538" y="358"/>
                    <a:pt x="533" y="1"/>
                    <a:pt x="53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6" name="Google Shape;2496;p67"/>
            <p:cNvSpPr/>
            <p:nvPr/>
          </p:nvSpPr>
          <p:spPr>
            <a:xfrm>
              <a:off x="5233211" y="3522211"/>
              <a:ext cx="238094" cy="133173"/>
            </a:xfrm>
            <a:custGeom>
              <a:avLst/>
              <a:gdLst/>
              <a:ahLst/>
              <a:cxnLst/>
              <a:rect l="l" t="t" r="r" b="b"/>
              <a:pathLst>
                <a:path w="826" h="462" extrusionOk="0">
                  <a:moveTo>
                    <a:pt x="308" y="1"/>
                  </a:moveTo>
                  <a:cubicBezTo>
                    <a:pt x="210" y="1"/>
                    <a:pt x="120" y="26"/>
                    <a:pt x="64" y="89"/>
                  </a:cubicBezTo>
                  <a:cubicBezTo>
                    <a:pt x="37" y="129"/>
                    <a:pt x="15" y="171"/>
                    <a:pt x="0" y="218"/>
                  </a:cubicBezTo>
                  <a:cubicBezTo>
                    <a:pt x="157" y="371"/>
                    <a:pt x="362" y="461"/>
                    <a:pt x="531" y="461"/>
                  </a:cubicBezTo>
                  <a:cubicBezTo>
                    <a:pt x="595" y="461"/>
                    <a:pt x="654" y="448"/>
                    <a:pt x="704" y="421"/>
                  </a:cubicBezTo>
                  <a:cubicBezTo>
                    <a:pt x="763" y="391"/>
                    <a:pt x="808" y="337"/>
                    <a:pt x="825" y="272"/>
                  </a:cubicBezTo>
                  <a:cubicBezTo>
                    <a:pt x="811" y="235"/>
                    <a:pt x="791" y="203"/>
                    <a:pt x="766" y="173"/>
                  </a:cubicBezTo>
                  <a:cubicBezTo>
                    <a:pt x="686" y="82"/>
                    <a:pt x="484" y="1"/>
                    <a:pt x="3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7" name="Google Shape;2497;p67"/>
            <p:cNvSpPr/>
            <p:nvPr/>
          </p:nvSpPr>
          <p:spPr>
            <a:xfrm>
              <a:off x="4900858" y="3536336"/>
              <a:ext cx="524039" cy="1103431"/>
            </a:xfrm>
            <a:custGeom>
              <a:avLst/>
              <a:gdLst/>
              <a:ahLst/>
              <a:cxnLst/>
              <a:rect l="l" t="t" r="r" b="b"/>
              <a:pathLst>
                <a:path w="1818" h="3828" extrusionOk="0">
                  <a:moveTo>
                    <a:pt x="1265" y="0"/>
                  </a:moveTo>
                  <a:lnTo>
                    <a:pt x="1265" y="0"/>
                  </a:lnTo>
                  <a:cubicBezTo>
                    <a:pt x="1247" y="13"/>
                    <a:pt x="1235" y="32"/>
                    <a:pt x="1217" y="40"/>
                  </a:cubicBezTo>
                  <a:cubicBezTo>
                    <a:pt x="1024" y="127"/>
                    <a:pt x="0" y="3736"/>
                    <a:pt x="33" y="3815"/>
                  </a:cubicBezTo>
                  <a:cubicBezTo>
                    <a:pt x="144" y="3824"/>
                    <a:pt x="257" y="3828"/>
                    <a:pt x="369" y="3828"/>
                  </a:cubicBezTo>
                  <a:cubicBezTo>
                    <a:pt x="455" y="3828"/>
                    <a:pt x="540" y="3825"/>
                    <a:pt x="625" y="3820"/>
                  </a:cubicBezTo>
                  <a:cubicBezTo>
                    <a:pt x="816" y="3480"/>
                    <a:pt x="1817" y="962"/>
                    <a:pt x="126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8" name="Google Shape;2498;p67"/>
            <p:cNvSpPr/>
            <p:nvPr/>
          </p:nvSpPr>
          <p:spPr>
            <a:xfrm>
              <a:off x="5276736" y="3394804"/>
              <a:ext cx="137495" cy="187941"/>
            </a:xfrm>
            <a:custGeom>
              <a:avLst/>
              <a:gdLst/>
              <a:ahLst/>
              <a:cxnLst/>
              <a:rect l="l" t="t" r="r" b="b"/>
              <a:pathLst>
                <a:path w="477" h="652" extrusionOk="0">
                  <a:moveTo>
                    <a:pt x="0" y="0"/>
                  </a:moveTo>
                  <a:lnTo>
                    <a:pt x="0" y="491"/>
                  </a:lnTo>
                  <a:cubicBezTo>
                    <a:pt x="87" y="607"/>
                    <a:pt x="192" y="651"/>
                    <a:pt x="282" y="651"/>
                  </a:cubicBezTo>
                  <a:cubicBezTo>
                    <a:pt x="384" y="651"/>
                    <a:pt x="466" y="594"/>
                    <a:pt x="476" y="519"/>
                  </a:cubicBezTo>
                  <a:lnTo>
                    <a:pt x="454" y="5"/>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9" name="Google Shape;2499;p67"/>
            <p:cNvSpPr/>
            <p:nvPr/>
          </p:nvSpPr>
          <p:spPr>
            <a:xfrm>
              <a:off x="5063143" y="2954930"/>
              <a:ext cx="551134" cy="556327"/>
            </a:xfrm>
            <a:custGeom>
              <a:avLst/>
              <a:gdLst/>
              <a:ahLst/>
              <a:cxnLst/>
              <a:rect l="l" t="t" r="r" b="b"/>
              <a:pathLst>
                <a:path w="1912" h="1930" extrusionOk="0">
                  <a:moveTo>
                    <a:pt x="1015" y="1"/>
                  </a:moveTo>
                  <a:cubicBezTo>
                    <a:pt x="499" y="1"/>
                    <a:pt x="153" y="534"/>
                    <a:pt x="79" y="951"/>
                  </a:cubicBezTo>
                  <a:cubicBezTo>
                    <a:pt x="0" y="1403"/>
                    <a:pt x="327" y="1834"/>
                    <a:pt x="811" y="1916"/>
                  </a:cubicBezTo>
                  <a:cubicBezTo>
                    <a:pt x="864" y="1925"/>
                    <a:pt x="917" y="1929"/>
                    <a:pt x="969" y="1929"/>
                  </a:cubicBezTo>
                  <a:cubicBezTo>
                    <a:pt x="1389" y="1929"/>
                    <a:pt x="1761" y="1647"/>
                    <a:pt x="1832" y="1246"/>
                  </a:cubicBezTo>
                  <a:cubicBezTo>
                    <a:pt x="1911" y="795"/>
                    <a:pt x="1733" y="111"/>
                    <a:pt x="1145" y="12"/>
                  </a:cubicBezTo>
                  <a:cubicBezTo>
                    <a:pt x="1101" y="4"/>
                    <a:pt x="1057" y="1"/>
                    <a:pt x="10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0" name="Google Shape;2500;p67"/>
            <p:cNvSpPr/>
            <p:nvPr/>
          </p:nvSpPr>
          <p:spPr>
            <a:xfrm>
              <a:off x="5245317" y="4992299"/>
              <a:ext cx="73792" cy="36032"/>
            </a:xfrm>
            <a:custGeom>
              <a:avLst/>
              <a:gdLst/>
              <a:ahLst/>
              <a:cxnLst/>
              <a:rect l="l" t="t" r="r" b="b"/>
              <a:pathLst>
                <a:path w="256" h="125" extrusionOk="0">
                  <a:moveTo>
                    <a:pt x="44" y="1"/>
                  </a:moveTo>
                  <a:cubicBezTo>
                    <a:pt x="43" y="1"/>
                    <a:pt x="43" y="1"/>
                    <a:pt x="42" y="1"/>
                  </a:cubicBezTo>
                  <a:cubicBezTo>
                    <a:pt x="0" y="3"/>
                    <a:pt x="22" y="125"/>
                    <a:pt x="22" y="125"/>
                  </a:cubicBezTo>
                  <a:lnTo>
                    <a:pt x="255" y="125"/>
                  </a:lnTo>
                  <a:cubicBezTo>
                    <a:pt x="255" y="125"/>
                    <a:pt x="90" y="1"/>
                    <a:pt x="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1" name="Google Shape;2501;p67"/>
            <p:cNvSpPr/>
            <p:nvPr/>
          </p:nvSpPr>
          <p:spPr>
            <a:xfrm>
              <a:off x="5012988" y="2942536"/>
              <a:ext cx="328317" cy="398941"/>
            </a:xfrm>
            <a:custGeom>
              <a:avLst/>
              <a:gdLst/>
              <a:ahLst/>
              <a:cxnLst/>
              <a:rect l="l" t="t" r="r" b="b"/>
              <a:pathLst>
                <a:path w="1139" h="1384" extrusionOk="0">
                  <a:moveTo>
                    <a:pt x="1138" y="0"/>
                  </a:moveTo>
                  <a:lnTo>
                    <a:pt x="439" y="80"/>
                  </a:lnTo>
                  <a:lnTo>
                    <a:pt x="1" y="528"/>
                  </a:lnTo>
                  <a:lnTo>
                    <a:pt x="43" y="1002"/>
                  </a:lnTo>
                  <a:lnTo>
                    <a:pt x="338" y="1384"/>
                  </a:lnTo>
                  <a:cubicBezTo>
                    <a:pt x="338" y="1384"/>
                    <a:pt x="298" y="647"/>
                    <a:pt x="113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2" name="Google Shape;2502;p67"/>
            <p:cNvSpPr/>
            <p:nvPr/>
          </p:nvSpPr>
          <p:spPr>
            <a:xfrm>
              <a:off x="5190838" y="4990281"/>
              <a:ext cx="74657" cy="38049"/>
            </a:xfrm>
            <a:custGeom>
              <a:avLst/>
              <a:gdLst/>
              <a:ahLst/>
              <a:cxnLst/>
              <a:rect l="l" t="t" r="r" b="b"/>
              <a:pathLst>
                <a:path w="259" h="132" extrusionOk="0">
                  <a:moveTo>
                    <a:pt x="213" y="1"/>
                  </a:moveTo>
                  <a:cubicBezTo>
                    <a:pt x="166" y="1"/>
                    <a:pt x="1" y="132"/>
                    <a:pt x="1" y="132"/>
                  </a:cubicBezTo>
                  <a:lnTo>
                    <a:pt x="234" y="132"/>
                  </a:lnTo>
                  <a:cubicBezTo>
                    <a:pt x="234" y="132"/>
                    <a:pt x="259" y="3"/>
                    <a:pt x="214" y="1"/>
                  </a:cubicBezTo>
                  <a:cubicBezTo>
                    <a:pt x="214" y="1"/>
                    <a:pt x="213" y="1"/>
                    <a:pt x="2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3" name="Google Shape;2503;p67"/>
            <p:cNvSpPr/>
            <p:nvPr/>
          </p:nvSpPr>
          <p:spPr>
            <a:xfrm>
              <a:off x="5016447" y="3250966"/>
              <a:ext cx="104635" cy="109824"/>
            </a:xfrm>
            <a:custGeom>
              <a:avLst/>
              <a:gdLst/>
              <a:ahLst/>
              <a:cxnLst/>
              <a:rect l="l" t="t" r="r" b="b"/>
              <a:pathLst>
                <a:path w="363" h="381" extrusionOk="0">
                  <a:moveTo>
                    <a:pt x="118" y="1"/>
                  </a:moveTo>
                  <a:cubicBezTo>
                    <a:pt x="82" y="1"/>
                    <a:pt x="51" y="18"/>
                    <a:pt x="36" y="53"/>
                  </a:cubicBezTo>
                  <a:cubicBezTo>
                    <a:pt x="1" y="125"/>
                    <a:pt x="41" y="247"/>
                    <a:pt x="122" y="321"/>
                  </a:cubicBezTo>
                  <a:cubicBezTo>
                    <a:pt x="163" y="360"/>
                    <a:pt x="208" y="380"/>
                    <a:pt x="246" y="380"/>
                  </a:cubicBezTo>
                  <a:cubicBezTo>
                    <a:pt x="282" y="380"/>
                    <a:pt x="312" y="362"/>
                    <a:pt x="328" y="326"/>
                  </a:cubicBezTo>
                  <a:cubicBezTo>
                    <a:pt x="363" y="254"/>
                    <a:pt x="323" y="135"/>
                    <a:pt x="241" y="58"/>
                  </a:cubicBezTo>
                  <a:cubicBezTo>
                    <a:pt x="201" y="20"/>
                    <a:pt x="156" y="1"/>
                    <a:pt x="1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4" name="Google Shape;2504;p67"/>
            <p:cNvSpPr/>
            <p:nvPr/>
          </p:nvSpPr>
          <p:spPr>
            <a:xfrm>
              <a:off x="4885869" y="4440872"/>
              <a:ext cx="779140" cy="206389"/>
            </a:xfrm>
            <a:custGeom>
              <a:avLst/>
              <a:gdLst/>
              <a:ahLst/>
              <a:cxnLst/>
              <a:rect l="l" t="t" r="r" b="b"/>
              <a:pathLst>
                <a:path w="2703" h="716" extrusionOk="0">
                  <a:moveTo>
                    <a:pt x="2635" y="0"/>
                  </a:moveTo>
                  <a:cubicBezTo>
                    <a:pt x="1678" y="382"/>
                    <a:pt x="922" y="464"/>
                    <a:pt x="421" y="464"/>
                  </a:cubicBezTo>
                  <a:cubicBezTo>
                    <a:pt x="307" y="464"/>
                    <a:pt x="206" y="460"/>
                    <a:pt x="119" y="454"/>
                  </a:cubicBezTo>
                  <a:cubicBezTo>
                    <a:pt x="92" y="543"/>
                    <a:pt x="52" y="625"/>
                    <a:pt x="0" y="702"/>
                  </a:cubicBezTo>
                  <a:cubicBezTo>
                    <a:pt x="102" y="710"/>
                    <a:pt x="229" y="716"/>
                    <a:pt x="379" y="716"/>
                  </a:cubicBezTo>
                  <a:cubicBezTo>
                    <a:pt x="911" y="716"/>
                    <a:pt x="1730" y="635"/>
                    <a:pt x="2702" y="241"/>
                  </a:cubicBezTo>
                  <a:cubicBezTo>
                    <a:pt x="2690" y="176"/>
                    <a:pt x="2650" y="67"/>
                    <a:pt x="263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5" name="Google Shape;2505;p67"/>
            <p:cNvSpPr/>
            <p:nvPr/>
          </p:nvSpPr>
          <p:spPr>
            <a:xfrm>
              <a:off x="5042389" y="3279791"/>
              <a:ext cx="63127" cy="66298"/>
            </a:xfrm>
            <a:custGeom>
              <a:avLst/>
              <a:gdLst/>
              <a:ahLst/>
              <a:cxnLst/>
              <a:rect l="l" t="t" r="r" b="b"/>
              <a:pathLst>
                <a:path w="219" h="230" extrusionOk="0">
                  <a:moveTo>
                    <a:pt x="70" y="0"/>
                  </a:moveTo>
                  <a:cubicBezTo>
                    <a:pt x="48" y="0"/>
                    <a:pt x="30" y="11"/>
                    <a:pt x="20" y="33"/>
                  </a:cubicBezTo>
                  <a:cubicBezTo>
                    <a:pt x="0" y="77"/>
                    <a:pt x="25" y="149"/>
                    <a:pt x="72" y="194"/>
                  </a:cubicBezTo>
                  <a:cubicBezTo>
                    <a:pt x="98" y="218"/>
                    <a:pt x="125" y="230"/>
                    <a:pt x="148" y="230"/>
                  </a:cubicBezTo>
                  <a:cubicBezTo>
                    <a:pt x="170" y="230"/>
                    <a:pt x="189" y="219"/>
                    <a:pt x="198" y="199"/>
                  </a:cubicBezTo>
                  <a:cubicBezTo>
                    <a:pt x="218" y="154"/>
                    <a:pt x="196" y="82"/>
                    <a:pt x="146" y="35"/>
                  </a:cubicBezTo>
                  <a:cubicBezTo>
                    <a:pt x="121" y="12"/>
                    <a:pt x="94" y="0"/>
                    <a:pt x="70" y="0"/>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6" name="Google Shape;2506;p67"/>
            <p:cNvSpPr/>
            <p:nvPr/>
          </p:nvSpPr>
          <p:spPr>
            <a:xfrm>
              <a:off x="5060837" y="3285844"/>
              <a:ext cx="48138" cy="50732"/>
            </a:xfrm>
            <a:custGeom>
              <a:avLst/>
              <a:gdLst/>
              <a:ahLst/>
              <a:cxnLst/>
              <a:rect l="l" t="t" r="r" b="b"/>
              <a:pathLst>
                <a:path w="167" h="176" extrusionOk="0">
                  <a:moveTo>
                    <a:pt x="55" y="0"/>
                  </a:moveTo>
                  <a:cubicBezTo>
                    <a:pt x="39" y="0"/>
                    <a:pt x="24" y="8"/>
                    <a:pt x="16" y="24"/>
                  </a:cubicBezTo>
                  <a:cubicBezTo>
                    <a:pt x="1" y="56"/>
                    <a:pt x="18" y="113"/>
                    <a:pt x="55" y="148"/>
                  </a:cubicBezTo>
                  <a:cubicBezTo>
                    <a:pt x="76" y="166"/>
                    <a:pt x="97" y="175"/>
                    <a:pt x="115" y="175"/>
                  </a:cubicBezTo>
                  <a:cubicBezTo>
                    <a:pt x="131" y="175"/>
                    <a:pt x="145" y="167"/>
                    <a:pt x="152" y="150"/>
                  </a:cubicBezTo>
                  <a:cubicBezTo>
                    <a:pt x="167" y="116"/>
                    <a:pt x="149" y="61"/>
                    <a:pt x="112" y="26"/>
                  </a:cubicBezTo>
                  <a:cubicBezTo>
                    <a:pt x="93" y="9"/>
                    <a:pt x="73" y="0"/>
                    <a:pt x="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7" name="Google Shape;2507;p67"/>
            <p:cNvSpPr/>
            <p:nvPr/>
          </p:nvSpPr>
          <p:spPr>
            <a:xfrm>
              <a:off x="5263765" y="3187262"/>
              <a:ext cx="61109" cy="71487"/>
            </a:xfrm>
            <a:custGeom>
              <a:avLst/>
              <a:gdLst/>
              <a:ahLst/>
              <a:cxnLst/>
              <a:rect l="l" t="t" r="r" b="b"/>
              <a:pathLst>
                <a:path w="212" h="248" extrusionOk="0">
                  <a:moveTo>
                    <a:pt x="100" y="1"/>
                  </a:moveTo>
                  <a:cubicBezTo>
                    <a:pt x="97" y="1"/>
                    <a:pt x="93" y="1"/>
                    <a:pt x="90" y="2"/>
                  </a:cubicBezTo>
                  <a:cubicBezTo>
                    <a:pt x="35" y="12"/>
                    <a:pt x="1" y="71"/>
                    <a:pt x="11" y="138"/>
                  </a:cubicBezTo>
                  <a:cubicBezTo>
                    <a:pt x="20" y="200"/>
                    <a:pt x="64" y="248"/>
                    <a:pt x="112" y="248"/>
                  </a:cubicBezTo>
                  <a:cubicBezTo>
                    <a:pt x="115" y="248"/>
                    <a:pt x="119" y="248"/>
                    <a:pt x="122" y="247"/>
                  </a:cubicBezTo>
                  <a:cubicBezTo>
                    <a:pt x="177" y="237"/>
                    <a:pt x="211" y="178"/>
                    <a:pt x="204" y="111"/>
                  </a:cubicBezTo>
                  <a:cubicBezTo>
                    <a:pt x="195" y="48"/>
                    <a:pt x="149" y="1"/>
                    <a:pt x="1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8" name="Google Shape;2508;p67"/>
            <p:cNvSpPr/>
            <p:nvPr/>
          </p:nvSpPr>
          <p:spPr>
            <a:xfrm>
              <a:off x="5458046" y="3139412"/>
              <a:ext cx="61109" cy="70910"/>
            </a:xfrm>
            <a:custGeom>
              <a:avLst/>
              <a:gdLst/>
              <a:ahLst/>
              <a:cxnLst/>
              <a:rect l="l" t="t" r="r" b="b"/>
              <a:pathLst>
                <a:path w="212" h="246" extrusionOk="0">
                  <a:moveTo>
                    <a:pt x="101" y="1"/>
                  </a:moveTo>
                  <a:cubicBezTo>
                    <a:pt x="97" y="1"/>
                    <a:pt x="94" y="1"/>
                    <a:pt x="90" y="2"/>
                  </a:cubicBezTo>
                  <a:cubicBezTo>
                    <a:pt x="36" y="9"/>
                    <a:pt x="1" y="71"/>
                    <a:pt x="11" y="138"/>
                  </a:cubicBezTo>
                  <a:cubicBezTo>
                    <a:pt x="18" y="200"/>
                    <a:pt x="63" y="245"/>
                    <a:pt x="111" y="245"/>
                  </a:cubicBezTo>
                  <a:cubicBezTo>
                    <a:pt x="115" y="245"/>
                    <a:pt x="119" y="245"/>
                    <a:pt x="122" y="244"/>
                  </a:cubicBezTo>
                  <a:cubicBezTo>
                    <a:pt x="177" y="237"/>
                    <a:pt x="212" y="175"/>
                    <a:pt x="202" y="108"/>
                  </a:cubicBezTo>
                  <a:cubicBezTo>
                    <a:pt x="192" y="46"/>
                    <a:pt x="149" y="1"/>
                    <a:pt x="10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9" name="Google Shape;2509;p67"/>
            <p:cNvSpPr/>
            <p:nvPr/>
          </p:nvSpPr>
          <p:spPr>
            <a:xfrm>
              <a:off x="5209574" y="3122405"/>
              <a:ext cx="105211" cy="48426"/>
            </a:xfrm>
            <a:custGeom>
              <a:avLst/>
              <a:gdLst/>
              <a:ahLst/>
              <a:cxnLst/>
              <a:rect l="l" t="t" r="r" b="b"/>
              <a:pathLst>
                <a:path w="365" h="168" extrusionOk="0">
                  <a:moveTo>
                    <a:pt x="72" y="1"/>
                  </a:moveTo>
                  <a:cubicBezTo>
                    <a:pt x="47" y="1"/>
                    <a:pt x="22" y="20"/>
                    <a:pt x="15" y="48"/>
                  </a:cubicBezTo>
                  <a:lnTo>
                    <a:pt x="5" y="103"/>
                  </a:lnTo>
                  <a:cubicBezTo>
                    <a:pt x="0" y="130"/>
                    <a:pt x="23" y="155"/>
                    <a:pt x="50" y="155"/>
                  </a:cubicBezTo>
                  <a:lnTo>
                    <a:pt x="288" y="167"/>
                  </a:lnTo>
                  <a:cubicBezTo>
                    <a:pt x="318" y="167"/>
                    <a:pt x="342" y="147"/>
                    <a:pt x="350" y="120"/>
                  </a:cubicBezTo>
                  <a:lnTo>
                    <a:pt x="360" y="65"/>
                  </a:lnTo>
                  <a:cubicBezTo>
                    <a:pt x="365" y="38"/>
                    <a:pt x="342" y="11"/>
                    <a:pt x="315" y="11"/>
                  </a:cubicBezTo>
                  <a:lnTo>
                    <a:pt x="77" y="1"/>
                  </a:lnTo>
                  <a:cubicBezTo>
                    <a:pt x="76" y="1"/>
                    <a:pt x="74" y="1"/>
                    <a:pt x="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0" name="Google Shape;2510;p67"/>
            <p:cNvSpPr/>
            <p:nvPr/>
          </p:nvSpPr>
          <p:spPr>
            <a:xfrm>
              <a:off x="5440174" y="3062160"/>
              <a:ext cx="79845" cy="62839"/>
            </a:xfrm>
            <a:custGeom>
              <a:avLst/>
              <a:gdLst/>
              <a:ahLst/>
              <a:cxnLst/>
              <a:rect l="l" t="t" r="r" b="b"/>
              <a:pathLst>
                <a:path w="277" h="218" extrusionOk="0">
                  <a:moveTo>
                    <a:pt x="192" y="1"/>
                  </a:moveTo>
                  <a:cubicBezTo>
                    <a:pt x="188" y="1"/>
                    <a:pt x="185" y="1"/>
                    <a:pt x="182" y="2"/>
                  </a:cubicBezTo>
                  <a:lnTo>
                    <a:pt x="26" y="74"/>
                  </a:lnTo>
                  <a:cubicBezTo>
                    <a:pt x="6" y="89"/>
                    <a:pt x="1" y="116"/>
                    <a:pt x="13" y="136"/>
                  </a:cubicBezTo>
                  <a:lnTo>
                    <a:pt x="38" y="188"/>
                  </a:lnTo>
                  <a:cubicBezTo>
                    <a:pt x="44" y="206"/>
                    <a:pt x="61" y="217"/>
                    <a:pt x="81" y="217"/>
                  </a:cubicBezTo>
                  <a:cubicBezTo>
                    <a:pt x="85" y="217"/>
                    <a:pt x="90" y="216"/>
                    <a:pt x="95" y="215"/>
                  </a:cubicBezTo>
                  <a:lnTo>
                    <a:pt x="249" y="143"/>
                  </a:lnTo>
                  <a:cubicBezTo>
                    <a:pt x="269" y="128"/>
                    <a:pt x="276" y="101"/>
                    <a:pt x="261" y="81"/>
                  </a:cubicBezTo>
                  <a:lnTo>
                    <a:pt x="239" y="32"/>
                  </a:lnTo>
                  <a:cubicBezTo>
                    <a:pt x="230" y="13"/>
                    <a:pt x="211" y="1"/>
                    <a:pt x="1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1" name="Google Shape;2511;p67"/>
            <p:cNvSpPr/>
            <p:nvPr/>
          </p:nvSpPr>
          <p:spPr>
            <a:xfrm>
              <a:off x="5400396" y="3212628"/>
              <a:ext cx="83016" cy="80134"/>
            </a:xfrm>
            <a:custGeom>
              <a:avLst/>
              <a:gdLst/>
              <a:ahLst/>
              <a:cxnLst/>
              <a:rect l="l" t="t" r="r" b="b"/>
              <a:pathLst>
                <a:path w="288" h="278" extrusionOk="0">
                  <a:moveTo>
                    <a:pt x="5" y="0"/>
                  </a:moveTo>
                  <a:cubicBezTo>
                    <a:pt x="5" y="0"/>
                    <a:pt x="3" y="15"/>
                    <a:pt x="0" y="35"/>
                  </a:cubicBezTo>
                  <a:cubicBezTo>
                    <a:pt x="72" y="107"/>
                    <a:pt x="169" y="238"/>
                    <a:pt x="27" y="268"/>
                  </a:cubicBezTo>
                  <a:cubicBezTo>
                    <a:pt x="27" y="271"/>
                    <a:pt x="30" y="276"/>
                    <a:pt x="32" y="278"/>
                  </a:cubicBezTo>
                  <a:cubicBezTo>
                    <a:pt x="288" y="266"/>
                    <a:pt x="60" y="43"/>
                    <a:pt x="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2" name="Google Shape;2512;p67"/>
            <p:cNvSpPr/>
            <p:nvPr/>
          </p:nvSpPr>
          <p:spPr>
            <a:xfrm>
              <a:off x="5392325" y="3348683"/>
              <a:ext cx="60244" cy="36896"/>
            </a:xfrm>
            <a:custGeom>
              <a:avLst/>
              <a:gdLst/>
              <a:ahLst/>
              <a:cxnLst/>
              <a:rect l="l" t="t" r="r" b="b"/>
              <a:pathLst>
                <a:path w="209" h="128" extrusionOk="0">
                  <a:moveTo>
                    <a:pt x="136" y="0"/>
                  </a:moveTo>
                  <a:cubicBezTo>
                    <a:pt x="98" y="0"/>
                    <a:pt x="24" y="50"/>
                    <a:pt x="13" y="79"/>
                  </a:cubicBezTo>
                  <a:cubicBezTo>
                    <a:pt x="1" y="113"/>
                    <a:pt x="68" y="116"/>
                    <a:pt x="100" y="126"/>
                  </a:cubicBezTo>
                  <a:cubicBezTo>
                    <a:pt x="106" y="127"/>
                    <a:pt x="111" y="128"/>
                    <a:pt x="117" y="128"/>
                  </a:cubicBezTo>
                  <a:cubicBezTo>
                    <a:pt x="180" y="128"/>
                    <a:pt x="209" y="38"/>
                    <a:pt x="147" y="2"/>
                  </a:cubicBezTo>
                  <a:cubicBezTo>
                    <a:pt x="144" y="1"/>
                    <a:pt x="140" y="0"/>
                    <a:pt x="13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3" name="Google Shape;2513;p67"/>
            <p:cNvSpPr/>
            <p:nvPr/>
          </p:nvSpPr>
          <p:spPr>
            <a:xfrm>
              <a:off x="5045272" y="3773279"/>
              <a:ext cx="184480" cy="290559"/>
            </a:xfrm>
            <a:custGeom>
              <a:avLst/>
              <a:gdLst/>
              <a:ahLst/>
              <a:cxnLst/>
              <a:rect l="l" t="t" r="r" b="b"/>
              <a:pathLst>
                <a:path w="640" h="1008" extrusionOk="0">
                  <a:moveTo>
                    <a:pt x="172" y="1"/>
                  </a:moveTo>
                  <a:cubicBezTo>
                    <a:pt x="104" y="1"/>
                    <a:pt x="42" y="13"/>
                    <a:pt x="30" y="53"/>
                  </a:cubicBezTo>
                  <a:cubicBezTo>
                    <a:pt x="0" y="150"/>
                    <a:pt x="590" y="1008"/>
                    <a:pt x="590" y="1008"/>
                  </a:cubicBezTo>
                  <a:lnTo>
                    <a:pt x="640" y="1000"/>
                  </a:lnTo>
                  <a:cubicBezTo>
                    <a:pt x="602" y="663"/>
                    <a:pt x="518" y="336"/>
                    <a:pt x="387" y="26"/>
                  </a:cubicBezTo>
                  <a:cubicBezTo>
                    <a:pt x="387" y="26"/>
                    <a:pt x="272" y="1"/>
                    <a:pt x="1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4" name="Google Shape;2514;p67"/>
            <p:cNvSpPr/>
            <p:nvPr/>
          </p:nvSpPr>
          <p:spPr>
            <a:xfrm>
              <a:off x="5188820" y="3539795"/>
              <a:ext cx="118759" cy="264039"/>
            </a:xfrm>
            <a:custGeom>
              <a:avLst/>
              <a:gdLst/>
              <a:ahLst/>
              <a:cxnLst/>
              <a:rect l="l" t="t" r="r" b="b"/>
              <a:pathLst>
                <a:path w="412" h="916" extrusionOk="0">
                  <a:moveTo>
                    <a:pt x="277" y="0"/>
                  </a:moveTo>
                  <a:cubicBezTo>
                    <a:pt x="190" y="0"/>
                    <a:pt x="86" y="192"/>
                    <a:pt x="45" y="437"/>
                  </a:cubicBezTo>
                  <a:cubicBezTo>
                    <a:pt x="0" y="690"/>
                    <a:pt x="38" y="900"/>
                    <a:pt x="127" y="915"/>
                  </a:cubicBezTo>
                  <a:cubicBezTo>
                    <a:pt x="129" y="916"/>
                    <a:pt x="132" y="916"/>
                    <a:pt x="135" y="916"/>
                  </a:cubicBezTo>
                  <a:cubicBezTo>
                    <a:pt x="223" y="916"/>
                    <a:pt x="326" y="727"/>
                    <a:pt x="367" y="482"/>
                  </a:cubicBezTo>
                  <a:cubicBezTo>
                    <a:pt x="412" y="229"/>
                    <a:pt x="375" y="13"/>
                    <a:pt x="285" y="1"/>
                  </a:cubicBezTo>
                  <a:cubicBezTo>
                    <a:pt x="283" y="0"/>
                    <a:pt x="280" y="0"/>
                    <a:pt x="2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5" name="Google Shape;2515;p67"/>
            <p:cNvSpPr/>
            <p:nvPr/>
          </p:nvSpPr>
          <p:spPr>
            <a:xfrm>
              <a:off x="5047289" y="3535759"/>
              <a:ext cx="245589" cy="274416"/>
            </a:xfrm>
            <a:custGeom>
              <a:avLst/>
              <a:gdLst/>
              <a:ahLst/>
              <a:cxnLst/>
              <a:rect l="l" t="t" r="r" b="b"/>
              <a:pathLst>
                <a:path w="852" h="952" extrusionOk="0">
                  <a:moveTo>
                    <a:pt x="766" y="1"/>
                  </a:moveTo>
                  <a:cubicBezTo>
                    <a:pt x="761" y="1"/>
                    <a:pt x="755" y="2"/>
                    <a:pt x="749" y="5"/>
                  </a:cubicBezTo>
                  <a:cubicBezTo>
                    <a:pt x="680" y="37"/>
                    <a:pt x="33" y="818"/>
                    <a:pt x="18" y="865"/>
                  </a:cubicBezTo>
                  <a:cubicBezTo>
                    <a:pt x="1" y="909"/>
                    <a:pt x="105" y="949"/>
                    <a:pt x="159" y="952"/>
                  </a:cubicBezTo>
                  <a:cubicBezTo>
                    <a:pt x="162" y="952"/>
                    <a:pt x="165" y="952"/>
                    <a:pt x="168" y="952"/>
                  </a:cubicBezTo>
                  <a:cubicBezTo>
                    <a:pt x="542" y="952"/>
                    <a:pt x="767" y="645"/>
                    <a:pt x="811" y="386"/>
                  </a:cubicBezTo>
                  <a:cubicBezTo>
                    <a:pt x="852" y="142"/>
                    <a:pt x="824" y="1"/>
                    <a:pt x="7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6" name="Google Shape;2516;p67"/>
            <p:cNvSpPr/>
            <p:nvPr/>
          </p:nvSpPr>
          <p:spPr>
            <a:xfrm>
              <a:off x="5105804" y="3535471"/>
              <a:ext cx="194857" cy="179005"/>
            </a:xfrm>
            <a:custGeom>
              <a:avLst/>
              <a:gdLst/>
              <a:ahLst/>
              <a:cxnLst/>
              <a:rect l="l" t="t" r="r" b="b"/>
              <a:pathLst>
                <a:path w="676" h="621" extrusionOk="0">
                  <a:moveTo>
                    <a:pt x="567" y="1"/>
                  </a:moveTo>
                  <a:cubicBezTo>
                    <a:pt x="560" y="1"/>
                    <a:pt x="553" y="2"/>
                    <a:pt x="546" y="6"/>
                  </a:cubicBezTo>
                  <a:cubicBezTo>
                    <a:pt x="502" y="26"/>
                    <a:pt x="214" y="363"/>
                    <a:pt x="1" y="620"/>
                  </a:cubicBezTo>
                  <a:cubicBezTo>
                    <a:pt x="185" y="441"/>
                    <a:pt x="396" y="317"/>
                    <a:pt x="518" y="317"/>
                  </a:cubicBezTo>
                  <a:cubicBezTo>
                    <a:pt x="529" y="317"/>
                    <a:pt x="539" y="318"/>
                    <a:pt x="549" y="321"/>
                  </a:cubicBezTo>
                  <a:cubicBezTo>
                    <a:pt x="611" y="333"/>
                    <a:pt x="628" y="387"/>
                    <a:pt x="608" y="464"/>
                  </a:cubicBezTo>
                  <a:cubicBezTo>
                    <a:pt x="621" y="435"/>
                    <a:pt x="628" y="402"/>
                    <a:pt x="635" y="368"/>
                  </a:cubicBezTo>
                  <a:cubicBezTo>
                    <a:pt x="675" y="129"/>
                    <a:pt x="627" y="1"/>
                    <a:pt x="567" y="1"/>
                  </a:cubicBezTo>
                  <a:close/>
                </a:path>
              </a:pathLst>
            </a:custGeom>
            <a:solidFill>
              <a:srgbClr val="BC583A">
                <a:alpha val="325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7" name="Google Shape;2517;p67"/>
            <p:cNvSpPr/>
            <p:nvPr/>
          </p:nvSpPr>
          <p:spPr>
            <a:xfrm>
              <a:off x="5820376" y="3549019"/>
              <a:ext cx="65721" cy="53903"/>
            </a:xfrm>
            <a:custGeom>
              <a:avLst/>
              <a:gdLst/>
              <a:ahLst/>
              <a:cxnLst/>
              <a:rect l="l" t="t" r="r" b="b"/>
              <a:pathLst>
                <a:path w="228" h="187" extrusionOk="0">
                  <a:moveTo>
                    <a:pt x="158" y="0"/>
                  </a:moveTo>
                  <a:cubicBezTo>
                    <a:pt x="142" y="0"/>
                    <a:pt x="122" y="5"/>
                    <a:pt x="97" y="18"/>
                  </a:cubicBezTo>
                  <a:cubicBezTo>
                    <a:pt x="60" y="38"/>
                    <a:pt x="48" y="98"/>
                    <a:pt x="1" y="160"/>
                  </a:cubicBezTo>
                  <a:lnTo>
                    <a:pt x="63" y="187"/>
                  </a:lnTo>
                  <a:lnTo>
                    <a:pt x="102" y="155"/>
                  </a:lnTo>
                  <a:cubicBezTo>
                    <a:pt x="102" y="155"/>
                    <a:pt x="219" y="122"/>
                    <a:pt x="224" y="93"/>
                  </a:cubicBezTo>
                  <a:cubicBezTo>
                    <a:pt x="228" y="69"/>
                    <a:pt x="218" y="0"/>
                    <a:pt x="1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8" name="Google Shape;2518;p67"/>
            <p:cNvSpPr/>
            <p:nvPr/>
          </p:nvSpPr>
          <p:spPr>
            <a:xfrm>
              <a:off x="5862460" y="3548442"/>
              <a:ext cx="43814" cy="39491"/>
            </a:xfrm>
            <a:custGeom>
              <a:avLst/>
              <a:gdLst/>
              <a:ahLst/>
              <a:cxnLst/>
              <a:rect l="l" t="t" r="r" b="b"/>
              <a:pathLst>
                <a:path w="152" h="137" extrusionOk="0">
                  <a:moveTo>
                    <a:pt x="135" y="1"/>
                  </a:moveTo>
                  <a:cubicBezTo>
                    <a:pt x="133" y="1"/>
                    <a:pt x="131" y="2"/>
                    <a:pt x="130" y="5"/>
                  </a:cubicBezTo>
                  <a:cubicBezTo>
                    <a:pt x="117" y="25"/>
                    <a:pt x="93" y="67"/>
                    <a:pt x="1" y="92"/>
                  </a:cubicBezTo>
                  <a:lnTo>
                    <a:pt x="3" y="137"/>
                  </a:lnTo>
                  <a:cubicBezTo>
                    <a:pt x="43" y="129"/>
                    <a:pt x="80" y="107"/>
                    <a:pt x="110" y="80"/>
                  </a:cubicBezTo>
                  <a:cubicBezTo>
                    <a:pt x="151" y="38"/>
                    <a:pt x="144" y="1"/>
                    <a:pt x="13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9" name="Google Shape;2519;p67"/>
            <p:cNvSpPr/>
            <p:nvPr/>
          </p:nvSpPr>
          <p:spPr>
            <a:xfrm>
              <a:off x="5857560" y="3532012"/>
              <a:ext cx="41220" cy="43238"/>
            </a:xfrm>
            <a:custGeom>
              <a:avLst/>
              <a:gdLst/>
              <a:ahLst/>
              <a:cxnLst/>
              <a:rect l="l" t="t" r="r" b="b"/>
              <a:pathLst>
                <a:path w="143" h="150" extrusionOk="0">
                  <a:moveTo>
                    <a:pt x="124" y="1"/>
                  </a:moveTo>
                  <a:lnTo>
                    <a:pt x="124" y="1"/>
                  </a:lnTo>
                  <a:cubicBezTo>
                    <a:pt x="122" y="1"/>
                    <a:pt x="119" y="3"/>
                    <a:pt x="117" y="8"/>
                  </a:cubicBezTo>
                  <a:cubicBezTo>
                    <a:pt x="107" y="30"/>
                    <a:pt x="87" y="75"/>
                    <a:pt x="0" y="107"/>
                  </a:cubicBezTo>
                  <a:lnTo>
                    <a:pt x="15" y="149"/>
                  </a:lnTo>
                  <a:cubicBezTo>
                    <a:pt x="53" y="134"/>
                    <a:pt x="85" y="109"/>
                    <a:pt x="110" y="77"/>
                  </a:cubicBezTo>
                  <a:cubicBezTo>
                    <a:pt x="143" y="32"/>
                    <a:pt x="134" y="1"/>
                    <a:pt x="1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0" name="Google Shape;2520;p67"/>
            <p:cNvSpPr/>
            <p:nvPr/>
          </p:nvSpPr>
          <p:spPr>
            <a:xfrm>
              <a:off x="5852660" y="3515293"/>
              <a:ext cx="31707" cy="51309"/>
            </a:xfrm>
            <a:custGeom>
              <a:avLst/>
              <a:gdLst/>
              <a:ahLst/>
              <a:cxnLst/>
              <a:rect l="l" t="t" r="r" b="b"/>
              <a:pathLst>
                <a:path w="110" h="178" extrusionOk="0">
                  <a:moveTo>
                    <a:pt x="89" y="1"/>
                  </a:moveTo>
                  <a:cubicBezTo>
                    <a:pt x="87" y="1"/>
                    <a:pt x="85" y="3"/>
                    <a:pt x="84" y="9"/>
                  </a:cubicBezTo>
                  <a:cubicBezTo>
                    <a:pt x="77" y="63"/>
                    <a:pt x="47" y="110"/>
                    <a:pt x="0" y="140"/>
                  </a:cubicBezTo>
                  <a:lnTo>
                    <a:pt x="15" y="177"/>
                  </a:lnTo>
                  <a:cubicBezTo>
                    <a:pt x="50" y="155"/>
                    <a:pt x="75" y="123"/>
                    <a:pt x="87" y="86"/>
                  </a:cubicBezTo>
                  <a:cubicBezTo>
                    <a:pt x="110" y="32"/>
                    <a:pt x="97" y="1"/>
                    <a:pt x="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1" name="Google Shape;2521;p67"/>
            <p:cNvSpPr/>
            <p:nvPr/>
          </p:nvSpPr>
          <p:spPr>
            <a:xfrm>
              <a:off x="5832482" y="3515870"/>
              <a:ext cx="41220" cy="60821"/>
            </a:xfrm>
            <a:custGeom>
              <a:avLst/>
              <a:gdLst/>
              <a:ahLst/>
              <a:cxnLst/>
              <a:rect l="l" t="t" r="r" b="b"/>
              <a:pathLst>
                <a:path w="143" h="211" extrusionOk="0">
                  <a:moveTo>
                    <a:pt x="119" y="0"/>
                  </a:moveTo>
                  <a:cubicBezTo>
                    <a:pt x="105" y="0"/>
                    <a:pt x="82" y="48"/>
                    <a:pt x="60" y="61"/>
                  </a:cubicBezTo>
                  <a:cubicBezTo>
                    <a:pt x="35" y="76"/>
                    <a:pt x="21" y="118"/>
                    <a:pt x="1" y="210"/>
                  </a:cubicBezTo>
                  <a:lnTo>
                    <a:pt x="78" y="168"/>
                  </a:lnTo>
                  <a:cubicBezTo>
                    <a:pt x="48" y="108"/>
                    <a:pt x="142" y="32"/>
                    <a:pt x="125" y="4"/>
                  </a:cubicBezTo>
                  <a:cubicBezTo>
                    <a:pt x="123" y="2"/>
                    <a:pt x="121" y="0"/>
                    <a:pt x="1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2" name="Google Shape;2522;p67"/>
            <p:cNvSpPr/>
            <p:nvPr/>
          </p:nvSpPr>
          <p:spPr>
            <a:xfrm>
              <a:off x="5195162" y="4024924"/>
              <a:ext cx="45255" cy="71198"/>
            </a:xfrm>
            <a:custGeom>
              <a:avLst/>
              <a:gdLst/>
              <a:ahLst/>
              <a:cxnLst/>
              <a:rect l="l" t="t" r="r" b="b"/>
              <a:pathLst>
                <a:path w="157" h="247" extrusionOk="0">
                  <a:moveTo>
                    <a:pt x="90" y="1"/>
                  </a:moveTo>
                  <a:lnTo>
                    <a:pt x="33" y="38"/>
                  </a:lnTo>
                  <a:lnTo>
                    <a:pt x="38" y="87"/>
                  </a:lnTo>
                  <a:cubicBezTo>
                    <a:pt x="38" y="87"/>
                    <a:pt x="1" y="204"/>
                    <a:pt x="23" y="224"/>
                  </a:cubicBezTo>
                  <a:cubicBezTo>
                    <a:pt x="33" y="233"/>
                    <a:pt x="58" y="247"/>
                    <a:pt x="84" y="247"/>
                  </a:cubicBezTo>
                  <a:cubicBezTo>
                    <a:pt x="114" y="247"/>
                    <a:pt x="145" y="227"/>
                    <a:pt x="152" y="157"/>
                  </a:cubicBezTo>
                  <a:cubicBezTo>
                    <a:pt x="157" y="115"/>
                    <a:pt x="115" y="73"/>
                    <a:pt x="90"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3" name="Google Shape;2523;p67"/>
            <p:cNvSpPr/>
            <p:nvPr/>
          </p:nvSpPr>
          <p:spPr>
            <a:xfrm>
              <a:off x="5198044" y="4064414"/>
              <a:ext cx="18160" cy="54191"/>
            </a:xfrm>
            <a:custGeom>
              <a:avLst/>
              <a:gdLst/>
              <a:ahLst/>
              <a:cxnLst/>
              <a:rect l="l" t="t" r="r" b="b"/>
              <a:pathLst>
                <a:path w="63" h="188" extrusionOk="0">
                  <a:moveTo>
                    <a:pt x="18" y="0"/>
                  </a:moveTo>
                  <a:cubicBezTo>
                    <a:pt x="3" y="37"/>
                    <a:pt x="1" y="79"/>
                    <a:pt x="8" y="122"/>
                  </a:cubicBezTo>
                  <a:cubicBezTo>
                    <a:pt x="17" y="169"/>
                    <a:pt x="44" y="188"/>
                    <a:pt x="56" y="188"/>
                  </a:cubicBezTo>
                  <a:cubicBezTo>
                    <a:pt x="61" y="188"/>
                    <a:pt x="63" y="184"/>
                    <a:pt x="60" y="179"/>
                  </a:cubicBezTo>
                  <a:cubicBezTo>
                    <a:pt x="50" y="156"/>
                    <a:pt x="25" y="114"/>
                    <a:pt x="60" y="22"/>
                  </a:cubicBezTo>
                  <a:lnTo>
                    <a:pt x="18" y="0"/>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4" name="Google Shape;2524;p67"/>
            <p:cNvSpPr/>
            <p:nvPr/>
          </p:nvSpPr>
          <p:spPr>
            <a:xfrm>
              <a:off x="5212457" y="4070756"/>
              <a:ext cx="21619" cy="50156"/>
            </a:xfrm>
            <a:custGeom>
              <a:avLst/>
              <a:gdLst/>
              <a:ahLst/>
              <a:cxnLst/>
              <a:rect l="l" t="t" r="r" b="b"/>
              <a:pathLst>
                <a:path w="75" h="174" extrusionOk="0">
                  <a:moveTo>
                    <a:pt x="8" y="0"/>
                  </a:moveTo>
                  <a:cubicBezTo>
                    <a:pt x="0" y="38"/>
                    <a:pt x="3" y="80"/>
                    <a:pt x="15" y="117"/>
                  </a:cubicBezTo>
                  <a:cubicBezTo>
                    <a:pt x="31" y="159"/>
                    <a:pt x="53" y="174"/>
                    <a:pt x="65" y="174"/>
                  </a:cubicBezTo>
                  <a:cubicBezTo>
                    <a:pt x="71" y="174"/>
                    <a:pt x="74" y="169"/>
                    <a:pt x="70" y="161"/>
                  </a:cubicBezTo>
                  <a:cubicBezTo>
                    <a:pt x="55" y="142"/>
                    <a:pt x="30" y="100"/>
                    <a:pt x="50" y="10"/>
                  </a:cubicBezTo>
                  <a:lnTo>
                    <a:pt x="8" y="0"/>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5" name="Google Shape;2525;p67"/>
            <p:cNvSpPr/>
            <p:nvPr/>
          </p:nvSpPr>
          <p:spPr>
            <a:xfrm>
              <a:off x="5224563" y="4070756"/>
              <a:ext cx="31707" cy="47273"/>
            </a:xfrm>
            <a:custGeom>
              <a:avLst/>
              <a:gdLst/>
              <a:ahLst/>
              <a:cxnLst/>
              <a:rect l="l" t="t" r="r" b="b"/>
              <a:pathLst>
                <a:path w="110" h="164" extrusionOk="0">
                  <a:moveTo>
                    <a:pt x="0" y="0"/>
                  </a:moveTo>
                  <a:cubicBezTo>
                    <a:pt x="0" y="43"/>
                    <a:pt x="13" y="80"/>
                    <a:pt x="37" y="114"/>
                  </a:cubicBezTo>
                  <a:cubicBezTo>
                    <a:pt x="62" y="151"/>
                    <a:pt x="88" y="163"/>
                    <a:pt x="100" y="163"/>
                  </a:cubicBezTo>
                  <a:cubicBezTo>
                    <a:pt x="108" y="163"/>
                    <a:pt x="110" y="158"/>
                    <a:pt x="102" y="152"/>
                  </a:cubicBezTo>
                  <a:cubicBezTo>
                    <a:pt x="62" y="117"/>
                    <a:pt x="37" y="65"/>
                    <a:pt x="40" y="10"/>
                  </a:cubicBezTo>
                  <a:lnTo>
                    <a:pt x="0" y="0"/>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6" name="Google Shape;2526;p67"/>
            <p:cNvSpPr/>
            <p:nvPr/>
          </p:nvSpPr>
          <p:spPr>
            <a:xfrm>
              <a:off x="5225140" y="4040778"/>
              <a:ext cx="38337" cy="63127"/>
            </a:xfrm>
            <a:custGeom>
              <a:avLst/>
              <a:gdLst/>
              <a:ahLst/>
              <a:cxnLst/>
              <a:rect l="l" t="t" r="r" b="b"/>
              <a:pathLst>
                <a:path w="133" h="219" extrusionOk="0">
                  <a:moveTo>
                    <a:pt x="6" y="0"/>
                  </a:moveTo>
                  <a:lnTo>
                    <a:pt x="1" y="89"/>
                  </a:lnTo>
                  <a:cubicBezTo>
                    <a:pt x="65" y="97"/>
                    <a:pt x="78" y="218"/>
                    <a:pt x="112" y="218"/>
                  </a:cubicBezTo>
                  <a:cubicBezTo>
                    <a:pt x="132" y="218"/>
                    <a:pt x="97" y="161"/>
                    <a:pt x="100" y="132"/>
                  </a:cubicBezTo>
                  <a:cubicBezTo>
                    <a:pt x="100" y="102"/>
                    <a:pt x="75" y="67"/>
                    <a:pt x="6" y="0"/>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7" name="Google Shape;2527;p67"/>
            <p:cNvSpPr/>
            <p:nvPr/>
          </p:nvSpPr>
          <p:spPr>
            <a:xfrm>
              <a:off x="8216022" y="3258460"/>
              <a:ext cx="64856" cy="77252"/>
            </a:xfrm>
            <a:custGeom>
              <a:avLst/>
              <a:gdLst/>
              <a:ahLst/>
              <a:cxnLst/>
              <a:rect l="l" t="t" r="r" b="b"/>
              <a:pathLst>
                <a:path w="225" h="268" extrusionOk="0">
                  <a:moveTo>
                    <a:pt x="113" y="0"/>
                  </a:moveTo>
                  <a:cubicBezTo>
                    <a:pt x="51" y="0"/>
                    <a:pt x="1" y="57"/>
                    <a:pt x="1" y="131"/>
                  </a:cubicBezTo>
                  <a:cubicBezTo>
                    <a:pt x="1" y="206"/>
                    <a:pt x="48" y="265"/>
                    <a:pt x="110" y="268"/>
                  </a:cubicBezTo>
                  <a:cubicBezTo>
                    <a:pt x="172" y="268"/>
                    <a:pt x="222" y="211"/>
                    <a:pt x="222" y="136"/>
                  </a:cubicBezTo>
                  <a:cubicBezTo>
                    <a:pt x="224" y="62"/>
                    <a:pt x="174" y="2"/>
                    <a:pt x="11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8" name="Google Shape;2528;p67"/>
            <p:cNvSpPr/>
            <p:nvPr/>
          </p:nvSpPr>
          <p:spPr>
            <a:xfrm>
              <a:off x="8055466" y="3248372"/>
              <a:ext cx="64568" cy="77540"/>
            </a:xfrm>
            <a:custGeom>
              <a:avLst/>
              <a:gdLst/>
              <a:ahLst/>
              <a:cxnLst/>
              <a:rect l="l" t="t" r="r" b="b"/>
              <a:pathLst>
                <a:path w="224" h="269" extrusionOk="0">
                  <a:moveTo>
                    <a:pt x="108" y="0"/>
                  </a:moveTo>
                  <a:cubicBezTo>
                    <a:pt x="48" y="0"/>
                    <a:pt x="0" y="59"/>
                    <a:pt x="0" y="132"/>
                  </a:cubicBezTo>
                  <a:cubicBezTo>
                    <a:pt x="0" y="204"/>
                    <a:pt x="47" y="266"/>
                    <a:pt x="109" y="268"/>
                  </a:cubicBezTo>
                  <a:cubicBezTo>
                    <a:pt x="169" y="268"/>
                    <a:pt x="221" y="211"/>
                    <a:pt x="221" y="137"/>
                  </a:cubicBezTo>
                  <a:cubicBezTo>
                    <a:pt x="223" y="62"/>
                    <a:pt x="174" y="0"/>
                    <a:pt x="112" y="0"/>
                  </a:cubicBezTo>
                  <a:cubicBezTo>
                    <a:pt x="111" y="0"/>
                    <a:pt x="109" y="0"/>
                    <a:pt x="1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9" name="Google Shape;2529;p67"/>
            <p:cNvSpPr/>
            <p:nvPr/>
          </p:nvSpPr>
          <p:spPr>
            <a:xfrm>
              <a:off x="8192673" y="3190145"/>
              <a:ext cx="112418" cy="64280"/>
            </a:xfrm>
            <a:custGeom>
              <a:avLst/>
              <a:gdLst/>
              <a:ahLst/>
              <a:cxnLst/>
              <a:rect l="l" t="t" r="r" b="b"/>
              <a:pathLst>
                <a:path w="390" h="223" extrusionOk="0">
                  <a:moveTo>
                    <a:pt x="58" y="0"/>
                  </a:moveTo>
                  <a:cubicBezTo>
                    <a:pt x="32" y="0"/>
                    <a:pt x="9" y="20"/>
                    <a:pt x="5" y="46"/>
                  </a:cubicBezTo>
                  <a:lnTo>
                    <a:pt x="0" y="108"/>
                  </a:lnTo>
                  <a:cubicBezTo>
                    <a:pt x="0" y="140"/>
                    <a:pt x="22" y="170"/>
                    <a:pt x="55" y="175"/>
                  </a:cubicBezTo>
                  <a:lnTo>
                    <a:pt x="320" y="222"/>
                  </a:lnTo>
                  <a:cubicBezTo>
                    <a:pt x="323" y="223"/>
                    <a:pt x="326" y="223"/>
                    <a:pt x="329" y="223"/>
                  </a:cubicBezTo>
                  <a:cubicBezTo>
                    <a:pt x="356" y="223"/>
                    <a:pt x="380" y="204"/>
                    <a:pt x="384" y="175"/>
                  </a:cubicBezTo>
                  <a:lnTo>
                    <a:pt x="389" y="113"/>
                  </a:lnTo>
                  <a:cubicBezTo>
                    <a:pt x="389" y="81"/>
                    <a:pt x="367" y="54"/>
                    <a:pt x="335" y="49"/>
                  </a:cubicBezTo>
                  <a:lnTo>
                    <a:pt x="70" y="2"/>
                  </a:lnTo>
                  <a:cubicBezTo>
                    <a:pt x="66" y="1"/>
                    <a:pt x="62" y="0"/>
                    <a:pt x="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0" name="Google Shape;2530;p67"/>
            <p:cNvSpPr/>
            <p:nvPr/>
          </p:nvSpPr>
          <p:spPr>
            <a:xfrm>
              <a:off x="8029812" y="3196198"/>
              <a:ext cx="105211" cy="51597"/>
            </a:xfrm>
            <a:custGeom>
              <a:avLst/>
              <a:gdLst/>
              <a:ahLst/>
              <a:cxnLst/>
              <a:rect l="l" t="t" r="r" b="b"/>
              <a:pathLst>
                <a:path w="365" h="179" extrusionOk="0">
                  <a:moveTo>
                    <a:pt x="64" y="0"/>
                  </a:moveTo>
                  <a:cubicBezTo>
                    <a:pt x="35" y="0"/>
                    <a:pt x="7" y="23"/>
                    <a:pt x="5" y="52"/>
                  </a:cubicBezTo>
                  <a:lnTo>
                    <a:pt x="2" y="114"/>
                  </a:lnTo>
                  <a:cubicBezTo>
                    <a:pt x="0" y="144"/>
                    <a:pt x="25" y="169"/>
                    <a:pt x="55" y="171"/>
                  </a:cubicBezTo>
                  <a:lnTo>
                    <a:pt x="302" y="179"/>
                  </a:lnTo>
                  <a:cubicBezTo>
                    <a:pt x="332" y="179"/>
                    <a:pt x="359" y="157"/>
                    <a:pt x="359" y="127"/>
                  </a:cubicBezTo>
                  <a:lnTo>
                    <a:pt x="364" y="65"/>
                  </a:lnTo>
                  <a:cubicBezTo>
                    <a:pt x="364" y="35"/>
                    <a:pt x="342" y="10"/>
                    <a:pt x="312" y="10"/>
                  </a:cubicBezTo>
                  <a:lnTo>
                    <a:pt x="6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1" name="Google Shape;2531;p67"/>
            <p:cNvSpPr/>
            <p:nvPr/>
          </p:nvSpPr>
          <p:spPr>
            <a:xfrm>
              <a:off x="8057768" y="3313798"/>
              <a:ext cx="80134" cy="87629"/>
            </a:xfrm>
            <a:custGeom>
              <a:avLst/>
              <a:gdLst/>
              <a:ahLst/>
              <a:cxnLst/>
              <a:rect l="l" t="t" r="r" b="b"/>
              <a:pathLst>
                <a:path w="278" h="304" extrusionOk="0">
                  <a:moveTo>
                    <a:pt x="263" y="0"/>
                  </a:moveTo>
                  <a:cubicBezTo>
                    <a:pt x="210" y="48"/>
                    <a:pt x="0" y="303"/>
                    <a:pt x="244" y="303"/>
                  </a:cubicBezTo>
                  <a:cubicBezTo>
                    <a:pt x="253" y="303"/>
                    <a:pt x="262" y="303"/>
                    <a:pt x="273" y="302"/>
                  </a:cubicBezTo>
                  <a:cubicBezTo>
                    <a:pt x="275" y="297"/>
                    <a:pt x="275" y="293"/>
                    <a:pt x="278" y="290"/>
                  </a:cubicBezTo>
                  <a:cubicBezTo>
                    <a:pt x="114" y="278"/>
                    <a:pt x="203" y="121"/>
                    <a:pt x="275" y="35"/>
                  </a:cubicBezTo>
                  <a:cubicBezTo>
                    <a:pt x="268" y="12"/>
                    <a:pt x="263" y="0"/>
                    <a:pt x="2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2" name="Google Shape;2532;p67"/>
            <p:cNvSpPr/>
            <p:nvPr/>
          </p:nvSpPr>
          <p:spPr>
            <a:xfrm>
              <a:off x="8190367" y="3439483"/>
              <a:ext cx="74080" cy="60533"/>
            </a:xfrm>
            <a:custGeom>
              <a:avLst/>
              <a:gdLst/>
              <a:ahLst/>
              <a:cxnLst/>
              <a:rect l="l" t="t" r="r" b="b"/>
              <a:pathLst>
                <a:path w="257" h="210" extrusionOk="0">
                  <a:moveTo>
                    <a:pt x="81" y="1"/>
                  </a:moveTo>
                  <a:cubicBezTo>
                    <a:pt x="60" y="1"/>
                    <a:pt x="42" y="7"/>
                    <a:pt x="30" y="21"/>
                  </a:cubicBezTo>
                  <a:cubicBezTo>
                    <a:pt x="1" y="54"/>
                    <a:pt x="21" y="121"/>
                    <a:pt x="75" y="168"/>
                  </a:cubicBezTo>
                  <a:cubicBezTo>
                    <a:pt x="108" y="195"/>
                    <a:pt x="146" y="210"/>
                    <a:pt x="177" y="210"/>
                  </a:cubicBezTo>
                  <a:cubicBezTo>
                    <a:pt x="197" y="210"/>
                    <a:pt x="215" y="204"/>
                    <a:pt x="226" y="190"/>
                  </a:cubicBezTo>
                  <a:cubicBezTo>
                    <a:pt x="256" y="158"/>
                    <a:pt x="236" y="91"/>
                    <a:pt x="182" y="44"/>
                  </a:cubicBezTo>
                  <a:cubicBezTo>
                    <a:pt x="149" y="16"/>
                    <a:pt x="112" y="1"/>
                    <a:pt x="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3" name="Google Shape;2533;p67"/>
            <p:cNvSpPr/>
            <p:nvPr/>
          </p:nvSpPr>
          <p:spPr>
            <a:xfrm>
              <a:off x="8201033" y="3442654"/>
              <a:ext cx="47561" cy="31131"/>
            </a:xfrm>
            <a:custGeom>
              <a:avLst/>
              <a:gdLst/>
              <a:ahLst/>
              <a:cxnLst/>
              <a:rect l="l" t="t" r="r" b="b"/>
              <a:pathLst>
                <a:path w="165" h="108" extrusionOk="0">
                  <a:moveTo>
                    <a:pt x="54" y="0"/>
                  </a:moveTo>
                  <a:cubicBezTo>
                    <a:pt x="39" y="0"/>
                    <a:pt x="27" y="4"/>
                    <a:pt x="21" y="13"/>
                  </a:cubicBezTo>
                  <a:cubicBezTo>
                    <a:pt x="1" y="35"/>
                    <a:pt x="11" y="75"/>
                    <a:pt x="41" y="107"/>
                  </a:cubicBezTo>
                  <a:lnTo>
                    <a:pt x="165" y="75"/>
                  </a:lnTo>
                  <a:cubicBezTo>
                    <a:pt x="155" y="58"/>
                    <a:pt x="145" y="43"/>
                    <a:pt x="130" y="30"/>
                  </a:cubicBezTo>
                  <a:cubicBezTo>
                    <a:pt x="106" y="11"/>
                    <a:pt x="77" y="0"/>
                    <a:pt x="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4" name="Google Shape;2534;p67"/>
            <p:cNvSpPr/>
            <p:nvPr/>
          </p:nvSpPr>
          <p:spPr>
            <a:xfrm>
              <a:off x="8173937" y="2907945"/>
              <a:ext cx="392020" cy="545662"/>
            </a:xfrm>
            <a:custGeom>
              <a:avLst/>
              <a:gdLst/>
              <a:ahLst/>
              <a:cxnLst/>
              <a:rect l="l" t="t" r="r" b="b"/>
              <a:pathLst>
                <a:path w="1360" h="1893" extrusionOk="0">
                  <a:moveTo>
                    <a:pt x="432" y="0"/>
                  </a:moveTo>
                  <a:cubicBezTo>
                    <a:pt x="385" y="0"/>
                    <a:pt x="338" y="6"/>
                    <a:pt x="293" y="16"/>
                  </a:cubicBezTo>
                  <a:cubicBezTo>
                    <a:pt x="172" y="51"/>
                    <a:pt x="55" y="143"/>
                    <a:pt x="18" y="259"/>
                  </a:cubicBezTo>
                  <a:cubicBezTo>
                    <a:pt x="6" y="309"/>
                    <a:pt x="1" y="358"/>
                    <a:pt x="6" y="410"/>
                  </a:cubicBezTo>
                  <a:cubicBezTo>
                    <a:pt x="18" y="529"/>
                    <a:pt x="68" y="643"/>
                    <a:pt x="147" y="735"/>
                  </a:cubicBezTo>
                  <a:cubicBezTo>
                    <a:pt x="236" y="837"/>
                    <a:pt x="360" y="904"/>
                    <a:pt x="474" y="981"/>
                  </a:cubicBezTo>
                  <a:cubicBezTo>
                    <a:pt x="630" y="1080"/>
                    <a:pt x="767" y="1209"/>
                    <a:pt x="868" y="1362"/>
                  </a:cubicBezTo>
                  <a:cubicBezTo>
                    <a:pt x="910" y="1422"/>
                    <a:pt x="938" y="1491"/>
                    <a:pt x="950" y="1563"/>
                  </a:cubicBezTo>
                  <a:cubicBezTo>
                    <a:pt x="965" y="1670"/>
                    <a:pt x="930" y="1784"/>
                    <a:pt x="898" y="1893"/>
                  </a:cubicBezTo>
                  <a:cubicBezTo>
                    <a:pt x="1134" y="1689"/>
                    <a:pt x="1265" y="1352"/>
                    <a:pt x="1359" y="993"/>
                  </a:cubicBezTo>
                  <a:cubicBezTo>
                    <a:pt x="1342" y="842"/>
                    <a:pt x="1121" y="480"/>
                    <a:pt x="1054" y="356"/>
                  </a:cubicBezTo>
                  <a:cubicBezTo>
                    <a:pt x="982" y="224"/>
                    <a:pt x="791" y="93"/>
                    <a:pt x="648" y="41"/>
                  </a:cubicBezTo>
                  <a:cubicBezTo>
                    <a:pt x="579" y="14"/>
                    <a:pt x="505" y="0"/>
                    <a:pt x="432"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5" name="Google Shape;2535;p67"/>
            <p:cNvSpPr/>
            <p:nvPr/>
          </p:nvSpPr>
          <p:spPr>
            <a:xfrm>
              <a:off x="8358994" y="2929564"/>
              <a:ext cx="226276" cy="522025"/>
            </a:xfrm>
            <a:custGeom>
              <a:avLst/>
              <a:gdLst/>
              <a:ahLst/>
              <a:cxnLst/>
              <a:rect l="l" t="t" r="r" b="b"/>
              <a:pathLst>
                <a:path w="785" h="1811" extrusionOk="0">
                  <a:moveTo>
                    <a:pt x="444" y="1"/>
                  </a:moveTo>
                  <a:lnTo>
                    <a:pt x="444" y="1"/>
                  </a:lnTo>
                  <a:cubicBezTo>
                    <a:pt x="400" y="107"/>
                    <a:pt x="350" y="348"/>
                    <a:pt x="288" y="454"/>
                  </a:cubicBezTo>
                  <a:cubicBezTo>
                    <a:pt x="182" y="628"/>
                    <a:pt x="130" y="891"/>
                    <a:pt x="1" y="1015"/>
                  </a:cubicBezTo>
                  <a:cubicBezTo>
                    <a:pt x="92" y="1089"/>
                    <a:pt x="172" y="1178"/>
                    <a:pt x="236" y="1277"/>
                  </a:cubicBezTo>
                  <a:cubicBezTo>
                    <a:pt x="278" y="1339"/>
                    <a:pt x="306" y="1406"/>
                    <a:pt x="318" y="1478"/>
                  </a:cubicBezTo>
                  <a:cubicBezTo>
                    <a:pt x="333" y="1585"/>
                    <a:pt x="298" y="1699"/>
                    <a:pt x="266" y="1810"/>
                  </a:cubicBezTo>
                  <a:cubicBezTo>
                    <a:pt x="501" y="1605"/>
                    <a:pt x="692" y="1258"/>
                    <a:pt x="784" y="898"/>
                  </a:cubicBezTo>
                  <a:cubicBezTo>
                    <a:pt x="769" y="757"/>
                    <a:pt x="430" y="395"/>
                    <a:pt x="4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6" name="Google Shape;2536;p67"/>
            <p:cNvSpPr/>
            <p:nvPr/>
          </p:nvSpPr>
          <p:spPr>
            <a:xfrm>
              <a:off x="8361876" y="4787352"/>
              <a:ext cx="163149" cy="96853"/>
            </a:xfrm>
            <a:custGeom>
              <a:avLst/>
              <a:gdLst/>
              <a:ahLst/>
              <a:cxnLst/>
              <a:rect l="l" t="t" r="r" b="b"/>
              <a:pathLst>
                <a:path w="566" h="336" extrusionOk="0">
                  <a:moveTo>
                    <a:pt x="92" y="1"/>
                  </a:moveTo>
                  <a:cubicBezTo>
                    <a:pt x="83" y="1"/>
                    <a:pt x="74" y="5"/>
                    <a:pt x="65" y="15"/>
                  </a:cubicBezTo>
                  <a:cubicBezTo>
                    <a:pt x="1" y="85"/>
                    <a:pt x="11" y="335"/>
                    <a:pt x="11" y="335"/>
                  </a:cubicBezTo>
                  <a:lnTo>
                    <a:pt x="566" y="335"/>
                  </a:lnTo>
                  <a:cubicBezTo>
                    <a:pt x="529" y="226"/>
                    <a:pt x="370" y="209"/>
                    <a:pt x="283" y="186"/>
                  </a:cubicBezTo>
                  <a:cubicBezTo>
                    <a:pt x="209" y="165"/>
                    <a:pt x="149" y="1"/>
                    <a:pt x="9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7" name="Google Shape;2537;p67"/>
            <p:cNvSpPr/>
            <p:nvPr/>
          </p:nvSpPr>
          <p:spPr>
            <a:xfrm>
              <a:off x="8126088" y="4787352"/>
              <a:ext cx="119624" cy="96853"/>
            </a:xfrm>
            <a:custGeom>
              <a:avLst/>
              <a:gdLst/>
              <a:ahLst/>
              <a:cxnLst/>
              <a:rect l="l" t="t" r="r" b="b"/>
              <a:pathLst>
                <a:path w="415" h="336" extrusionOk="0">
                  <a:moveTo>
                    <a:pt x="334" y="1"/>
                  </a:moveTo>
                  <a:cubicBezTo>
                    <a:pt x="283" y="1"/>
                    <a:pt x="220" y="165"/>
                    <a:pt x="152" y="186"/>
                  </a:cubicBezTo>
                  <a:cubicBezTo>
                    <a:pt x="70" y="209"/>
                    <a:pt x="38" y="226"/>
                    <a:pt x="1" y="335"/>
                  </a:cubicBezTo>
                  <a:lnTo>
                    <a:pt x="395" y="335"/>
                  </a:lnTo>
                  <a:cubicBezTo>
                    <a:pt x="395" y="335"/>
                    <a:pt x="415" y="85"/>
                    <a:pt x="358" y="15"/>
                  </a:cubicBezTo>
                  <a:cubicBezTo>
                    <a:pt x="350" y="5"/>
                    <a:pt x="342" y="1"/>
                    <a:pt x="33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 name="Kotak Teks 146">
            <a:extLst>
              <a:ext uri="{FF2B5EF4-FFF2-40B4-BE49-F238E27FC236}">
                <a16:creationId xmlns:a16="http://schemas.microsoft.com/office/drawing/2014/main" id="{6361A21F-C5C9-424A-851F-62167FA164C7}"/>
              </a:ext>
            </a:extLst>
          </p:cNvPr>
          <p:cNvSpPr txBox="1"/>
          <p:nvPr/>
        </p:nvSpPr>
        <p:spPr>
          <a:xfrm>
            <a:off x="356265" y="155052"/>
            <a:ext cx="4515091" cy="707886"/>
          </a:xfrm>
          <a:prstGeom prst="rect">
            <a:avLst/>
          </a:prstGeom>
          <a:noFill/>
        </p:spPr>
        <p:txBody>
          <a:bodyPr wrap="square">
            <a:spAutoFit/>
          </a:bodyPr>
          <a:lstStyle/>
          <a:p>
            <a:r>
              <a:rPr lang="id-ID" sz="4000">
                <a:latin typeface="Times New Roman" panose="02020603050405020304" pitchFamily="18" charset="0"/>
                <a:cs typeface="Times New Roman" panose="02020603050405020304" pitchFamily="18" charset="0"/>
              </a:rPr>
              <a:t>2. Tujuan Koprasi</a:t>
            </a:r>
          </a:p>
        </p:txBody>
      </p:sp>
      <p:sp>
        <p:nvSpPr>
          <p:cNvPr id="149" name="Kotak Teks 148">
            <a:extLst>
              <a:ext uri="{FF2B5EF4-FFF2-40B4-BE49-F238E27FC236}">
                <a16:creationId xmlns:a16="http://schemas.microsoft.com/office/drawing/2014/main" id="{2702C418-3EBF-7C43-A4AC-B739868BB1BD}"/>
              </a:ext>
            </a:extLst>
          </p:cNvPr>
          <p:cNvSpPr txBox="1"/>
          <p:nvPr/>
        </p:nvSpPr>
        <p:spPr>
          <a:xfrm>
            <a:off x="292464" y="990467"/>
            <a:ext cx="5737678" cy="1631216"/>
          </a:xfrm>
          <a:prstGeom prst="rect">
            <a:avLst/>
          </a:prstGeom>
          <a:noFill/>
        </p:spPr>
        <p:txBody>
          <a:bodyPr wrap="square">
            <a:spAutoFit/>
          </a:bodyPr>
          <a:lstStyle/>
          <a:p>
            <a:r>
              <a:rPr lang="id-ID" sz="2000">
                <a:latin typeface="Times New Roman" panose="02020603050405020304" pitchFamily="18" charset="0"/>
                <a:cs typeface="Times New Roman" panose="02020603050405020304" pitchFamily="18" charset="0"/>
              </a:rPr>
              <a:t>1. Membantu Anggota Koperasi dalam Meningkatkan Taraf Hidup</a:t>
            </a:r>
          </a:p>
          <a:p>
            <a:r>
              <a:rPr lang="id-ID" sz="2000">
                <a:latin typeface="Times New Roman" panose="02020603050405020304" pitchFamily="18" charset="0"/>
                <a:cs typeface="Times New Roman" panose="02020603050405020304" pitchFamily="18" charset="0"/>
              </a:rPr>
              <a:t>2. Membantu Pemerintah Indonesia dalam Memberikan Keadilan Pada Rakyatnya</a:t>
            </a:r>
          </a:p>
          <a:p>
            <a:r>
              <a:rPr lang="id-ID" sz="2000">
                <a:latin typeface="Times New Roman" panose="02020603050405020304" pitchFamily="18" charset="0"/>
                <a:cs typeface="Times New Roman" panose="02020603050405020304" pitchFamily="18" charset="0"/>
              </a:rPr>
              <a:t>3. Meningkatkan Tatanan Perekonomian di Indonesia</a:t>
            </a:r>
          </a:p>
        </p:txBody>
      </p:sp>
      <p:sp>
        <p:nvSpPr>
          <p:cNvPr id="151" name="Kotak Teks 150">
            <a:extLst>
              <a:ext uri="{FF2B5EF4-FFF2-40B4-BE49-F238E27FC236}">
                <a16:creationId xmlns:a16="http://schemas.microsoft.com/office/drawing/2014/main" id="{E94F8D60-875B-9F4A-9880-33B26D92188C}"/>
              </a:ext>
            </a:extLst>
          </p:cNvPr>
          <p:cNvSpPr txBox="1"/>
          <p:nvPr/>
        </p:nvSpPr>
        <p:spPr>
          <a:xfrm>
            <a:off x="555195" y="2873696"/>
            <a:ext cx="5737678" cy="1938992"/>
          </a:xfrm>
          <a:prstGeom prst="rect">
            <a:avLst/>
          </a:prstGeom>
          <a:noFill/>
        </p:spPr>
        <p:txBody>
          <a:bodyPr wrap="square">
            <a:spAutoFit/>
          </a:bodyPr>
          <a:lstStyle/>
          <a:p>
            <a:r>
              <a:rPr lang="id-ID" sz="2000">
                <a:latin typeface="Times New Roman" panose="02020603050405020304" pitchFamily="18" charset="0"/>
                <a:cs typeface="Times New Roman" panose="02020603050405020304" pitchFamily="18" charset="0"/>
              </a:rPr>
              <a:t>Prinsip Koprasi</a:t>
            </a:r>
          </a:p>
          <a:p>
            <a:r>
              <a:rPr lang="id-ID" sz="2000">
                <a:latin typeface="Times New Roman" panose="02020603050405020304" pitchFamily="18" charset="0"/>
                <a:cs typeface="Times New Roman" panose="02020603050405020304" pitchFamily="18" charset="0"/>
              </a:rPr>
              <a:t> 1. Keanggotaan bersifat sukarela dan terbuka</a:t>
            </a:r>
          </a:p>
          <a:p>
            <a:r>
              <a:rPr lang="id-ID" sz="2000">
                <a:latin typeface="Times New Roman" panose="02020603050405020304" pitchFamily="18" charset="0"/>
                <a:cs typeface="Times New Roman" panose="02020603050405020304" pitchFamily="18" charset="0"/>
              </a:rPr>
              <a:t>.2. Pengelolaan dilakukan secara demokratis</a:t>
            </a:r>
          </a:p>
          <a:p>
            <a:r>
              <a:rPr lang="id-ID" sz="2000">
                <a:latin typeface="Times New Roman" panose="02020603050405020304" pitchFamily="18" charset="0"/>
                <a:cs typeface="Times New Roman" panose="02020603050405020304" pitchFamily="18" charset="0"/>
              </a:rPr>
              <a:t> 3. Pembagian sisa hasil usaha</a:t>
            </a:r>
          </a:p>
          <a:p>
            <a:r>
              <a:rPr lang="id-ID" sz="2000">
                <a:latin typeface="Times New Roman" panose="02020603050405020304" pitchFamily="18" charset="0"/>
                <a:cs typeface="Times New Roman" panose="02020603050405020304" pitchFamily="18" charset="0"/>
              </a:rPr>
              <a:t> 4.Pemberian balas jasa yang terbatas terhadap modal</a:t>
            </a:r>
          </a:p>
          <a:p>
            <a:r>
              <a:rPr lang="id-ID" sz="2000">
                <a:latin typeface="Times New Roman" panose="02020603050405020304" pitchFamily="18" charset="0"/>
                <a:cs typeface="Times New Roman" panose="02020603050405020304" pitchFamily="18" charset="0"/>
              </a:rPr>
              <a:t> 5.Kemandirian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Kotak Teks 5">
            <a:extLst>
              <a:ext uri="{FF2B5EF4-FFF2-40B4-BE49-F238E27FC236}">
                <a16:creationId xmlns:a16="http://schemas.microsoft.com/office/drawing/2014/main" id="{38D00178-C231-0B42-AD6A-3C5B2AD745BE}"/>
              </a:ext>
            </a:extLst>
          </p:cNvPr>
          <p:cNvSpPr txBox="1"/>
          <p:nvPr/>
        </p:nvSpPr>
        <p:spPr>
          <a:xfrm>
            <a:off x="83909" y="333709"/>
            <a:ext cx="7082519" cy="4154984"/>
          </a:xfrm>
          <a:prstGeom prst="rect">
            <a:avLst/>
          </a:prstGeom>
          <a:noFill/>
        </p:spPr>
        <p:txBody>
          <a:bodyPr wrap="square">
            <a:spAutoFit/>
          </a:bodyPr>
          <a:lstStyle/>
          <a:p>
            <a:pPr marL="342900" indent="-342900">
              <a:buAutoNum type="arabicPeriod" startAt="4"/>
            </a:pPr>
            <a:r>
              <a:rPr lang="id-ID" sz="2400" b="1">
                <a:latin typeface="Times New Roman" panose="02020603050405020304" pitchFamily="18" charset="0"/>
                <a:cs typeface="Times New Roman" panose="02020603050405020304" pitchFamily="18" charset="0"/>
              </a:rPr>
              <a:t>Fungsi Peran Koprasi</a:t>
            </a:r>
          </a:p>
          <a:p>
            <a:endParaRPr lang="id-ID" sz="2400">
              <a:latin typeface="Times New Roman" panose="02020603050405020304" pitchFamily="18" charset="0"/>
              <a:cs typeface="Times New Roman" panose="02020603050405020304" pitchFamily="18" charset="0"/>
            </a:endParaRPr>
          </a:p>
          <a:p>
            <a:r>
              <a:rPr lang="id-ID" sz="2400">
                <a:latin typeface="Times New Roman" panose="02020603050405020304" pitchFamily="18" charset="0"/>
                <a:cs typeface="Times New Roman" panose="02020603050405020304" pitchFamily="18" charset="0"/>
              </a:rPr>
              <a:t>     1.Membangun dan mengembangkan potensi serta kemampuan ekonomi anggota pada khususnya dan masyarakat</a:t>
            </a:r>
          </a:p>
          <a:p>
            <a:r>
              <a:rPr lang="id-ID" sz="2400">
                <a:latin typeface="Times New Roman" panose="02020603050405020304" pitchFamily="18" charset="0"/>
                <a:cs typeface="Times New Roman" panose="02020603050405020304" pitchFamily="18" charset="0"/>
              </a:rPr>
              <a:t>2.  Turut serta secara aktif dalam upaya   meningkatkan kualitas kehidupan manusia dan masyarakat </a:t>
            </a:r>
          </a:p>
          <a:p>
            <a:pPr marL="342900" indent="-342900">
              <a:buAutoNum type="arabicPeriod" startAt="3"/>
            </a:pPr>
            <a:r>
              <a:rPr lang="id-ID" sz="2400">
                <a:latin typeface="Times New Roman" panose="02020603050405020304" pitchFamily="18" charset="0"/>
                <a:cs typeface="Times New Roman" panose="02020603050405020304" pitchFamily="18" charset="0"/>
              </a:rPr>
              <a:t>Memperkokoh perekonomian rakyat sebagai dasar kekuatan dan ketahanan perekonomian nasional </a:t>
            </a:r>
          </a:p>
          <a:p>
            <a:pPr marL="342900" indent="-342900">
              <a:buAutoNum type="arabicPeriod" startAt="3"/>
            </a:pPr>
            <a:r>
              <a:rPr lang="id-ID" sz="2400">
                <a:latin typeface="Times New Roman" panose="02020603050405020304" pitchFamily="18" charset="0"/>
                <a:cs typeface="Times New Roman" panose="02020603050405020304" pitchFamily="18" charset="0"/>
              </a:rPr>
              <a:t>Berusaha untuk mewujudkan dan mengembangkan perekonomian nasional</a:t>
            </a:r>
          </a:p>
        </p:txBody>
      </p:sp>
    </p:spTree>
    <p:extLst>
      <p:ext uri="{BB962C8B-B14F-4D97-AF65-F5344CB8AC3E}">
        <p14:creationId xmlns:p14="http://schemas.microsoft.com/office/powerpoint/2010/main" val="2419015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ersegi: Sudut Lengkung 4">
            <a:extLst>
              <a:ext uri="{FF2B5EF4-FFF2-40B4-BE49-F238E27FC236}">
                <a16:creationId xmlns:a16="http://schemas.microsoft.com/office/drawing/2014/main" id="{0574862C-9BC1-824C-A149-014AC9B95FCD}"/>
              </a:ext>
            </a:extLst>
          </p:cNvPr>
          <p:cNvSpPr/>
          <p:nvPr/>
        </p:nvSpPr>
        <p:spPr>
          <a:xfrm>
            <a:off x="2177143" y="1625599"/>
            <a:ext cx="4121149" cy="18759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000">
                <a:latin typeface="Times New Roman" panose="02020603050405020304" pitchFamily="18" charset="0"/>
                <a:cs typeface="Times New Roman" panose="02020603050405020304" pitchFamily="18" charset="0"/>
              </a:rPr>
              <a:t>Terimakasih</a:t>
            </a:r>
          </a:p>
        </p:txBody>
      </p:sp>
    </p:spTree>
    <p:extLst>
      <p:ext uri="{BB962C8B-B14F-4D97-AF65-F5344CB8AC3E}">
        <p14:creationId xmlns:p14="http://schemas.microsoft.com/office/powerpoint/2010/main" val="2718876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1"/>
        <p:cNvGrpSpPr/>
        <p:nvPr/>
      </p:nvGrpSpPr>
      <p:grpSpPr>
        <a:xfrm>
          <a:off x="0" y="0"/>
          <a:ext cx="0" cy="0"/>
          <a:chOff x="0" y="0"/>
          <a:chExt cx="0" cy="0"/>
        </a:xfrm>
      </p:grpSpPr>
      <p:sp>
        <p:nvSpPr>
          <p:cNvPr id="922" name="Google Shape;922;p41"/>
          <p:cNvSpPr txBox="1">
            <a:spLocks noGrp="1"/>
          </p:cNvSpPr>
          <p:nvPr>
            <p:ph type="title"/>
          </p:nvPr>
        </p:nvSpPr>
        <p:spPr>
          <a:xfrm>
            <a:off x="720000" y="535000"/>
            <a:ext cx="7704000" cy="48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a:latin typeface="Times New Roman" panose="02020603050405020304" pitchFamily="18" charset="0"/>
                <a:cs typeface="Times New Roman" panose="02020603050405020304" pitchFamily="18" charset="0"/>
              </a:rPr>
              <a:t>Nama-Nama Anggota Kelompok :</a:t>
            </a:r>
            <a:endParaRPr>
              <a:latin typeface="Times New Roman" panose="02020603050405020304" pitchFamily="18" charset="0"/>
              <a:cs typeface="Times New Roman" panose="02020603050405020304" pitchFamily="18" charset="0"/>
            </a:endParaRPr>
          </a:p>
        </p:txBody>
      </p:sp>
      <p:sp>
        <p:nvSpPr>
          <p:cNvPr id="923" name="Google Shape;923;p41"/>
          <p:cNvSpPr txBox="1">
            <a:spLocks noGrp="1"/>
          </p:cNvSpPr>
          <p:nvPr>
            <p:ph type="body" idx="1"/>
          </p:nvPr>
        </p:nvSpPr>
        <p:spPr>
          <a:xfrm rot="10800000" flipV="1">
            <a:off x="498925" y="1378858"/>
            <a:ext cx="8028217" cy="176892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sz="3600">
                <a:solidFill>
                  <a:schemeClr val="dk2"/>
                </a:solidFill>
                <a:latin typeface="Aldhabi" pitchFamily="2" charset="-78"/>
                <a:cs typeface="Aldhabi" pitchFamily="2" charset="-78"/>
              </a:rPr>
              <a:t>1. Al Alawiyah Nissya Wati   (2113053019)</a:t>
            </a:r>
          </a:p>
          <a:p>
            <a:pPr marL="0" lvl="0" indent="0" algn="l" rtl="0">
              <a:spcBef>
                <a:spcPts val="0"/>
              </a:spcBef>
              <a:spcAft>
                <a:spcPts val="0"/>
              </a:spcAft>
              <a:buNone/>
            </a:pPr>
            <a:r>
              <a:rPr lang="id-ID" sz="3600">
                <a:solidFill>
                  <a:schemeClr val="dk2"/>
                </a:solidFill>
                <a:latin typeface="Aldhabi" pitchFamily="2" charset="-78"/>
                <a:cs typeface="Aldhabi" pitchFamily="2" charset="-78"/>
              </a:rPr>
              <a:t>2. Eka Septiana Putri              (2113053085)</a:t>
            </a:r>
          </a:p>
          <a:p>
            <a:pPr marL="0" lvl="0" indent="0" algn="l" rtl="0">
              <a:spcBef>
                <a:spcPts val="0"/>
              </a:spcBef>
              <a:spcAft>
                <a:spcPts val="0"/>
              </a:spcAft>
              <a:buNone/>
            </a:pPr>
            <a:r>
              <a:rPr lang="id-ID" sz="3600">
                <a:solidFill>
                  <a:schemeClr val="dk2"/>
                </a:solidFill>
                <a:latin typeface="Aldhabi" pitchFamily="2" charset="-78"/>
                <a:cs typeface="Aldhabi" pitchFamily="2" charset="-78"/>
              </a:rPr>
              <a:t>3. Rania Zahra                          (2113053264)</a:t>
            </a:r>
          </a:p>
          <a:p>
            <a:pPr marL="0" lvl="0" indent="0" algn="l" rtl="0">
              <a:spcBef>
                <a:spcPts val="0"/>
              </a:spcBef>
              <a:spcAft>
                <a:spcPts val="0"/>
              </a:spcAft>
              <a:buNone/>
            </a:pPr>
            <a:r>
              <a:rPr lang="id-ID" sz="3600">
                <a:solidFill>
                  <a:schemeClr val="dk2"/>
                </a:solidFill>
                <a:latin typeface="Aldhabi" pitchFamily="2" charset="-78"/>
                <a:cs typeface="Aldhabi" pitchFamily="2" charset="-78"/>
              </a:rPr>
              <a:t>4. Yogi Dwi Pambudi             (2113053265)</a:t>
            </a:r>
            <a:endParaRPr sz="3600">
              <a:solidFill>
                <a:schemeClr val="dk2"/>
              </a:solidFill>
              <a:latin typeface="Aldhabi" pitchFamily="2" charset="-78"/>
              <a:cs typeface="Aldhabi" pitchFamily="2" charset="-78"/>
            </a:endParaRPr>
          </a:p>
        </p:txBody>
      </p:sp>
      <p:grpSp>
        <p:nvGrpSpPr>
          <p:cNvPr id="3" name="Google Shape;941;p42">
            <a:extLst>
              <a:ext uri="{FF2B5EF4-FFF2-40B4-BE49-F238E27FC236}">
                <a16:creationId xmlns:a16="http://schemas.microsoft.com/office/drawing/2014/main" id="{80D98962-AAF3-1245-AB5D-940E5480DEE5}"/>
              </a:ext>
            </a:extLst>
          </p:cNvPr>
          <p:cNvGrpSpPr/>
          <p:nvPr/>
        </p:nvGrpSpPr>
        <p:grpSpPr>
          <a:xfrm>
            <a:off x="7028491" y="2383983"/>
            <a:ext cx="1498652" cy="2513303"/>
            <a:chOff x="3998633" y="2338625"/>
            <a:chExt cx="1184014" cy="2513303"/>
          </a:xfrm>
        </p:grpSpPr>
        <p:sp>
          <p:nvSpPr>
            <p:cNvPr id="7" name="Google Shape;942;p42">
              <a:extLst>
                <a:ext uri="{FF2B5EF4-FFF2-40B4-BE49-F238E27FC236}">
                  <a16:creationId xmlns:a16="http://schemas.microsoft.com/office/drawing/2014/main" id="{1FE346E0-D92F-FB4D-B12E-4634BAB0B481}"/>
                </a:ext>
              </a:extLst>
            </p:cNvPr>
            <p:cNvSpPr/>
            <p:nvPr/>
          </p:nvSpPr>
          <p:spPr>
            <a:xfrm>
              <a:off x="4375296" y="2726682"/>
              <a:ext cx="807351" cy="888096"/>
            </a:xfrm>
            <a:custGeom>
              <a:avLst/>
              <a:gdLst/>
              <a:ahLst/>
              <a:cxnLst/>
              <a:rect l="l" t="t" r="r" b="b"/>
              <a:pathLst>
                <a:path w="17368" h="19105" extrusionOk="0">
                  <a:moveTo>
                    <a:pt x="8714" y="1"/>
                  </a:moveTo>
                  <a:cubicBezTo>
                    <a:pt x="4016" y="1"/>
                    <a:pt x="147" y="4199"/>
                    <a:pt x="82" y="9430"/>
                  </a:cubicBezTo>
                  <a:cubicBezTo>
                    <a:pt x="0" y="14700"/>
                    <a:pt x="3798" y="19022"/>
                    <a:pt x="8544" y="19104"/>
                  </a:cubicBezTo>
                  <a:cubicBezTo>
                    <a:pt x="8581" y="19104"/>
                    <a:pt x="8617" y="19104"/>
                    <a:pt x="8654" y="19104"/>
                  </a:cubicBezTo>
                  <a:cubicBezTo>
                    <a:pt x="13367" y="19104"/>
                    <a:pt x="17220" y="14906"/>
                    <a:pt x="17302" y="9675"/>
                  </a:cubicBezTo>
                  <a:cubicBezTo>
                    <a:pt x="17367" y="4405"/>
                    <a:pt x="13570" y="67"/>
                    <a:pt x="8823" y="1"/>
                  </a:cubicBezTo>
                  <a:cubicBezTo>
                    <a:pt x="8786" y="1"/>
                    <a:pt x="8750" y="1"/>
                    <a:pt x="87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 name="Google Shape;943;p42">
              <a:extLst>
                <a:ext uri="{FF2B5EF4-FFF2-40B4-BE49-F238E27FC236}">
                  <a16:creationId xmlns:a16="http://schemas.microsoft.com/office/drawing/2014/main" id="{F0C0C214-A216-7146-BB3B-B598AC2BD8AD}"/>
                </a:ext>
              </a:extLst>
            </p:cNvPr>
            <p:cNvGrpSpPr/>
            <p:nvPr/>
          </p:nvGrpSpPr>
          <p:grpSpPr>
            <a:xfrm>
              <a:off x="4487138" y="3257818"/>
              <a:ext cx="353842" cy="1594110"/>
              <a:chOff x="4487138" y="3257818"/>
              <a:chExt cx="353842" cy="1594110"/>
            </a:xfrm>
          </p:grpSpPr>
          <p:sp>
            <p:nvSpPr>
              <p:cNvPr id="14" name="Google Shape;944;p42">
                <a:extLst>
                  <a:ext uri="{FF2B5EF4-FFF2-40B4-BE49-F238E27FC236}">
                    <a16:creationId xmlns:a16="http://schemas.microsoft.com/office/drawing/2014/main" id="{7473373F-FBE4-644A-BD39-10D257AD2D96}"/>
                  </a:ext>
                </a:extLst>
              </p:cNvPr>
              <p:cNvSpPr/>
              <p:nvPr/>
            </p:nvSpPr>
            <p:spPr>
              <a:xfrm>
                <a:off x="4662152" y="3429813"/>
                <a:ext cx="178828" cy="216109"/>
              </a:xfrm>
              <a:custGeom>
                <a:avLst/>
                <a:gdLst/>
                <a:ahLst/>
                <a:cxnLst/>
                <a:rect l="l" t="t" r="r" b="b"/>
                <a:pathLst>
                  <a:path w="3847" h="4649" extrusionOk="0">
                    <a:moveTo>
                      <a:pt x="3421" y="0"/>
                    </a:moveTo>
                    <a:cubicBezTo>
                      <a:pt x="3421" y="16"/>
                      <a:pt x="2521" y="2815"/>
                      <a:pt x="0" y="4158"/>
                    </a:cubicBezTo>
                    <a:lnTo>
                      <a:pt x="180" y="4649"/>
                    </a:lnTo>
                    <a:cubicBezTo>
                      <a:pt x="2897" y="3208"/>
                      <a:pt x="3814" y="295"/>
                      <a:pt x="3847" y="180"/>
                    </a:cubicBezTo>
                    <a:lnTo>
                      <a:pt x="342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945;p42">
                <a:extLst>
                  <a:ext uri="{FF2B5EF4-FFF2-40B4-BE49-F238E27FC236}">
                    <a16:creationId xmlns:a16="http://schemas.microsoft.com/office/drawing/2014/main" id="{ED88B660-F723-F248-97A6-FBFE1481A9EF}"/>
                  </a:ext>
                </a:extLst>
              </p:cNvPr>
              <p:cNvSpPr/>
              <p:nvPr/>
            </p:nvSpPr>
            <p:spPr>
              <a:xfrm>
                <a:off x="4487138" y="3578146"/>
                <a:ext cx="184174" cy="211600"/>
              </a:xfrm>
              <a:custGeom>
                <a:avLst/>
                <a:gdLst/>
                <a:ahLst/>
                <a:cxnLst/>
                <a:rect l="l" t="t" r="r" b="b"/>
                <a:pathLst>
                  <a:path w="3962" h="4552" extrusionOk="0">
                    <a:moveTo>
                      <a:pt x="426" y="1"/>
                    </a:moveTo>
                    <a:lnTo>
                      <a:pt x="0" y="214"/>
                    </a:lnTo>
                    <a:cubicBezTo>
                      <a:pt x="33" y="328"/>
                      <a:pt x="1031" y="3209"/>
                      <a:pt x="3781" y="4551"/>
                    </a:cubicBezTo>
                    <a:lnTo>
                      <a:pt x="3961" y="4044"/>
                    </a:lnTo>
                    <a:cubicBezTo>
                      <a:pt x="1392" y="2800"/>
                      <a:pt x="426" y="34"/>
                      <a:pt x="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946;p42">
                <a:extLst>
                  <a:ext uri="{FF2B5EF4-FFF2-40B4-BE49-F238E27FC236}">
                    <a16:creationId xmlns:a16="http://schemas.microsoft.com/office/drawing/2014/main" id="{979FC9DE-68B5-0B4C-9111-96457315DA1E}"/>
                  </a:ext>
                </a:extLst>
              </p:cNvPr>
              <p:cNvSpPr/>
              <p:nvPr/>
            </p:nvSpPr>
            <p:spPr>
              <a:xfrm>
                <a:off x="4649973" y="3257818"/>
                <a:ext cx="53272" cy="1594110"/>
              </a:xfrm>
              <a:custGeom>
                <a:avLst/>
                <a:gdLst/>
                <a:ahLst/>
                <a:cxnLst/>
                <a:rect l="l" t="t" r="r" b="b"/>
                <a:pathLst>
                  <a:path w="1146" h="34293" extrusionOk="0">
                    <a:moveTo>
                      <a:pt x="295" y="1"/>
                    </a:moveTo>
                    <a:lnTo>
                      <a:pt x="0" y="557"/>
                    </a:lnTo>
                    <a:lnTo>
                      <a:pt x="278" y="34293"/>
                    </a:lnTo>
                    <a:lnTo>
                      <a:pt x="1146" y="34276"/>
                    </a:lnTo>
                    <a:lnTo>
                      <a:pt x="29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 name="Google Shape;947;p42">
              <a:extLst>
                <a:ext uri="{FF2B5EF4-FFF2-40B4-BE49-F238E27FC236}">
                  <a16:creationId xmlns:a16="http://schemas.microsoft.com/office/drawing/2014/main" id="{83CD83F6-2C38-B24E-8D48-0518CFFD1269}"/>
                </a:ext>
              </a:extLst>
            </p:cNvPr>
            <p:cNvSpPr/>
            <p:nvPr/>
          </p:nvSpPr>
          <p:spPr>
            <a:xfrm>
              <a:off x="4005699" y="3035900"/>
              <a:ext cx="671100" cy="737599"/>
            </a:xfrm>
            <a:custGeom>
              <a:avLst/>
              <a:gdLst/>
              <a:ahLst/>
              <a:cxnLst/>
              <a:rect l="l" t="t" r="r" b="b"/>
              <a:pathLst>
                <a:path w="17368" h="19089" extrusionOk="0">
                  <a:moveTo>
                    <a:pt x="8714" y="1"/>
                  </a:moveTo>
                  <a:cubicBezTo>
                    <a:pt x="4016" y="1"/>
                    <a:pt x="164" y="4183"/>
                    <a:pt x="82" y="9413"/>
                  </a:cubicBezTo>
                  <a:cubicBezTo>
                    <a:pt x="1" y="14700"/>
                    <a:pt x="3798" y="19022"/>
                    <a:pt x="8545" y="19087"/>
                  </a:cubicBezTo>
                  <a:cubicBezTo>
                    <a:pt x="8590" y="19088"/>
                    <a:pt x="8636" y="19088"/>
                    <a:pt x="8681" y="19088"/>
                  </a:cubicBezTo>
                  <a:cubicBezTo>
                    <a:pt x="13382" y="19088"/>
                    <a:pt x="17221" y="14896"/>
                    <a:pt x="17302" y="9675"/>
                  </a:cubicBezTo>
                  <a:cubicBezTo>
                    <a:pt x="17368" y="4404"/>
                    <a:pt x="13586" y="67"/>
                    <a:pt x="8823" y="1"/>
                  </a:cubicBezTo>
                  <a:cubicBezTo>
                    <a:pt x="8787" y="1"/>
                    <a:pt x="8750" y="1"/>
                    <a:pt x="87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948;p42">
              <a:extLst>
                <a:ext uri="{FF2B5EF4-FFF2-40B4-BE49-F238E27FC236}">
                  <a16:creationId xmlns:a16="http://schemas.microsoft.com/office/drawing/2014/main" id="{8342DB14-0B3F-C847-A45F-18998A332F8F}"/>
                </a:ext>
              </a:extLst>
            </p:cNvPr>
            <p:cNvSpPr/>
            <p:nvPr/>
          </p:nvSpPr>
          <p:spPr>
            <a:xfrm>
              <a:off x="4017098" y="3048535"/>
              <a:ext cx="579368" cy="637019"/>
            </a:xfrm>
            <a:custGeom>
              <a:avLst/>
              <a:gdLst/>
              <a:ahLst/>
              <a:cxnLst/>
              <a:rect l="l" t="t" r="r" b="b"/>
              <a:pathLst>
                <a:path w="14994" h="16486" extrusionOk="0">
                  <a:moveTo>
                    <a:pt x="7503" y="1"/>
                  </a:moveTo>
                  <a:cubicBezTo>
                    <a:pt x="3444" y="1"/>
                    <a:pt x="131" y="3627"/>
                    <a:pt x="66" y="8137"/>
                  </a:cubicBezTo>
                  <a:cubicBezTo>
                    <a:pt x="0" y="12687"/>
                    <a:pt x="3274" y="16436"/>
                    <a:pt x="7382" y="16485"/>
                  </a:cubicBezTo>
                  <a:cubicBezTo>
                    <a:pt x="7419" y="16485"/>
                    <a:pt x="7455" y="16486"/>
                    <a:pt x="7491" y="16486"/>
                  </a:cubicBezTo>
                  <a:cubicBezTo>
                    <a:pt x="11534" y="16486"/>
                    <a:pt x="14863" y="12876"/>
                    <a:pt x="14928" y="8350"/>
                  </a:cubicBezTo>
                  <a:cubicBezTo>
                    <a:pt x="14994" y="3799"/>
                    <a:pt x="11720" y="67"/>
                    <a:pt x="7612" y="2"/>
                  </a:cubicBezTo>
                  <a:cubicBezTo>
                    <a:pt x="7575" y="1"/>
                    <a:pt x="7539" y="1"/>
                    <a:pt x="75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949;p42">
              <a:extLst>
                <a:ext uri="{FF2B5EF4-FFF2-40B4-BE49-F238E27FC236}">
                  <a16:creationId xmlns:a16="http://schemas.microsoft.com/office/drawing/2014/main" id="{2EC9195A-858B-3349-B52D-FB61BB7876C3}"/>
                </a:ext>
              </a:extLst>
            </p:cNvPr>
            <p:cNvSpPr/>
            <p:nvPr/>
          </p:nvSpPr>
          <p:spPr>
            <a:xfrm>
              <a:off x="3998633" y="2463252"/>
              <a:ext cx="981624" cy="990874"/>
            </a:xfrm>
            <a:custGeom>
              <a:avLst/>
              <a:gdLst/>
              <a:ahLst/>
              <a:cxnLst/>
              <a:rect l="l" t="t" r="r" b="b"/>
              <a:pathLst>
                <a:path w="21117" h="21316" extrusionOk="0">
                  <a:moveTo>
                    <a:pt x="9719" y="1"/>
                  </a:moveTo>
                  <a:cubicBezTo>
                    <a:pt x="8922" y="1"/>
                    <a:pt x="8121" y="118"/>
                    <a:pt x="7334" y="365"/>
                  </a:cubicBezTo>
                  <a:cubicBezTo>
                    <a:pt x="2489" y="1871"/>
                    <a:pt x="1" y="7715"/>
                    <a:pt x="1785" y="13394"/>
                  </a:cubicBezTo>
                  <a:cubicBezTo>
                    <a:pt x="3268" y="18173"/>
                    <a:pt x="7285" y="21315"/>
                    <a:pt x="11410" y="21315"/>
                  </a:cubicBezTo>
                  <a:cubicBezTo>
                    <a:pt x="12203" y="21315"/>
                    <a:pt x="12999" y="21199"/>
                    <a:pt x="13783" y="20957"/>
                  </a:cubicBezTo>
                  <a:cubicBezTo>
                    <a:pt x="18628" y="19434"/>
                    <a:pt x="21116" y="13607"/>
                    <a:pt x="19332" y="7911"/>
                  </a:cubicBezTo>
                  <a:cubicBezTo>
                    <a:pt x="17850" y="3151"/>
                    <a:pt x="13840" y="1"/>
                    <a:pt x="971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950;p42">
              <a:extLst>
                <a:ext uri="{FF2B5EF4-FFF2-40B4-BE49-F238E27FC236}">
                  <a16:creationId xmlns:a16="http://schemas.microsoft.com/office/drawing/2014/main" id="{F209E6AA-B9E1-3D4A-B123-4F0837E27C52}"/>
                </a:ext>
              </a:extLst>
            </p:cNvPr>
            <p:cNvSpPr/>
            <p:nvPr/>
          </p:nvSpPr>
          <p:spPr>
            <a:xfrm>
              <a:off x="4045814" y="2338625"/>
              <a:ext cx="962565" cy="1057766"/>
            </a:xfrm>
            <a:custGeom>
              <a:avLst/>
              <a:gdLst/>
              <a:ahLst/>
              <a:cxnLst/>
              <a:rect l="l" t="t" r="r" b="b"/>
              <a:pathLst>
                <a:path w="20707" h="22755" extrusionOk="0">
                  <a:moveTo>
                    <a:pt x="10389" y="1"/>
                  </a:moveTo>
                  <a:cubicBezTo>
                    <a:pt x="4787" y="1"/>
                    <a:pt x="180" y="4995"/>
                    <a:pt x="99" y="11230"/>
                  </a:cubicBezTo>
                  <a:cubicBezTo>
                    <a:pt x="0" y="17516"/>
                    <a:pt x="4518" y="22672"/>
                    <a:pt x="10182" y="22754"/>
                  </a:cubicBezTo>
                  <a:cubicBezTo>
                    <a:pt x="10227" y="22754"/>
                    <a:pt x="10273" y="22755"/>
                    <a:pt x="10318" y="22755"/>
                  </a:cubicBezTo>
                  <a:cubicBezTo>
                    <a:pt x="15936" y="22755"/>
                    <a:pt x="20527" y="17760"/>
                    <a:pt x="20608" y="11525"/>
                  </a:cubicBezTo>
                  <a:cubicBezTo>
                    <a:pt x="20707" y="5239"/>
                    <a:pt x="16189" y="83"/>
                    <a:pt x="10525" y="2"/>
                  </a:cubicBezTo>
                  <a:cubicBezTo>
                    <a:pt x="10480" y="1"/>
                    <a:pt x="10434" y="1"/>
                    <a:pt x="103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951;p42">
              <a:extLst>
                <a:ext uri="{FF2B5EF4-FFF2-40B4-BE49-F238E27FC236}">
                  <a16:creationId xmlns:a16="http://schemas.microsoft.com/office/drawing/2014/main" id="{5679A239-CE5B-2147-9375-0E82BEC6C9E0}"/>
                </a:ext>
              </a:extLst>
            </p:cNvPr>
            <p:cNvSpPr/>
            <p:nvPr/>
          </p:nvSpPr>
          <p:spPr>
            <a:xfrm>
              <a:off x="4175181" y="2375674"/>
              <a:ext cx="761703" cy="493810"/>
            </a:xfrm>
            <a:custGeom>
              <a:avLst/>
              <a:gdLst/>
              <a:ahLst/>
              <a:cxnLst/>
              <a:rect l="l" t="t" r="r" b="b"/>
              <a:pathLst>
                <a:path w="16386" h="10623" extrusionOk="0">
                  <a:moveTo>
                    <a:pt x="7673" y="1"/>
                  </a:moveTo>
                  <a:cubicBezTo>
                    <a:pt x="7571" y="1"/>
                    <a:pt x="7469" y="3"/>
                    <a:pt x="7366" y="7"/>
                  </a:cubicBezTo>
                  <a:cubicBezTo>
                    <a:pt x="4223" y="138"/>
                    <a:pt x="1506" y="2069"/>
                    <a:pt x="0" y="4852"/>
                  </a:cubicBezTo>
                  <a:cubicBezTo>
                    <a:pt x="1579" y="8263"/>
                    <a:pt x="5109" y="10623"/>
                    <a:pt x="9193" y="10623"/>
                  </a:cubicBezTo>
                  <a:cubicBezTo>
                    <a:pt x="9341" y="10623"/>
                    <a:pt x="9491" y="10620"/>
                    <a:pt x="9641" y="10613"/>
                  </a:cubicBezTo>
                  <a:cubicBezTo>
                    <a:pt x="12162" y="10532"/>
                    <a:pt x="14552" y="9533"/>
                    <a:pt x="16385" y="7814"/>
                  </a:cubicBezTo>
                  <a:cubicBezTo>
                    <a:pt x="15538" y="3322"/>
                    <a:pt x="11942" y="1"/>
                    <a:pt x="767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7"/>
        <p:cNvGrpSpPr/>
        <p:nvPr/>
      </p:nvGrpSpPr>
      <p:grpSpPr>
        <a:xfrm>
          <a:off x="0" y="0"/>
          <a:ext cx="0" cy="0"/>
          <a:chOff x="0" y="0"/>
          <a:chExt cx="0" cy="0"/>
        </a:xfrm>
      </p:grpSpPr>
      <p:sp>
        <p:nvSpPr>
          <p:cNvPr id="928" name="Google Shape;928;p42"/>
          <p:cNvSpPr txBox="1">
            <a:spLocks noGrp="1"/>
          </p:cNvSpPr>
          <p:nvPr>
            <p:ph type="title"/>
          </p:nvPr>
        </p:nvSpPr>
        <p:spPr>
          <a:xfrm>
            <a:off x="1555575" y="1589663"/>
            <a:ext cx="2243400" cy="48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400">
                <a:latin typeface="Times New Roman" panose="02020603050405020304" pitchFamily="18" charset="0"/>
                <a:cs typeface="Times New Roman" panose="02020603050405020304" pitchFamily="18" charset="0"/>
              </a:rPr>
              <a:t>GEOGRAFI</a:t>
            </a:r>
            <a:endParaRPr sz="2400">
              <a:latin typeface="Times New Roman" panose="02020603050405020304" pitchFamily="18" charset="0"/>
              <a:cs typeface="Times New Roman" panose="02020603050405020304" pitchFamily="18" charset="0"/>
            </a:endParaRPr>
          </a:p>
        </p:txBody>
      </p:sp>
      <p:sp>
        <p:nvSpPr>
          <p:cNvPr id="929" name="Google Shape;929;p42"/>
          <p:cNvSpPr txBox="1">
            <a:spLocks noGrp="1"/>
          </p:cNvSpPr>
          <p:nvPr>
            <p:ph type="title" idx="2"/>
          </p:nvPr>
        </p:nvSpPr>
        <p:spPr>
          <a:xfrm>
            <a:off x="722100" y="1589663"/>
            <a:ext cx="757200" cy="48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01</a:t>
            </a:r>
            <a:endParaRPr/>
          </a:p>
        </p:txBody>
      </p:sp>
      <p:sp>
        <p:nvSpPr>
          <p:cNvPr id="931" name="Google Shape;931;p42"/>
          <p:cNvSpPr txBox="1">
            <a:spLocks noGrp="1"/>
          </p:cNvSpPr>
          <p:nvPr>
            <p:ph type="title" idx="7"/>
          </p:nvPr>
        </p:nvSpPr>
        <p:spPr>
          <a:xfrm>
            <a:off x="6171425" y="1589663"/>
            <a:ext cx="2243400" cy="48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400">
                <a:latin typeface="Times New Roman" panose="02020603050405020304" pitchFamily="18" charset="0"/>
                <a:cs typeface="Times New Roman" panose="02020603050405020304" pitchFamily="18" charset="0"/>
              </a:rPr>
              <a:t>EKONOMI</a:t>
            </a:r>
            <a:endParaRPr sz="2400">
              <a:latin typeface="Times New Roman" panose="02020603050405020304" pitchFamily="18" charset="0"/>
              <a:cs typeface="Times New Roman" panose="02020603050405020304" pitchFamily="18" charset="0"/>
            </a:endParaRPr>
          </a:p>
        </p:txBody>
      </p:sp>
      <p:sp>
        <p:nvSpPr>
          <p:cNvPr id="932" name="Google Shape;932;p42"/>
          <p:cNvSpPr txBox="1">
            <a:spLocks noGrp="1"/>
          </p:cNvSpPr>
          <p:nvPr>
            <p:ph type="title" idx="8"/>
          </p:nvPr>
        </p:nvSpPr>
        <p:spPr>
          <a:xfrm flipH="1">
            <a:off x="705188" y="2722253"/>
            <a:ext cx="1452569" cy="989876"/>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02</a:t>
            </a:r>
            <a:endParaRPr/>
          </a:p>
        </p:txBody>
      </p:sp>
      <p:sp>
        <p:nvSpPr>
          <p:cNvPr id="934" name="Google Shape;934;p42"/>
          <p:cNvSpPr txBox="1">
            <a:spLocks noGrp="1"/>
          </p:cNvSpPr>
          <p:nvPr>
            <p:ph type="title" idx="3"/>
          </p:nvPr>
        </p:nvSpPr>
        <p:spPr>
          <a:xfrm>
            <a:off x="1555575" y="3051211"/>
            <a:ext cx="2243400" cy="48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400">
                <a:latin typeface="Times New Roman" panose="02020603050405020304" pitchFamily="18" charset="0"/>
                <a:cs typeface="Times New Roman" panose="02020603050405020304" pitchFamily="18" charset="0"/>
              </a:rPr>
              <a:t>SEJARAH</a:t>
            </a:r>
            <a:endParaRPr sz="2400">
              <a:latin typeface="Times New Roman" panose="02020603050405020304" pitchFamily="18" charset="0"/>
              <a:cs typeface="Times New Roman" panose="02020603050405020304" pitchFamily="18" charset="0"/>
            </a:endParaRPr>
          </a:p>
        </p:txBody>
      </p:sp>
      <p:sp>
        <p:nvSpPr>
          <p:cNvPr id="935" name="Google Shape;935;p42"/>
          <p:cNvSpPr txBox="1">
            <a:spLocks noGrp="1"/>
          </p:cNvSpPr>
          <p:nvPr>
            <p:ph type="title" idx="4"/>
          </p:nvPr>
        </p:nvSpPr>
        <p:spPr>
          <a:xfrm>
            <a:off x="5378504" y="771071"/>
            <a:ext cx="1577823" cy="205175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03</a:t>
            </a:r>
            <a:endParaRPr/>
          </a:p>
        </p:txBody>
      </p:sp>
      <p:sp>
        <p:nvSpPr>
          <p:cNvPr id="937" name="Google Shape;937;p42"/>
          <p:cNvSpPr txBox="1">
            <a:spLocks noGrp="1"/>
          </p:cNvSpPr>
          <p:nvPr>
            <p:ph type="title" idx="6"/>
          </p:nvPr>
        </p:nvSpPr>
        <p:spPr>
          <a:xfrm>
            <a:off x="720000" y="535000"/>
            <a:ext cx="7704000" cy="48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a:latin typeface="Times New Roman" panose="02020603050405020304" pitchFamily="18" charset="0"/>
                <a:cs typeface="Times New Roman" panose="02020603050405020304" pitchFamily="18" charset="0"/>
              </a:rPr>
              <a:t>Materi Pokok Pembahasan</a:t>
            </a:r>
            <a:endParaRPr>
              <a:latin typeface="Times New Roman" panose="02020603050405020304" pitchFamily="18" charset="0"/>
              <a:cs typeface="Times New Roman" panose="02020603050405020304" pitchFamily="18" charset="0"/>
            </a:endParaRPr>
          </a:p>
        </p:txBody>
      </p:sp>
      <p:sp>
        <p:nvSpPr>
          <p:cNvPr id="938" name="Google Shape;938;p42"/>
          <p:cNvSpPr txBox="1">
            <a:spLocks noGrp="1"/>
          </p:cNvSpPr>
          <p:nvPr>
            <p:ph type="title" idx="13"/>
          </p:nvPr>
        </p:nvSpPr>
        <p:spPr>
          <a:xfrm>
            <a:off x="6171425" y="3051211"/>
            <a:ext cx="2243400" cy="48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400">
                <a:latin typeface="Times New Roman" panose="02020603050405020304" pitchFamily="18" charset="0"/>
                <a:cs typeface="Times New Roman" panose="02020603050405020304" pitchFamily="18" charset="0"/>
              </a:rPr>
              <a:t>KOPERASI</a:t>
            </a:r>
            <a:endParaRPr sz="2400">
              <a:latin typeface="Times New Roman" panose="02020603050405020304" pitchFamily="18" charset="0"/>
              <a:cs typeface="Times New Roman" panose="02020603050405020304" pitchFamily="18" charset="0"/>
            </a:endParaRPr>
          </a:p>
        </p:txBody>
      </p:sp>
      <p:sp>
        <p:nvSpPr>
          <p:cNvPr id="939" name="Google Shape;939;p42"/>
          <p:cNvSpPr txBox="1">
            <a:spLocks noGrp="1"/>
          </p:cNvSpPr>
          <p:nvPr>
            <p:ph type="title" idx="14"/>
          </p:nvPr>
        </p:nvSpPr>
        <p:spPr>
          <a:xfrm>
            <a:off x="5337950" y="3051211"/>
            <a:ext cx="757200" cy="48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04</a:t>
            </a:r>
            <a:endParaRPr/>
          </a:p>
        </p:txBody>
      </p:sp>
      <p:grpSp>
        <p:nvGrpSpPr>
          <p:cNvPr id="2" name="Google Shape;2255;p62">
            <a:extLst>
              <a:ext uri="{FF2B5EF4-FFF2-40B4-BE49-F238E27FC236}">
                <a16:creationId xmlns:a16="http://schemas.microsoft.com/office/drawing/2014/main" id="{6BA746D4-C8BE-074B-8916-C23E50B5D82E}"/>
              </a:ext>
            </a:extLst>
          </p:cNvPr>
          <p:cNvGrpSpPr/>
          <p:nvPr/>
        </p:nvGrpSpPr>
        <p:grpSpPr>
          <a:xfrm>
            <a:off x="3935273" y="842661"/>
            <a:ext cx="1428177" cy="3204177"/>
            <a:chOff x="3725589" y="1523852"/>
            <a:chExt cx="1692799" cy="3512035"/>
          </a:xfrm>
        </p:grpSpPr>
        <p:sp>
          <p:nvSpPr>
            <p:cNvPr id="27" name="Google Shape;2256;p62">
              <a:extLst>
                <a:ext uri="{FF2B5EF4-FFF2-40B4-BE49-F238E27FC236}">
                  <a16:creationId xmlns:a16="http://schemas.microsoft.com/office/drawing/2014/main" id="{CC9F2A23-491A-AA42-8E0B-64F151B8BD04}"/>
                </a:ext>
              </a:extLst>
            </p:cNvPr>
            <p:cNvSpPr/>
            <p:nvPr/>
          </p:nvSpPr>
          <p:spPr>
            <a:xfrm>
              <a:off x="4155109" y="1775668"/>
              <a:ext cx="945043" cy="1118547"/>
            </a:xfrm>
            <a:custGeom>
              <a:avLst/>
              <a:gdLst/>
              <a:ahLst/>
              <a:cxnLst/>
              <a:rect l="l" t="t" r="r" b="b"/>
              <a:pathLst>
                <a:path w="3813" h="4513" extrusionOk="0">
                  <a:moveTo>
                    <a:pt x="1490" y="1"/>
                  </a:moveTo>
                  <a:lnTo>
                    <a:pt x="1490" y="1"/>
                  </a:lnTo>
                  <a:cubicBezTo>
                    <a:pt x="1063" y="350"/>
                    <a:pt x="736" y="806"/>
                    <a:pt x="543" y="1322"/>
                  </a:cubicBezTo>
                  <a:cubicBezTo>
                    <a:pt x="573" y="1233"/>
                    <a:pt x="600" y="1141"/>
                    <a:pt x="630" y="1049"/>
                  </a:cubicBezTo>
                  <a:lnTo>
                    <a:pt x="630" y="1049"/>
                  </a:lnTo>
                  <a:cubicBezTo>
                    <a:pt x="469" y="1248"/>
                    <a:pt x="350" y="1478"/>
                    <a:pt x="280" y="1726"/>
                  </a:cubicBezTo>
                  <a:cubicBezTo>
                    <a:pt x="285" y="1701"/>
                    <a:pt x="288" y="1676"/>
                    <a:pt x="293" y="1652"/>
                  </a:cubicBezTo>
                  <a:lnTo>
                    <a:pt x="293" y="1652"/>
                  </a:lnTo>
                  <a:cubicBezTo>
                    <a:pt x="87" y="2016"/>
                    <a:pt x="0" y="2435"/>
                    <a:pt x="42" y="2851"/>
                  </a:cubicBezTo>
                  <a:cubicBezTo>
                    <a:pt x="47" y="2908"/>
                    <a:pt x="55" y="2963"/>
                    <a:pt x="64" y="3017"/>
                  </a:cubicBezTo>
                  <a:cubicBezTo>
                    <a:pt x="102" y="3231"/>
                    <a:pt x="171" y="3446"/>
                    <a:pt x="379" y="3548"/>
                  </a:cubicBezTo>
                  <a:lnTo>
                    <a:pt x="2375" y="4512"/>
                  </a:lnTo>
                  <a:cubicBezTo>
                    <a:pt x="3480" y="3873"/>
                    <a:pt x="3812" y="3231"/>
                    <a:pt x="3664" y="2048"/>
                  </a:cubicBezTo>
                  <a:cubicBezTo>
                    <a:pt x="3641" y="1867"/>
                    <a:pt x="3634" y="1679"/>
                    <a:pt x="3542" y="1520"/>
                  </a:cubicBezTo>
                  <a:lnTo>
                    <a:pt x="3436" y="1604"/>
                  </a:lnTo>
                  <a:cubicBezTo>
                    <a:pt x="3451" y="1468"/>
                    <a:pt x="3436" y="1332"/>
                    <a:pt x="3396" y="1200"/>
                  </a:cubicBezTo>
                  <a:cubicBezTo>
                    <a:pt x="3374" y="1235"/>
                    <a:pt x="3351" y="1270"/>
                    <a:pt x="3329" y="1302"/>
                  </a:cubicBezTo>
                  <a:cubicBezTo>
                    <a:pt x="3327" y="1052"/>
                    <a:pt x="3322" y="801"/>
                    <a:pt x="3317" y="546"/>
                  </a:cubicBezTo>
                  <a:cubicBezTo>
                    <a:pt x="3180" y="720"/>
                    <a:pt x="3056" y="901"/>
                    <a:pt x="2947" y="1094"/>
                  </a:cubicBezTo>
                  <a:cubicBezTo>
                    <a:pt x="2952" y="992"/>
                    <a:pt x="2955" y="891"/>
                    <a:pt x="2960" y="786"/>
                  </a:cubicBezTo>
                  <a:cubicBezTo>
                    <a:pt x="2960" y="752"/>
                    <a:pt x="2955" y="705"/>
                    <a:pt x="2923" y="690"/>
                  </a:cubicBezTo>
                  <a:cubicBezTo>
                    <a:pt x="2916" y="687"/>
                    <a:pt x="2909" y="686"/>
                    <a:pt x="2903" y="686"/>
                  </a:cubicBezTo>
                  <a:cubicBezTo>
                    <a:pt x="2879" y="686"/>
                    <a:pt x="2855" y="701"/>
                    <a:pt x="2836" y="715"/>
                  </a:cubicBezTo>
                  <a:lnTo>
                    <a:pt x="2588" y="893"/>
                  </a:lnTo>
                  <a:cubicBezTo>
                    <a:pt x="2593" y="653"/>
                    <a:pt x="2595" y="412"/>
                    <a:pt x="2598" y="169"/>
                  </a:cubicBezTo>
                  <a:lnTo>
                    <a:pt x="2598" y="169"/>
                  </a:lnTo>
                  <a:lnTo>
                    <a:pt x="1814" y="858"/>
                  </a:lnTo>
                  <a:cubicBezTo>
                    <a:pt x="1859" y="705"/>
                    <a:pt x="1867" y="544"/>
                    <a:pt x="1842" y="385"/>
                  </a:cubicBezTo>
                  <a:lnTo>
                    <a:pt x="1842" y="385"/>
                  </a:lnTo>
                  <a:cubicBezTo>
                    <a:pt x="1686" y="630"/>
                    <a:pt x="1631" y="727"/>
                    <a:pt x="1398" y="901"/>
                  </a:cubicBezTo>
                  <a:cubicBezTo>
                    <a:pt x="1433" y="727"/>
                    <a:pt x="1381" y="690"/>
                    <a:pt x="1448" y="526"/>
                  </a:cubicBezTo>
                  <a:cubicBezTo>
                    <a:pt x="1517" y="363"/>
                    <a:pt x="1559" y="169"/>
                    <a:pt x="149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257;p62">
              <a:extLst>
                <a:ext uri="{FF2B5EF4-FFF2-40B4-BE49-F238E27FC236}">
                  <a16:creationId xmlns:a16="http://schemas.microsoft.com/office/drawing/2014/main" id="{23815950-1D0E-9F47-9BC1-C6224E2A1F50}"/>
                </a:ext>
              </a:extLst>
            </p:cNvPr>
            <p:cNvSpPr/>
            <p:nvPr/>
          </p:nvSpPr>
          <p:spPr>
            <a:xfrm>
              <a:off x="4650060" y="2274094"/>
              <a:ext cx="398539" cy="658042"/>
            </a:xfrm>
            <a:custGeom>
              <a:avLst/>
              <a:gdLst/>
              <a:ahLst/>
              <a:cxnLst/>
              <a:rect l="l" t="t" r="r" b="b"/>
              <a:pathLst>
                <a:path w="1608" h="2655" extrusionOk="0">
                  <a:moveTo>
                    <a:pt x="1607" y="0"/>
                  </a:moveTo>
                  <a:lnTo>
                    <a:pt x="1607" y="0"/>
                  </a:lnTo>
                  <a:cubicBezTo>
                    <a:pt x="1607" y="1"/>
                    <a:pt x="1607" y="1"/>
                    <a:pt x="1607" y="2"/>
                  </a:cubicBezTo>
                  <a:lnTo>
                    <a:pt x="1607" y="2"/>
                  </a:lnTo>
                  <a:cubicBezTo>
                    <a:pt x="1607" y="1"/>
                    <a:pt x="1607" y="1"/>
                    <a:pt x="1607" y="0"/>
                  </a:cubicBezTo>
                  <a:close/>
                  <a:moveTo>
                    <a:pt x="179" y="1232"/>
                  </a:moveTo>
                  <a:cubicBezTo>
                    <a:pt x="179" y="1232"/>
                    <a:pt x="179" y="1232"/>
                    <a:pt x="179" y="1232"/>
                  </a:cubicBezTo>
                  <a:lnTo>
                    <a:pt x="179" y="1232"/>
                  </a:lnTo>
                  <a:cubicBezTo>
                    <a:pt x="179" y="1232"/>
                    <a:pt x="179" y="1232"/>
                    <a:pt x="179" y="1232"/>
                  </a:cubicBezTo>
                  <a:close/>
                  <a:moveTo>
                    <a:pt x="1607" y="2"/>
                  </a:moveTo>
                  <a:lnTo>
                    <a:pt x="1607" y="2"/>
                  </a:lnTo>
                  <a:cubicBezTo>
                    <a:pt x="1604" y="15"/>
                    <a:pt x="1572" y="35"/>
                    <a:pt x="1565" y="42"/>
                  </a:cubicBezTo>
                  <a:cubicBezTo>
                    <a:pt x="1548" y="62"/>
                    <a:pt x="1530" y="79"/>
                    <a:pt x="1513" y="99"/>
                  </a:cubicBezTo>
                  <a:cubicBezTo>
                    <a:pt x="1374" y="258"/>
                    <a:pt x="1248" y="424"/>
                    <a:pt x="1092" y="565"/>
                  </a:cubicBezTo>
                  <a:cubicBezTo>
                    <a:pt x="1062" y="590"/>
                    <a:pt x="1032" y="615"/>
                    <a:pt x="1002" y="640"/>
                  </a:cubicBezTo>
                  <a:cubicBezTo>
                    <a:pt x="878" y="744"/>
                    <a:pt x="747" y="843"/>
                    <a:pt x="621" y="949"/>
                  </a:cubicBezTo>
                  <a:cubicBezTo>
                    <a:pt x="554" y="1009"/>
                    <a:pt x="482" y="1063"/>
                    <a:pt x="407" y="1118"/>
                  </a:cubicBezTo>
                  <a:cubicBezTo>
                    <a:pt x="391" y="1127"/>
                    <a:pt x="213" y="1234"/>
                    <a:pt x="183" y="1234"/>
                  </a:cubicBezTo>
                  <a:cubicBezTo>
                    <a:pt x="181" y="1234"/>
                    <a:pt x="180" y="1233"/>
                    <a:pt x="179" y="1232"/>
                  </a:cubicBezTo>
                  <a:lnTo>
                    <a:pt x="179" y="1232"/>
                  </a:lnTo>
                  <a:cubicBezTo>
                    <a:pt x="264" y="1418"/>
                    <a:pt x="323" y="1614"/>
                    <a:pt x="348" y="1814"/>
                  </a:cubicBezTo>
                  <a:cubicBezTo>
                    <a:pt x="368" y="1938"/>
                    <a:pt x="360" y="2062"/>
                    <a:pt x="326" y="2184"/>
                  </a:cubicBezTo>
                  <a:cubicBezTo>
                    <a:pt x="269" y="2360"/>
                    <a:pt x="135" y="2511"/>
                    <a:pt x="1" y="2655"/>
                  </a:cubicBezTo>
                  <a:cubicBezTo>
                    <a:pt x="442" y="2533"/>
                    <a:pt x="908" y="2226"/>
                    <a:pt x="1290" y="1834"/>
                  </a:cubicBezTo>
                  <a:cubicBezTo>
                    <a:pt x="1424" y="1695"/>
                    <a:pt x="1540" y="1378"/>
                    <a:pt x="1525" y="1187"/>
                  </a:cubicBezTo>
                  <a:cubicBezTo>
                    <a:pt x="1501" y="833"/>
                    <a:pt x="1535" y="551"/>
                    <a:pt x="1607" y="2"/>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258;p62">
              <a:extLst>
                <a:ext uri="{FF2B5EF4-FFF2-40B4-BE49-F238E27FC236}">
                  <a16:creationId xmlns:a16="http://schemas.microsoft.com/office/drawing/2014/main" id="{10306457-3A7F-3D4F-8C05-041DE87A5202}"/>
                </a:ext>
              </a:extLst>
            </p:cNvPr>
            <p:cNvSpPr/>
            <p:nvPr/>
          </p:nvSpPr>
          <p:spPr>
            <a:xfrm>
              <a:off x="4920462" y="3991695"/>
              <a:ext cx="56757" cy="1044192"/>
            </a:xfrm>
            <a:custGeom>
              <a:avLst/>
              <a:gdLst/>
              <a:ahLst/>
              <a:cxnLst/>
              <a:rect l="l" t="t" r="r" b="b"/>
              <a:pathLst>
                <a:path w="229" h="4213" extrusionOk="0">
                  <a:moveTo>
                    <a:pt x="1" y="1"/>
                  </a:moveTo>
                  <a:lnTo>
                    <a:pt x="1" y="4212"/>
                  </a:lnTo>
                  <a:lnTo>
                    <a:pt x="229" y="4212"/>
                  </a:lnTo>
                  <a:lnTo>
                    <a:pt x="22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259;p62">
              <a:extLst>
                <a:ext uri="{FF2B5EF4-FFF2-40B4-BE49-F238E27FC236}">
                  <a16:creationId xmlns:a16="http://schemas.microsoft.com/office/drawing/2014/main" id="{559C8B07-A7B5-ED47-B8D8-36F522849A7B}"/>
                </a:ext>
              </a:extLst>
            </p:cNvPr>
            <p:cNvSpPr/>
            <p:nvPr/>
          </p:nvSpPr>
          <p:spPr>
            <a:xfrm>
              <a:off x="3889664" y="3990455"/>
              <a:ext cx="56757" cy="1044688"/>
            </a:xfrm>
            <a:custGeom>
              <a:avLst/>
              <a:gdLst/>
              <a:ahLst/>
              <a:cxnLst/>
              <a:rect l="l" t="t" r="r" b="b"/>
              <a:pathLst>
                <a:path w="229" h="4215" extrusionOk="0">
                  <a:moveTo>
                    <a:pt x="0" y="1"/>
                  </a:moveTo>
                  <a:lnTo>
                    <a:pt x="0" y="4215"/>
                  </a:lnTo>
                  <a:lnTo>
                    <a:pt x="228" y="4215"/>
                  </a:lnTo>
                  <a:lnTo>
                    <a:pt x="2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260;p62">
              <a:extLst>
                <a:ext uri="{FF2B5EF4-FFF2-40B4-BE49-F238E27FC236}">
                  <a16:creationId xmlns:a16="http://schemas.microsoft.com/office/drawing/2014/main" id="{2DF9EF64-6ED5-8C4D-87F8-FDB427EDA7DB}"/>
                </a:ext>
              </a:extLst>
            </p:cNvPr>
            <p:cNvSpPr/>
            <p:nvPr/>
          </p:nvSpPr>
          <p:spPr>
            <a:xfrm>
              <a:off x="4789103" y="2340270"/>
              <a:ext cx="557409" cy="741319"/>
            </a:xfrm>
            <a:custGeom>
              <a:avLst/>
              <a:gdLst/>
              <a:ahLst/>
              <a:cxnLst/>
              <a:rect l="l" t="t" r="r" b="b"/>
              <a:pathLst>
                <a:path w="2249" h="2991" extrusionOk="0">
                  <a:moveTo>
                    <a:pt x="2194" y="1"/>
                  </a:moveTo>
                  <a:cubicBezTo>
                    <a:pt x="2194" y="1"/>
                    <a:pt x="964" y="1882"/>
                    <a:pt x="0" y="2326"/>
                  </a:cubicBezTo>
                  <a:lnTo>
                    <a:pt x="206" y="2990"/>
                  </a:lnTo>
                  <a:cubicBezTo>
                    <a:pt x="1594" y="2152"/>
                    <a:pt x="2248" y="18"/>
                    <a:pt x="2248" y="18"/>
                  </a:cubicBezTo>
                  <a:lnTo>
                    <a:pt x="21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261;p62">
              <a:extLst>
                <a:ext uri="{FF2B5EF4-FFF2-40B4-BE49-F238E27FC236}">
                  <a16:creationId xmlns:a16="http://schemas.microsoft.com/office/drawing/2014/main" id="{BF81FB12-76E7-024C-90A0-3A1D743B1C5F}"/>
                </a:ext>
              </a:extLst>
            </p:cNvPr>
            <p:cNvSpPr/>
            <p:nvPr/>
          </p:nvSpPr>
          <p:spPr>
            <a:xfrm>
              <a:off x="4789103" y="2754428"/>
              <a:ext cx="225046" cy="327162"/>
            </a:xfrm>
            <a:custGeom>
              <a:avLst/>
              <a:gdLst/>
              <a:ahLst/>
              <a:cxnLst/>
              <a:rect l="l" t="t" r="r" b="b"/>
              <a:pathLst>
                <a:path w="908" h="1320" extrusionOk="0">
                  <a:moveTo>
                    <a:pt x="855" y="0"/>
                  </a:moveTo>
                  <a:cubicBezTo>
                    <a:pt x="570" y="285"/>
                    <a:pt x="275" y="528"/>
                    <a:pt x="0" y="655"/>
                  </a:cubicBezTo>
                  <a:lnTo>
                    <a:pt x="206" y="1319"/>
                  </a:lnTo>
                  <a:cubicBezTo>
                    <a:pt x="466" y="1158"/>
                    <a:pt x="702" y="960"/>
                    <a:pt x="907" y="734"/>
                  </a:cubicBezTo>
                  <a:cubicBezTo>
                    <a:pt x="875" y="491"/>
                    <a:pt x="858" y="246"/>
                    <a:pt x="8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262;p62">
              <a:extLst>
                <a:ext uri="{FF2B5EF4-FFF2-40B4-BE49-F238E27FC236}">
                  <a16:creationId xmlns:a16="http://schemas.microsoft.com/office/drawing/2014/main" id="{E93AF4BE-7634-714A-8E92-C8EBEF581B05}"/>
                </a:ext>
              </a:extLst>
            </p:cNvPr>
            <p:cNvSpPr/>
            <p:nvPr/>
          </p:nvSpPr>
          <p:spPr>
            <a:xfrm>
              <a:off x="3855214" y="2152896"/>
              <a:ext cx="360122" cy="854339"/>
            </a:xfrm>
            <a:custGeom>
              <a:avLst/>
              <a:gdLst/>
              <a:ahLst/>
              <a:cxnLst/>
              <a:rect l="l" t="t" r="r" b="b"/>
              <a:pathLst>
                <a:path w="1453" h="3447" extrusionOk="0">
                  <a:moveTo>
                    <a:pt x="15" y="1"/>
                  </a:moveTo>
                  <a:cubicBezTo>
                    <a:pt x="15" y="1"/>
                    <a:pt x="0" y="2232"/>
                    <a:pt x="1064" y="3446"/>
                  </a:cubicBezTo>
                  <a:lnTo>
                    <a:pt x="1453" y="2874"/>
                  </a:lnTo>
                  <a:cubicBezTo>
                    <a:pt x="677" y="2165"/>
                    <a:pt x="72" y="1"/>
                    <a:pt x="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263;p62">
              <a:extLst>
                <a:ext uri="{FF2B5EF4-FFF2-40B4-BE49-F238E27FC236}">
                  <a16:creationId xmlns:a16="http://schemas.microsoft.com/office/drawing/2014/main" id="{D18FC793-F544-1042-9B0E-A087A0762C2A}"/>
                </a:ext>
              </a:extLst>
            </p:cNvPr>
            <p:cNvSpPr/>
            <p:nvPr/>
          </p:nvSpPr>
          <p:spPr>
            <a:xfrm>
              <a:off x="3994752" y="2659749"/>
              <a:ext cx="220584" cy="347486"/>
            </a:xfrm>
            <a:custGeom>
              <a:avLst/>
              <a:gdLst/>
              <a:ahLst/>
              <a:cxnLst/>
              <a:rect l="l" t="t" r="r" b="b"/>
              <a:pathLst>
                <a:path w="890" h="1402" extrusionOk="0">
                  <a:moveTo>
                    <a:pt x="305" y="1"/>
                  </a:moveTo>
                  <a:cubicBezTo>
                    <a:pt x="263" y="343"/>
                    <a:pt x="156" y="573"/>
                    <a:pt x="0" y="610"/>
                  </a:cubicBezTo>
                  <a:cubicBezTo>
                    <a:pt x="129" y="896"/>
                    <a:pt x="298" y="1163"/>
                    <a:pt x="501" y="1401"/>
                  </a:cubicBezTo>
                  <a:lnTo>
                    <a:pt x="890" y="829"/>
                  </a:lnTo>
                  <a:cubicBezTo>
                    <a:pt x="679" y="638"/>
                    <a:pt x="481" y="338"/>
                    <a:pt x="30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264;p62">
              <a:extLst>
                <a:ext uri="{FF2B5EF4-FFF2-40B4-BE49-F238E27FC236}">
                  <a16:creationId xmlns:a16="http://schemas.microsoft.com/office/drawing/2014/main" id="{63373CE6-DCDF-A347-8F6C-3534E6CAE5E1}"/>
                </a:ext>
              </a:extLst>
            </p:cNvPr>
            <p:cNvSpPr/>
            <p:nvPr/>
          </p:nvSpPr>
          <p:spPr>
            <a:xfrm>
              <a:off x="4563562" y="3860830"/>
              <a:ext cx="241651" cy="1010237"/>
            </a:xfrm>
            <a:custGeom>
              <a:avLst/>
              <a:gdLst/>
              <a:ahLst/>
              <a:cxnLst/>
              <a:rect l="l" t="t" r="r" b="b"/>
              <a:pathLst>
                <a:path w="975" h="4076" extrusionOk="0">
                  <a:moveTo>
                    <a:pt x="528" y="1"/>
                  </a:moveTo>
                  <a:lnTo>
                    <a:pt x="0" y="752"/>
                  </a:lnTo>
                  <a:cubicBezTo>
                    <a:pt x="35" y="990"/>
                    <a:pt x="915" y="4046"/>
                    <a:pt x="915" y="4046"/>
                  </a:cubicBezTo>
                  <a:lnTo>
                    <a:pt x="975" y="4076"/>
                  </a:lnTo>
                  <a:cubicBezTo>
                    <a:pt x="975" y="4076"/>
                    <a:pt x="761" y="1141"/>
                    <a:pt x="5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265;p62">
              <a:extLst>
                <a:ext uri="{FF2B5EF4-FFF2-40B4-BE49-F238E27FC236}">
                  <a16:creationId xmlns:a16="http://schemas.microsoft.com/office/drawing/2014/main" id="{60C63993-1429-FE48-ADE3-C3AB96852F74}"/>
                </a:ext>
              </a:extLst>
            </p:cNvPr>
            <p:cNvSpPr/>
            <p:nvPr/>
          </p:nvSpPr>
          <p:spPr>
            <a:xfrm>
              <a:off x="4563562" y="3860830"/>
              <a:ext cx="193073" cy="689023"/>
            </a:xfrm>
            <a:custGeom>
              <a:avLst/>
              <a:gdLst/>
              <a:ahLst/>
              <a:cxnLst/>
              <a:rect l="l" t="t" r="r" b="b"/>
              <a:pathLst>
                <a:path w="779" h="2780" extrusionOk="0">
                  <a:moveTo>
                    <a:pt x="528" y="1"/>
                  </a:moveTo>
                  <a:lnTo>
                    <a:pt x="0" y="752"/>
                  </a:lnTo>
                  <a:cubicBezTo>
                    <a:pt x="20" y="886"/>
                    <a:pt x="305" y="1907"/>
                    <a:pt x="553" y="2779"/>
                  </a:cubicBezTo>
                  <a:cubicBezTo>
                    <a:pt x="603" y="2343"/>
                    <a:pt x="682" y="2013"/>
                    <a:pt x="779" y="1865"/>
                  </a:cubicBezTo>
                  <a:cubicBezTo>
                    <a:pt x="707" y="1158"/>
                    <a:pt x="620" y="444"/>
                    <a:pt x="5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266;p62">
              <a:extLst>
                <a:ext uri="{FF2B5EF4-FFF2-40B4-BE49-F238E27FC236}">
                  <a16:creationId xmlns:a16="http://schemas.microsoft.com/office/drawing/2014/main" id="{D978E30E-E7E3-E345-9DD8-9FB8A483AE67}"/>
                </a:ext>
              </a:extLst>
            </p:cNvPr>
            <p:cNvSpPr/>
            <p:nvPr/>
          </p:nvSpPr>
          <p:spPr>
            <a:xfrm>
              <a:off x="4182620" y="3878675"/>
              <a:ext cx="175972" cy="1012715"/>
            </a:xfrm>
            <a:custGeom>
              <a:avLst/>
              <a:gdLst/>
              <a:ahLst/>
              <a:cxnLst/>
              <a:rect l="l" t="t" r="r" b="b"/>
              <a:pathLst>
                <a:path w="710" h="4086" extrusionOk="0">
                  <a:moveTo>
                    <a:pt x="15" y="1"/>
                  </a:moveTo>
                  <a:lnTo>
                    <a:pt x="15" y="1"/>
                  </a:lnTo>
                  <a:cubicBezTo>
                    <a:pt x="1" y="1163"/>
                    <a:pt x="350" y="4086"/>
                    <a:pt x="350" y="4086"/>
                  </a:cubicBezTo>
                  <a:lnTo>
                    <a:pt x="405" y="4046"/>
                  </a:lnTo>
                  <a:cubicBezTo>
                    <a:pt x="405" y="4046"/>
                    <a:pt x="710" y="878"/>
                    <a:pt x="700" y="638"/>
                  </a:cubicBezTo>
                  <a:lnTo>
                    <a:pt x="1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267;p62">
              <a:extLst>
                <a:ext uri="{FF2B5EF4-FFF2-40B4-BE49-F238E27FC236}">
                  <a16:creationId xmlns:a16="http://schemas.microsoft.com/office/drawing/2014/main" id="{8B50FC71-5F6F-0841-9AD1-36CC2449E97D}"/>
                </a:ext>
              </a:extLst>
            </p:cNvPr>
            <p:cNvSpPr/>
            <p:nvPr/>
          </p:nvSpPr>
          <p:spPr>
            <a:xfrm>
              <a:off x="4185099" y="3878675"/>
              <a:ext cx="172254" cy="656307"/>
            </a:xfrm>
            <a:custGeom>
              <a:avLst/>
              <a:gdLst/>
              <a:ahLst/>
              <a:cxnLst/>
              <a:rect l="l" t="t" r="r" b="b"/>
              <a:pathLst>
                <a:path w="695" h="2648" extrusionOk="0">
                  <a:moveTo>
                    <a:pt x="8" y="1"/>
                  </a:moveTo>
                  <a:lnTo>
                    <a:pt x="8" y="1"/>
                  </a:lnTo>
                  <a:cubicBezTo>
                    <a:pt x="0" y="538"/>
                    <a:pt x="70" y="1451"/>
                    <a:pt x="149" y="2279"/>
                  </a:cubicBezTo>
                  <a:cubicBezTo>
                    <a:pt x="268" y="2333"/>
                    <a:pt x="400" y="2462"/>
                    <a:pt x="526" y="2648"/>
                  </a:cubicBezTo>
                  <a:cubicBezTo>
                    <a:pt x="608" y="1765"/>
                    <a:pt x="695" y="766"/>
                    <a:pt x="690" y="638"/>
                  </a:cubicBezTo>
                  <a:lnTo>
                    <a:pt x="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268;p62">
              <a:extLst>
                <a:ext uri="{FF2B5EF4-FFF2-40B4-BE49-F238E27FC236}">
                  <a16:creationId xmlns:a16="http://schemas.microsoft.com/office/drawing/2014/main" id="{92614176-AA7D-F949-A6C2-52A9BCEE4855}"/>
                </a:ext>
              </a:extLst>
            </p:cNvPr>
            <p:cNvSpPr/>
            <p:nvPr/>
          </p:nvSpPr>
          <p:spPr>
            <a:xfrm>
              <a:off x="4398247" y="3712120"/>
              <a:ext cx="376976" cy="591370"/>
            </a:xfrm>
            <a:custGeom>
              <a:avLst/>
              <a:gdLst/>
              <a:ahLst/>
              <a:cxnLst/>
              <a:rect l="l" t="t" r="r" b="b"/>
              <a:pathLst>
                <a:path w="1521" h="2386" extrusionOk="0">
                  <a:moveTo>
                    <a:pt x="876" y="1"/>
                  </a:moveTo>
                  <a:lnTo>
                    <a:pt x="147" y="154"/>
                  </a:lnTo>
                  <a:lnTo>
                    <a:pt x="1" y="866"/>
                  </a:lnTo>
                  <a:lnTo>
                    <a:pt x="211" y="2385"/>
                  </a:lnTo>
                  <a:cubicBezTo>
                    <a:pt x="211" y="2385"/>
                    <a:pt x="1039" y="2361"/>
                    <a:pt x="1520" y="2058"/>
                  </a:cubicBezTo>
                  <a:lnTo>
                    <a:pt x="1309" y="157"/>
                  </a:lnTo>
                  <a:lnTo>
                    <a:pt x="8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269;p62">
              <a:extLst>
                <a:ext uri="{FF2B5EF4-FFF2-40B4-BE49-F238E27FC236}">
                  <a16:creationId xmlns:a16="http://schemas.microsoft.com/office/drawing/2014/main" id="{5DF26CC3-4FBB-F747-9847-1007B9A89322}"/>
                </a:ext>
              </a:extLst>
            </p:cNvPr>
            <p:cNvSpPr/>
            <p:nvPr/>
          </p:nvSpPr>
          <p:spPr>
            <a:xfrm>
              <a:off x="4398991" y="3712863"/>
              <a:ext cx="348474" cy="591866"/>
            </a:xfrm>
            <a:custGeom>
              <a:avLst/>
              <a:gdLst/>
              <a:ahLst/>
              <a:cxnLst/>
              <a:rect l="l" t="t" r="r" b="b"/>
              <a:pathLst>
                <a:path w="1406" h="2388" extrusionOk="0">
                  <a:moveTo>
                    <a:pt x="875" y="0"/>
                  </a:moveTo>
                  <a:lnTo>
                    <a:pt x="144" y="154"/>
                  </a:lnTo>
                  <a:lnTo>
                    <a:pt x="0" y="865"/>
                  </a:lnTo>
                  <a:lnTo>
                    <a:pt x="211" y="2387"/>
                  </a:lnTo>
                  <a:cubicBezTo>
                    <a:pt x="211" y="2387"/>
                    <a:pt x="293" y="2385"/>
                    <a:pt x="424" y="2370"/>
                  </a:cubicBezTo>
                  <a:cubicBezTo>
                    <a:pt x="409" y="2283"/>
                    <a:pt x="402" y="2194"/>
                    <a:pt x="397" y="2102"/>
                  </a:cubicBezTo>
                  <a:cubicBezTo>
                    <a:pt x="362" y="1374"/>
                    <a:pt x="622" y="769"/>
                    <a:pt x="982" y="751"/>
                  </a:cubicBezTo>
                  <a:cubicBezTo>
                    <a:pt x="987" y="751"/>
                    <a:pt x="992" y="751"/>
                    <a:pt x="997" y="751"/>
                  </a:cubicBezTo>
                  <a:cubicBezTo>
                    <a:pt x="1145" y="751"/>
                    <a:pt x="1288" y="854"/>
                    <a:pt x="1406" y="1029"/>
                  </a:cubicBezTo>
                  <a:lnTo>
                    <a:pt x="1306" y="154"/>
                  </a:lnTo>
                  <a:lnTo>
                    <a:pt x="8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270;p62">
              <a:extLst>
                <a:ext uri="{FF2B5EF4-FFF2-40B4-BE49-F238E27FC236}">
                  <a16:creationId xmlns:a16="http://schemas.microsoft.com/office/drawing/2014/main" id="{EA23FC03-D818-AA47-9B51-F7F70517A6E9}"/>
                </a:ext>
              </a:extLst>
            </p:cNvPr>
            <p:cNvSpPr/>
            <p:nvPr/>
          </p:nvSpPr>
          <p:spPr>
            <a:xfrm>
              <a:off x="4073319" y="3654371"/>
              <a:ext cx="480576" cy="663742"/>
            </a:xfrm>
            <a:custGeom>
              <a:avLst/>
              <a:gdLst/>
              <a:ahLst/>
              <a:cxnLst/>
              <a:rect l="l" t="t" r="r" b="b"/>
              <a:pathLst>
                <a:path w="1939" h="2678" extrusionOk="0">
                  <a:moveTo>
                    <a:pt x="323" y="1"/>
                  </a:moveTo>
                  <a:cubicBezTo>
                    <a:pt x="246" y="474"/>
                    <a:pt x="0" y="2579"/>
                    <a:pt x="0" y="2579"/>
                  </a:cubicBezTo>
                  <a:cubicBezTo>
                    <a:pt x="0" y="2579"/>
                    <a:pt x="317" y="2678"/>
                    <a:pt x="970" y="2678"/>
                  </a:cubicBezTo>
                  <a:cubicBezTo>
                    <a:pt x="1048" y="2678"/>
                    <a:pt x="1132" y="2676"/>
                    <a:pt x="1220" y="2673"/>
                  </a:cubicBezTo>
                  <a:lnTo>
                    <a:pt x="1388" y="1528"/>
                  </a:lnTo>
                  <a:lnTo>
                    <a:pt x="1726" y="1359"/>
                  </a:lnTo>
                  <a:lnTo>
                    <a:pt x="1939" y="140"/>
                  </a:lnTo>
                  <a:lnTo>
                    <a:pt x="32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271;p62">
              <a:extLst>
                <a:ext uri="{FF2B5EF4-FFF2-40B4-BE49-F238E27FC236}">
                  <a16:creationId xmlns:a16="http://schemas.microsoft.com/office/drawing/2014/main" id="{EF6A4D39-B8A3-8843-B566-BA0E888FE326}"/>
                </a:ext>
              </a:extLst>
            </p:cNvPr>
            <p:cNvSpPr/>
            <p:nvPr/>
          </p:nvSpPr>
          <p:spPr>
            <a:xfrm>
              <a:off x="4119419" y="3654371"/>
              <a:ext cx="434477" cy="662503"/>
            </a:xfrm>
            <a:custGeom>
              <a:avLst/>
              <a:gdLst/>
              <a:ahLst/>
              <a:cxnLst/>
              <a:rect l="l" t="t" r="r" b="b"/>
              <a:pathLst>
                <a:path w="1753" h="2673" extrusionOk="0">
                  <a:moveTo>
                    <a:pt x="137" y="1"/>
                  </a:moveTo>
                  <a:cubicBezTo>
                    <a:pt x="107" y="177"/>
                    <a:pt x="55" y="583"/>
                    <a:pt x="0" y="1022"/>
                  </a:cubicBezTo>
                  <a:cubicBezTo>
                    <a:pt x="17" y="997"/>
                    <a:pt x="54" y="984"/>
                    <a:pt x="105" y="984"/>
                  </a:cubicBezTo>
                  <a:cubicBezTo>
                    <a:pt x="359" y="984"/>
                    <a:pt x="949" y="1312"/>
                    <a:pt x="984" y="2120"/>
                  </a:cubicBezTo>
                  <a:cubicBezTo>
                    <a:pt x="989" y="2306"/>
                    <a:pt x="969" y="2492"/>
                    <a:pt x="927" y="2673"/>
                  </a:cubicBezTo>
                  <a:lnTo>
                    <a:pt x="1034" y="2670"/>
                  </a:lnTo>
                  <a:lnTo>
                    <a:pt x="1202" y="1525"/>
                  </a:lnTo>
                  <a:lnTo>
                    <a:pt x="1540" y="1359"/>
                  </a:lnTo>
                  <a:lnTo>
                    <a:pt x="1753" y="137"/>
                  </a:lnTo>
                  <a:lnTo>
                    <a:pt x="13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272;p62">
              <a:extLst>
                <a:ext uri="{FF2B5EF4-FFF2-40B4-BE49-F238E27FC236}">
                  <a16:creationId xmlns:a16="http://schemas.microsoft.com/office/drawing/2014/main" id="{58398EA8-756A-904B-B64C-48240EE3D38D}"/>
                </a:ext>
              </a:extLst>
            </p:cNvPr>
            <p:cNvSpPr/>
            <p:nvPr/>
          </p:nvSpPr>
          <p:spPr>
            <a:xfrm>
              <a:off x="3987316" y="2750214"/>
              <a:ext cx="950495" cy="1075917"/>
            </a:xfrm>
            <a:custGeom>
              <a:avLst/>
              <a:gdLst/>
              <a:ahLst/>
              <a:cxnLst/>
              <a:rect l="l" t="t" r="r" b="b"/>
              <a:pathLst>
                <a:path w="3835" h="4341" extrusionOk="0">
                  <a:moveTo>
                    <a:pt x="657" y="0"/>
                  </a:moveTo>
                  <a:lnTo>
                    <a:pt x="0" y="915"/>
                  </a:lnTo>
                  <a:lnTo>
                    <a:pt x="670" y="1770"/>
                  </a:lnTo>
                  <a:lnTo>
                    <a:pt x="546" y="3909"/>
                  </a:lnTo>
                  <a:cubicBezTo>
                    <a:pt x="546" y="3909"/>
                    <a:pt x="1727" y="4341"/>
                    <a:pt x="2765" y="4341"/>
                  </a:cubicBezTo>
                  <a:cubicBezTo>
                    <a:pt x="2883" y="4341"/>
                    <a:pt x="2999" y="4335"/>
                    <a:pt x="3111" y="4323"/>
                  </a:cubicBezTo>
                  <a:lnTo>
                    <a:pt x="2960" y="2048"/>
                  </a:lnTo>
                  <a:lnTo>
                    <a:pt x="3835" y="1616"/>
                  </a:lnTo>
                  <a:lnTo>
                    <a:pt x="3515" y="426"/>
                  </a:lnTo>
                  <a:cubicBezTo>
                    <a:pt x="3515" y="426"/>
                    <a:pt x="2863" y="902"/>
                    <a:pt x="2196" y="902"/>
                  </a:cubicBezTo>
                  <a:cubicBezTo>
                    <a:pt x="2125" y="902"/>
                    <a:pt x="2054" y="897"/>
                    <a:pt x="1983" y="885"/>
                  </a:cubicBezTo>
                  <a:cubicBezTo>
                    <a:pt x="1252" y="764"/>
                    <a:pt x="657" y="0"/>
                    <a:pt x="6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273;p62">
              <a:extLst>
                <a:ext uri="{FF2B5EF4-FFF2-40B4-BE49-F238E27FC236}">
                  <a16:creationId xmlns:a16="http://schemas.microsoft.com/office/drawing/2014/main" id="{E8FB50EC-3A18-8D46-B256-33FFD50B342B}"/>
                </a:ext>
              </a:extLst>
            </p:cNvPr>
            <p:cNvSpPr/>
            <p:nvPr/>
          </p:nvSpPr>
          <p:spPr>
            <a:xfrm>
              <a:off x="3987316" y="2939819"/>
              <a:ext cx="218849" cy="806504"/>
            </a:xfrm>
            <a:custGeom>
              <a:avLst/>
              <a:gdLst/>
              <a:ahLst/>
              <a:cxnLst/>
              <a:rect l="l" t="t" r="r" b="b"/>
              <a:pathLst>
                <a:path w="883" h="3254" extrusionOk="0">
                  <a:moveTo>
                    <a:pt x="107" y="1"/>
                  </a:moveTo>
                  <a:lnTo>
                    <a:pt x="0" y="150"/>
                  </a:lnTo>
                  <a:lnTo>
                    <a:pt x="670" y="1005"/>
                  </a:lnTo>
                  <a:lnTo>
                    <a:pt x="546" y="3144"/>
                  </a:lnTo>
                  <a:cubicBezTo>
                    <a:pt x="546" y="3144"/>
                    <a:pt x="675" y="3189"/>
                    <a:pt x="883" y="3253"/>
                  </a:cubicBezTo>
                  <a:cubicBezTo>
                    <a:pt x="784" y="2795"/>
                    <a:pt x="737" y="2326"/>
                    <a:pt x="739" y="1858"/>
                  </a:cubicBezTo>
                  <a:cubicBezTo>
                    <a:pt x="737" y="1419"/>
                    <a:pt x="779" y="980"/>
                    <a:pt x="863" y="549"/>
                  </a:cubicBezTo>
                  <a:cubicBezTo>
                    <a:pt x="655" y="522"/>
                    <a:pt x="362" y="316"/>
                    <a:pt x="1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274;p62">
              <a:extLst>
                <a:ext uri="{FF2B5EF4-FFF2-40B4-BE49-F238E27FC236}">
                  <a16:creationId xmlns:a16="http://schemas.microsoft.com/office/drawing/2014/main" id="{795F9FF4-5719-B249-AA49-6C73FF590118}"/>
                </a:ext>
              </a:extLst>
            </p:cNvPr>
            <p:cNvSpPr/>
            <p:nvPr/>
          </p:nvSpPr>
          <p:spPr>
            <a:xfrm>
              <a:off x="4653778" y="3092991"/>
              <a:ext cx="284033" cy="732892"/>
            </a:xfrm>
            <a:custGeom>
              <a:avLst/>
              <a:gdLst/>
              <a:ahLst/>
              <a:cxnLst/>
              <a:rect l="l" t="t" r="r" b="b"/>
              <a:pathLst>
                <a:path w="1146" h="2957" extrusionOk="0">
                  <a:moveTo>
                    <a:pt x="1082" y="0"/>
                  </a:moveTo>
                  <a:cubicBezTo>
                    <a:pt x="749" y="208"/>
                    <a:pt x="420" y="340"/>
                    <a:pt x="174" y="377"/>
                  </a:cubicBezTo>
                  <a:cubicBezTo>
                    <a:pt x="209" y="662"/>
                    <a:pt x="229" y="950"/>
                    <a:pt x="229" y="1237"/>
                  </a:cubicBezTo>
                  <a:cubicBezTo>
                    <a:pt x="229" y="1884"/>
                    <a:pt x="142" y="2481"/>
                    <a:pt x="1" y="2955"/>
                  </a:cubicBezTo>
                  <a:cubicBezTo>
                    <a:pt x="30" y="2956"/>
                    <a:pt x="60" y="2956"/>
                    <a:pt x="89" y="2956"/>
                  </a:cubicBezTo>
                  <a:cubicBezTo>
                    <a:pt x="200" y="2956"/>
                    <a:pt x="310" y="2949"/>
                    <a:pt x="422" y="2938"/>
                  </a:cubicBezTo>
                  <a:lnTo>
                    <a:pt x="271" y="665"/>
                  </a:lnTo>
                  <a:lnTo>
                    <a:pt x="1146" y="233"/>
                  </a:lnTo>
                  <a:lnTo>
                    <a:pt x="108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275;p62">
              <a:extLst>
                <a:ext uri="{FF2B5EF4-FFF2-40B4-BE49-F238E27FC236}">
                  <a16:creationId xmlns:a16="http://schemas.microsoft.com/office/drawing/2014/main" id="{7D9CA7FC-AEB7-6749-8EA7-735050BDF1E2}"/>
                </a:ext>
              </a:extLst>
            </p:cNvPr>
            <p:cNvSpPr/>
            <p:nvPr/>
          </p:nvSpPr>
          <p:spPr>
            <a:xfrm>
              <a:off x="4114958" y="2798545"/>
              <a:ext cx="757918" cy="523211"/>
            </a:xfrm>
            <a:custGeom>
              <a:avLst/>
              <a:gdLst/>
              <a:ahLst/>
              <a:cxnLst/>
              <a:rect l="l" t="t" r="r" b="b"/>
              <a:pathLst>
                <a:path w="3058" h="2111" extrusionOk="0">
                  <a:moveTo>
                    <a:pt x="291" y="1"/>
                  </a:moveTo>
                  <a:lnTo>
                    <a:pt x="291" y="1"/>
                  </a:lnTo>
                  <a:cubicBezTo>
                    <a:pt x="1" y="779"/>
                    <a:pt x="474" y="2090"/>
                    <a:pt x="1369" y="2110"/>
                  </a:cubicBezTo>
                  <a:cubicBezTo>
                    <a:pt x="1377" y="2110"/>
                    <a:pt x="1385" y="2111"/>
                    <a:pt x="1392" y="2111"/>
                  </a:cubicBezTo>
                  <a:cubicBezTo>
                    <a:pt x="2313" y="2111"/>
                    <a:pt x="3006" y="936"/>
                    <a:pt x="3057" y="454"/>
                  </a:cubicBezTo>
                  <a:lnTo>
                    <a:pt x="2990" y="217"/>
                  </a:lnTo>
                  <a:cubicBezTo>
                    <a:pt x="2990" y="217"/>
                    <a:pt x="2335" y="708"/>
                    <a:pt x="1664" y="708"/>
                  </a:cubicBezTo>
                  <a:cubicBezTo>
                    <a:pt x="1598" y="708"/>
                    <a:pt x="1532" y="703"/>
                    <a:pt x="1466" y="692"/>
                  </a:cubicBezTo>
                  <a:cubicBezTo>
                    <a:pt x="960" y="616"/>
                    <a:pt x="519" y="234"/>
                    <a:pt x="29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276;p62">
              <a:extLst>
                <a:ext uri="{FF2B5EF4-FFF2-40B4-BE49-F238E27FC236}">
                  <a16:creationId xmlns:a16="http://schemas.microsoft.com/office/drawing/2014/main" id="{7E54EE5C-75A4-6545-8B76-D8497B35DD27}"/>
                </a:ext>
              </a:extLst>
            </p:cNvPr>
            <p:cNvSpPr/>
            <p:nvPr/>
          </p:nvSpPr>
          <p:spPr>
            <a:xfrm>
              <a:off x="3779124" y="3983764"/>
              <a:ext cx="1328463" cy="83278"/>
            </a:xfrm>
            <a:custGeom>
              <a:avLst/>
              <a:gdLst/>
              <a:ahLst/>
              <a:cxnLst/>
              <a:rect l="l" t="t" r="r" b="b"/>
              <a:pathLst>
                <a:path w="5360" h="336" extrusionOk="0">
                  <a:moveTo>
                    <a:pt x="0" y="0"/>
                  </a:moveTo>
                  <a:lnTo>
                    <a:pt x="0" y="335"/>
                  </a:lnTo>
                  <a:lnTo>
                    <a:pt x="5359" y="335"/>
                  </a:lnTo>
                  <a:lnTo>
                    <a:pt x="535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277;p62">
              <a:extLst>
                <a:ext uri="{FF2B5EF4-FFF2-40B4-BE49-F238E27FC236}">
                  <a16:creationId xmlns:a16="http://schemas.microsoft.com/office/drawing/2014/main" id="{1DA0396A-CEC3-A24D-A3DD-1570E0BED89D}"/>
                </a:ext>
              </a:extLst>
            </p:cNvPr>
            <p:cNvSpPr/>
            <p:nvPr/>
          </p:nvSpPr>
          <p:spPr>
            <a:xfrm>
              <a:off x="4678315" y="3694275"/>
              <a:ext cx="173493" cy="51305"/>
            </a:xfrm>
            <a:custGeom>
              <a:avLst/>
              <a:gdLst/>
              <a:ahLst/>
              <a:cxnLst/>
              <a:rect l="l" t="t" r="r" b="b"/>
              <a:pathLst>
                <a:path w="700" h="207" extrusionOk="0">
                  <a:moveTo>
                    <a:pt x="108" y="1"/>
                  </a:moveTo>
                  <a:lnTo>
                    <a:pt x="1" y="6"/>
                  </a:lnTo>
                  <a:lnTo>
                    <a:pt x="16" y="192"/>
                  </a:lnTo>
                  <a:lnTo>
                    <a:pt x="683" y="207"/>
                  </a:lnTo>
                  <a:lnTo>
                    <a:pt x="700" y="55"/>
                  </a:lnTo>
                  <a:lnTo>
                    <a:pt x="596" y="46"/>
                  </a:lnTo>
                  <a:lnTo>
                    <a:pt x="586" y="103"/>
                  </a:lnTo>
                  <a:lnTo>
                    <a:pt x="502" y="93"/>
                  </a:lnTo>
                  <a:lnTo>
                    <a:pt x="482" y="11"/>
                  </a:lnTo>
                  <a:lnTo>
                    <a:pt x="390" y="13"/>
                  </a:lnTo>
                  <a:lnTo>
                    <a:pt x="398" y="93"/>
                  </a:lnTo>
                  <a:lnTo>
                    <a:pt x="291" y="85"/>
                  </a:lnTo>
                  <a:lnTo>
                    <a:pt x="301" y="6"/>
                  </a:lnTo>
                  <a:lnTo>
                    <a:pt x="170" y="11"/>
                  </a:lnTo>
                  <a:lnTo>
                    <a:pt x="177" y="90"/>
                  </a:lnTo>
                  <a:lnTo>
                    <a:pt x="103" y="85"/>
                  </a:lnTo>
                  <a:lnTo>
                    <a:pt x="108" y="1"/>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278;p62">
              <a:extLst>
                <a:ext uri="{FF2B5EF4-FFF2-40B4-BE49-F238E27FC236}">
                  <a16:creationId xmlns:a16="http://schemas.microsoft.com/office/drawing/2014/main" id="{A4AB0E5D-971D-E243-8F67-95B08AAC6320}"/>
                </a:ext>
              </a:extLst>
            </p:cNvPr>
            <p:cNvSpPr/>
            <p:nvPr/>
          </p:nvSpPr>
          <p:spPr>
            <a:xfrm>
              <a:off x="4503335" y="3674199"/>
              <a:ext cx="106574" cy="134087"/>
            </a:xfrm>
            <a:custGeom>
              <a:avLst/>
              <a:gdLst/>
              <a:ahLst/>
              <a:cxnLst/>
              <a:rect l="l" t="t" r="r" b="b"/>
              <a:pathLst>
                <a:path w="430" h="541" extrusionOk="0">
                  <a:moveTo>
                    <a:pt x="112" y="0"/>
                  </a:moveTo>
                  <a:lnTo>
                    <a:pt x="82" y="424"/>
                  </a:lnTo>
                  <a:lnTo>
                    <a:pt x="0" y="540"/>
                  </a:lnTo>
                  <a:lnTo>
                    <a:pt x="429" y="513"/>
                  </a:lnTo>
                  <a:lnTo>
                    <a:pt x="323" y="417"/>
                  </a:lnTo>
                  <a:lnTo>
                    <a:pt x="11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279;p62">
              <a:extLst>
                <a:ext uri="{FF2B5EF4-FFF2-40B4-BE49-F238E27FC236}">
                  <a16:creationId xmlns:a16="http://schemas.microsoft.com/office/drawing/2014/main" id="{38F1B80D-36B5-C34A-BA41-82C7F2AE642B}"/>
                </a:ext>
              </a:extLst>
            </p:cNvPr>
            <p:cNvSpPr/>
            <p:nvPr/>
          </p:nvSpPr>
          <p:spPr>
            <a:xfrm>
              <a:off x="4514984" y="3723769"/>
              <a:ext cx="322202" cy="220834"/>
            </a:xfrm>
            <a:custGeom>
              <a:avLst/>
              <a:gdLst/>
              <a:ahLst/>
              <a:cxnLst/>
              <a:rect l="l" t="t" r="r" b="b"/>
              <a:pathLst>
                <a:path w="1300" h="891" extrusionOk="0">
                  <a:moveTo>
                    <a:pt x="742" y="1"/>
                  </a:moveTo>
                  <a:lnTo>
                    <a:pt x="747" y="502"/>
                  </a:lnTo>
                  <a:lnTo>
                    <a:pt x="318" y="507"/>
                  </a:lnTo>
                  <a:lnTo>
                    <a:pt x="288" y="274"/>
                  </a:lnTo>
                  <a:lnTo>
                    <a:pt x="1" y="276"/>
                  </a:lnTo>
                  <a:lnTo>
                    <a:pt x="45" y="883"/>
                  </a:lnTo>
                  <a:lnTo>
                    <a:pt x="1299" y="891"/>
                  </a:lnTo>
                  <a:lnTo>
                    <a:pt x="1282" y="8"/>
                  </a:lnTo>
                  <a:lnTo>
                    <a:pt x="74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280;p62">
              <a:extLst>
                <a:ext uri="{FF2B5EF4-FFF2-40B4-BE49-F238E27FC236}">
                  <a16:creationId xmlns:a16="http://schemas.microsoft.com/office/drawing/2014/main" id="{7F6BAA37-4C8B-554A-A284-D3F2EF0EA7D8}"/>
                </a:ext>
              </a:extLst>
            </p:cNvPr>
            <p:cNvSpPr/>
            <p:nvPr/>
          </p:nvSpPr>
          <p:spPr>
            <a:xfrm>
              <a:off x="4726893" y="3766895"/>
              <a:ext cx="15119" cy="42630"/>
            </a:xfrm>
            <a:custGeom>
              <a:avLst/>
              <a:gdLst/>
              <a:ahLst/>
              <a:cxnLst/>
              <a:rect l="l" t="t" r="r" b="b"/>
              <a:pathLst>
                <a:path w="61" h="172" extrusionOk="0">
                  <a:moveTo>
                    <a:pt x="31" y="0"/>
                  </a:moveTo>
                  <a:cubicBezTo>
                    <a:pt x="13" y="0"/>
                    <a:pt x="1" y="15"/>
                    <a:pt x="1" y="33"/>
                  </a:cubicBezTo>
                  <a:lnTo>
                    <a:pt x="1" y="171"/>
                  </a:lnTo>
                  <a:lnTo>
                    <a:pt x="60" y="171"/>
                  </a:lnTo>
                  <a:lnTo>
                    <a:pt x="60" y="33"/>
                  </a:lnTo>
                  <a:cubicBezTo>
                    <a:pt x="60" y="15"/>
                    <a:pt x="48" y="3"/>
                    <a:pt x="31" y="0"/>
                  </a:cubicBez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281;p62">
              <a:extLst>
                <a:ext uri="{FF2B5EF4-FFF2-40B4-BE49-F238E27FC236}">
                  <a16:creationId xmlns:a16="http://schemas.microsoft.com/office/drawing/2014/main" id="{22687AD3-46D5-C741-BED8-C4C1A299EAC3}"/>
                </a:ext>
              </a:extLst>
            </p:cNvPr>
            <p:cNvSpPr/>
            <p:nvPr/>
          </p:nvSpPr>
          <p:spPr>
            <a:xfrm>
              <a:off x="4768036" y="3810516"/>
              <a:ext cx="15119" cy="42630"/>
            </a:xfrm>
            <a:custGeom>
              <a:avLst/>
              <a:gdLst/>
              <a:ahLst/>
              <a:cxnLst/>
              <a:rect l="l" t="t" r="r" b="b"/>
              <a:pathLst>
                <a:path w="61" h="172" extrusionOk="0">
                  <a:moveTo>
                    <a:pt x="31" y="0"/>
                  </a:moveTo>
                  <a:cubicBezTo>
                    <a:pt x="13" y="0"/>
                    <a:pt x="1" y="15"/>
                    <a:pt x="1" y="33"/>
                  </a:cubicBezTo>
                  <a:lnTo>
                    <a:pt x="1" y="171"/>
                  </a:lnTo>
                  <a:lnTo>
                    <a:pt x="60" y="171"/>
                  </a:lnTo>
                  <a:lnTo>
                    <a:pt x="60" y="33"/>
                  </a:lnTo>
                  <a:cubicBezTo>
                    <a:pt x="60" y="15"/>
                    <a:pt x="48" y="0"/>
                    <a:pt x="3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282;p62">
              <a:extLst>
                <a:ext uri="{FF2B5EF4-FFF2-40B4-BE49-F238E27FC236}">
                  <a16:creationId xmlns:a16="http://schemas.microsoft.com/office/drawing/2014/main" id="{E6F3071A-E77D-3E42-B443-2269C18123FB}"/>
                </a:ext>
              </a:extLst>
            </p:cNvPr>
            <p:cNvSpPr/>
            <p:nvPr/>
          </p:nvSpPr>
          <p:spPr>
            <a:xfrm>
              <a:off x="4618336" y="3869505"/>
              <a:ext cx="61466" cy="59732"/>
            </a:xfrm>
            <a:custGeom>
              <a:avLst/>
              <a:gdLst/>
              <a:ahLst/>
              <a:cxnLst/>
              <a:rect l="l" t="t" r="r" b="b"/>
              <a:pathLst>
                <a:path w="248" h="241" extrusionOk="0">
                  <a:moveTo>
                    <a:pt x="99" y="0"/>
                  </a:moveTo>
                  <a:cubicBezTo>
                    <a:pt x="45" y="0"/>
                    <a:pt x="0" y="45"/>
                    <a:pt x="0" y="102"/>
                  </a:cubicBezTo>
                  <a:lnTo>
                    <a:pt x="0" y="211"/>
                  </a:lnTo>
                  <a:cubicBezTo>
                    <a:pt x="0" y="226"/>
                    <a:pt x="12" y="241"/>
                    <a:pt x="30" y="241"/>
                  </a:cubicBezTo>
                  <a:lnTo>
                    <a:pt x="216" y="241"/>
                  </a:lnTo>
                  <a:cubicBezTo>
                    <a:pt x="233" y="241"/>
                    <a:pt x="248" y="226"/>
                    <a:pt x="248" y="211"/>
                  </a:cubicBezTo>
                  <a:lnTo>
                    <a:pt x="248" y="102"/>
                  </a:lnTo>
                  <a:cubicBezTo>
                    <a:pt x="248" y="45"/>
                    <a:pt x="201" y="0"/>
                    <a:pt x="146" y="0"/>
                  </a:cubicBez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283;p62">
              <a:extLst>
                <a:ext uri="{FF2B5EF4-FFF2-40B4-BE49-F238E27FC236}">
                  <a16:creationId xmlns:a16="http://schemas.microsoft.com/office/drawing/2014/main" id="{723500CA-79D1-B147-BE4B-D88F4EFB8ADD}"/>
                </a:ext>
              </a:extLst>
            </p:cNvPr>
            <p:cNvSpPr/>
            <p:nvPr/>
          </p:nvSpPr>
          <p:spPr>
            <a:xfrm>
              <a:off x="4545717" y="3820926"/>
              <a:ext cx="21067" cy="42630"/>
            </a:xfrm>
            <a:custGeom>
              <a:avLst/>
              <a:gdLst/>
              <a:ahLst/>
              <a:cxnLst/>
              <a:rect l="l" t="t" r="r" b="b"/>
              <a:pathLst>
                <a:path w="85" h="172" extrusionOk="0">
                  <a:moveTo>
                    <a:pt x="30" y="1"/>
                  </a:moveTo>
                  <a:cubicBezTo>
                    <a:pt x="13" y="1"/>
                    <a:pt x="1" y="15"/>
                    <a:pt x="5" y="33"/>
                  </a:cubicBezTo>
                  <a:lnTo>
                    <a:pt x="23" y="172"/>
                  </a:lnTo>
                  <a:lnTo>
                    <a:pt x="85" y="172"/>
                  </a:lnTo>
                  <a:lnTo>
                    <a:pt x="65" y="33"/>
                  </a:lnTo>
                  <a:cubicBezTo>
                    <a:pt x="63" y="15"/>
                    <a:pt x="48" y="1"/>
                    <a:pt x="3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284;p62">
              <a:extLst>
                <a:ext uri="{FF2B5EF4-FFF2-40B4-BE49-F238E27FC236}">
                  <a16:creationId xmlns:a16="http://schemas.microsoft.com/office/drawing/2014/main" id="{A5D62F59-2B41-E84A-80E9-346F23E586A1}"/>
                </a:ext>
              </a:extLst>
            </p:cNvPr>
            <p:cNvSpPr/>
            <p:nvPr/>
          </p:nvSpPr>
          <p:spPr>
            <a:xfrm>
              <a:off x="4911292" y="3831336"/>
              <a:ext cx="86251" cy="58740"/>
            </a:xfrm>
            <a:custGeom>
              <a:avLst/>
              <a:gdLst/>
              <a:ahLst/>
              <a:cxnLst/>
              <a:rect l="l" t="t" r="r" b="b"/>
              <a:pathLst>
                <a:path w="348" h="237" extrusionOk="0">
                  <a:moveTo>
                    <a:pt x="142" y="1"/>
                  </a:moveTo>
                  <a:lnTo>
                    <a:pt x="142" y="1"/>
                  </a:lnTo>
                  <a:cubicBezTo>
                    <a:pt x="10" y="85"/>
                    <a:pt x="0" y="236"/>
                    <a:pt x="174" y="236"/>
                  </a:cubicBezTo>
                  <a:cubicBezTo>
                    <a:pt x="347" y="234"/>
                    <a:pt x="142" y="1"/>
                    <a:pt x="14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285;p62">
              <a:extLst>
                <a:ext uri="{FF2B5EF4-FFF2-40B4-BE49-F238E27FC236}">
                  <a16:creationId xmlns:a16="http://schemas.microsoft.com/office/drawing/2014/main" id="{A7E89A00-644B-4342-B458-44FF297878F6}"/>
                </a:ext>
              </a:extLst>
            </p:cNvPr>
            <p:cNvSpPr/>
            <p:nvPr/>
          </p:nvSpPr>
          <p:spPr>
            <a:xfrm>
              <a:off x="4860979" y="3831336"/>
              <a:ext cx="73859" cy="59732"/>
            </a:xfrm>
            <a:custGeom>
              <a:avLst/>
              <a:gdLst/>
              <a:ahLst/>
              <a:cxnLst/>
              <a:rect l="l" t="t" r="r" b="b"/>
              <a:pathLst>
                <a:path w="298" h="241" extrusionOk="0">
                  <a:moveTo>
                    <a:pt x="179" y="1"/>
                  </a:moveTo>
                  <a:cubicBezTo>
                    <a:pt x="42" y="50"/>
                    <a:pt x="0" y="194"/>
                    <a:pt x="159" y="236"/>
                  </a:cubicBezTo>
                  <a:cubicBezTo>
                    <a:pt x="169" y="239"/>
                    <a:pt x="178" y="240"/>
                    <a:pt x="186" y="240"/>
                  </a:cubicBezTo>
                  <a:cubicBezTo>
                    <a:pt x="297" y="240"/>
                    <a:pt x="179" y="1"/>
                    <a:pt x="17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286;p62">
              <a:extLst>
                <a:ext uri="{FF2B5EF4-FFF2-40B4-BE49-F238E27FC236}">
                  <a16:creationId xmlns:a16="http://schemas.microsoft.com/office/drawing/2014/main" id="{0D34094D-7451-D644-B073-62574A20ACE9}"/>
                </a:ext>
              </a:extLst>
            </p:cNvPr>
            <p:cNvSpPr/>
            <p:nvPr/>
          </p:nvSpPr>
          <p:spPr>
            <a:xfrm>
              <a:off x="4889233" y="3747810"/>
              <a:ext cx="78816" cy="68407"/>
            </a:xfrm>
            <a:custGeom>
              <a:avLst/>
              <a:gdLst/>
              <a:ahLst/>
              <a:cxnLst/>
              <a:rect l="l" t="t" r="r" b="b"/>
              <a:pathLst>
                <a:path w="318" h="276" extrusionOk="0">
                  <a:moveTo>
                    <a:pt x="50" y="1"/>
                  </a:moveTo>
                  <a:lnTo>
                    <a:pt x="0" y="209"/>
                  </a:lnTo>
                  <a:lnTo>
                    <a:pt x="283" y="276"/>
                  </a:lnTo>
                  <a:lnTo>
                    <a:pt x="317" y="139"/>
                  </a:lnTo>
                  <a:lnTo>
                    <a:pt x="260" y="196"/>
                  </a:lnTo>
                  <a:lnTo>
                    <a:pt x="263" y="53"/>
                  </a:lnTo>
                  <a:lnTo>
                    <a:pt x="161" y="177"/>
                  </a:lnTo>
                  <a:lnTo>
                    <a:pt x="169" y="23"/>
                  </a:lnTo>
                  <a:lnTo>
                    <a:pt x="80" y="142"/>
                  </a:lnTo>
                  <a:lnTo>
                    <a:pt x="5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287;p62">
              <a:extLst>
                <a:ext uri="{FF2B5EF4-FFF2-40B4-BE49-F238E27FC236}">
                  <a16:creationId xmlns:a16="http://schemas.microsoft.com/office/drawing/2014/main" id="{C0D55D3A-DFFF-3041-BEF0-D6CC72D3D112}"/>
                </a:ext>
              </a:extLst>
            </p:cNvPr>
            <p:cNvSpPr/>
            <p:nvPr/>
          </p:nvSpPr>
          <p:spPr>
            <a:xfrm>
              <a:off x="4889233" y="3796389"/>
              <a:ext cx="72124" cy="142018"/>
            </a:xfrm>
            <a:custGeom>
              <a:avLst/>
              <a:gdLst/>
              <a:ahLst/>
              <a:cxnLst/>
              <a:rect l="l" t="t" r="r" b="b"/>
              <a:pathLst>
                <a:path w="291" h="573" extrusionOk="0">
                  <a:moveTo>
                    <a:pt x="50" y="0"/>
                  </a:moveTo>
                  <a:lnTo>
                    <a:pt x="0" y="573"/>
                  </a:lnTo>
                  <a:lnTo>
                    <a:pt x="290" y="573"/>
                  </a:lnTo>
                  <a:lnTo>
                    <a:pt x="24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288;p62">
              <a:extLst>
                <a:ext uri="{FF2B5EF4-FFF2-40B4-BE49-F238E27FC236}">
                  <a16:creationId xmlns:a16="http://schemas.microsoft.com/office/drawing/2014/main" id="{FE3D1979-37F1-064B-81AF-81113BD9CBB7}"/>
                </a:ext>
              </a:extLst>
            </p:cNvPr>
            <p:cNvSpPr/>
            <p:nvPr/>
          </p:nvSpPr>
          <p:spPr>
            <a:xfrm>
              <a:off x="4212114" y="3882393"/>
              <a:ext cx="27263" cy="25529"/>
            </a:xfrm>
            <a:custGeom>
              <a:avLst/>
              <a:gdLst/>
              <a:ahLst/>
              <a:cxnLst/>
              <a:rect l="l" t="t" r="r" b="b"/>
              <a:pathLst>
                <a:path w="110" h="103" extrusionOk="0">
                  <a:moveTo>
                    <a:pt x="110" y="0"/>
                  </a:moveTo>
                  <a:lnTo>
                    <a:pt x="1" y="33"/>
                  </a:lnTo>
                  <a:lnTo>
                    <a:pt x="3" y="75"/>
                  </a:lnTo>
                  <a:lnTo>
                    <a:pt x="100" y="102"/>
                  </a:lnTo>
                  <a:lnTo>
                    <a:pt x="110" y="0"/>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289;p62">
              <a:extLst>
                <a:ext uri="{FF2B5EF4-FFF2-40B4-BE49-F238E27FC236}">
                  <a16:creationId xmlns:a16="http://schemas.microsoft.com/office/drawing/2014/main" id="{174C838C-945F-6845-862E-582225F9292E}"/>
                </a:ext>
              </a:extLst>
            </p:cNvPr>
            <p:cNvSpPr/>
            <p:nvPr/>
          </p:nvSpPr>
          <p:spPr>
            <a:xfrm>
              <a:off x="4222524" y="3851164"/>
              <a:ext cx="72124" cy="87243"/>
            </a:xfrm>
            <a:custGeom>
              <a:avLst/>
              <a:gdLst/>
              <a:ahLst/>
              <a:cxnLst/>
              <a:rect l="l" t="t" r="r" b="b"/>
              <a:pathLst>
                <a:path w="291" h="352" extrusionOk="0">
                  <a:moveTo>
                    <a:pt x="53" y="0"/>
                  </a:moveTo>
                  <a:lnTo>
                    <a:pt x="1" y="352"/>
                  </a:lnTo>
                  <a:lnTo>
                    <a:pt x="291" y="352"/>
                  </a:lnTo>
                  <a:lnTo>
                    <a:pt x="241" y="0"/>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290;p62">
              <a:extLst>
                <a:ext uri="{FF2B5EF4-FFF2-40B4-BE49-F238E27FC236}">
                  <a16:creationId xmlns:a16="http://schemas.microsoft.com/office/drawing/2014/main" id="{46CFCC5E-36B1-2240-8BCE-58BF7DDFD57C}"/>
                </a:ext>
              </a:extLst>
            </p:cNvPr>
            <p:cNvSpPr/>
            <p:nvPr/>
          </p:nvSpPr>
          <p:spPr>
            <a:xfrm>
              <a:off x="4200961" y="3819191"/>
              <a:ext cx="16358" cy="66424"/>
            </a:xfrm>
            <a:custGeom>
              <a:avLst/>
              <a:gdLst/>
              <a:ahLst/>
              <a:cxnLst/>
              <a:rect l="l" t="t" r="r" b="b"/>
              <a:pathLst>
                <a:path w="66" h="268" extrusionOk="0">
                  <a:moveTo>
                    <a:pt x="31" y="0"/>
                  </a:moveTo>
                  <a:lnTo>
                    <a:pt x="1" y="60"/>
                  </a:lnTo>
                  <a:lnTo>
                    <a:pt x="8" y="268"/>
                  </a:lnTo>
                  <a:lnTo>
                    <a:pt x="63" y="268"/>
                  </a:lnTo>
                  <a:lnTo>
                    <a:pt x="65" y="50"/>
                  </a:lnTo>
                  <a:lnTo>
                    <a:pt x="31" y="0"/>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291;p62">
              <a:extLst>
                <a:ext uri="{FF2B5EF4-FFF2-40B4-BE49-F238E27FC236}">
                  <a16:creationId xmlns:a16="http://schemas.microsoft.com/office/drawing/2014/main" id="{2CAC1FB5-6E81-FE41-9F40-05600FD98861}"/>
                </a:ext>
              </a:extLst>
            </p:cNvPr>
            <p:cNvSpPr/>
            <p:nvPr/>
          </p:nvSpPr>
          <p:spPr>
            <a:xfrm>
              <a:off x="4193773" y="3882889"/>
              <a:ext cx="29742" cy="11401"/>
            </a:xfrm>
            <a:custGeom>
              <a:avLst/>
              <a:gdLst/>
              <a:ahLst/>
              <a:cxnLst/>
              <a:rect l="l" t="t" r="r" b="b"/>
              <a:pathLst>
                <a:path w="120" h="46" extrusionOk="0">
                  <a:moveTo>
                    <a:pt x="119" y="1"/>
                  </a:moveTo>
                  <a:lnTo>
                    <a:pt x="8" y="6"/>
                  </a:lnTo>
                  <a:lnTo>
                    <a:pt x="0" y="33"/>
                  </a:lnTo>
                  <a:lnTo>
                    <a:pt x="114" y="46"/>
                  </a:lnTo>
                  <a:lnTo>
                    <a:pt x="119" y="1"/>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292;p62">
              <a:extLst>
                <a:ext uri="{FF2B5EF4-FFF2-40B4-BE49-F238E27FC236}">
                  <a16:creationId xmlns:a16="http://schemas.microsoft.com/office/drawing/2014/main" id="{92C039ED-C251-984F-A922-54C0D3A209B5}"/>
                </a:ext>
              </a:extLst>
            </p:cNvPr>
            <p:cNvSpPr/>
            <p:nvPr/>
          </p:nvSpPr>
          <p:spPr>
            <a:xfrm>
              <a:off x="4207901" y="3887350"/>
              <a:ext cx="8179" cy="13632"/>
            </a:xfrm>
            <a:custGeom>
              <a:avLst/>
              <a:gdLst/>
              <a:ahLst/>
              <a:cxnLst/>
              <a:rect l="l" t="t" r="r" b="b"/>
              <a:pathLst>
                <a:path w="33" h="55" extrusionOk="0">
                  <a:moveTo>
                    <a:pt x="0" y="0"/>
                  </a:moveTo>
                  <a:lnTo>
                    <a:pt x="0" y="52"/>
                  </a:lnTo>
                  <a:lnTo>
                    <a:pt x="32" y="55"/>
                  </a:lnTo>
                  <a:lnTo>
                    <a:pt x="30" y="0"/>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293;p62">
              <a:extLst>
                <a:ext uri="{FF2B5EF4-FFF2-40B4-BE49-F238E27FC236}">
                  <a16:creationId xmlns:a16="http://schemas.microsoft.com/office/drawing/2014/main" id="{41245AE4-E541-1847-91AF-7F27E8862C88}"/>
                </a:ext>
              </a:extLst>
            </p:cNvPr>
            <p:cNvSpPr/>
            <p:nvPr/>
          </p:nvSpPr>
          <p:spPr>
            <a:xfrm>
              <a:off x="4222524" y="3785236"/>
              <a:ext cx="65432" cy="82038"/>
            </a:xfrm>
            <a:custGeom>
              <a:avLst/>
              <a:gdLst/>
              <a:ahLst/>
              <a:cxnLst/>
              <a:rect l="l" t="t" r="r" b="b"/>
              <a:pathLst>
                <a:path w="264" h="331" extrusionOk="0">
                  <a:moveTo>
                    <a:pt x="80" y="1"/>
                  </a:moveTo>
                  <a:cubicBezTo>
                    <a:pt x="80" y="1"/>
                    <a:pt x="1" y="83"/>
                    <a:pt x="21" y="328"/>
                  </a:cubicBezTo>
                  <a:lnTo>
                    <a:pt x="125" y="330"/>
                  </a:lnTo>
                  <a:lnTo>
                    <a:pt x="251" y="266"/>
                  </a:lnTo>
                  <a:cubicBezTo>
                    <a:pt x="263" y="150"/>
                    <a:pt x="192" y="40"/>
                    <a:pt x="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294;p62">
              <a:extLst>
                <a:ext uri="{FF2B5EF4-FFF2-40B4-BE49-F238E27FC236}">
                  <a16:creationId xmlns:a16="http://schemas.microsoft.com/office/drawing/2014/main" id="{D355D744-EF83-3F4E-9E6C-F349552E31ED}"/>
                </a:ext>
              </a:extLst>
            </p:cNvPr>
            <p:cNvSpPr/>
            <p:nvPr/>
          </p:nvSpPr>
          <p:spPr>
            <a:xfrm>
              <a:off x="4273580" y="3838771"/>
              <a:ext cx="16854" cy="15615"/>
            </a:xfrm>
            <a:custGeom>
              <a:avLst/>
              <a:gdLst/>
              <a:ahLst/>
              <a:cxnLst/>
              <a:rect l="l" t="t" r="r" b="b"/>
              <a:pathLst>
                <a:path w="68" h="63" extrusionOk="0">
                  <a:moveTo>
                    <a:pt x="62" y="0"/>
                  </a:moveTo>
                  <a:lnTo>
                    <a:pt x="8" y="5"/>
                  </a:lnTo>
                  <a:lnTo>
                    <a:pt x="0" y="43"/>
                  </a:lnTo>
                  <a:lnTo>
                    <a:pt x="67" y="62"/>
                  </a:lnTo>
                  <a:lnTo>
                    <a:pt x="62" y="0"/>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295;p62">
              <a:extLst>
                <a:ext uri="{FF2B5EF4-FFF2-40B4-BE49-F238E27FC236}">
                  <a16:creationId xmlns:a16="http://schemas.microsoft.com/office/drawing/2014/main" id="{2A6C780B-46CB-3443-A832-E343C181EB88}"/>
                </a:ext>
              </a:extLst>
            </p:cNvPr>
            <p:cNvSpPr/>
            <p:nvPr/>
          </p:nvSpPr>
          <p:spPr>
            <a:xfrm>
              <a:off x="4230455" y="3863308"/>
              <a:ext cx="95421" cy="55766"/>
            </a:xfrm>
            <a:custGeom>
              <a:avLst/>
              <a:gdLst/>
              <a:ahLst/>
              <a:cxnLst/>
              <a:rect l="l" t="t" r="r" b="b"/>
              <a:pathLst>
                <a:path w="385" h="225" extrusionOk="0">
                  <a:moveTo>
                    <a:pt x="201" y="1"/>
                  </a:moveTo>
                  <a:cubicBezTo>
                    <a:pt x="201" y="1"/>
                    <a:pt x="200" y="1"/>
                    <a:pt x="199" y="1"/>
                  </a:cubicBezTo>
                  <a:cubicBezTo>
                    <a:pt x="73" y="6"/>
                    <a:pt x="1" y="206"/>
                    <a:pt x="194" y="224"/>
                  </a:cubicBezTo>
                  <a:cubicBezTo>
                    <a:pt x="202" y="224"/>
                    <a:pt x="209" y="225"/>
                    <a:pt x="216" y="225"/>
                  </a:cubicBezTo>
                  <a:cubicBezTo>
                    <a:pt x="385" y="225"/>
                    <a:pt x="331" y="1"/>
                    <a:pt x="2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296;p62">
              <a:extLst>
                <a:ext uri="{FF2B5EF4-FFF2-40B4-BE49-F238E27FC236}">
                  <a16:creationId xmlns:a16="http://schemas.microsoft.com/office/drawing/2014/main" id="{779ACB49-6223-4340-8464-3B0BB8E3B7DD}"/>
                </a:ext>
              </a:extLst>
            </p:cNvPr>
            <p:cNvSpPr/>
            <p:nvPr/>
          </p:nvSpPr>
          <p:spPr>
            <a:xfrm>
              <a:off x="4039612" y="3828857"/>
              <a:ext cx="40647" cy="43374"/>
            </a:xfrm>
            <a:custGeom>
              <a:avLst/>
              <a:gdLst/>
              <a:ahLst/>
              <a:cxnLst/>
              <a:rect l="l" t="t" r="r" b="b"/>
              <a:pathLst>
                <a:path w="164" h="175" extrusionOk="0">
                  <a:moveTo>
                    <a:pt x="0" y="1"/>
                  </a:moveTo>
                  <a:lnTo>
                    <a:pt x="7" y="85"/>
                  </a:lnTo>
                  <a:lnTo>
                    <a:pt x="156" y="174"/>
                  </a:lnTo>
                  <a:lnTo>
                    <a:pt x="164" y="26"/>
                  </a:lnTo>
                  <a:lnTo>
                    <a:pt x="0" y="1"/>
                  </a:ln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297;p62">
              <a:extLst>
                <a:ext uri="{FF2B5EF4-FFF2-40B4-BE49-F238E27FC236}">
                  <a16:creationId xmlns:a16="http://schemas.microsoft.com/office/drawing/2014/main" id="{F3622A56-BA70-9147-84C4-5FBF903B6DCF}"/>
                </a:ext>
              </a:extLst>
            </p:cNvPr>
            <p:cNvSpPr/>
            <p:nvPr/>
          </p:nvSpPr>
          <p:spPr>
            <a:xfrm>
              <a:off x="4075798" y="3754502"/>
              <a:ext cx="9914" cy="178452"/>
            </a:xfrm>
            <a:custGeom>
              <a:avLst/>
              <a:gdLst/>
              <a:ahLst/>
              <a:cxnLst/>
              <a:rect l="l" t="t" r="r" b="b"/>
              <a:pathLst>
                <a:path w="40" h="720" extrusionOk="0">
                  <a:moveTo>
                    <a:pt x="5" y="1"/>
                  </a:moveTo>
                  <a:lnTo>
                    <a:pt x="0" y="687"/>
                  </a:lnTo>
                  <a:lnTo>
                    <a:pt x="13" y="720"/>
                  </a:lnTo>
                  <a:lnTo>
                    <a:pt x="40" y="6"/>
                  </a:lnTo>
                  <a:lnTo>
                    <a:pt x="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298;p62">
              <a:extLst>
                <a:ext uri="{FF2B5EF4-FFF2-40B4-BE49-F238E27FC236}">
                  <a16:creationId xmlns:a16="http://schemas.microsoft.com/office/drawing/2014/main" id="{8E6EA0A5-51C4-0440-BA0E-63E1709B0FF6}"/>
                </a:ext>
              </a:extLst>
            </p:cNvPr>
            <p:cNvSpPr/>
            <p:nvPr/>
          </p:nvSpPr>
          <p:spPr>
            <a:xfrm>
              <a:off x="3986077" y="3722034"/>
              <a:ext cx="78816" cy="92944"/>
            </a:xfrm>
            <a:custGeom>
              <a:avLst/>
              <a:gdLst/>
              <a:ahLst/>
              <a:cxnLst/>
              <a:rect l="l" t="t" r="r" b="b"/>
              <a:pathLst>
                <a:path w="318" h="375" extrusionOk="0">
                  <a:moveTo>
                    <a:pt x="67" y="0"/>
                  </a:moveTo>
                  <a:lnTo>
                    <a:pt x="77" y="315"/>
                  </a:lnTo>
                  <a:lnTo>
                    <a:pt x="0" y="375"/>
                  </a:lnTo>
                  <a:cubicBezTo>
                    <a:pt x="112" y="375"/>
                    <a:pt x="221" y="343"/>
                    <a:pt x="318" y="288"/>
                  </a:cubicBezTo>
                  <a:lnTo>
                    <a:pt x="231" y="283"/>
                  </a:lnTo>
                  <a:lnTo>
                    <a:pt x="6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299;p62">
              <a:extLst>
                <a:ext uri="{FF2B5EF4-FFF2-40B4-BE49-F238E27FC236}">
                  <a16:creationId xmlns:a16="http://schemas.microsoft.com/office/drawing/2014/main" id="{34B8002F-8294-EB4D-946C-9ACC9D182032}"/>
                </a:ext>
              </a:extLst>
            </p:cNvPr>
            <p:cNvSpPr/>
            <p:nvPr/>
          </p:nvSpPr>
          <p:spPr>
            <a:xfrm>
              <a:off x="3991530" y="3788458"/>
              <a:ext cx="72124" cy="149454"/>
            </a:xfrm>
            <a:custGeom>
              <a:avLst/>
              <a:gdLst/>
              <a:ahLst/>
              <a:cxnLst/>
              <a:rect l="l" t="t" r="r" b="b"/>
              <a:pathLst>
                <a:path w="291" h="603" extrusionOk="0">
                  <a:moveTo>
                    <a:pt x="107" y="0"/>
                  </a:moveTo>
                  <a:lnTo>
                    <a:pt x="1" y="603"/>
                  </a:lnTo>
                  <a:lnTo>
                    <a:pt x="291" y="603"/>
                  </a:lnTo>
                  <a:lnTo>
                    <a:pt x="18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300;p62">
              <a:extLst>
                <a:ext uri="{FF2B5EF4-FFF2-40B4-BE49-F238E27FC236}">
                  <a16:creationId xmlns:a16="http://schemas.microsoft.com/office/drawing/2014/main" id="{4BFB6DF5-43D6-4941-A6F6-DD94D2C7BC76}"/>
                </a:ext>
              </a:extLst>
            </p:cNvPr>
            <p:cNvSpPr/>
            <p:nvPr/>
          </p:nvSpPr>
          <p:spPr>
            <a:xfrm>
              <a:off x="3925850" y="3924775"/>
              <a:ext cx="1084085" cy="43869"/>
            </a:xfrm>
            <a:custGeom>
              <a:avLst/>
              <a:gdLst/>
              <a:ahLst/>
              <a:cxnLst/>
              <a:rect l="l" t="t" r="r" b="b"/>
              <a:pathLst>
                <a:path w="4374" h="177" extrusionOk="0">
                  <a:moveTo>
                    <a:pt x="0" y="0"/>
                  </a:moveTo>
                  <a:lnTo>
                    <a:pt x="0" y="176"/>
                  </a:lnTo>
                  <a:lnTo>
                    <a:pt x="4373" y="176"/>
                  </a:lnTo>
                  <a:lnTo>
                    <a:pt x="437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2301;p62">
              <a:extLst>
                <a:ext uri="{FF2B5EF4-FFF2-40B4-BE49-F238E27FC236}">
                  <a16:creationId xmlns:a16="http://schemas.microsoft.com/office/drawing/2014/main" id="{D64C60BB-23C3-FA48-8799-FF159D3FD1F5}"/>
                </a:ext>
              </a:extLst>
            </p:cNvPr>
            <p:cNvSpPr/>
            <p:nvPr/>
          </p:nvSpPr>
          <p:spPr>
            <a:xfrm>
              <a:off x="3725589" y="3953030"/>
              <a:ext cx="1435285" cy="77081"/>
            </a:xfrm>
            <a:custGeom>
              <a:avLst/>
              <a:gdLst/>
              <a:ahLst/>
              <a:cxnLst/>
              <a:rect l="l" t="t" r="r" b="b"/>
              <a:pathLst>
                <a:path w="5791" h="311" extrusionOk="0">
                  <a:moveTo>
                    <a:pt x="107" y="0"/>
                  </a:moveTo>
                  <a:cubicBezTo>
                    <a:pt x="47" y="0"/>
                    <a:pt x="0" y="67"/>
                    <a:pt x="0" y="152"/>
                  </a:cubicBezTo>
                  <a:cubicBezTo>
                    <a:pt x="0" y="236"/>
                    <a:pt x="47" y="305"/>
                    <a:pt x="107" y="305"/>
                  </a:cubicBezTo>
                  <a:lnTo>
                    <a:pt x="5687" y="310"/>
                  </a:lnTo>
                  <a:cubicBezTo>
                    <a:pt x="5744" y="310"/>
                    <a:pt x="5791" y="241"/>
                    <a:pt x="5791" y="157"/>
                  </a:cubicBezTo>
                  <a:cubicBezTo>
                    <a:pt x="5791" y="72"/>
                    <a:pt x="5744" y="5"/>
                    <a:pt x="5687" y="3"/>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2302;p62">
              <a:extLst>
                <a:ext uri="{FF2B5EF4-FFF2-40B4-BE49-F238E27FC236}">
                  <a16:creationId xmlns:a16="http://schemas.microsoft.com/office/drawing/2014/main" id="{D3196D46-1C8F-FD4F-A6FF-63D817E8613C}"/>
                </a:ext>
              </a:extLst>
            </p:cNvPr>
            <p:cNvSpPr/>
            <p:nvPr/>
          </p:nvSpPr>
          <p:spPr>
            <a:xfrm>
              <a:off x="4181381" y="2416112"/>
              <a:ext cx="662001" cy="571294"/>
            </a:xfrm>
            <a:custGeom>
              <a:avLst/>
              <a:gdLst/>
              <a:ahLst/>
              <a:cxnLst/>
              <a:rect l="l" t="t" r="r" b="b"/>
              <a:pathLst>
                <a:path w="2671" h="2305" extrusionOk="0">
                  <a:moveTo>
                    <a:pt x="1361" y="0"/>
                  </a:moveTo>
                  <a:cubicBezTo>
                    <a:pt x="810" y="0"/>
                    <a:pt x="298" y="299"/>
                    <a:pt x="162" y="929"/>
                  </a:cubicBezTo>
                  <a:cubicBezTo>
                    <a:pt x="1" y="1675"/>
                    <a:pt x="660" y="2245"/>
                    <a:pt x="1312" y="2300"/>
                  </a:cubicBezTo>
                  <a:cubicBezTo>
                    <a:pt x="1347" y="2303"/>
                    <a:pt x="1382" y="2304"/>
                    <a:pt x="1417" y="2304"/>
                  </a:cubicBezTo>
                  <a:cubicBezTo>
                    <a:pt x="2067" y="2304"/>
                    <a:pt x="2578" y="1813"/>
                    <a:pt x="2623" y="1465"/>
                  </a:cubicBezTo>
                  <a:cubicBezTo>
                    <a:pt x="2670" y="1098"/>
                    <a:pt x="2313" y="156"/>
                    <a:pt x="1661" y="29"/>
                  </a:cubicBezTo>
                  <a:cubicBezTo>
                    <a:pt x="1561" y="10"/>
                    <a:pt x="1460" y="0"/>
                    <a:pt x="13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303;p62">
              <a:extLst>
                <a:ext uri="{FF2B5EF4-FFF2-40B4-BE49-F238E27FC236}">
                  <a16:creationId xmlns:a16="http://schemas.microsoft.com/office/drawing/2014/main" id="{6BA11327-7D5B-4542-8282-7C445A0DF785}"/>
                </a:ext>
              </a:extLst>
            </p:cNvPr>
            <p:cNvSpPr/>
            <p:nvPr/>
          </p:nvSpPr>
          <p:spPr>
            <a:xfrm>
              <a:off x="4726398" y="2515500"/>
              <a:ext cx="154905" cy="388381"/>
            </a:xfrm>
            <a:custGeom>
              <a:avLst/>
              <a:gdLst/>
              <a:ahLst/>
              <a:cxnLst/>
              <a:rect l="l" t="t" r="r" b="b"/>
              <a:pathLst>
                <a:path w="625" h="1567" extrusionOk="0">
                  <a:moveTo>
                    <a:pt x="135" y="0"/>
                  </a:moveTo>
                  <a:cubicBezTo>
                    <a:pt x="102" y="0"/>
                    <a:pt x="82" y="15"/>
                    <a:pt x="82" y="15"/>
                  </a:cubicBezTo>
                  <a:cubicBezTo>
                    <a:pt x="340" y="337"/>
                    <a:pt x="0" y="1108"/>
                    <a:pt x="137" y="1567"/>
                  </a:cubicBezTo>
                  <a:lnTo>
                    <a:pt x="521" y="1121"/>
                  </a:lnTo>
                  <a:cubicBezTo>
                    <a:pt x="521" y="1121"/>
                    <a:pt x="625" y="840"/>
                    <a:pt x="437" y="365"/>
                  </a:cubicBezTo>
                  <a:cubicBezTo>
                    <a:pt x="313" y="54"/>
                    <a:pt x="199" y="0"/>
                    <a:pt x="13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304;p62">
              <a:extLst>
                <a:ext uri="{FF2B5EF4-FFF2-40B4-BE49-F238E27FC236}">
                  <a16:creationId xmlns:a16="http://schemas.microsoft.com/office/drawing/2014/main" id="{96B7183E-7ACF-2F47-ADCD-4284947C6DA9}"/>
                </a:ext>
              </a:extLst>
            </p:cNvPr>
            <p:cNvSpPr/>
            <p:nvPr/>
          </p:nvSpPr>
          <p:spPr>
            <a:xfrm>
              <a:off x="4098352" y="2536815"/>
              <a:ext cx="736355" cy="706372"/>
            </a:xfrm>
            <a:custGeom>
              <a:avLst/>
              <a:gdLst/>
              <a:ahLst/>
              <a:cxnLst/>
              <a:rect l="l" t="t" r="r" b="b"/>
              <a:pathLst>
                <a:path w="2971" h="2850" extrusionOk="0">
                  <a:moveTo>
                    <a:pt x="918" y="1"/>
                  </a:moveTo>
                  <a:lnTo>
                    <a:pt x="918" y="1"/>
                  </a:lnTo>
                  <a:cubicBezTo>
                    <a:pt x="1" y="923"/>
                    <a:pt x="388" y="1627"/>
                    <a:pt x="388" y="1627"/>
                  </a:cubicBezTo>
                  <a:cubicBezTo>
                    <a:pt x="388" y="1627"/>
                    <a:pt x="341" y="2014"/>
                    <a:pt x="549" y="2113"/>
                  </a:cubicBezTo>
                  <a:cubicBezTo>
                    <a:pt x="549" y="2113"/>
                    <a:pt x="571" y="2371"/>
                    <a:pt x="732" y="2457"/>
                  </a:cubicBezTo>
                  <a:cubicBezTo>
                    <a:pt x="732" y="2457"/>
                    <a:pt x="732" y="2698"/>
                    <a:pt x="1010" y="2725"/>
                  </a:cubicBezTo>
                  <a:cubicBezTo>
                    <a:pt x="1099" y="2804"/>
                    <a:pt x="1213" y="2849"/>
                    <a:pt x="1332" y="2849"/>
                  </a:cubicBezTo>
                  <a:cubicBezTo>
                    <a:pt x="1528" y="2849"/>
                    <a:pt x="1654" y="2700"/>
                    <a:pt x="1654" y="2700"/>
                  </a:cubicBezTo>
                  <a:cubicBezTo>
                    <a:pt x="1654" y="2700"/>
                    <a:pt x="1920" y="2673"/>
                    <a:pt x="2071" y="2519"/>
                  </a:cubicBezTo>
                  <a:cubicBezTo>
                    <a:pt x="2219" y="2366"/>
                    <a:pt x="2219" y="2207"/>
                    <a:pt x="2219" y="2207"/>
                  </a:cubicBezTo>
                  <a:cubicBezTo>
                    <a:pt x="2219" y="2207"/>
                    <a:pt x="2519" y="2036"/>
                    <a:pt x="2554" y="1882"/>
                  </a:cubicBezTo>
                  <a:cubicBezTo>
                    <a:pt x="2589" y="1726"/>
                    <a:pt x="2567" y="1639"/>
                    <a:pt x="2567" y="1639"/>
                  </a:cubicBezTo>
                  <a:cubicBezTo>
                    <a:pt x="2567" y="1639"/>
                    <a:pt x="2797" y="1424"/>
                    <a:pt x="2809" y="1263"/>
                  </a:cubicBezTo>
                  <a:cubicBezTo>
                    <a:pt x="2971" y="1089"/>
                    <a:pt x="2695" y="593"/>
                    <a:pt x="2695" y="593"/>
                  </a:cubicBezTo>
                  <a:cubicBezTo>
                    <a:pt x="2695" y="593"/>
                    <a:pt x="2506" y="1809"/>
                    <a:pt x="1681" y="1809"/>
                  </a:cubicBezTo>
                  <a:cubicBezTo>
                    <a:pt x="1577" y="1809"/>
                    <a:pt x="1462" y="1790"/>
                    <a:pt x="1337" y="1746"/>
                  </a:cubicBezTo>
                  <a:cubicBezTo>
                    <a:pt x="286" y="1379"/>
                    <a:pt x="918" y="1"/>
                    <a:pt x="9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305;p62">
              <a:extLst>
                <a:ext uri="{FF2B5EF4-FFF2-40B4-BE49-F238E27FC236}">
                  <a16:creationId xmlns:a16="http://schemas.microsoft.com/office/drawing/2014/main" id="{0E6E0DAF-8229-B348-88C0-C6A74A10B9B3}"/>
                </a:ext>
              </a:extLst>
            </p:cNvPr>
            <p:cNvSpPr/>
            <p:nvPr/>
          </p:nvSpPr>
          <p:spPr>
            <a:xfrm>
              <a:off x="4176424" y="2877361"/>
              <a:ext cx="2726" cy="11897"/>
            </a:xfrm>
            <a:custGeom>
              <a:avLst/>
              <a:gdLst/>
              <a:ahLst/>
              <a:cxnLst/>
              <a:rect l="l" t="t" r="r" b="b"/>
              <a:pathLst>
                <a:path w="11" h="48" extrusionOk="0">
                  <a:moveTo>
                    <a:pt x="1" y="0"/>
                  </a:moveTo>
                  <a:lnTo>
                    <a:pt x="1" y="0"/>
                  </a:lnTo>
                  <a:cubicBezTo>
                    <a:pt x="3" y="18"/>
                    <a:pt x="6" y="32"/>
                    <a:pt x="8" y="47"/>
                  </a:cubicBezTo>
                  <a:cubicBezTo>
                    <a:pt x="8" y="30"/>
                    <a:pt x="11" y="20"/>
                    <a:pt x="11" y="20"/>
                  </a:cubicBezTo>
                  <a:cubicBezTo>
                    <a:pt x="11" y="20"/>
                    <a:pt x="8" y="13"/>
                    <a:pt x="1" y="0"/>
                  </a:cubicBezTo>
                  <a:close/>
                </a:path>
              </a:pathLst>
            </a:custGeom>
            <a:solidFill>
              <a:srgbClr val="FFFB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306;p62">
              <a:extLst>
                <a:ext uri="{FF2B5EF4-FFF2-40B4-BE49-F238E27FC236}">
                  <a16:creationId xmlns:a16="http://schemas.microsoft.com/office/drawing/2014/main" id="{BFCB08E8-B466-0C43-88E8-CF637BEFB4E4}"/>
                </a:ext>
              </a:extLst>
            </p:cNvPr>
            <p:cNvSpPr/>
            <p:nvPr/>
          </p:nvSpPr>
          <p:spPr>
            <a:xfrm>
              <a:off x="4256479" y="2536815"/>
              <a:ext cx="69645" cy="256029"/>
            </a:xfrm>
            <a:custGeom>
              <a:avLst/>
              <a:gdLst/>
              <a:ahLst/>
              <a:cxnLst/>
              <a:rect l="l" t="t" r="r" b="b"/>
              <a:pathLst>
                <a:path w="281" h="1033" extrusionOk="0">
                  <a:moveTo>
                    <a:pt x="280" y="1"/>
                  </a:moveTo>
                  <a:cubicBezTo>
                    <a:pt x="206" y="75"/>
                    <a:pt x="136" y="152"/>
                    <a:pt x="72" y="234"/>
                  </a:cubicBezTo>
                  <a:cubicBezTo>
                    <a:pt x="20" y="477"/>
                    <a:pt x="0" y="777"/>
                    <a:pt x="104" y="1032"/>
                  </a:cubicBezTo>
                  <a:cubicBezTo>
                    <a:pt x="35" y="539"/>
                    <a:pt x="280" y="1"/>
                    <a:pt x="280" y="1"/>
                  </a:cubicBezTo>
                  <a:close/>
                </a:path>
              </a:pathLst>
            </a:custGeom>
            <a:solidFill>
              <a:srgbClr val="FFFB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2307;p62">
              <a:extLst>
                <a:ext uri="{FF2B5EF4-FFF2-40B4-BE49-F238E27FC236}">
                  <a16:creationId xmlns:a16="http://schemas.microsoft.com/office/drawing/2014/main" id="{9047B628-C464-6443-B0D1-A54A63CC7391}"/>
                </a:ext>
              </a:extLst>
            </p:cNvPr>
            <p:cNvSpPr/>
            <p:nvPr/>
          </p:nvSpPr>
          <p:spPr>
            <a:xfrm>
              <a:off x="4193773" y="2736582"/>
              <a:ext cx="623832" cy="506605"/>
            </a:xfrm>
            <a:custGeom>
              <a:avLst/>
              <a:gdLst/>
              <a:ahLst/>
              <a:cxnLst/>
              <a:rect l="l" t="t" r="r" b="b"/>
              <a:pathLst>
                <a:path w="2517" h="2044" extrusionOk="0">
                  <a:moveTo>
                    <a:pt x="2407" y="1"/>
                  </a:moveTo>
                  <a:cubicBezTo>
                    <a:pt x="2419" y="90"/>
                    <a:pt x="2410" y="172"/>
                    <a:pt x="2362" y="224"/>
                  </a:cubicBezTo>
                  <a:cubicBezTo>
                    <a:pt x="2350" y="385"/>
                    <a:pt x="2120" y="598"/>
                    <a:pt x="2120" y="598"/>
                  </a:cubicBezTo>
                  <a:cubicBezTo>
                    <a:pt x="2120" y="598"/>
                    <a:pt x="2142" y="687"/>
                    <a:pt x="2107" y="841"/>
                  </a:cubicBezTo>
                  <a:cubicBezTo>
                    <a:pt x="2072" y="997"/>
                    <a:pt x="1773" y="1166"/>
                    <a:pt x="1773" y="1166"/>
                  </a:cubicBezTo>
                  <a:cubicBezTo>
                    <a:pt x="1773" y="1166"/>
                    <a:pt x="1773" y="1327"/>
                    <a:pt x="1624" y="1480"/>
                  </a:cubicBezTo>
                  <a:cubicBezTo>
                    <a:pt x="1473" y="1634"/>
                    <a:pt x="1207" y="1659"/>
                    <a:pt x="1207" y="1659"/>
                  </a:cubicBezTo>
                  <a:cubicBezTo>
                    <a:pt x="1207" y="1659"/>
                    <a:pt x="1081" y="1810"/>
                    <a:pt x="885" y="1810"/>
                  </a:cubicBezTo>
                  <a:cubicBezTo>
                    <a:pt x="766" y="1810"/>
                    <a:pt x="652" y="1765"/>
                    <a:pt x="563" y="1686"/>
                  </a:cubicBezTo>
                  <a:cubicBezTo>
                    <a:pt x="285" y="1656"/>
                    <a:pt x="285" y="1416"/>
                    <a:pt x="285" y="1416"/>
                  </a:cubicBezTo>
                  <a:cubicBezTo>
                    <a:pt x="124" y="1332"/>
                    <a:pt x="102" y="1074"/>
                    <a:pt x="102" y="1074"/>
                  </a:cubicBezTo>
                  <a:cubicBezTo>
                    <a:pt x="60" y="1052"/>
                    <a:pt x="25" y="1017"/>
                    <a:pt x="0" y="975"/>
                  </a:cubicBezTo>
                  <a:lnTo>
                    <a:pt x="0" y="975"/>
                  </a:lnTo>
                  <a:cubicBezTo>
                    <a:pt x="8" y="1096"/>
                    <a:pt x="42" y="1250"/>
                    <a:pt x="164" y="1307"/>
                  </a:cubicBezTo>
                  <a:cubicBezTo>
                    <a:pt x="164" y="1307"/>
                    <a:pt x="186" y="1565"/>
                    <a:pt x="347" y="1651"/>
                  </a:cubicBezTo>
                  <a:cubicBezTo>
                    <a:pt x="347" y="1651"/>
                    <a:pt x="347" y="1892"/>
                    <a:pt x="625" y="1919"/>
                  </a:cubicBezTo>
                  <a:cubicBezTo>
                    <a:pt x="714" y="1998"/>
                    <a:pt x="828" y="2043"/>
                    <a:pt x="947" y="2043"/>
                  </a:cubicBezTo>
                  <a:cubicBezTo>
                    <a:pt x="1143" y="2043"/>
                    <a:pt x="1269" y="1892"/>
                    <a:pt x="1269" y="1892"/>
                  </a:cubicBezTo>
                  <a:cubicBezTo>
                    <a:pt x="1269" y="1892"/>
                    <a:pt x="1535" y="1867"/>
                    <a:pt x="1686" y="1713"/>
                  </a:cubicBezTo>
                  <a:cubicBezTo>
                    <a:pt x="1834" y="1560"/>
                    <a:pt x="1834" y="1399"/>
                    <a:pt x="1834" y="1399"/>
                  </a:cubicBezTo>
                  <a:cubicBezTo>
                    <a:pt x="1834" y="1399"/>
                    <a:pt x="2134" y="1230"/>
                    <a:pt x="2169" y="1074"/>
                  </a:cubicBezTo>
                  <a:cubicBezTo>
                    <a:pt x="2204" y="920"/>
                    <a:pt x="2182" y="833"/>
                    <a:pt x="2182" y="833"/>
                  </a:cubicBezTo>
                  <a:cubicBezTo>
                    <a:pt x="2182" y="833"/>
                    <a:pt x="2412" y="618"/>
                    <a:pt x="2424" y="457"/>
                  </a:cubicBezTo>
                  <a:cubicBezTo>
                    <a:pt x="2516" y="357"/>
                    <a:pt x="2467" y="157"/>
                    <a:pt x="2407" y="1"/>
                  </a:cubicBezTo>
                  <a:close/>
                </a:path>
              </a:pathLst>
            </a:custGeom>
            <a:solidFill>
              <a:srgbClr val="FFFB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2308;p62">
              <a:extLst>
                <a:ext uri="{FF2B5EF4-FFF2-40B4-BE49-F238E27FC236}">
                  <a16:creationId xmlns:a16="http://schemas.microsoft.com/office/drawing/2014/main" id="{491AE20E-CECF-AC4E-827A-6730BC911547}"/>
                </a:ext>
              </a:extLst>
            </p:cNvPr>
            <p:cNvSpPr/>
            <p:nvPr/>
          </p:nvSpPr>
          <p:spPr>
            <a:xfrm>
              <a:off x="4799513" y="2659501"/>
              <a:ext cx="82533" cy="109302"/>
            </a:xfrm>
            <a:custGeom>
              <a:avLst/>
              <a:gdLst/>
              <a:ahLst/>
              <a:cxnLst/>
              <a:rect l="l" t="t" r="r" b="b"/>
              <a:pathLst>
                <a:path w="333" h="441" extrusionOk="0">
                  <a:moveTo>
                    <a:pt x="150" y="1"/>
                  </a:moveTo>
                  <a:cubicBezTo>
                    <a:pt x="0" y="1"/>
                    <a:pt x="38" y="205"/>
                    <a:pt x="45" y="289"/>
                  </a:cubicBezTo>
                  <a:cubicBezTo>
                    <a:pt x="55" y="349"/>
                    <a:pt x="85" y="401"/>
                    <a:pt x="132" y="440"/>
                  </a:cubicBezTo>
                  <a:cubicBezTo>
                    <a:pt x="320" y="227"/>
                    <a:pt x="332" y="17"/>
                    <a:pt x="166" y="2"/>
                  </a:cubicBezTo>
                  <a:cubicBezTo>
                    <a:pt x="161" y="1"/>
                    <a:pt x="155" y="1"/>
                    <a:pt x="1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2309;p62">
              <a:extLst>
                <a:ext uri="{FF2B5EF4-FFF2-40B4-BE49-F238E27FC236}">
                  <a16:creationId xmlns:a16="http://schemas.microsoft.com/office/drawing/2014/main" id="{D1014EF1-FD8B-C942-B5CC-B89CFD59BBBD}"/>
                </a:ext>
              </a:extLst>
            </p:cNvPr>
            <p:cNvSpPr/>
            <p:nvPr/>
          </p:nvSpPr>
          <p:spPr>
            <a:xfrm>
              <a:off x="4223763" y="4805138"/>
              <a:ext cx="92943" cy="200015"/>
            </a:xfrm>
            <a:custGeom>
              <a:avLst/>
              <a:gdLst/>
              <a:ahLst/>
              <a:cxnLst/>
              <a:rect l="l" t="t" r="r" b="b"/>
              <a:pathLst>
                <a:path w="375" h="807" extrusionOk="0">
                  <a:moveTo>
                    <a:pt x="198" y="1"/>
                  </a:moveTo>
                  <a:cubicBezTo>
                    <a:pt x="180" y="1"/>
                    <a:pt x="162" y="9"/>
                    <a:pt x="147" y="28"/>
                  </a:cubicBezTo>
                  <a:cubicBezTo>
                    <a:pt x="70" y="127"/>
                    <a:pt x="1" y="806"/>
                    <a:pt x="1" y="806"/>
                  </a:cubicBezTo>
                  <a:cubicBezTo>
                    <a:pt x="306" y="633"/>
                    <a:pt x="375" y="134"/>
                    <a:pt x="375" y="134"/>
                  </a:cubicBezTo>
                  <a:cubicBezTo>
                    <a:pt x="375" y="134"/>
                    <a:pt x="277" y="1"/>
                    <a:pt x="1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2310;p62">
              <a:extLst>
                <a:ext uri="{FF2B5EF4-FFF2-40B4-BE49-F238E27FC236}">
                  <a16:creationId xmlns:a16="http://schemas.microsoft.com/office/drawing/2014/main" id="{A115ACE7-AF6E-FD47-B5F1-C39F642A11D7}"/>
                </a:ext>
              </a:extLst>
            </p:cNvPr>
            <p:cNvSpPr/>
            <p:nvPr/>
          </p:nvSpPr>
          <p:spPr>
            <a:xfrm>
              <a:off x="4747217" y="4823727"/>
              <a:ext cx="164819" cy="166060"/>
            </a:xfrm>
            <a:custGeom>
              <a:avLst/>
              <a:gdLst/>
              <a:ahLst/>
              <a:cxnLst/>
              <a:rect l="l" t="t" r="r" b="b"/>
              <a:pathLst>
                <a:path w="665" h="670" extrusionOk="0">
                  <a:moveTo>
                    <a:pt x="179" y="1"/>
                  </a:moveTo>
                  <a:cubicBezTo>
                    <a:pt x="74" y="1"/>
                    <a:pt x="1" y="208"/>
                    <a:pt x="1" y="208"/>
                  </a:cubicBezTo>
                  <a:cubicBezTo>
                    <a:pt x="1" y="208"/>
                    <a:pt x="258" y="639"/>
                    <a:pt x="665" y="669"/>
                  </a:cubicBezTo>
                  <a:cubicBezTo>
                    <a:pt x="665" y="669"/>
                    <a:pt x="340" y="67"/>
                    <a:pt x="216" y="10"/>
                  </a:cubicBezTo>
                  <a:cubicBezTo>
                    <a:pt x="203" y="4"/>
                    <a:pt x="191" y="1"/>
                    <a:pt x="17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311;p62">
              <a:extLst>
                <a:ext uri="{FF2B5EF4-FFF2-40B4-BE49-F238E27FC236}">
                  <a16:creationId xmlns:a16="http://schemas.microsoft.com/office/drawing/2014/main" id="{09463A49-7D17-F344-8592-A84236B8DBBB}"/>
                </a:ext>
              </a:extLst>
            </p:cNvPr>
            <p:cNvSpPr/>
            <p:nvPr/>
          </p:nvSpPr>
          <p:spPr>
            <a:xfrm>
              <a:off x="4617097" y="3769869"/>
              <a:ext cx="153665" cy="121446"/>
            </a:xfrm>
            <a:custGeom>
              <a:avLst/>
              <a:gdLst/>
              <a:ahLst/>
              <a:cxnLst/>
              <a:rect l="l" t="t" r="r" b="b"/>
              <a:pathLst>
                <a:path w="620" h="490" extrusionOk="0">
                  <a:moveTo>
                    <a:pt x="126" y="1"/>
                  </a:moveTo>
                  <a:lnTo>
                    <a:pt x="0" y="167"/>
                  </a:lnTo>
                  <a:cubicBezTo>
                    <a:pt x="136" y="333"/>
                    <a:pt x="325" y="447"/>
                    <a:pt x="535" y="489"/>
                  </a:cubicBezTo>
                  <a:lnTo>
                    <a:pt x="620" y="179"/>
                  </a:lnTo>
                  <a:cubicBezTo>
                    <a:pt x="620" y="179"/>
                    <a:pt x="241" y="97"/>
                    <a:pt x="1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312;p62">
              <a:extLst>
                <a:ext uri="{FF2B5EF4-FFF2-40B4-BE49-F238E27FC236}">
                  <a16:creationId xmlns:a16="http://schemas.microsoft.com/office/drawing/2014/main" id="{50308642-FE57-D94D-8BC3-3E41BDCC05F5}"/>
                </a:ext>
              </a:extLst>
            </p:cNvPr>
            <p:cNvSpPr/>
            <p:nvPr/>
          </p:nvSpPr>
          <p:spPr>
            <a:xfrm>
              <a:off x="4534068" y="3521028"/>
              <a:ext cx="186877" cy="212407"/>
            </a:xfrm>
            <a:custGeom>
              <a:avLst/>
              <a:gdLst/>
              <a:ahLst/>
              <a:cxnLst/>
              <a:rect l="l" t="t" r="r" b="b"/>
              <a:pathLst>
                <a:path w="754" h="857" extrusionOk="0">
                  <a:moveTo>
                    <a:pt x="466" y="1"/>
                  </a:moveTo>
                  <a:cubicBezTo>
                    <a:pt x="466" y="1"/>
                    <a:pt x="0" y="390"/>
                    <a:pt x="23" y="764"/>
                  </a:cubicBezTo>
                  <a:lnTo>
                    <a:pt x="328" y="856"/>
                  </a:lnTo>
                  <a:cubicBezTo>
                    <a:pt x="350" y="631"/>
                    <a:pt x="754" y="375"/>
                    <a:pt x="754" y="375"/>
                  </a:cubicBezTo>
                  <a:lnTo>
                    <a:pt x="46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313;p62">
              <a:extLst>
                <a:ext uri="{FF2B5EF4-FFF2-40B4-BE49-F238E27FC236}">
                  <a16:creationId xmlns:a16="http://schemas.microsoft.com/office/drawing/2014/main" id="{0F67A98C-E87F-6B42-9831-0ABF23F903CB}"/>
                </a:ext>
              </a:extLst>
            </p:cNvPr>
            <p:cNvSpPr/>
            <p:nvPr/>
          </p:nvSpPr>
          <p:spPr>
            <a:xfrm>
              <a:off x="4362062" y="3615211"/>
              <a:ext cx="102113" cy="230005"/>
            </a:xfrm>
            <a:custGeom>
              <a:avLst/>
              <a:gdLst/>
              <a:ahLst/>
              <a:cxnLst/>
              <a:rect l="l" t="t" r="r" b="b"/>
              <a:pathLst>
                <a:path w="412" h="928" extrusionOk="0">
                  <a:moveTo>
                    <a:pt x="129" y="0"/>
                  </a:moveTo>
                  <a:lnTo>
                    <a:pt x="20" y="189"/>
                  </a:lnTo>
                  <a:cubicBezTo>
                    <a:pt x="20" y="189"/>
                    <a:pt x="219" y="612"/>
                    <a:pt x="0" y="927"/>
                  </a:cubicBezTo>
                  <a:lnTo>
                    <a:pt x="357" y="778"/>
                  </a:lnTo>
                  <a:cubicBezTo>
                    <a:pt x="412" y="352"/>
                    <a:pt x="129" y="0"/>
                    <a:pt x="1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314;p62">
              <a:extLst>
                <a:ext uri="{FF2B5EF4-FFF2-40B4-BE49-F238E27FC236}">
                  <a16:creationId xmlns:a16="http://schemas.microsoft.com/office/drawing/2014/main" id="{79047AD1-C6E5-DD4E-8A07-C8F8FF763251}"/>
                </a:ext>
              </a:extLst>
            </p:cNvPr>
            <p:cNvSpPr/>
            <p:nvPr/>
          </p:nvSpPr>
          <p:spPr>
            <a:xfrm>
              <a:off x="4686494" y="2377696"/>
              <a:ext cx="134085" cy="202989"/>
            </a:xfrm>
            <a:custGeom>
              <a:avLst/>
              <a:gdLst/>
              <a:ahLst/>
              <a:cxnLst/>
              <a:rect l="l" t="t" r="r" b="b"/>
              <a:pathLst>
                <a:path w="541" h="819" extrusionOk="0">
                  <a:moveTo>
                    <a:pt x="0" y="1"/>
                  </a:moveTo>
                  <a:lnTo>
                    <a:pt x="0" y="1"/>
                  </a:lnTo>
                  <a:cubicBezTo>
                    <a:pt x="0" y="1"/>
                    <a:pt x="484" y="370"/>
                    <a:pt x="518" y="819"/>
                  </a:cubicBezTo>
                  <a:cubicBezTo>
                    <a:pt x="541" y="631"/>
                    <a:pt x="493" y="442"/>
                    <a:pt x="387" y="286"/>
                  </a:cubicBezTo>
                  <a:cubicBezTo>
                    <a:pt x="208" y="23"/>
                    <a:pt x="0" y="1"/>
                    <a:pt x="0" y="1"/>
                  </a:cubicBezTo>
                  <a:close/>
                </a:path>
              </a:pathLst>
            </a:custGeom>
            <a:solidFill>
              <a:srgbClr val="FFFB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315;p62">
              <a:extLst>
                <a:ext uri="{FF2B5EF4-FFF2-40B4-BE49-F238E27FC236}">
                  <a16:creationId xmlns:a16="http://schemas.microsoft.com/office/drawing/2014/main" id="{40339D3E-1A61-4D44-8C66-9A1F3C924DBF}"/>
                </a:ext>
              </a:extLst>
            </p:cNvPr>
            <p:cNvSpPr/>
            <p:nvPr/>
          </p:nvSpPr>
          <p:spPr>
            <a:xfrm>
              <a:off x="4741268" y="2328126"/>
              <a:ext cx="121197" cy="119959"/>
            </a:xfrm>
            <a:custGeom>
              <a:avLst/>
              <a:gdLst/>
              <a:ahLst/>
              <a:cxnLst/>
              <a:rect l="l" t="t" r="r" b="b"/>
              <a:pathLst>
                <a:path w="489" h="484" extrusionOk="0">
                  <a:moveTo>
                    <a:pt x="122" y="1"/>
                  </a:moveTo>
                  <a:cubicBezTo>
                    <a:pt x="0" y="1"/>
                    <a:pt x="35" y="177"/>
                    <a:pt x="124" y="476"/>
                  </a:cubicBezTo>
                  <a:lnTo>
                    <a:pt x="134" y="483"/>
                  </a:lnTo>
                  <a:cubicBezTo>
                    <a:pt x="81" y="220"/>
                    <a:pt x="62" y="64"/>
                    <a:pt x="143" y="64"/>
                  </a:cubicBezTo>
                  <a:cubicBezTo>
                    <a:pt x="165" y="64"/>
                    <a:pt x="196" y="76"/>
                    <a:pt x="235" y="102"/>
                  </a:cubicBezTo>
                  <a:cubicBezTo>
                    <a:pt x="372" y="189"/>
                    <a:pt x="263" y="379"/>
                    <a:pt x="198" y="474"/>
                  </a:cubicBezTo>
                  <a:cubicBezTo>
                    <a:pt x="287" y="384"/>
                    <a:pt x="488" y="154"/>
                    <a:pt x="265" y="45"/>
                  </a:cubicBezTo>
                  <a:cubicBezTo>
                    <a:pt x="203" y="15"/>
                    <a:pt x="156" y="1"/>
                    <a:pt x="122" y="1"/>
                  </a:cubicBezTo>
                  <a:close/>
                </a:path>
              </a:pathLst>
            </a:custGeom>
            <a:solidFill>
              <a:srgbClr val="FFFB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316;p62">
              <a:extLst>
                <a:ext uri="{FF2B5EF4-FFF2-40B4-BE49-F238E27FC236}">
                  <a16:creationId xmlns:a16="http://schemas.microsoft.com/office/drawing/2014/main" id="{033A5333-0DA5-E148-B823-4FEAB6707812}"/>
                </a:ext>
              </a:extLst>
            </p:cNvPr>
            <p:cNvSpPr/>
            <p:nvPr/>
          </p:nvSpPr>
          <p:spPr>
            <a:xfrm>
              <a:off x="4777454" y="2407190"/>
              <a:ext cx="99387" cy="82286"/>
            </a:xfrm>
            <a:custGeom>
              <a:avLst/>
              <a:gdLst/>
              <a:ahLst/>
              <a:cxnLst/>
              <a:rect l="l" t="t" r="r" b="b"/>
              <a:pathLst>
                <a:path w="401" h="332" extrusionOk="0">
                  <a:moveTo>
                    <a:pt x="307" y="0"/>
                  </a:moveTo>
                  <a:cubicBezTo>
                    <a:pt x="241" y="0"/>
                    <a:pt x="139" y="70"/>
                    <a:pt x="3" y="177"/>
                  </a:cubicBezTo>
                  <a:lnTo>
                    <a:pt x="0" y="187"/>
                  </a:lnTo>
                  <a:cubicBezTo>
                    <a:pt x="129" y="107"/>
                    <a:pt x="224" y="56"/>
                    <a:pt x="281" y="56"/>
                  </a:cubicBezTo>
                  <a:cubicBezTo>
                    <a:pt x="330" y="56"/>
                    <a:pt x="351" y="94"/>
                    <a:pt x="342" y="184"/>
                  </a:cubicBezTo>
                  <a:cubicBezTo>
                    <a:pt x="336" y="260"/>
                    <a:pt x="281" y="282"/>
                    <a:pt x="216" y="282"/>
                  </a:cubicBezTo>
                  <a:cubicBezTo>
                    <a:pt x="155" y="282"/>
                    <a:pt x="84" y="262"/>
                    <a:pt x="37" y="246"/>
                  </a:cubicBezTo>
                  <a:lnTo>
                    <a:pt x="37" y="246"/>
                  </a:lnTo>
                  <a:cubicBezTo>
                    <a:pt x="95" y="278"/>
                    <a:pt x="202" y="332"/>
                    <a:pt x="285" y="332"/>
                  </a:cubicBezTo>
                  <a:cubicBezTo>
                    <a:pt x="350" y="332"/>
                    <a:pt x="400" y="298"/>
                    <a:pt x="399" y="194"/>
                  </a:cubicBezTo>
                  <a:cubicBezTo>
                    <a:pt x="397" y="57"/>
                    <a:pt x="366" y="0"/>
                    <a:pt x="307" y="0"/>
                  </a:cubicBezTo>
                  <a:close/>
                </a:path>
              </a:pathLst>
            </a:custGeom>
            <a:solidFill>
              <a:srgbClr val="FFFB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 name="Google Shape;2317;p62">
              <a:extLst>
                <a:ext uri="{FF2B5EF4-FFF2-40B4-BE49-F238E27FC236}">
                  <a16:creationId xmlns:a16="http://schemas.microsoft.com/office/drawing/2014/main" id="{24CFEBA8-0FC5-394A-84EF-66D2FF381276}"/>
                </a:ext>
              </a:extLst>
            </p:cNvPr>
            <p:cNvGrpSpPr/>
            <p:nvPr/>
          </p:nvGrpSpPr>
          <p:grpSpPr>
            <a:xfrm>
              <a:off x="3779620" y="2038389"/>
              <a:ext cx="128633" cy="202741"/>
              <a:chOff x="3779620" y="2038389"/>
              <a:chExt cx="128633" cy="202741"/>
            </a:xfrm>
          </p:grpSpPr>
          <p:sp>
            <p:nvSpPr>
              <p:cNvPr id="102" name="Google Shape;2318;p62">
                <a:extLst>
                  <a:ext uri="{FF2B5EF4-FFF2-40B4-BE49-F238E27FC236}">
                    <a16:creationId xmlns:a16="http://schemas.microsoft.com/office/drawing/2014/main" id="{04D04773-B7CC-C046-966B-6F5A127217C6}"/>
                  </a:ext>
                </a:extLst>
              </p:cNvPr>
              <p:cNvSpPr/>
              <p:nvPr/>
            </p:nvSpPr>
            <p:spPr>
              <a:xfrm>
                <a:off x="3785568" y="2110265"/>
                <a:ext cx="88977" cy="130865"/>
              </a:xfrm>
              <a:custGeom>
                <a:avLst/>
                <a:gdLst/>
                <a:ahLst/>
                <a:cxnLst/>
                <a:rect l="l" t="t" r="r" b="b"/>
                <a:pathLst>
                  <a:path w="359" h="528" extrusionOk="0">
                    <a:moveTo>
                      <a:pt x="232" y="0"/>
                    </a:moveTo>
                    <a:cubicBezTo>
                      <a:pt x="154" y="0"/>
                      <a:pt x="0" y="90"/>
                      <a:pt x="78" y="217"/>
                    </a:cubicBezTo>
                    <a:cubicBezTo>
                      <a:pt x="165" y="364"/>
                      <a:pt x="346" y="527"/>
                      <a:pt x="346" y="527"/>
                    </a:cubicBezTo>
                    <a:lnTo>
                      <a:pt x="358" y="371"/>
                    </a:lnTo>
                    <a:cubicBezTo>
                      <a:pt x="311" y="217"/>
                      <a:pt x="316" y="39"/>
                      <a:pt x="262" y="7"/>
                    </a:cubicBezTo>
                    <a:cubicBezTo>
                      <a:pt x="254" y="2"/>
                      <a:pt x="244" y="0"/>
                      <a:pt x="23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2319;p62">
                <a:extLst>
                  <a:ext uri="{FF2B5EF4-FFF2-40B4-BE49-F238E27FC236}">
                    <a16:creationId xmlns:a16="http://schemas.microsoft.com/office/drawing/2014/main" id="{357AB222-3E97-D947-9C2A-E9AA9BC4DC2A}"/>
                  </a:ext>
                </a:extLst>
              </p:cNvPr>
              <p:cNvSpPr/>
              <p:nvPr/>
            </p:nvSpPr>
            <p:spPr>
              <a:xfrm>
                <a:off x="3846043" y="2077797"/>
                <a:ext cx="62210" cy="122438"/>
              </a:xfrm>
              <a:custGeom>
                <a:avLst/>
                <a:gdLst/>
                <a:ahLst/>
                <a:cxnLst/>
                <a:rect l="l" t="t" r="r" b="b"/>
                <a:pathLst>
                  <a:path w="251" h="494" extrusionOk="0">
                    <a:moveTo>
                      <a:pt x="212" y="0"/>
                    </a:moveTo>
                    <a:cubicBezTo>
                      <a:pt x="169" y="0"/>
                      <a:pt x="1" y="298"/>
                      <a:pt x="10" y="351"/>
                    </a:cubicBezTo>
                    <a:cubicBezTo>
                      <a:pt x="20" y="397"/>
                      <a:pt x="98" y="494"/>
                      <a:pt x="123" y="494"/>
                    </a:cubicBezTo>
                    <a:cubicBezTo>
                      <a:pt x="130" y="494"/>
                      <a:pt x="133" y="488"/>
                      <a:pt x="132" y="475"/>
                    </a:cubicBezTo>
                    <a:cubicBezTo>
                      <a:pt x="117" y="301"/>
                      <a:pt x="251" y="21"/>
                      <a:pt x="216" y="1"/>
                    </a:cubicBezTo>
                    <a:cubicBezTo>
                      <a:pt x="215" y="1"/>
                      <a:pt x="213" y="0"/>
                      <a:pt x="2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2320;p62">
                <a:extLst>
                  <a:ext uri="{FF2B5EF4-FFF2-40B4-BE49-F238E27FC236}">
                    <a16:creationId xmlns:a16="http://schemas.microsoft.com/office/drawing/2014/main" id="{14A031ED-C1DC-E743-8EC1-C1E5628B385C}"/>
                  </a:ext>
                </a:extLst>
              </p:cNvPr>
              <p:cNvSpPr/>
              <p:nvPr/>
            </p:nvSpPr>
            <p:spPr>
              <a:xfrm>
                <a:off x="3820267" y="2038389"/>
                <a:ext cx="56757" cy="130121"/>
              </a:xfrm>
              <a:custGeom>
                <a:avLst/>
                <a:gdLst/>
                <a:ahLst/>
                <a:cxnLst/>
                <a:rect l="l" t="t" r="r" b="b"/>
                <a:pathLst>
                  <a:path w="229" h="525" extrusionOk="0">
                    <a:moveTo>
                      <a:pt x="91" y="0"/>
                    </a:moveTo>
                    <a:cubicBezTo>
                      <a:pt x="65" y="0"/>
                      <a:pt x="0" y="181"/>
                      <a:pt x="55" y="336"/>
                    </a:cubicBezTo>
                    <a:cubicBezTo>
                      <a:pt x="112" y="502"/>
                      <a:pt x="228" y="525"/>
                      <a:pt x="228" y="525"/>
                    </a:cubicBezTo>
                    <a:cubicBezTo>
                      <a:pt x="62" y="274"/>
                      <a:pt x="119" y="24"/>
                      <a:pt x="94" y="2"/>
                    </a:cubicBezTo>
                    <a:cubicBezTo>
                      <a:pt x="93" y="1"/>
                      <a:pt x="92" y="0"/>
                      <a:pt x="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321;p62">
                <a:extLst>
                  <a:ext uri="{FF2B5EF4-FFF2-40B4-BE49-F238E27FC236}">
                    <a16:creationId xmlns:a16="http://schemas.microsoft.com/office/drawing/2014/main" id="{92F355C7-A702-6C47-9386-6150E995DBA0}"/>
                  </a:ext>
                </a:extLst>
              </p:cNvPr>
              <p:cNvSpPr/>
              <p:nvPr/>
            </p:nvSpPr>
            <p:spPr>
              <a:xfrm>
                <a:off x="3795978" y="2041859"/>
                <a:ext cx="64936" cy="138300"/>
              </a:xfrm>
              <a:custGeom>
                <a:avLst/>
                <a:gdLst/>
                <a:ahLst/>
                <a:cxnLst/>
                <a:rect l="l" t="t" r="r" b="b"/>
                <a:pathLst>
                  <a:path w="262" h="558" extrusionOk="0">
                    <a:moveTo>
                      <a:pt x="52" y="1"/>
                    </a:moveTo>
                    <a:cubicBezTo>
                      <a:pt x="21" y="1"/>
                      <a:pt x="0" y="218"/>
                      <a:pt x="78" y="369"/>
                    </a:cubicBezTo>
                    <a:cubicBezTo>
                      <a:pt x="118" y="451"/>
                      <a:pt x="182" y="518"/>
                      <a:pt x="262" y="558"/>
                    </a:cubicBezTo>
                    <a:cubicBezTo>
                      <a:pt x="73" y="325"/>
                      <a:pt x="86" y="25"/>
                      <a:pt x="56" y="3"/>
                    </a:cubicBezTo>
                    <a:cubicBezTo>
                      <a:pt x="54" y="1"/>
                      <a:pt x="53" y="1"/>
                      <a:pt x="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322;p62">
                <a:extLst>
                  <a:ext uri="{FF2B5EF4-FFF2-40B4-BE49-F238E27FC236}">
                    <a16:creationId xmlns:a16="http://schemas.microsoft.com/office/drawing/2014/main" id="{41B594A5-7894-5A41-A1B9-88D8C67377CE}"/>
                  </a:ext>
                </a:extLst>
              </p:cNvPr>
              <p:cNvSpPr/>
              <p:nvPr/>
            </p:nvSpPr>
            <p:spPr>
              <a:xfrm>
                <a:off x="3779620" y="2073584"/>
                <a:ext cx="62953" cy="125164"/>
              </a:xfrm>
              <a:custGeom>
                <a:avLst/>
                <a:gdLst/>
                <a:ahLst/>
                <a:cxnLst/>
                <a:rect l="l" t="t" r="r" b="b"/>
                <a:pathLst>
                  <a:path w="254" h="505" extrusionOk="0">
                    <a:moveTo>
                      <a:pt x="36" y="0"/>
                    </a:moveTo>
                    <a:cubicBezTo>
                      <a:pt x="17" y="0"/>
                      <a:pt x="0" y="157"/>
                      <a:pt x="62" y="291"/>
                    </a:cubicBezTo>
                    <a:cubicBezTo>
                      <a:pt x="139" y="455"/>
                      <a:pt x="253" y="504"/>
                      <a:pt x="253" y="504"/>
                    </a:cubicBezTo>
                    <a:cubicBezTo>
                      <a:pt x="57" y="246"/>
                      <a:pt x="57" y="16"/>
                      <a:pt x="38" y="1"/>
                    </a:cubicBezTo>
                    <a:cubicBezTo>
                      <a:pt x="37" y="0"/>
                      <a:pt x="36" y="0"/>
                      <a:pt x="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2323;p62">
              <a:extLst>
                <a:ext uri="{FF2B5EF4-FFF2-40B4-BE49-F238E27FC236}">
                  <a16:creationId xmlns:a16="http://schemas.microsoft.com/office/drawing/2014/main" id="{C6C164CD-0636-1140-86C6-7328937D40B3}"/>
                </a:ext>
              </a:extLst>
            </p:cNvPr>
            <p:cNvSpPr/>
            <p:nvPr/>
          </p:nvSpPr>
          <p:spPr>
            <a:xfrm>
              <a:off x="5247373" y="2228490"/>
              <a:ext cx="161101" cy="198776"/>
            </a:xfrm>
            <a:custGeom>
              <a:avLst/>
              <a:gdLst/>
              <a:ahLst/>
              <a:cxnLst/>
              <a:rect l="l" t="t" r="r" b="b"/>
              <a:pathLst>
                <a:path w="650" h="802" extrusionOk="0">
                  <a:moveTo>
                    <a:pt x="325" y="1"/>
                  </a:moveTo>
                  <a:lnTo>
                    <a:pt x="0" y="209"/>
                  </a:lnTo>
                  <a:lnTo>
                    <a:pt x="469" y="801"/>
                  </a:lnTo>
                  <a:lnTo>
                    <a:pt x="650" y="700"/>
                  </a:lnTo>
                  <a:lnTo>
                    <a:pt x="32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324;p62">
              <a:extLst>
                <a:ext uri="{FF2B5EF4-FFF2-40B4-BE49-F238E27FC236}">
                  <a16:creationId xmlns:a16="http://schemas.microsoft.com/office/drawing/2014/main" id="{9600623E-85B3-1847-B06F-5222E9D5C94E}"/>
                </a:ext>
              </a:extLst>
            </p:cNvPr>
            <p:cNvSpPr/>
            <p:nvPr/>
          </p:nvSpPr>
          <p:spPr>
            <a:xfrm>
              <a:off x="4804469" y="1523852"/>
              <a:ext cx="513044" cy="738097"/>
            </a:xfrm>
            <a:custGeom>
              <a:avLst/>
              <a:gdLst/>
              <a:ahLst/>
              <a:cxnLst/>
              <a:rect l="l" t="t" r="r" b="b"/>
              <a:pathLst>
                <a:path w="2070" h="2978" extrusionOk="0">
                  <a:moveTo>
                    <a:pt x="0" y="0"/>
                  </a:moveTo>
                  <a:lnTo>
                    <a:pt x="196" y="878"/>
                  </a:lnTo>
                  <a:lnTo>
                    <a:pt x="1678" y="2977"/>
                  </a:lnTo>
                  <a:lnTo>
                    <a:pt x="2070" y="2690"/>
                  </a:lnTo>
                  <a:lnTo>
                    <a:pt x="769" y="518"/>
                  </a:lnTo>
                  <a:lnTo>
                    <a:pt x="0" y="0"/>
                  </a:ln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2325;p62">
              <a:extLst>
                <a:ext uri="{FF2B5EF4-FFF2-40B4-BE49-F238E27FC236}">
                  <a16:creationId xmlns:a16="http://schemas.microsoft.com/office/drawing/2014/main" id="{76D131BB-8757-694A-8ED7-79211DB09C10}"/>
                </a:ext>
              </a:extLst>
            </p:cNvPr>
            <p:cNvSpPr/>
            <p:nvPr/>
          </p:nvSpPr>
          <p:spPr>
            <a:xfrm>
              <a:off x="5132372" y="2130093"/>
              <a:ext cx="286016" cy="250329"/>
            </a:xfrm>
            <a:custGeom>
              <a:avLst/>
              <a:gdLst/>
              <a:ahLst/>
              <a:cxnLst/>
              <a:rect l="l" t="t" r="r" b="b"/>
              <a:pathLst>
                <a:path w="1154" h="1010" extrusionOk="0">
                  <a:moveTo>
                    <a:pt x="1027" y="1"/>
                  </a:moveTo>
                  <a:lnTo>
                    <a:pt x="1" y="593"/>
                  </a:lnTo>
                  <a:lnTo>
                    <a:pt x="112" y="1010"/>
                  </a:lnTo>
                  <a:cubicBezTo>
                    <a:pt x="573" y="742"/>
                    <a:pt x="930" y="442"/>
                    <a:pt x="1153" y="108"/>
                  </a:cubicBezTo>
                  <a:lnTo>
                    <a:pt x="102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2326;p62">
              <a:extLst>
                <a:ext uri="{FF2B5EF4-FFF2-40B4-BE49-F238E27FC236}">
                  <a16:creationId xmlns:a16="http://schemas.microsoft.com/office/drawing/2014/main" id="{461ADE92-35E9-C340-BCA7-BFA9A0D67D68}"/>
                </a:ext>
              </a:extLst>
            </p:cNvPr>
            <p:cNvSpPr/>
            <p:nvPr/>
          </p:nvSpPr>
          <p:spPr>
            <a:xfrm>
              <a:off x="4804469" y="1523852"/>
              <a:ext cx="481816" cy="614668"/>
            </a:xfrm>
            <a:custGeom>
              <a:avLst/>
              <a:gdLst/>
              <a:ahLst/>
              <a:cxnLst/>
              <a:rect l="l" t="t" r="r" b="b"/>
              <a:pathLst>
                <a:path w="1944" h="2480" extrusionOk="0">
                  <a:moveTo>
                    <a:pt x="0" y="0"/>
                  </a:moveTo>
                  <a:lnTo>
                    <a:pt x="196" y="878"/>
                  </a:lnTo>
                  <a:lnTo>
                    <a:pt x="1021" y="2045"/>
                  </a:lnTo>
                  <a:cubicBezTo>
                    <a:pt x="1358" y="2322"/>
                    <a:pt x="1690" y="2479"/>
                    <a:pt x="1927" y="2479"/>
                  </a:cubicBezTo>
                  <a:cubicBezTo>
                    <a:pt x="1933" y="2479"/>
                    <a:pt x="1938" y="2479"/>
                    <a:pt x="1943" y="2479"/>
                  </a:cubicBezTo>
                  <a:lnTo>
                    <a:pt x="769" y="521"/>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2327;p62">
              <a:extLst>
                <a:ext uri="{FF2B5EF4-FFF2-40B4-BE49-F238E27FC236}">
                  <a16:creationId xmlns:a16="http://schemas.microsoft.com/office/drawing/2014/main" id="{502B00AF-F152-B94E-AC8A-0523D15EE5CA}"/>
                </a:ext>
              </a:extLst>
            </p:cNvPr>
            <p:cNvSpPr/>
            <p:nvPr/>
          </p:nvSpPr>
          <p:spPr>
            <a:xfrm>
              <a:off x="4376189" y="2628520"/>
              <a:ext cx="61714" cy="41391"/>
            </a:xfrm>
            <a:custGeom>
              <a:avLst/>
              <a:gdLst/>
              <a:ahLst/>
              <a:cxnLst/>
              <a:rect l="l" t="t" r="r" b="b"/>
              <a:pathLst>
                <a:path w="249" h="167" extrusionOk="0">
                  <a:moveTo>
                    <a:pt x="122" y="1"/>
                  </a:moveTo>
                  <a:cubicBezTo>
                    <a:pt x="115" y="1"/>
                    <a:pt x="109" y="1"/>
                    <a:pt x="102" y="3"/>
                  </a:cubicBezTo>
                  <a:cubicBezTo>
                    <a:pt x="40" y="18"/>
                    <a:pt x="0" y="87"/>
                    <a:pt x="18" y="159"/>
                  </a:cubicBezTo>
                  <a:cubicBezTo>
                    <a:pt x="18" y="161"/>
                    <a:pt x="18" y="164"/>
                    <a:pt x="18" y="166"/>
                  </a:cubicBezTo>
                  <a:cubicBezTo>
                    <a:pt x="23" y="117"/>
                    <a:pt x="57" y="75"/>
                    <a:pt x="104" y="62"/>
                  </a:cubicBezTo>
                  <a:cubicBezTo>
                    <a:pt x="111" y="61"/>
                    <a:pt x="117" y="61"/>
                    <a:pt x="123" y="61"/>
                  </a:cubicBezTo>
                  <a:cubicBezTo>
                    <a:pt x="183" y="61"/>
                    <a:pt x="235" y="103"/>
                    <a:pt x="246" y="164"/>
                  </a:cubicBezTo>
                  <a:cubicBezTo>
                    <a:pt x="248" y="146"/>
                    <a:pt x="248" y="127"/>
                    <a:pt x="243" y="109"/>
                  </a:cubicBezTo>
                  <a:cubicBezTo>
                    <a:pt x="230" y="45"/>
                    <a:pt x="177"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2328;p62">
              <a:extLst>
                <a:ext uri="{FF2B5EF4-FFF2-40B4-BE49-F238E27FC236}">
                  <a16:creationId xmlns:a16="http://schemas.microsoft.com/office/drawing/2014/main" id="{7D66E161-4705-9044-860D-9B02BB6F7302}"/>
                </a:ext>
              </a:extLst>
            </p:cNvPr>
            <p:cNvSpPr/>
            <p:nvPr/>
          </p:nvSpPr>
          <p:spPr>
            <a:xfrm>
              <a:off x="4575211" y="2666441"/>
              <a:ext cx="60475" cy="56262"/>
            </a:xfrm>
            <a:custGeom>
              <a:avLst/>
              <a:gdLst/>
              <a:ahLst/>
              <a:cxnLst/>
              <a:rect l="l" t="t" r="r" b="b"/>
              <a:pathLst>
                <a:path w="244" h="227" extrusionOk="0">
                  <a:moveTo>
                    <a:pt x="119" y="1"/>
                  </a:moveTo>
                  <a:cubicBezTo>
                    <a:pt x="70" y="1"/>
                    <a:pt x="23" y="29"/>
                    <a:pt x="3" y="75"/>
                  </a:cubicBezTo>
                  <a:cubicBezTo>
                    <a:pt x="3" y="78"/>
                    <a:pt x="1" y="80"/>
                    <a:pt x="1" y="83"/>
                  </a:cubicBezTo>
                  <a:cubicBezTo>
                    <a:pt x="23" y="59"/>
                    <a:pt x="53" y="47"/>
                    <a:pt x="84" y="47"/>
                  </a:cubicBezTo>
                  <a:cubicBezTo>
                    <a:pt x="101" y="47"/>
                    <a:pt x="118" y="51"/>
                    <a:pt x="134" y="58"/>
                  </a:cubicBezTo>
                  <a:cubicBezTo>
                    <a:pt x="191" y="95"/>
                    <a:pt x="209" y="169"/>
                    <a:pt x="177" y="227"/>
                  </a:cubicBezTo>
                  <a:cubicBezTo>
                    <a:pt x="189" y="214"/>
                    <a:pt x="199" y="199"/>
                    <a:pt x="206" y="184"/>
                  </a:cubicBezTo>
                  <a:cubicBezTo>
                    <a:pt x="243" y="125"/>
                    <a:pt x="226" y="48"/>
                    <a:pt x="169" y="11"/>
                  </a:cubicBezTo>
                  <a:cubicBezTo>
                    <a:pt x="153" y="4"/>
                    <a:pt x="136"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2329;p62">
              <a:extLst>
                <a:ext uri="{FF2B5EF4-FFF2-40B4-BE49-F238E27FC236}">
                  <a16:creationId xmlns:a16="http://schemas.microsoft.com/office/drawing/2014/main" id="{028CEEAC-412B-6F42-9017-7FDED040E416}"/>
                </a:ext>
              </a:extLst>
            </p:cNvPr>
            <p:cNvSpPr/>
            <p:nvPr/>
          </p:nvSpPr>
          <p:spPr>
            <a:xfrm>
              <a:off x="4617097" y="2572506"/>
              <a:ext cx="100378" cy="94927"/>
            </a:xfrm>
            <a:custGeom>
              <a:avLst/>
              <a:gdLst/>
              <a:ahLst/>
              <a:cxnLst/>
              <a:rect l="l" t="t" r="r" b="b"/>
              <a:pathLst>
                <a:path w="405" h="383" extrusionOk="0">
                  <a:moveTo>
                    <a:pt x="105" y="1"/>
                  </a:moveTo>
                  <a:cubicBezTo>
                    <a:pt x="88" y="1"/>
                    <a:pt x="72" y="8"/>
                    <a:pt x="60" y="23"/>
                  </a:cubicBezTo>
                  <a:lnTo>
                    <a:pt x="20" y="75"/>
                  </a:lnTo>
                  <a:cubicBezTo>
                    <a:pt x="0" y="105"/>
                    <a:pt x="8" y="144"/>
                    <a:pt x="35" y="169"/>
                  </a:cubicBezTo>
                  <a:lnTo>
                    <a:pt x="260" y="365"/>
                  </a:lnTo>
                  <a:cubicBezTo>
                    <a:pt x="271" y="377"/>
                    <a:pt x="285" y="382"/>
                    <a:pt x="300" y="382"/>
                  </a:cubicBezTo>
                  <a:cubicBezTo>
                    <a:pt x="317" y="382"/>
                    <a:pt x="334" y="375"/>
                    <a:pt x="345" y="360"/>
                  </a:cubicBezTo>
                  <a:lnTo>
                    <a:pt x="384" y="306"/>
                  </a:lnTo>
                  <a:cubicBezTo>
                    <a:pt x="404" y="276"/>
                    <a:pt x="399" y="236"/>
                    <a:pt x="372" y="214"/>
                  </a:cubicBezTo>
                  <a:lnTo>
                    <a:pt x="146" y="18"/>
                  </a:lnTo>
                  <a:cubicBezTo>
                    <a:pt x="135" y="7"/>
                    <a:pt x="120" y="1"/>
                    <a:pt x="105" y="1"/>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2330;p62">
              <a:extLst>
                <a:ext uri="{FF2B5EF4-FFF2-40B4-BE49-F238E27FC236}">
                  <a16:creationId xmlns:a16="http://schemas.microsoft.com/office/drawing/2014/main" id="{F90115EA-E839-4246-A1E8-612AB32031DC}"/>
                </a:ext>
              </a:extLst>
            </p:cNvPr>
            <p:cNvSpPr/>
            <p:nvPr/>
          </p:nvSpPr>
          <p:spPr>
            <a:xfrm>
              <a:off x="4355370" y="2519466"/>
              <a:ext cx="105831" cy="63450"/>
            </a:xfrm>
            <a:custGeom>
              <a:avLst/>
              <a:gdLst/>
              <a:ahLst/>
              <a:cxnLst/>
              <a:rect l="l" t="t" r="r" b="b"/>
              <a:pathLst>
                <a:path w="427" h="256" extrusionOk="0">
                  <a:moveTo>
                    <a:pt x="371" y="0"/>
                  </a:moveTo>
                  <a:cubicBezTo>
                    <a:pt x="367" y="0"/>
                    <a:pt x="363" y="1"/>
                    <a:pt x="360" y="2"/>
                  </a:cubicBezTo>
                  <a:lnTo>
                    <a:pt x="70" y="49"/>
                  </a:lnTo>
                  <a:cubicBezTo>
                    <a:pt x="30" y="56"/>
                    <a:pt x="3" y="88"/>
                    <a:pt x="3" y="125"/>
                  </a:cubicBezTo>
                  <a:lnTo>
                    <a:pt x="3" y="200"/>
                  </a:lnTo>
                  <a:cubicBezTo>
                    <a:pt x="0" y="231"/>
                    <a:pt x="26" y="256"/>
                    <a:pt x="56" y="256"/>
                  </a:cubicBezTo>
                  <a:cubicBezTo>
                    <a:pt x="59" y="256"/>
                    <a:pt x="63" y="255"/>
                    <a:pt x="67" y="254"/>
                  </a:cubicBezTo>
                  <a:lnTo>
                    <a:pt x="357" y="210"/>
                  </a:lnTo>
                  <a:cubicBezTo>
                    <a:pt x="394" y="200"/>
                    <a:pt x="422" y="170"/>
                    <a:pt x="424" y="130"/>
                  </a:cubicBezTo>
                  <a:lnTo>
                    <a:pt x="424" y="59"/>
                  </a:lnTo>
                  <a:cubicBezTo>
                    <a:pt x="426" y="25"/>
                    <a:pt x="401" y="0"/>
                    <a:pt x="371"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2331;p62">
              <a:extLst>
                <a:ext uri="{FF2B5EF4-FFF2-40B4-BE49-F238E27FC236}">
                  <a16:creationId xmlns:a16="http://schemas.microsoft.com/office/drawing/2014/main" id="{71467DFB-32B0-A34B-8481-9BFC3631728B}"/>
                </a:ext>
              </a:extLst>
            </p:cNvPr>
            <p:cNvSpPr/>
            <p:nvPr/>
          </p:nvSpPr>
          <p:spPr>
            <a:xfrm>
              <a:off x="4457979" y="2741539"/>
              <a:ext cx="41391" cy="51801"/>
            </a:xfrm>
            <a:custGeom>
              <a:avLst/>
              <a:gdLst/>
              <a:ahLst/>
              <a:cxnLst/>
              <a:rect l="l" t="t" r="r" b="b"/>
              <a:pathLst>
                <a:path w="167" h="209" extrusionOk="0">
                  <a:moveTo>
                    <a:pt x="159" y="0"/>
                  </a:moveTo>
                  <a:cubicBezTo>
                    <a:pt x="112" y="13"/>
                    <a:pt x="0" y="102"/>
                    <a:pt x="156" y="209"/>
                  </a:cubicBezTo>
                  <a:cubicBezTo>
                    <a:pt x="159" y="209"/>
                    <a:pt x="159" y="206"/>
                    <a:pt x="159" y="206"/>
                  </a:cubicBezTo>
                  <a:cubicBezTo>
                    <a:pt x="77" y="139"/>
                    <a:pt x="117" y="87"/>
                    <a:pt x="166" y="57"/>
                  </a:cubicBezTo>
                  <a:cubicBezTo>
                    <a:pt x="161" y="25"/>
                    <a:pt x="159" y="0"/>
                    <a:pt x="1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2332;p62">
              <a:extLst>
                <a:ext uri="{FF2B5EF4-FFF2-40B4-BE49-F238E27FC236}">
                  <a16:creationId xmlns:a16="http://schemas.microsoft.com/office/drawing/2014/main" id="{CDB9E8DE-9150-9E44-A97A-40F2BAEFAAC7}"/>
                </a:ext>
              </a:extLst>
            </p:cNvPr>
            <p:cNvSpPr/>
            <p:nvPr/>
          </p:nvSpPr>
          <p:spPr>
            <a:xfrm>
              <a:off x="4437159" y="2819612"/>
              <a:ext cx="137803" cy="98396"/>
            </a:xfrm>
            <a:custGeom>
              <a:avLst/>
              <a:gdLst/>
              <a:ahLst/>
              <a:cxnLst/>
              <a:rect l="l" t="t" r="r" b="b"/>
              <a:pathLst>
                <a:path w="556" h="397" extrusionOk="0">
                  <a:moveTo>
                    <a:pt x="555" y="0"/>
                  </a:moveTo>
                  <a:cubicBezTo>
                    <a:pt x="555" y="0"/>
                    <a:pt x="161" y="13"/>
                    <a:pt x="54" y="13"/>
                  </a:cubicBezTo>
                  <a:cubicBezTo>
                    <a:pt x="54" y="13"/>
                    <a:pt x="0" y="397"/>
                    <a:pt x="258" y="397"/>
                  </a:cubicBezTo>
                  <a:cubicBezTo>
                    <a:pt x="258" y="397"/>
                    <a:pt x="259" y="397"/>
                    <a:pt x="260" y="397"/>
                  </a:cubicBezTo>
                  <a:cubicBezTo>
                    <a:pt x="520" y="392"/>
                    <a:pt x="555" y="0"/>
                    <a:pt x="5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2333;p62">
              <a:extLst>
                <a:ext uri="{FF2B5EF4-FFF2-40B4-BE49-F238E27FC236}">
                  <a16:creationId xmlns:a16="http://schemas.microsoft.com/office/drawing/2014/main" id="{7D7C3754-A2FF-2042-9359-376AB9182590}"/>
                </a:ext>
              </a:extLst>
            </p:cNvPr>
            <p:cNvSpPr/>
            <p:nvPr/>
          </p:nvSpPr>
          <p:spPr>
            <a:xfrm>
              <a:off x="4460209" y="2823330"/>
              <a:ext cx="102361" cy="33955"/>
            </a:xfrm>
            <a:custGeom>
              <a:avLst/>
              <a:gdLst/>
              <a:ahLst/>
              <a:cxnLst/>
              <a:rect l="l" t="t" r="r" b="b"/>
              <a:pathLst>
                <a:path w="413" h="137" extrusionOk="0">
                  <a:moveTo>
                    <a:pt x="412" y="0"/>
                  </a:moveTo>
                  <a:lnTo>
                    <a:pt x="412" y="0"/>
                  </a:lnTo>
                  <a:cubicBezTo>
                    <a:pt x="412" y="0"/>
                    <a:pt x="95" y="10"/>
                    <a:pt x="6" y="10"/>
                  </a:cubicBezTo>
                  <a:cubicBezTo>
                    <a:pt x="1" y="52"/>
                    <a:pt x="1" y="94"/>
                    <a:pt x="6" y="136"/>
                  </a:cubicBezTo>
                  <a:lnTo>
                    <a:pt x="383" y="136"/>
                  </a:lnTo>
                  <a:cubicBezTo>
                    <a:pt x="398" y="92"/>
                    <a:pt x="408" y="47"/>
                    <a:pt x="4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2334;p62">
              <a:extLst>
                <a:ext uri="{FF2B5EF4-FFF2-40B4-BE49-F238E27FC236}">
                  <a16:creationId xmlns:a16="http://schemas.microsoft.com/office/drawing/2014/main" id="{855255AB-4B69-124B-B604-B5B9B1D6A8DA}"/>
                </a:ext>
              </a:extLst>
            </p:cNvPr>
            <p:cNvSpPr/>
            <p:nvPr/>
          </p:nvSpPr>
          <p:spPr>
            <a:xfrm>
              <a:off x="4183859" y="2316972"/>
              <a:ext cx="249582" cy="397799"/>
            </a:xfrm>
            <a:custGeom>
              <a:avLst/>
              <a:gdLst/>
              <a:ahLst/>
              <a:cxnLst/>
              <a:rect l="l" t="t" r="r" b="b"/>
              <a:pathLst>
                <a:path w="1007" h="1605" extrusionOk="0">
                  <a:moveTo>
                    <a:pt x="1007" y="1"/>
                  </a:moveTo>
                  <a:lnTo>
                    <a:pt x="1007" y="1"/>
                  </a:lnTo>
                  <a:cubicBezTo>
                    <a:pt x="823" y="35"/>
                    <a:pt x="650" y="112"/>
                    <a:pt x="504" y="226"/>
                  </a:cubicBezTo>
                  <a:cubicBezTo>
                    <a:pt x="268" y="412"/>
                    <a:pt x="33" y="866"/>
                    <a:pt x="18" y="1044"/>
                  </a:cubicBezTo>
                  <a:cubicBezTo>
                    <a:pt x="1" y="1223"/>
                    <a:pt x="107" y="1604"/>
                    <a:pt x="107" y="1604"/>
                  </a:cubicBezTo>
                  <a:cubicBezTo>
                    <a:pt x="546" y="1349"/>
                    <a:pt x="972" y="33"/>
                    <a:pt x="10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335;p62">
              <a:extLst>
                <a:ext uri="{FF2B5EF4-FFF2-40B4-BE49-F238E27FC236}">
                  <a16:creationId xmlns:a16="http://schemas.microsoft.com/office/drawing/2014/main" id="{A8632FFA-D4E9-4D47-A62B-240D3041701B}"/>
                </a:ext>
              </a:extLst>
            </p:cNvPr>
            <p:cNvSpPr/>
            <p:nvPr/>
          </p:nvSpPr>
          <p:spPr>
            <a:xfrm>
              <a:off x="4189312" y="2456512"/>
              <a:ext cx="121197" cy="148958"/>
            </a:xfrm>
            <a:custGeom>
              <a:avLst/>
              <a:gdLst/>
              <a:ahLst/>
              <a:cxnLst/>
              <a:rect l="l" t="t" r="r" b="b"/>
              <a:pathLst>
                <a:path w="489" h="601" extrusionOk="0">
                  <a:moveTo>
                    <a:pt x="284" y="0"/>
                  </a:moveTo>
                  <a:cubicBezTo>
                    <a:pt x="281" y="0"/>
                    <a:pt x="279" y="0"/>
                    <a:pt x="276" y="0"/>
                  </a:cubicBezTo>
                  <a:cubicBezTo>
                    <a:pt x="60" y="10"/>
                    <a:pt x="1" y="300"/>
                    <a:pt x="162" y="600"/>
                  </a:cubicBezTo>
                  <a:cubicBezTo>
                    <a:pt x="162" y="600"/>
                    <a:pt x="283" y="518"/>
                    <a:pt x="323" y="399"/>
                  </a:cubicBezTo>
                  <a:cubicBezTo>
                    <a:pt x="365" y="284"/>
                    <a:pt x="488" y="0"/>
                    <a:pt x="2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9"/>
        <p:cNvGrpSpPr/>
        <p:nvPr/>
      </p:nvGrpSpPr>
      <p:grpSpPr>
        <a:xfrm>
          <a:off x="0" y="0"/>
          <a:ext cx="0" cy="0"/>
          <a:chOff x="0" y="0"/>
          <a:chExt cx="0" cy="0"/>
        </a:xfrm>
      </p:grpSpPr>
      <p:grpSp>
        <p:nvGrpSpPr>
          <p:cNvPr id="1050" name="Google Shape;1050;p44"/>
          <p:cNvGrpSpPr/>
          <p:nvPr/>
        </p:nvGrpSpPr>
        <p:grpSpPr>
          <a:xfrm>
            <a:off x="6821921" y="2105603"/>
            <a:ext cx="2322079" cy="2774825"/>
            <a:chOff x="5298638" y="1488746"/>
            <a:chExt cx="3718155" cy="3408163"/>
          </a:xfrm>
        </p:grpSpPr>
        <p:sp>
          <p:nvSpPr>
            <p:cNvPr id="1051" name="Google Shape;1051;p44"/>
            <p:cNvSpPr/>
            <p:nvPr/>
          </p:nvSpPr>
          <p:spPr>
            <a:xfrm flipH="1">
              <a:off x="6121797" y="4167996"/>
              <a:ext cx="63040" cy="109716"/>
            </a:xfrm>
            <a:custGeom>
              <a:avLst/>
              <a:gdLst/>
              <a:ahLst/>
              <a:cxnLst/>
              <a:rect l="l" t="t" r="r" b="b"/>
              <a:pathLst>
                <a:path w="208" h="362" extrusionOk="0">
                  <a:moveTo>
                    <a:pt x="188" y="0"/>
                  </a:moveTo>
                  <a:cubicBezTo>
                    <a:pt x="128" y="67"/>
                    <a:pt x="79" y="139"/>
                    <a:pt x="39" y="218"/>
                  </a:cubicBezTo>
                  <a:cubicBezTo>
                    <a:pt x="1" y="306"/>
                    <a:pt x="107" y="362"/>
                    <a:pt x="156" y="362"/>
                  </a:cubicBezTo>
                  <a:cubicBezTo>
                    <a:pt x="164" y="362"/>
                    <a:pt x="171" y="360"/>
                    <a:pt x="175" y="357"/>
                  </a:cubicBezTo>
                  <a:cubicBezTo>
                    <a:pt x="207" y="332"/>
                    <a:pt x="188" y="213"/>
                    <a:pt x="207" y="104"/>
                  </a:cubicBezTo>
                  <a:lnTo>
                    <a:pt x="18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44"/>
            <p:cNvSpPr/>
            <p:nvPr/>
          </p:nvSpPr>
          <p:spPr>
            <a:xfrm flipH="1">
              <a:off x="6116645" y="4228006"/>
              <a:ext cx="36672" cy="109716"/>
            </a:xfrm>
            <a:custGeom>
              <a:avLst/>
              <a:gdLst/>
              <a:ahLst/>
              <a:cxnLst/>
              <a:rect l="l" t="t" r="r" b="b"/>
              <a:pathLst>
                <a:path w="121" h="362" extrusionOk="0">
                  <a:moveTo>
                    <a:pt x="121" y="1"/>
                  </a:moveTo>
                  <a:cubicBezTo>
                    <a:pt x="121" y="1"/>
                    <a:pt x="49" y="20"/>
                    <a:pt x="24" y="132"/>
                  </a:cubicBezTo>
                  <a:cubicBezTo>
                    <a:pt x="1" y="240"/>
                    <a:pt x="59" y="361"/>
                    <a:pt x="76" y="361"/>
                  </a:cubicBezTo>
                  <a:cubicBezTo>
                    <a:pt x="77" y="361"/>
                    <a:pt x="78" y="361"/>
                    <a:pt x="79" y="360"/>
                  </a:cubicBezTo>
                  <a:cubicBezTo>
                    <a:pt x="94" y="343"/>
                    <a:pt x="34" y="174"/>
                    <a:pt x="12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44"/>
            <p:cNvSpPr/>
            <p:nvPr/>
          </p:nvSpPr>
          <p:spPr>
            <a:xfrm flipH="1">
              <a:off x="6130889" y="4218914"/>
              <a:ext cx="43037" cy="116384"/>
            </a:xfrm>
            <a:custGeom>
              <a:avLst/>
              <a:gdLst/>
              <a:ahLst/>
              <a:cxnLst/>
              <a:rect l="l" t="t" r="r" b="b"/>
              <a:pathLst>
                <a:path w="142" h="384" extrusionOk="0">
                  <a:moveTo>
                    <a:pt x="142" y="1"/>
                  </a:moveTo>
                  <a:lnTo>
                    <a:pt x="142" y="1"/>
                  </a:lnTo>
                  <a:cubicBezTo>
                    <a:pt x="92" y="31"/>
                    <a:pt x="57" y="78"/>
                    <a:pt x="40" y="132"/>
                  </a:cubicBezTo>
                  <a:cubicBezTo>
                    <a:pt x="0" y="238"/>
                    <a:pt x="34" y="384"/>
                    <a:pt x="52" y="384"/>
                  </a:cubicBezTo>
                  <a:cubicBezTo>
                    <a:pt x="53" y="384"/>
                    <a:pt x="54" y="383"/>
                    <a:pt x="55" y="383"/>
                  </a:cubicBezTo>
                  <a:cubicBezTo>
                    <a:pt x="72" y="365"/>
                    <a:pt x="40" y="164"/>
                    <a:pt x="1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44"/>
            <p:cNvSpPr/>
            <p:nvPr/>
          </p:nvSpPr>
          <p:spPr>
            <a:xfrm flipH="1">
              <a:off x="6147255" y="4204062"/>
              <a:ext cx="41219" cy="105473"/>
            </a:xfrm>
            <a:custGeom>
              <a:avLst/>
              <a:gdLst/>
              <a:ahLst/>
              <a:cxnLst/>
              <a:rect l="l" t="t" r="r" b="b"/>
              <a:pathLst>
                <a:path w="136" h="348" extrusionOk="0">
                  <a:moveTo>
                    <a:pt x="135" y="0"/>
                  </a:moveTo>
                  <a:cubicBezTo>
                    <a:pt x="83" y="35"/>
                    <a:pt x="46" y="89"/>
                    <a:pt x="29" y="151"/>
                  </a:cubicBezTo>
                  <a:cubicBezTo>
                    <a:pt x="0" y="244"/>
                    <a:pt x="24" y="348"/>
                    <a:pt x="37" y="348"/>
                  </a:cubicBezTo>
                  <a:cubicBezTo>
                    <a:pt x="37" y="348"/>
                    <a:pt x="38" y="348"/>
                    <a:pt x="38" y="347"/>
                  </a:cubicBezTo>
                  <a:cubicBezTo>
                    <a:pt x="51" y="337"/>
                    <a:pt x="29" y="181"/>
                    <a:pt x="13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55" name="Google Shape;1055;p44"/>
            <p:cNvGrpSpPr/>
            <p:nvPr/>
          </p:nvGrpSpPr>
          <p:grpSpPr>
            <a:xfrm>
              <a:off x="7375022" y="3495456"/>
              <a:ext cx="1641771" cy="1354779"/>
              <a:chOff x="7375022" y="3495456"/>
              <a:chExt cx="1641771" cy="1354779"/>
            </a:xfrm>
          </p:grpSpPr>
          <p:sp>
            <p:nvSpPr>
              <p:cNvPr id="1056" name="Google Shape;1056;p44"/>
              <p:cNvSpPr/>
              <p:nvPr/>
            </p:nvSpPr>
            <p:spPr>
              <a:xfrm flipH="1">
                <a:off x="7399572" y="3550920"/>
                <a:ext cx="716475" cy="92137"/>
              </a:xfrm>
              <a:custGeom>
                <a:avLst/>
                <a:gdLst/>
                <a:ahLst/>
                <a:cxnLst/>
                <a:rect l="l" t="t" r="r" b="b"/>
                <a:pathLst>
                  <a:path w="2364" h="304" extrusionOk="0">
                    <a:moveTo>
                      <a:pt x="39" y="0"/>
                    </a:moveTo>
                    <a:cubicBezTo>
                      <a:pt x="22" y="0"/>
                      <a:pt x="8" y="12"/>
                      <a:pt x="6" y="28"/>
                    </a:cubicBezTo>
                    <a:cubicBezTo>
                      <a:pt x="1" y="48"/>
                      <a:pt x="13" y="68"/>
                      <a:pt x="33" y="73"/>
                    </a:cubicBezTo>
                    <a:cubicBezTo>
                      <a:pt x="68" y="80"/>
                      <a:pt x="115" y="93"/>
                      <a:pt x="174" y="108"/>
                    </a:cubicBezTo>
                    <a:cubicBezTo>
                      <a:pt x="437" y="180"/>
                      <a:pt x="896" y="304"/>
                      <a:pt x="1490" y="304"/>
                    </a:cubicBezTo>
                    <a:cubicBezTo>
                      <a:pt x="1773" y="304"/>
                      <a:pt x="2053" y="276"/>
                      <a:pt x="2328" y="222"/>
                    </a:cubicBezTo>
                    <a:cubicBezTo>
                      <a:pt x="2348" y="217"/>
                      <a:pt x="2363" y="197"/>
                      <a:pt x="2358" y="177"/>
                    </a:cubicBezTo>
                    <a:cubicBezTo>
                      <a:pt x="2356" y="160"/>
                      <a:pt x="2341" y="149"/>
                      <a:pt x="2325" y="149"/>
                    </a:cubicBezTo>
                    <a:cubicBezTo>
                      <a:pt x="2322" y="149"/>
                      <a:pt x="2319" y="149"/>
                      <a:pt x="2316" y="150"/>
                    </a:cubicBezTo>
                    <a:cubicBezTo>
                      <a:pt x="2020" y="209"/>
                      <a:pt x="1745" y="232"/>
                      <a:pt x="1493" y="232"/>
                    </a:cubicBezTo>
                    <a:cubicBezTo>
                      <a:pt x="905" y="232"/>
                      <a:pt x="450" y="108"/>
                      <a:pt x="192" y="38"/>
                    </a:cubicBezTo>
                    <a:cubicBezTo>
                      <a:pt x="132" y="21"/>
                      <a:pt x="85" y="9"/>
                      <a:pt x="48" y="1"/>
                    </a:cubicBezTo>
                    <a:cubicBezTo>
                      <a:pt x="45" y="0"/>
                      <a:pt x="42" y="0"/>
                      <a:pt x="3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44"/>
              <p:cNvSpPr/>
              <p:nvPr/>
            </p:nvSpPr>
            <p:spPr>
              <a:xfrm flipH="1">
                <a:off x="7438669" y="3653058"/>
                <a:ext cx="754663" cy="109413"/>
              </a:xfrm>
              <a:custGeom>
                <a:avLst/>
                <a:gdLst/>
                <a:ahLst/>
                <a:cxnLst/>
                <a:rect l="l" t="t" r="r" b="b"/>
                <a:pathLst>
                  <a:path w="2490" h="361" extrusionOk="0">
                    <a:moveTo>
                      <a:pt x="54" y="0"/>
                    </a:moveTo>
                    <a:cubicBezTo>
                      <a:pt x="13" y="0"/>
                      <a:pt x="1" y="64"/>
                      <a:pt x="45" y="73"/>
                    </a:cubicBezTo>
                    <a:cubicBezTo>
                      <a:pt x="82" y="83"/>
                      <a:pt x="132" y="98"/>
                      <a:pt x="194" y="115"/>
                    </a:cubicBezTo>
                    <a:cubicBezTo>
                      <a:pt x="491" y="202"/>
                      <a:pt x="1032" y="361"/>
                      <a:pt x="1736" y="361"/>
                    </a:cubicBezTo>
                    <a:cubicBezTo>
                      <a:pt x="1976" y="361"/>
                      <a:pt x="2216" y="341"/>
                      <a:pt x="2457" y="304"/>
                    </a:cubicBezTo>
                    <a:cubicBezTo>
                      <a:pt x="2477" y="301"/>
                      <a:pt x="2489" y="281"/>
                      <a:pt x="2487" y="262"/>
                    </a:cubicBezTo>
                    <a:cubicBezTo>
                      <a:pt x="2484" y="243"/>
                      <a:pt x="2467" y="229"/>
                      <a:pt x="2449" y="229"/>
                    </a:cubicBezTo>
                    <a:cubicBezTo>
                      <a:pt x="2447" y="229"/>
                      <a:pt x="2446" y="229"/>
                      <a:pt x="2445" y="229"/>
                    </a:cubicBezTo>
                    <a:cubicBezTo>
                      <a:pt x="2192" y="269"/>
                      <a:pt x="1953" y="285"/>
                      <a:pt x="1730" y="285"/>
                    </a:cubicBezTo>
                    <a:cubicBezTo>
                      <a:pt x="1040" y="285"/>
                      <a:pt x="506" y="130"/>
                      <a:pt x="214" y="43"/>
                    </a:cubicBezTo>
                    <a:cubicBezTo>
                      <a:pt x="152" y="26"/>
                      <a:pt x="102" y="11"/>
                      <a:pt x="62" y="1"/>
                    </a:cubicBezTo>
                    <a:cubicBezTo>
                      <a:pt x="59" y="1"/>
                      <a:pt x="56" y="0"/>
                      <a:pt x="5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44"/>
              <p:cNvSpPr/>
              <p:nvPr/>
            </p:nvSpPr>
            <p:spPr>
              <a:xfrm flipH="1">
                <a:off x="7474432" y="3795810"/>
                <a:ext cx="815885" cy="127598"/>
              </a:xfrm>
              <a:custGeom>
                <a:avLst/>
                <a:gdLst/>
                <a:ahLst/>
                <a:cxnLst/>
                <a:rect l="l" t="t" r="r" b="b"/>
                <a:pathLst>
                  <a:path w="2692" h="421" extrusionOk="0">
                    <a:moveTo>
                      <a:pt x="42" y="1"/>
                    </a:moveTo>
                    <a:cubicBezTo>
                      <a:pt x="27" y="1"/>
                      <a:pt x="14" y="8"/>
                      <a:pt x="8" y="21"/>
                    </a:cubicBezTo>
                    <a:cubicBezTo>
                      <a:pt x="1" y="41"/>
                      <a:pt x="8" y="63"/>
                      <a:pt x="28" y="71"/>
                    </a:cubicBezTo>
                    <a:cubicBezTo>
                      <a:pt x="588" y="294"/>
                      <a:pt x="1186" y="413"/>
                      <a:pt x="1790" y="420"/>
                    </a:cubicBezTo>
                    <a:cubicBezTo>
                      <a:pt x="2078" y="420"/>
                      <a:pt x="2365" y="385"/>
                      <a:pt x="2646" y="319"/>
                    </a:cubicBezTo>
                    <a:cubicBezTo>
                      <a:pt x="2691" y="307"/>
                      <a:pt x="2678" y="245"/>
                      <a:pt x="2639" y="245"/>
                    </a:cubicBezTo>
                    <a:cubicBezTo>
                      <a:pt x="2635" y="245"/>
                      <a:pt x="2632" y="246"/>
                      <a:pt x="2628" y="247"/>
                    </a:cubicBezTo>
                    <a:cubicBezTo>
                      <a:pt x="2345" y="319"/>
                      <a:pt x="2061" y="347"/>
                      <a:pt x="1790" y="347"/>
                    </a:cubicBezTo>
                    <a:cubicBezTo>
                      <a:pt x="847" y="347"/>
                      <a:pt x="67" y="8"/>
                      <a:pt x="58" y="4"/>
                    </a:cubicBezTo>
                    <a:cubicBezTo>
                      <a:pt x="52" y="2"/>
                      <a:pt x="47" y="1"/>
                      <a:pt x="4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44"/>
              <p:cNvSpPr/>
              <p:nvPr/>
            </p:nvSpPr>
            <p:spPr>
              <a:xfrm flipH="1">
                <a:off x="7525652" y="3957353"/>
                <a:ext cx="881046" cy="137296"/>
              </a:xfrm>
              <a:custGeom>
                <a:avLst/>
                <a:gdLst/>
                <a:ahLst/>
                <a:cxnLst/>
                <a:rect l="l" t="t" r="r" b="b"/>
                <a:pathLst>
                  <a:path w="2907" h="453" extrusionOk="0">
                    <a:moveTo>
                      <a:pt x="44" y="1"/>
                    </a:moveTo>
                    <a:cubicBezTo>
                      <a:pt x="30" y="1"/>
                      <a:pt x="16" y="9"/>
                      <a:pt x="10" y="23"/>
                    </a:cubicBezTo>
                    <a:cubicBezTo>
                      <a:pt x="0" y="41"/>
                      <a:pt x="10" y="63"/>
                      <a:pt x="30" y="71"/>
                    </a:cubicBezTo>
                    <a:cubicBezTo>
                      <a:pt x="40" y="76"/>
                      <a:pt x="942" y="452"/>
                      <a:pt x="2018" y="452"/>
                    </a:cubicBezTo>
                    <a:cubicBezTo>
                      <a:pt x="2029" y="452"/>
                      <a:pt x="2040" y="452"/>
                      <a:pt x="2051" y="452"/>
                    </a:cubicBezTo>
                    <a:cubicBezTo>
                      <a:pt x="2323" y="452"/>
                      <a:pt x="2594" y="423"/>
                      <a:pt x="2861" y="368"/>
                    </a:cubicBezTo>
                    <a:cubicBezTo>
                      <a:pt x="2907" y="359"/>
                      <a:pt x="2898" y="295"/>
                      <a:pt x="2857" y="295"/>
                    </a:cubicBezTo>
                    <a:cubicBezTo>
                      <a:pt x="2853" y="295"/>
                      <a:pt x="2850" y="295"/>
                      <a:pt x="2846" y="296"/>
                    </a:cubicBezTo>
                    <a:cubicBezTo>
                      <a:pt x="2568" y="356"/>
                      <a:pt x="2289" y="379"/>
                      <a:pt x="2021" y="379"/>
                    </a:cubicBezTo>
                    <a:cubicBezTo>
                      <a:pt x="961" y="379"/>
                      <a:pt x="69" y="8"/>
                      <a:pt x="57" y="4"/>
                    </a:cubicBezTo>
                    <a:cubicBezTo>
                      <a:pt x="53" y="2"/>
                      <a:pt x="48" y="1"/>
                      <a:pt x="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44"/>
              <p:cNvSpPr/>
              <p:nvPr/>
            </p:nvSpPr>
            <p:spPr>
              <a:xfrm flipH="1">
                <a:off x="7578690" y="4120412"/>
                <a:ext cx="944389" cy="140933"/>
              </a:xfrm>
              <a:custGeom>
                <a:avLst/>
                <a:gdLst/>
                <a:ahLst/>
                <a:cxnLst/>
                <a:rect l="l" t="t" r="r" b="b"/>
                <a:pathLst>
                  <a:path w="3116" h="465" extrusionOk="0">
                    <a:moveTo>
                      <a:pt x="50" y="1"/>
                    </a:moveTo>
                    <a:cubicBezTo>
                      <a:pt x="15" y="1"/>
                      <a:pt x="0" y="55"/>
                      <a:pt x="37" y="73"/>
                    </a:cubicBezTo>
                    <a:cubicBezTo>
                      <a:pt x="50" y="78"/>
                      <a:pt x="1029" y="465"/>
                      <a:pt x="2189" y="465"/>
                    </a:cubicBezTo>
                    <a:cubicBezTo>
                      <a:pt x="2484" y="465"/>
                      <a:pt x="2779" y="437"/>
                      <a:pt x="3071" y="380"/>
                    </a:cubicBezTo>
                    <a:cubicBezTo>
                      <a:pt x="3116" y="373"/>
                      <a:pt x="3105" y="308"/>
                      <a:pt x="3065" y="308"/>
                    </a:cubicBezTo>
                    <a:cubicBezTo>
                      <a:pt x="3062" y="308"/>
                      <a:pt x="3060" y="308"/>
                      <a:pt x="3057" y="308"/>
                    </a:cubicBezTo>
                    <a:cubicBezTo>
                      <a:pt x="2763" y="366"/>
                      <a:pt x="2469" y="390"/>
                      <a:pt x="2185" y="390"/>
                    </a:cubicBezTo>
                    <a:cubicBezTo>
                      <a:pt x="1041" y="390"/>
                      <a:pt x="77" y="9"/>
                      <a:pt x="65" y="4"/>
                    </a:cubicBezTo>
                    <a:cubicBezTo>
                      <a:pt x="60" y="2"/>
                      <a:pt x="55" y="1"/>
                      <a:pt x="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44"/>
              <p:cNvSpPr/>
              <p:nvPr/>
            </p:nvSpPr>
            <p:spPr>
              <a:xfrm flipH="1">
                <a:off x="7624455" y="4304686"/>
                <a:ext cx="1015007" cy="122748"/>
              </a:xfrm>
              <a:custGeom>
                <a:avLst/>
                <a:gdLst/>
                <a:ahLst/>
                <a:cxnLst/>
                <a:rect l="l" t="t" r="r" b="b"/>
                <a:pathLst>
                  <a:path w="3349" h="405" extrusionOk="0">
                    <a:moveTo>
                      <a:pt x="39" y="0"/>
                    </a:moveTo>
                    <a:cubicBezTo>
                      <a:pt x="24" y="0"/>
                      <a:pt x="11" y="10"/>
                      <a:pt x="5" y="25"/>
                    </a:cubicBezTo>
                    <a:cubicBezTo>
                      <a:pt x="0" y="45"/>
                      <a:pt x="10" y="65"/>
                      <a:pt x="30" y="72"/>
                    </a:cubicBezTo>
                    <a:cubicBezTo>
                      <a:pt x="726" y="288"/>
                      <a:pt x="1453" y="399"/>
                      <a:pt x="2184" y="404"/>
                    </a:cubicBezTo>
                    <a:cubicBezTo>
                      <a:pt x="2561" y="404"/>
                      <a:pt x="2935" y="367"/>
                      <a:pt x="3304" y="293"/>
                    </a:cubicBezTo>
                    <a:cubicBezTo>
                      <a:pt x="3348" y="284"/>
                      <a:pt x="3338" y="220"/>
                      <a:pt x="3298" y="220"/>
                    </a:cubicBezTo>
                    <a:cubicBezTo>
                      <a:pt x="3295" y="220"/>
                      <a:pt x="3292" y="220"/>
                      <a:pt x="3289" y="221"/>
                    </a:cubicBezTo>
                    <a:cubicBezTo>
                      <a:pt x="2915" y="299"/>
                      <a:pt x="2540" y="329"/>
                      <a:pt x="2184" y="329"/>
                    </a:cubicBezTo>
                    <a:cubicBezTo>
                      <a:pt x="1019" y="329"/>
                      <a:pt x="65" y="7"/>
                      <a:pt x="52" y="3"/>
                    </a:cubicBezTo>
                    <a:cubicBezTo>
                      <a:pt x="48" y="1"/>
                      <a:pt x="43" y="0"/>
                      <a:pt x="3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44"/>
              <p:cNvSpPr/>
              <p:nvPr/>
            </p:nvSpPr>
            <p:spPr>
              <a:xfrm flipH="1">
                <a:off x="7673251" y="4513813"/>
                <a:ext cx="1110476" cy="102139"/>
              </a:xfrm>
              <a:custGeom>
                <a:avLst/>
                <a:gdLst/>
                <a:ahLst/>
                <a:cxnLst/>
                <a:rect l="l" t="t" r="r" b="b"/>
                <a:pathLst>
                  <a:path w="3664" h="337" extrusionOk="0">
                    <a:moveTo>
                      <a:pt x="40" y="1"/>
                    </a:moveTo>
                    <a:cubicBezTo>
                      <a:pt x="23" y="1"/>
                      <a:pt x="9" y="10"/>
                      <a:pt x="5" y="27"/>
                    </a:cubicBezTo>
                    <a:cubicBezTo>
                      <a:pt x="0" y="47"/>
                      <a:pt x="10" y="66"/>
                      <a:pt x="30" y="74"/>
                    </a:cubicBezTo>
                    <a:cubicBezTo>
                      <a:pt x="724" y="247"/>
                      <a:pt x="1440" y="337"/>
                      <a:pt x="2157" y="337"/>
                    </a:cubicBezTo>
                    <a:cubicBezTo>
                      <a:pt x="2168" y="337"/>
                      <a:pt x="2180" y="337"/>
                      <a:pt x="2192" y="337"/>
                    </a:cubicBezTo>
                    <a:cubicBezTo>
                      <a:pt x="2671" y="337"/>
                      <a:pt x="3150" y="287"/>
                      <a:pt x="3619" y="188"/>
                    </a:cubicBezTo>
                    <a:cubicBezTo>
                      <a:pt x="3663" y="176"/>
                      <a:pt x="3651" y="113"/>
                      <a:pt x="3610" y="113"/>
                    </a:cubicBezTo>
                    <a:cubicBezTo>
                      <a:pt x="3608" y="113"/>
                      <a:pt x="3605" y="113"/>
                      <a:pt x="3602" y="113"/>
                    </a:cubicBezTo>
                    <a:cubicBezTo>
                      <a:pt x="3108" y="223"/>
                      <a:pt x="2612" y="262"/>
                      <a:pt x="2154" y="262"/>
                    </a:cubicBezTo>
                    <a:cubicBezTo>
                      <a:pt x="985" y="262"/>
                      <a:pt x="62" y="5"/>
                      <a:pt x="50" y="2"/>
                    </a:cubicBezTo>
                    <a:cubicBezTo>
                      <a:pt x="46" y="1"/>
                      <a:pt x="43" y="1"/>
                      <a:pt x="4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4"/>
              <p:cNvSpPr/>
              <p:nvPr/>
            </p:nvSpPr>
            <p:spPr>
              <a:xfrm flipH="1">
                <a:off x="7375022" y="3516368"/>
                <a:ext cx="401275" cy="1333866"/>
              </a:xfrm>
              <a:custGeom>
                <a:avLst/>
                <a:gdLst/>
                <a:ahLst/>
                <a:cxnLst/>
                <a:rect l="l" t="t" r="r" b="b"/>
                <a:pathLst>
                  <a:path w="1324" h="4401" extrusionOk="0">
                    <a:moveTo>
                      <a:pt x="1283" y="0"/>
                    </a:moveTo>
                    <a:cubicBezTo>
                      <a:pt x="1266" y="0"/>
                      <a:pt x="1251" y="12"/>
                      <a:pt x="1247" y="28"/>
                    </a:cubicBezTo>
                    <a:lnTo>
                      <a:pt x="0" y="4401"/>
                    </a:lnTo>
                    <a:lnTo>
                      <a:pt x="77" y="4401"/>
                    </a:lnTo>
                    <a:lnTo>
                      <a:pt x="1319" y="48"/>
                    </a:lnTo>
                    <a:cubicBezTo>
                      <a:pt x="1324" y="28"/>
                      <a:pt x="1311" y="9"/>
                      <a:pt x="1292" y="1"/>
                    </a:cubicBezTo>
                    <a:cubicBezTo>
                      <a:pt x="1289" y="0"/>
                      <a:pt x="1286" y="0"/>
                      <a:pt x="12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4"/>
              <p:cNvSpPr/>
              <p:nvPr/>
            </p:nvSpPr>
            <p:spPr>
              <a:xfrm flipH="1">
                <a:off x="7553838" y="3518187"/>
                <a:ext cx="471286" cy="1332048"/>
              </a:xfrm>
              <a:custGeom>
                <a:avLst/>
                <a:gdLst/>
                <a:ahLst/>
                <a:cxnLst/>
                <a:rect l="l" t="t" r="r" b="b"/>
                <a:pathLst>
                  <a:path w="1555" h="4395" extrusionOk="0">
                    <a:moveTo>
                      <a:pt x="1514" y="0"/>
                    </a:moveTo>
                    <a:cubicBezTo>
                      <a:pt x="1499" y="0"/>
                      <a:pt x="1484" y="11"/>
                      <a:pt x="1481" y="25"/>
                    </a:cubicBezTo>
                    <a:lnTo>
                      <a:pt x="1" y="4395"/>
                    </a:lnTo>
                    <a:lnTo>
                      <a:pt x="80" y="4395"/>
                    </a:lnTo>
                    <a:lnTo>
                      <a:pt x="1550" y="50"/>
                    </a:lnTo>
                    <a:cubicBezTo>
                      <a:pt x="1555" y="30"/>
                      <a:pt x="1545" y="10"/>
                      <a:pt x="1525" y="3"/>
                    </a:cubicBezTo>
                    <a:cubicBezTo>
                      <a:pt x="1522" y="1"/>
                      <a:pt x="1518" y="0"/>
                      <a:pt x="1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4"/>
              <p:cNvSpPr/>
              <p:nvPr/>
            </p:nvSpPr>
            <p:spPr>
              <a:xfrm flipH="1">
                <a:off x="7725077" y="3495456"/>
                <a:ext cx="596760" cy="1354779"/>
              </a:xfrm>
              <a:custGeom>
                <a:avLst/>
                <a:gdLst/>
                <a:ahLst/>
                <a:cxnLst/>
                <a:rect l="l" t="t" r="r" b="b"/>
                <a:pathLst>
                  <a:path w="1969" h="4470" extrusionOk="0">
                    <a:moveTo>
                      <a:pt x="1929" y="0"/>
                    </a:moveTo>
                    <a:cubicBezTo>
                      <a:pt x="1915" y="0"/>
                      <a:pt x="1902" y="8"/>
                      <a:pt x="1894" y="23"/>
                    </a:cubicBezTo>
                    <a:lnTo>
                      <a:pt x="1" y="4470"/>
                    </a:lnTo>
                    <a:lnTo>
                      <a:pt x="80" y="4470"/>
                    </a:lnTo>
                    <a:lnTo>
                      <a:pt x="1961" y="53"/>
                    </a:lnTo>
                    <a:cubicBezTo>
                      <a:pt x="1969" y="33"/>
                      <a:pt x="1961" y="13"/>
                      <a:pt x="1944" y="3"/>
                    </a:cubicBezTo>
                    <a:cubicBezTo>
                      <a:pt x="1939" y="1"/>
                      <a:pt x="1934" y="0"/>
                      <a:pt x="192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4"/>
              <p:cNvSpPr/>
              <p:nvPr/>
            </p:nvSpPr>
            <p:spPr>
              <a:xfrm flipH="1">
                <a:off x="7888739" y="3495759"/>
                <a:ext cx="758300" cy="1354476"/>
              </a:xfrm>
              <a:custGeom>
                <a:avLst/>
                <a:gdLst/>
                <a:ahLst/>
                <a:cxnLst/>
                <a:rect l="l" t="t" r="r" b="b"/>
                <a:pathLst>
                  <a:path w="2502" h="4469" extrusionOk="0">
                    <a:moveTo>
                      <a:pt x="2460" y="0"/>
                    </a:moveTo>
                    <a:cubicBezTo>
                      <a:pt x="2447" y="0"/>
                      <a:pt x="2434" y="8"/>
                      <a:pt x="2427" y="20"/>
                    </a:cubicBezTo>
                    <a:lnTo>
                      <a:pt x="0" y="4469"/>
                    </a:lnTo>
                    <a:lnTo>
                      <a:pt x="85" y="4469"/>
                    </a:lnTo>
                    <a:lnTo>
                      <a:pt x="2491" y="54"/>
                    </a:lnTo>
                    <a:cubicBezTo>
                      <a:pt x="2501" y="37"/>
                      <a:pt x="2496" y="15"/>
                      <a:pt x="2477" y="5"/>
                    </a:cubicBezTo>
                    <a:cubicBezTo>
                      <a:pt x="2471" y="2"/>
                      <a:pt x="2465" y="0"/>
                      <a:pt x="24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4"/>
              <p:cNvSpPr/>
              <p:nvPr/>
            </p:nvSpPr>
            <p:spPr>
              <a:xfrm flipH="1">
                <a:off x="8059371" y="3495456"/>
                <a:ext cx="957422" cy="1354779"/>
              </a:xfrm>
              <a:custGeom>
                <a:avLst/>
                <a:gdLst/>
                <a:ahLst/>
                <a:cxnLst/>
                <a:rect l="l" t="t" r="r" b="b"/>
                <a:pathLst>
                  <a:path w="3159" h="4470" extrusionOk="0">
                    <a:moveTo>
                      <a:pt x="3120" y="1"/>
                    </a:moveTo>
                    <a:cubicBezTo>
                      <a:pt x="3107" y="1"/>
                      <a:pt x="3095" y="7"/>
                      <a:pt x="3087" y="18"/>
                    </a:cubicBezTo>
                    <a:lnTo>
                      <a:pt x="1" y="4470"/>
                    </a:lnTo>
                    <a:lnTo>
                      <a:pt x="90" y="4470"/>
                    </a:lnTo>
                    <a:lnTo>
                      <a:pt x="3146" y="58"/>
                    </a:lnTo>
                    <a:cubicBezTo>
                      <a:pt x="3159" y="40"/>
                      <a:pt x="3156" y="18"/>
                      <a:pt x="3139" y="6"/>
                    </a:cubicBezTo>
                    <a:cubicBezTo>
                      <a:pt x="3133" y="2"/>
                      <a:pt x="3126" y="1"/>
                      <a:pt x="312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8" name="Google Shape;1068;p44"/>
            <p:cNvSpPr/>
            <p:nvPr/>
          </p:nvSpPr>
          <p:spPr>
            <a:xfrm flipH="1">
              <a:off x="6429118" y="3493334"/>
              <a:ext cx="1544180" cy="95774"/>
            </a:xfrm>
            <a:custGeom>
              <a:avLst/>
              <a:gdLst/>
              <a:ahLst/>
              <a:cxnLst/>
              <a:rect l="l" t="t" r="r" b="b"/>
              <a:pathLst>
                <a:path w="5095" h="316" extrusionOk="0">
                  <a:moveTo>
                    <a:pt x="1" y="0"/>
                  </a:moveTo>
                  <a:lnTo>
                    <a:pt x="1" y="315"/>
                  </a:lnTo>
                  <a:lnTo>
                    <a:pt x="5095" y="315"/>
                  </a:lnTo>
                  <a:lnTo>
                    <a:pt x="5095" y="0"/>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4"/>
            <p:cNvSpPr/>
            <p:nvPr/>
          </p:nvSpPr>
          <p:spPr>
            <a:xfrm flipH="1">
              <a:off x="7474735" y="2868075"/>
              <a:ext cx="423399" cy="547973"/>
            </a:xfrm>
            <a:custGeom>
              <a:avLst/>
              <a:gdLst/>
              <a:ahLst/>
              <a:cxnLst/>
              <a:rect l="l" t="t" r="r" b="b"/>
              <a:pathLst>
                <a:path w="1397" h="1808" extrusionOk="0">
                  <a:moveTo>
                    <a:pt x="194" y="1"/>
                  </a:moveTo>
                  <a:cubicBezTo>
                    <a:pt x="194" y="1"/>
                    <a:pt x="1" y="197"/>
                    <a:pt x="60" y="395"/>
                  </a:cubicBezTo>
                  <a:cubicBezTo>
                    <a:pt x="120" y="591"/>
                    <a:pt x="1322" y="1798"/>
                    <a:pt x="1322" y="1798"/>
                  </a:cubicBezTo>
                  <a:lnTo>
                    <a:pt x="1396" y="1808"/>
                  </a:lnTo>
                  <a:lnTo>
                    <a:pt x="1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4"/>
            <p:cNvSpPr/>
            <p:nvPr/>
          </p:nvSpPr>
          <p:spPr>
            <a:xfrm flipH="1">
              <a:off x="7610211" y="2868075"/>
              <a:ext cx="287924" cy="364002"/>
            </a:xfrm>
            <a:custGeom>
              <a:avLst/>
              <a:gdLst/>
              <a:ahLst/>
              <a:cxnLst/>
              <a:rect l="l" t="t" r="r" b="b"/>
              <a:pathLst>
                <a:path w="950" h="1201" extrusionOk="0">
                  <a:moveTo>
                    <a:pt x="194" y="1"/>
                  </a:moveTo>
                  <a:cubicBezTo>
                    <a:pt x="194" y="1"/>
                    <a:pt x="1" y="197"/>
                    <a:pt x="60" y="395"/>
                  </a:cubicBezTo>
                  <a:cubicBezTo>
                    <a:pt x="90" y="497"/>
                    <a:pt x="427" y="866"/>
                    <a:pt x="744" y="1201"/>
                  </a:cubicBezTo>
                  <a:cubicBezTo>
                    <a:pt x="809" y="1173"/>
                    <a:pt x="878" y="1151"/>
                    <a:pt x="950" y="1139"/>
                  </a:cubicBezTo>
                  <a:lnTo>
                    <a:pt x="1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4"/>
            <p:cNvSpPr/>
            <p:nvPr/>
          </p:nvSpPr>
          <p:spPr>
            <a:xfrm flipH="1">
              <a:off x="7856613" y="2859285"/>
              <a:ext cx="299137" cy="559187"/>
            </a:xfrm>
            <a:custGeom>
              <a:avLst/>
              <a:gdLst/>
              <a:ahLst/>
              <a:cxnLst/>
              <a:rect l="l" t="t" r="r" b="b"/>
              <a:pathLst>
                <a:path w="987" h="1845" extrusionOk="0">
                  <a:moveTo>
                    <a:pt x="243" y="0"/>
                  </a:moveTo>
                  <a:cubicBezTo>
                    <a:pt x="243" y="0"/>
                    <a:pt x="0" y="201"/>
                    <a:pt x="10" y="402"/>
                  </a:cubicBezTo>
                  <a:cubicBezTo>
                    <a:pt x="23" y="603"/>
                    <a:pt x="915" y="1834"/>
                    <a:pt x="915" y="1834"/>
                  </a:cubicBezTo>
                  <a:lnTo>
                    <a:pt x="987" y="1844"/>
                  </a:lnTo>
                  <a:lnTo>
                    <a:pt x="24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4"/>
            <p:cNvSpPr/>
            <p:nvPr/>
          </p:nvSpPr>
          <p:spPr>
            <a:xfrm flipH="1">
              <a:off x="7893285" y="2859285"/>
              <a:ext cx="262465" cy="469778"/>
            </a:xfrm>
            <a:custGeom>
              <a:avLst/>
              <a:gdLst/>
              <a:ahLst/>
              <a:cxnLst/>
              <a:rect l="l" t="t" r="r" b="b"/>
              <a:pathLst>
                <a:path w="866" h="1550" extrusionOk="0">
                  <a:moveTo>
                    <a:pt x="243" y="0"/>
                  </a:moveTo>
                  <a:cubicBezTo>
                    <a:pt x="243" y="0"/>
                    <a:pt x="0" y="201"/>
                    <a:pt x="10" y="404"/>
                  </a:cubicBezTo>
                  <a:cubicBezTo>
                    <a:pt x="18" y="543"/>
                    <a:pt x="444" y="1173"/>
                    <a:pt x="709" y="1549"/>
                  </a:cubicBezTo>
                  <a:cubicBezTo>
                    <a:pt x="749" y="1544"/>
                    <a:pt x="789" y="1542"/>
                    <a:pt x="831" y="1542"/>
                  </a:cubicBezTo>
                  <a:lnTo>
                    <a:pt x="865" y="1542"/>
                  </a:lnTo>
                  <a:lnTo>
                    <a:pt x="24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4"/>
            <p:cNvSpPr/>
            <p:nvPr/>
          </p:nvSpPr>
          <p:spPr>
            <a:xfrm flipH="1">
              <a:off x="7779025" y="3379375"/>
              <a:ext cx="146083" cy="59404"/>
            </a:xfrm>
            <a:custGeom>
              <a:avLst/>
              <a:gdLst/>
              <a:ahLst/>
              <a:cxnLst/>
              <a:rect l="l" t="t" r="r" b="b"/>
              <a:pathLst>
                <a:path w="482" h="196" extrusionOk="0">
                  <a:moveTo>
                    <a:pt x="192" y="0"/>
                  </a:moveTo>
                  <a:cubicBezTo>
                    <a:pt x="178" y="0"/>
                    <a:pt x="163" y="2"/>
                    <a:pt x="149" y="7"/>
                  </a:cubicBezTo>
                  <a:cubicBezTo>
                    <a:pt x="0" y="57"/>
                    <a:pt x="95" y="195"/>
                    <a:pt x="95" y="195"/>
                  </a:cubicBezTo>
                  <a:lnTo>
                    <a:pt x="481" y="195"/>
                  </a:lnTo>
                  <a:cubicBezTo>
                    <a:pt x="481" y="195"/>
                    <a:pt x="333" y="0"/>
                    <a:pt x="1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4"/>
            <p:cNvSpPr/>
            <p:nvPr/>
          </p:nvSpPr>
          <p:spPr>
            <a:xfrm flipH="1">
              <a:off x="7374113" y="3380587"/>
              <a:ext cx="166996" cy="55767"/>
            </a:xfrm>
            <a:custGeom>
              <a:avLst/>
              <a:gdLst/>
              <a:ahLst/>
              <a:cxnLst/>
              <a:rect l="l" t="t" r="r" b="b"/>
              <a:pathLst>
                <a:path w="551" h="184" extrusionOk="0">
                  <a:moveTo>
                    <a:pt x="202" y="1"/>
                  </a:moveTo>
                  <a:cubicBezTo>
                    <a:pt x="185" y="1"/>
                    <a:pt x="169" y="3"/>
                    <a:pt x="154" y="8"/>
                  </a:cubicBezTo>
                  <a:cubicBezTo>
                    <a:pt x="0" y="60"/>
                    <a:pt x="92" y="184"/>
                    <a:pt x="92" y="184"/>
                  </a:cubicBezTo>
                  <a:lnTo>
                    <a:pt x="550" y="184"/>
                  </a:lnTo>
                  <a:cubicBezTo>
                    <a:pt x="550" y="184"/>
                    <a:pt x="355" y="1"/>
                    <a:pt x="20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44"/>
            <p:cNvSpPr/>
            <p:nvPr/>
          </p:nvSpPr>
          <p:spPr>
            <a:xfrm flipH="1">
              <a:off x="7916622" y="1872146"/>
              <a:ext cx="811642" cy="1117465"/>
            </a:xfrm>
            <a:custGeom>
              <a:avLst/>
              <a:gdLst/>
              <a:ahLst/>
              <a:cxnLst/>
              <a:rect l="l" t="t" r="r" b="b"/>
              <a:pathLst>
                <a:path w="2678" h="3687" extrusionOk="0">
                  <a:moveTo>
                    <a:pt x="1919" y="1"/>
                  </a:moveTo>
                  <a:cubicBezTo>
                    <a:pt x="1771" y="1"/>
                    <a:pt x="1619" y="107"/>
                    <a:pt x="1619" y="107"/>
                  </a:cubicBezTo>
                  <a:cubicBezTo>
                    <a:pt x="1508" y="84"/>
                    <a:pt x="1396" y="73"/>
                    <a:pt x="1285" y="73"/>
                  </a:cubicBezTo>
                  <a:cubicBezTo>
                    <a:pt x="1212" y="73"/>
                    <a:pt x="1139" y="78"/>
                    <a:pt x="1066" y="87"/>
                  </a:cubicBezTo>
                  <a:cubicBezTo>
                    <a:pt x="747" y="124"/>
                    <a:pt x="759" y="320"/>
                    <a:pt x="759" y="320"/>
                  </a:cubicBezTo>
                  <a:cubicBezTo>
                    <a:pt x="759" y="320"/>
                    <a:pt x="429" y="322"/>
                    <a:pt x="214" y="754"/>
                  </a:cubicBezTo>
                  <a:cubicBezTo>
                    <a:pt x="1" y="1185"/>
                    <a:pt x="464" y="1403"/>
                    <a:pt x="464" y="1403"/>
                  </a:cubicBezTo>
                  <a:cubicBezTo>
                    <a:pt x="283" y="1487"/>
                    <a:pt x="201" y="1760"/>
                    <a:pt x="196" y="2107"/>
                  </a:cubicBezTo>
                  <a:cubicBezTo>
                    <a:pt x="189" y="2452"/>
                    <a:pt x="709" y="2657"/>
                    <a:pt x="709" y="2657"/>
                  </a:cubicBezTo>
                  <a:cubicBezTo>
                    <a:pt x="536" y="3400"/>
                    <a:pt x="980" y="3687"/>
                    <a:pt x="1407" y="3687"/>
                  </a:cubicBezTo>
                  <a:cubicBezTo>
                    <a:pt x="1690" y="3687"/>
                    <a:pt x="1966" y="3561"/>
                    <a:pt x="2050" y="3359"/>
                  </a:cubicBezTo>
                  <a:cubicBezTo>
                    <a:pt x="2050" y="3359"/>
                    <a:pt x="2526" y="3190"/>
                    <a:pt x="2616" y="2427"/>
                  </a:cubicBezTo>
                  <a:cubicBezTo>
                    <a:pt x="2678" y="1884"/>
                    <a:pt x="2259" y="1403"/>
                    <a:pt x="2259" y="1403"/>
                  </a:cubicBezTo>
                  <a:cubicBezTo>
                    <a:pt x="2259" y="1403"/>
                    <a:pt x="2578" y="1083"/>
                    <a:pt x="2514" y="878"/>
                  </a:cubicBezTo>
                  <a:cubicBezTo>
                    <a:pt x="2450" y="669"/>
                    <a:pt x="2326" y="645"/>
                    <a:pt x="2326" y="645"/>
                  </a:cubicBezTo>
                  <a:cubicBezTo>
                    <a:pt x="2326" y="645"/>
                    <a:pt x="2432" y="407"/>
                    <a:pt x="2308" y="288"/>
                  </a:cubicBezTo>
                  <a:cubicBezTo>
                    <a:pt x="2250" y="233"/>
                    <a:pt x="2206" y="218"/>
                    <a:pt x="2176" y="218"/>
                  </a:cubicBezTo>
                  <a:cubicBezTo>
                    <a:pt x="2141" y="218"/>
                    <a:pt x="2125" y="238"/>
                    <a:pt x="2125" y="238"/>
                  </a:cubicBezTo>
                  <a:cubicBezTo>
                    <a:pt x="2125" y="238"/>
                    <a:pt x="2132" y="37"/>
                    <a:pt x="1969" y="5"/>
                  </a:cubicBezTo>
                  <a:cubicBezTo>
                    <a:pt x="1952" y="2"/>
                    <a:pt x="1936" y="1"/>
                    <a:pt x="19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44"/>
            <p:cNvSpPr/>
            <p:nvPr/>
          </p:nvSpPr>
          <p:spPr>
            <a:xfrm flipH="1">
              <a:off x="7916622" y="1872146"/>
              <a:ext cx="754663" cy="1117162"/>
            </a:xfrm>
            <a:custGeom>
              <a:avLst/>
              <a:gdLst/>
              <a:ahLst/>
              <a:cxnLst/>
              <a:rect l="l" t="t" r="r" b="b"/>
              <a:pathLst>
                <a:path w="2490" h="3686" extrusionOk="0">
                  <a:moveTo>
                    <a:pt x="1730" y="1"/>
                  </a:moveTo>
                  <a:cubicBezTo>
                    <a:pt x="1719" y="1"/>
                    <a:pt x="1708" y="2"/>
                    <a:pt x="1696" y="3"/>
                  </a:cubicBezTo>
                  <a:cubicBezTo>
                    <a:pt x="1815" y="184"/>
                    <a:pt x="1937" y="446"/>
                    <a:pt x="1900" y="739"/>
                  </a:cubicBezTo>
                  <a:cubicBezTo>
                    <a:pt x="1798" y="1512"/>
                    <a:pt x="1248" y="1723"/>
                    <a:pt x="1248" y="1723"/>
                  </a:cubicBezTo>
                  <a:cubicBezTo>
                    <a:pt x="1141" y="1952"/>
                    <a:pt x="769" y="2110"/>
                    <a:pt x="411" y="2110"/>
                  </a:cubicBezTo>
                  <a:cubicBezTo>
                    <a:pt x="270" y="2110"/>
                    <a:pt x="130" y="2085"/>
                    <a:pt x="11" y="2030"/>
                  </a:cubicBezTo>
                  <a:cubicBezTo>
                    <a:pt x="8" y="2055"/>
                    <a:pt x="8" y="2080"/>
                    <a:pt x="8" y="2105"/>
                  </a:cubicBezTo>
                  <a:cubicBezTo>
                    <a:pt x="1" y="2452"/>
                    <a:pt x="521" y="2657"/>
                    <a:pt x="521" y="2657"/>
                  </a:cubicBezTo>
                  <a:cubicBezTo>
                    <a:pt x="349" y="3400"/>
                    <a:pt x="792" y="3686"/>
                    <a:pt x="1219" y="3686"/>
                  </a:cubicBezTo>
                  <a:cubicBezTo>
                    <a:pt x="1502" y="3686"/>
                    <a:pt x="1778" y="3560"/>
                    <a:pt x="1862" y="3359"/>
                  </a:cubicBezTo>
                  <a:cubicBezTo>
                    <a:pt x="1862" y="3359"/>
                    <a:pt x="2338" y="3190"/>
                    <a:pt x="2428" y="2424"/>
                  </a:cubicBezTo>
                  <a:cubicBezTo>
                    <a:pt x="2490" y="1884"/>
                    <a:pt x="2068" y="1403"/>
                    <a:pt x="2068" y="1403"/>
                  </a:cubicBezTo>
                  <a:cubicBezTo>
                    <a:pt x="2068" y="1403"/>
                    <a:pt x="2388" y="1083"/>
                    <a:pt x="2326" y="878"/>
                  </a:cubicBezTo>
                  <a:cubicBezTo>
                    <a:pt x="2264" y="669"/>
                    <a:pt x="2138" y="645"/>
                    <a:pt x="2138" y="645"/>
                  </a:cubicBezTo>
                  <a:cubicBezTo>
                    <a:pt x="2138" y="645"/>
                    <a:pt x="2244" y="407"/>
                    <a:pt x="2118" y="288"/>
                  </a:cubicBezTo>
                  <a:cubicBezTo>
                    <a:pt x="2061" y="233"/>
                    <a:pt x="2018" y="218"/>
                    <a:pt x="1988" y="218"/>
                  </a:cubicBezTo>
                  <a:cubicBezTo>
                    <a:pt x="1953" y="218"/>
                    <a:pt x="1937" y="238"/>
                    <a:pt x="1937" y="238"/>
                  </a:cubicBezTo>
                  <a:cubicBezTo>
                    <a:pt x="1937" y="238"/>
                    <a:pt x="1944" y="37"/>
                    <a:pt x="1781" y="5"/>
                  </a:cubicBezTo>
                  <a:cubicBezTo>
                    <a:pt x="1763" y="2"/>
                    <a:pt x="1747" y="1"/>
                    <a:pt x="173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44"/>
            <p:cNvSpPr/>
            <p:nvPr/>
          </p:nvSpPr>
          <p:spPr>
            <a:xfrm flipH="1">
              <a:off x="7723562" y="2294946"/>
              <a:ext cx="427642" cy="271562"/>
            </a:xfrm>
            <a:custGeom>
              <a:avLst/>
              <a:gdLst/>
              <a:ahLst/>
              <a:cxnLst/>
              <a:rect l="l" t="t" r="r" b="b"/>
              <a:pathLst>
                <a:path w="1411" h="896" extrusionOk="0">
                  <a:moveTo>
                    <a:pt x="1411" y="1"/>
                  </a:moveTo>
                  <a:lnTo>
                    <a:pt x="1351" y="8"/>
                  </a:lnTo>
                  <a:cubicBezTo>
                    <a:pt x="1351" y="8"/>
                    <a:pt x="883" y="576"/>
                    <a:pt x="836" y="588"/>
                  </a:cubicBezTo>
                  <a:cubicBezTo>
                    <a:pt x="795" y="599"/>
                    <a:pt x="464" y="668"/>
                    <a:pt x="144" y="668"/>
                  </a:cubicBezTo>
                  <a:cubicBezTo>
                    <a:pt x="95" y="668"/>
                    <a:pt x="47" y="666"/>
                    <a:pt x="0" y="662"/>
                  </a:cubicBezTo>
                  <a:lnTo>
                    <a:pt x="0" y="662"/>
                  </a:lnTo>
                  <a:lnTo>
                    <a:pt x="248" y="895"/>
                  </a:lnTo>
                  <a:cubicBezTo>
                    <a:pt x="248" y="895"/>
                    <a:pt x="855" y="809"/>
                    <a:pt x="945" y="729"/>
                  </a:cubicBezTo>
                  <a:cubicBezTo>
                    <a:pt x="1031" y="650"/>
                    <a:pt x="1411" y="1"/>
                    <a:pt x="14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44"/>
            <p:cNvSpPr/>
            <p:nvPr/>
          </p:nvSpPr>
          <p:spPr>
            <a:xfrm flipH="1">
              <a:off x="7670826" y="2493465"/>
              <a:ext cx="690714" cy="805593"/>
            </a:xfrm>
            <a:custGeom>
              <a:avLst/>
              <a:gdLst/>
              <a:ahLst/>
              <a:cxnLst/>
              <a:rect l="l" t="t" r="r" b="b"/>
              <a:pathLst>
                <a:path w="2279" h="2658" extrusionOk="0">
                  <a:moveTo>
                    <a:pt x="674" y="0"/>
                  </a:moveTo>
                  <a:cubicBezTo>
                    <a:pt x="445" y="0"/>
                    <a:pt x="76" y="94"/>
                    <a:pt x="50" y="183"/>
                  </a:cubicBezTo>
                  <a:cubicBezTo>
                    <a:pt x="0" y="345"/>
                    <a:pt x="612" y="2657"/>
                    <a:pt x="612" y="2657"/>
                  </a:cubicBezTo>
                  <a:cubicBezTo>
                    <a:pt x="1220" y="2541"/>
                    <a:pt x="1792" y="2281"/>
                    <a:pt x="2278" y="1896"/>
                  </a:cubicBezTo>
                  <a:cubicBezTo>
                    <a:pt x="2278" y="1896"/>
                    <a:pt x="952" y="129"/>
                    <a:pt x="838" y="35"/>
                  </a:cubicBezTo>
                  <a:cubicBezTo>
                    <a:pt x="810" y="11"/>
                    <a:pt x="750" y="0"/>
                    <a:pt x="67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44"/>
            <p:cNvSpPr/>
            <p:nvPr/>
          </p:nvSpPr>
          <p:spPr>
            <a:xfrm flipH="1">
              <a:off x="8011182" y="2922327"/>
              <a:ext cx="125171" cy="322480"/>
            </a:xfrm>
            <a:custGeom>
              <a:avLst/>
              <a:gdLst/>
              <a:ahLst/>
              <a:cxnLst/>
              <a:rect l="l" t="t" r="r" b="b"/>
              <a:pathLst>
                <a:path w="413" h="1064" extrusionOk="0">
                  <a:moveTo>
                    <a:pt x="1" y="0"/>
                  </a:moveTo>
                  <a:cubicBezTo>
                    <a:pt x="1" y="1"/>
                    <a:pt x="164" y="595"/>
                    <a:pt x="231" y="1064"/>
                  </a:cubicBezTo>
                  <a:lnTo>
                    <a:pt x="412" y="942"/>
                  </a:lnTo>
                  <a:cubicBezTo>
                    <a:pt x="343" y="640"/>
                    <a:pt x="1" y="1"/>
                    <a:pt x="1" y="0"/>
                  </a:cubicBezTo>
                  <a:close/>
                </a:path>
              </a:pathLst>
            </a:custGeom>
            <a:solidFill>
              <a:srgbClr val="FAD6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44"/>
            <p:cNvSpPr/>
            <p:nvPr/>
          </p:nvSpPr>
          <p:spPr>
            <a:xfrm flipH="1">
              <a:off x="8074222" y="3063563"/>
              <a:ext cx="92136" cy="225796"/>
            </a:xfrm>
            <a:custGeom>
              <a:avLst/>
              <a:gdLst/>
              <a:ahLst/>
              <a:cxnLst/>
              <a:rect l="l" t="t" r="r" b="b"/>
              <a:pathLst>
                <a:path w="304" h="745" extrusionOk="0">
                  <a:moveTo>
                    <a:pt x="1" y="0"/>
                  </a:moveTo>
                  <a:cubicBezTo>
                    <a:pt x="1" y="1"/>
                    <a:pt x="82" y="382"/>
                    <a:pt x="122" y="744"/>
                  </a:cubicBezTo>
                  <a:cubicBezTo>
                    <a:pt x="184" y="729"/>
                    <a:pt x="246" y="714"/>
                    <a:pt x="303" y="697"/>
                  </a:cubicBezTo>
                  <a:cubicBezTo>
                    <a:pt x="221" y="419"/>
                    <a:pt x="1" y="1"/>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4"/>
            <p:cNvSpPr/>
            <p:nvPr/>
          </p:nvSpPr>
          <p:spPr>
            <a:xfrm flipH="1">
              <a:off x="7671735" y="2493162"/>
              <a:ext cx="676469" cy="697696"/>
            </a:xfrm>
            <a:custGeom>
              <a:avLst/>
              <a:gdLst/>
              <a:ahLst/>
              <a:cxnLst/>
              <a:rect l="l" t="t" r="r" b="b"/>
              <a:pathLst>
                <a:path w="2232" h="2302" extrusionOk="0">
                  <a:moveTo>
                    <a:pt x="633" y="0"/>
                  </a:moveTo>
                  <a:cubicBezTo>
                    <a:pt x="403" y="0"/>
                    <a:pt x="31" y="95"/>
                    <a:pt x="3" y="184"/>
                  </a:cubicBezTo>
                  <a:cubicBezTo>
                    <a:pt x="1" y="207"/>
                    <a:pt x="1" y="232"/>
                    <a:pt x="3" y="254"/>
                  </a:cubicBezTo>
                  <a:cubicBezTo>
                    <a:pt x="358" y="291"/>
                    <a:pt x="858" y="745"/>
                    <a:pt x="1235" y="1404"/>
                  </a:cubicBezTo>
                  <a:cubicBezTo>
                    <a:pt x="1399" y="1684"/>
                    <a:pt x="1523" y="1987"/>
                    <a:pt x="1602" y="2301"/>
                  </a:cubicBezTo>
                  <a:cubicBezTo>
                    <a:pt x="1825" y="2190"/>
                    <a:pt x="2038" y="2053"/>
                    <a:pt x="2232" y="1897"/>
                  </a:cubicBezTo>
                  <a:cubicBezTo>
                    <a:pt x="2232" y="1897"/>
                    <a:pt x="908" y="130"/>
                    <a:pt x="794" y="33"/>
                  </a:cubicBezTo>
                  <a:cubicBezTo>
                    <a:pt x="766" y="10"/>
                    <a:pt x="707" y="0"/>
                    <a:pt x="633" y="0"/>
                  </a:cubicBezTo>
                  <a:close/>
                </a:path>
              </a:pathLst>
            </a:custGeom>
            <a:solidFill>
              <a:srgbClr val="6381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4"/>
            <p:cNvSpPr/>
            <p:nvPr/>
          </p:nvSpPr>
          <p:spPr>
            <a:xfrm flipH="1">
              <a:off x="8202121" y="2437698"/>
              <a:ext cx="94863" cy="73346"/>
            </a:xfrm>
            <a:custGeom>
              <a:avLst/>
              <a:gdLst/>
              <a:ahLst/>
              <a:cxnLst/>
              <a:rect l="l" t="t" r="r" b="b"/>
              <a:pathLst>
                <a:path w="313" h="242" extrusionOk="0">
                  <a:moveTo>
                    <a:pt x="258" y="1"/>
                  </a:moveTo>
                  <a:lnTo>
                    <a:pt x="0" y="53"/>
                  </a:lnTo>
                  <a:lnTo>
                    <a:pt x="55" y="241"/>
                  </a:lnTo>
                  <a:lnTo>
                    <a:pt x="313" y="224"/>
                  </a:lnTo>
                  <a:lnTo>
                    <a:pt x="2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4"/>
            <p:cNvSpPr/>
            <p:nvPr/>
          </p:nvSpPr>
          <p:spPr>
            <a:xfrm flipH="1">
              <a:off x="8178784" y="2479826"/>
              <a:ext cx="119109" cy="44553"/>
            </a:xfrm>
            <a:custGeom>
              <a:avLst/>
              <a:gdLst/>
              <a:ahLst/>
              <a:cxnLst/>
              <a:rect l="l" t="t" r="r" b="b"/>
              <a:pathLst>
                <a:path w="393" h="147" extrusionOk="0">
                  <a:moveTo>
                    <a:pt x="353" y="0"/>
                  </a:moveTo>
                  <a:cubicBezTo>
                    <a:pt x="262" y="32"/>
                    <a:pt x="177" y="52"/>
                    <a:pt x="105" y="52"/>
                  </a:cubicBezTo>
                  <a:cubicBezTo>
                    <a:pt x="81" y="52"/>
                    <a:pt x="59" y="50"/>
                    <a:pt x="38" y="45"/>
                  </a:cubicBezTo>
                  <a:lnTo>
                    <a:pt x="1" y="127"/>
                  </a:lnTo>
                  <a:cubicBezTo>
                    <a:pt x="36" y="140"/>
                    <a:pt x="73" y="146"/>
                    <a:pt x="109" y="146"/>
                  </a:cubicBezTo>
                  <a:cubicBezTo>
                    <a:pt x="201" y="146"/>
                    <a:pt x="295" y="110"/>
                    <a:pt x="393" y="70"/>
                  </a:cubicBezTo>
                  <a:lnTo>
                    <a:pt x="3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4"/>
            <p:cNvSpPr/>
            <p:nvPr/>
          </p:nvSpPr>
          <p:spPr>
            <a:xfrm flipH="1">
              <a:off x="7998453" y="2006108"/>
              <a:ext cx="489470" cy="460079"/>
            </a:xfrm>
            <a:custGeom>
              <a:avLst/>
              <a:gdLst/>
              <a:ahLst/>
              <a:cxnLst/>
              <a:rect l="l" t="t" r="r" b="b"/>
              <a:pathLst>
                <a:path w="1615" h="1518" extrusionOk="0">
                  <a:moveTo>
                    <a:pt x="899" y="1"/>
                  </a:moveTo>
                  <a:cubicBezTo>
                    <a:pt x="818" y="1"/>
                    <a:pt x="729" y="11"/>
                    <a:pt x="630" y="34"/>
                  </a:cubicBezTo>
                  <a:cubicBezTo>
                    <a:pt x="100" y="153"/>
                    <a:pt x="1" y="736"/>
                    <a:pt x="38" y="991"/>
                  </a:cubicBezTo>
                  <a:cubicBezTo>
                    <a:pt x="72" y="1207"/>
                    <a:pt x="235" y="1518"/>
                    <a:pt x="621" y="1518"/>
                  </a:cubicBezTo>
                  <a:cubicBezTo>
                    <a:pt x="686" y="1518"/>
                    <a:pt x="758" y="1509"/>
                    <a:pt x="836" y="1489"/>
                  </a:cubicBezTo>
                  <a:cubicBezTo>
                    <a:pt x="1443" y="1335"/>
                    <a:pt x="1614" y="887"/>
                    <a:pt x="1515" y="510"/>
                  </a:cubicBezTo>
                  <a:cubicBezTo>
                    <a:pt x="1433" y="204"/>
                    <a:pt x="1248" y="1"/>
                    <a:pt x="8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4"/>
            <p:cNvSpPr/>
            <p:nvPr/>
          </p:nvSpPr>
          <p:spPr>
            <a:xfrm flipH="1">
              <a:off x="8268798" y="2106732"/>
              <a:ext cx="126686" cy="97896"/>
            </a:xfrm>
            <a:custGeom>
              <a:avLst/>
              <a:gdLst/>
              <a:ahLst/>
              <a:cxnLst/>
              <a:rect l="l" t="t" r="r" b="b"/>
              <a:pathLst>
                <a:path w="418" h="323" extrusionOk="0">
                  <a:moveTo>
                    <a:pt x="327" y="1"/>
                  </a:moveTo>
                  <a:cubicBezTo>
                    <a:pt x="317" y="1"/>
                    <a:pt x="307" y="4"/>
                    <a:pt x="298" y="9"/>
                  </a:cubicBezTo>
                  <a:lnTo>
                    <a:pt x="45" y="148"/>
                  </a:lnTo>
                  <a:cubicBezTo>
                    <a:pt x="13" y="163"/>
                    <a:pt x="1" y="200"/>
                    <a:pt x="13" y="232"/>
                  </a:cubicBezTo>
                  <a:lnTo>
                    <a:pt x="40" y="292"/>
                  </a:lnTo>
                  <a:cubicBezTo>
                    <a:pt x="50" y="312"/>
                    <a:pt x="70" y="323"/>
                    <a:pt x="91" y="323"/>
                  </a:cubicBezTo>
                  <a:cubicBezTo>
                    <a:pt x="101" y="323"/>
                    <a:pt x="112" y="320"/>
                    <a:pt x="122" y="314"/>
                  </a:cubicBezTo>
                  <a:lnTo>
                    <a:pt x="375" y="175"/>
                  </a:lnTo>
                  <a:cubicBezTo>
                    <a:pt x="405" y="161"/>
                    <a:pt x="417" y="123"/>
                    <a:pt x="405" y="91"/>
                  </a:cubicBezTo>
                  <a:lnTo>
                    <a:pt x="377" y="32"/>
                  </a:lnTo>
                  <a:cubicBezTo>
                    <a:pt x="367" y="12"/>
                    <a:pt x="348" y="1"/>
                    <a:pt x="3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4"/>
            <p:cNvSpPr/>
            <p:nvPr/>
          </p:nvSpPr>
          <p:spPr>
            <a:xfrm flipH="1">
              <a:off x="8021790" y="2097336"/>
              <a:ext cx="121837" cy="74558"/>
            </a:xfrm>
            <a:custGeom>
              <a:avLst/>
              <a:gdLst/>
              <a:ahLst/>
              <a:cxnLst/>
              <a:rect l="l" t="t" r="r" b="b"/>
              <a:pathLst>
                <a:path w="402" h="246" extrusionOk="0">
                  <a:moveTo>
                    <a:pt x="75" y="1"/>
                  </a:moveTo>
                  <a:cubicBezTo>
                    <a:pt x="49" y="1"/>
                    <a:pt x="26" y="19"/>
                    <a:pt x="20" y="45"/>
                  </a:cubicBezTo>
                  <a:lnTo>
                    <a:pt x="7" y="107"/>
                  </a:lnTo>
                  <a:cubicBezTo>
                    <a:pt x="0" y="140"/>
                    <a:pt x="20" y="169"/>
                    <a:pt x="52" y="179"/>
                  </a:cubicBezTo>
                  <a:lnTo>
                    <a:pt x="310" y="244"/>
                  </a:lnTo>
                  <a:cubicBezTo>
                    <a:pt x="314" y="245"/>
                    <a:pt x="319" y="245"/>
                    <a:pt x="324" y="245"/>
                  </a:cubicBezTo>
                  <a:cubicBezTo>
                    <a:pt x="351" y="245"/>
                    <a:pt x="375" y="227"/>
                    <a:pt x="382" y="202"/>
                  </a:cubicBezTo>
                  <a:lnTo>
                    <a:pt x="394" y="140"/>
                  </a:lnTo>
                  <a:cubicBezTo>
                    <a:pt x="402" y="107"/>
                    <a:pt x="382" y="75"/>
                    <a:pt x="350" y="68"/>
                  </a:cubicBezTo>
                  <a:lnTo>
                    <a:pt x="92" y="3"/>
                  </a:lnTo>
                  <a:cubicBezTo>
                    <a:pt x="86" y="1"/>
                    <a:pt x="80" y="1"/>
                    <a:pt x="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4"/>
            <p:cNvSpPr/>
            <p:nvPr/>
          </p:nvSpPr>
          <p:spPr>
            <a:xfrm flipH="1">
              <a:off x="8133625" y="2237966"/>
              <a:ext cx="82134" cy="67890"/>
            </a:xfrm>
            <a:custGeom>
              <a:avLst/>
              <a:gdLst/>
              <a:ahLst/>
              <a:cxnLst/>
              <a:rect l="l" t="t" r="r" b="b"/>
              <a:pathLst>
                <a:path w="271" h="224" extrusionOk="0">
                  <a:moveTo>
                    <a:pt x="117" y="0"/>
                  </a:moveTo>
                  <a:cubicBezTo>
                    <a:pt x="117" y="0"/>
                    <a:pt x="107" y="13"/>
                    <a:pt x="94" y="28"/>
                  </a:cubicBezTo>
                  <a:cubicBezTo>
                    <a:pt x="131" y="85"/>
                    <a:pt x="164" y="189"/>
                    <a:pt x="0" y="213"/>
                  </a:cubicBezTo>
                  <a:cubicBezTo>
                    <a:pt x="0" y="218"/>
                    <a:pt x="0" y="221"/>
                    <a:pt x="0" y="223"/>
                  </a:cubicBezTo>
                  <a:cubicBezTo>
                    <a:pt x="270" y="208"/>
                    <a:pt x="151" y="32"/>
                    <a:pt x="1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44"/>
            <p:cNvSpPr/>
            <p:nvPr/>
          </p:nvSpPr>
          <p:spPr>
            <a:xfrm flipH="1">
              <a:off x="8071495" y="2198869"/>
              <a:ext cx="60919" cy="36370"/>
            </a:xfrm>
            <a:custGeom>
              <a:avLst/>
              <a:gdLst/>
              <a:ahLst/>
              <a:cxnLst/>
              <a:rect l="l" t="t" r="r" b="b"/>
              <a:pathLst>
                <a:path w="201" h="120" extrusionOk="0">
                  <a:moveTo>
                    <a:pt x="102" y="0"/>
                  </a:moveTo>
                  <a:cubicBezTo>
                    <a:pt x="45" y="0"/>
                    <a:pt x="0" y="52"/>
                    <a:pt x="13" y="109"/>
                  </a:cubicBezTo>
                  <a:cubicBezTo>
                    <a:pt x="13" y="109"/>
                    <a:pt x="13" y="112"/>
                    <a:pt x="13" y="114"/>
                  </a:cubicBezTo>
                  <a:cubicBezTo>
                    <a:pt x="25" y="77"/>
                    <a:pt x="60" y="52"/>
                    <a:pt x="97" y="52"/>
                  </a:cubicBezTo>
                  <a:cubicBezTo>
                    <a:pt x="139" y="52"/>
                    <a:pt x="176" y="80"/>
                    <a:pt x="191" y="119"/>
                  </a:cubicBezTo>
                  <a:lnTo>
                    <a:pt x="191" y="109"/>
                  </a:lnTo>
                  <a:cubicBezTo>
                    <a:pt x="201" y="52"/>
                    <a:pt x="159" y="0"/>
                    <a:pt x="102"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44"/>
            <p:cNvSpPr/>
            <p:nvPr/>
          </p:nvSpPr>
          <p:spPr>
            <a:xfrm flipH="1">
              <a:off x="8258493" y="2216751"/>
              <a:ext cx="61828" cy="48493"/>
            </a:xfrm>
            <a:custGeom>
              <a:avLst/>
              <a:gdLst/>
              <a:ahLst/>
              <a:cxnLst/>
              <a:rect l="l" t="t" r="r" b="b"/>
              <a:pathLst>
                <a:path w="204" h="160" extrusionOk="0">
                  <a:moveTo>
                    <a:pt x="95" y="0"/>
                  </a:moveTo>
                  <a:cubicBezTo>
                    <a:pt x="92" y="0"/>
                    <a:pt x="90" y="1"/>
                    <a:pt x="87" y="1"/>
                  </a:cubicBezTo>
                  <a:cubicBezTo>
                    <a:pt x="35" y="8"/>
                    <a:pt x="1" y="68"/>
                    <a:pt x="15" y="135"/>
                  </a:cubicBezTo>
                  <a:cubicBezTo>
                    <a:pt x="15" y="142"/>
                    <a:pt x="18" y="150"/>
                    <a:pt x="20" y="159"/>
                  </a:cubicBezTo>
                  <a:cubicBezTo>
                    <a:pt x="28" y="112"/>
                    <a:pt x="60" y="73"/>
                    <a:pt x="105" y="58"/>
                  </a:cubicBezTo>
                  <a:cubicBezTo>
                    <a:pt x="112" y="56"/>
                    <a:pt x="119" y="55"/>
                    <a:pt x="126" y="55"/>
                  </a:cubicBezTo>
                  <a:cubicBezTo>
                    <a:pt x="160" y="55"/>
                    <a:pt x="191" y="75"/>
                    <a:pt x="204" y="107"/>
                  </a:cubicBezTo>
                  <a:cubicBezTo>
                    <a:pt x="192" y="46"/>
                    <a:pt x="144" y="0"/>
                    <a:pt x="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4"/>
            <p:cNvSpPr/>
            <p:nvPr/>
          </p:nvSpPr>
          <p:spPr>
            <a:xfrm flipH="1">
              <a:off x="8179390" y="2330406"/>
              <a:ext cx="111533" cy="58192"/>
            </a:xfrm>
            <a:custGeom>
              <a:avLst/>
              <a:gdLst/>
              <a:ahLst/>
              <a:cxnLst/>
              <a:rect l="l" t="t" r="r" b="b"/>
              <a:pathLst>
                <a:path w="368" h="192" extrusionOk="0">
                  <a:moveTo>
                    <a:pt x="367" y="0"/>
                  </a:moveTo>
                  <a:lnTo>
                    <a:pt x="8" y="3"/>
                  </a:lnTo>
                  <a:cubicBezTo>
                    <a:pt x="8" y="3"/>
                    <a:pt x="0" y="189"/>
                    <a:pt x="149" y="191"/>
                  </a:cubicBezTo>
                  <a:cubicBezTo>
                    <a:pt x="153" y="191"/>
                    <a:pt x="158" y="191"/>
                    <a:pt x="163" y="191"/>
                  </a:cubicBezTo>
                  <a:cubicBezTo>
                    <a:pt x="268" y="191"/>
                    <a:pt x="358" y="109"/>
                    <a:pt x="3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4"/>
            <p:cNvSpPr/>
            <p:nvPr/>
          </p:nvSpPr>
          <p:spPr>
            <a:xfrm flipH="1">
              <a:off x="8187876" y="2334043"/>
              <a:ext cx="96379" cy="24247"/>
            </a:xfrm>
            <a:custGeom>
              <a:avLst/>
              <a:gdLst/>
              <a:ahLst/>
              <a:cxnLst/>
              <a:rect l="l" t="t" r="r" b="b"/>
              <a:pathLst>
                <a:path w="318" h="80" extrusionOk="0">
                  <a:moveTo>
                    <a:pt x="318" y="1"/>
                  </a:moveTo>
                  <a:lnTo>
                    <a:pt x="0" y="3"/>
                  </a:lnTo>
                  <a:cubicBezTo>
                    <a:pt x="0" y="28"/>
                    <a:pt x="3" y="53"/>
                    <a:pt x="8" y="80"/>
                  </a:cubicBezTo>
                  <a:lnTo>
                    <a:pt x="300" y="80"/>
                  </a:lnTo>
                  <a:cubicBezTo>
                    <a:pt x="310" y="53"/>
                    <a:pt x="315" y="28"/>
                    <a:pt x="3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4"/>
            <p:cNvSpPr/>
            <p:nvPr/>
          </p:nvSpPr>
          <p:spPr>
            <a:xfrm flipH="1">
              <a:off x="8199696" y="1971860"/>
              <a:ext cx="375210" cy="469172"/>
            </a:xfrm>
            <a:custGeom>
              <a:avLst/>
              <a:gdLst/>
              <a:ahLst/>
              <a:cxnLst/>
              <a:rect l="l" t="t" r="r" b="b"/>
              <a:pathLst>
                <a:path w="1238" h="1548" extrusionOk="0">
                  <a:moveTo>
                    <a:pt x="647" y="0"/>
                  </a:moveTo>
                  <a:cubicBezTo>
                    <a:pt x="421" y="0"/>
                    <a:pt x="289" y="270"/>
                    <a:pt x="164" y="509"/>
                  </a:cubicBezTo>
                  <a:cubicBezTo>
                    <a:pt x="0" y="816"/>
                    <a:pt x="508" y="1548"/>
                    <a:pt x="508" y="1548"/>
                  </a:cubicBezTo>
                  <a:cubicBezTo>
                    <a:pt x="451" y="1280"/>
                    <a:pt x="1237" y="306"/>
                    <a:pt x="868" y="75"/>
                  </a:cubicBezTo>
                  <a:cubicBezTo>
                    <a:pt x="785" y="23"/>
                    <a:pt x="712" y="0"/>
                    <a:pt x="64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4"/>
            <p:cNvSpPr/>
            <p:nvPr/>
          </p:nvSpPr>
          <p:spPr>
            <a:xfrm flipH="1">
              <a:off x="8379421" y="2354350"/>
              <a:ext cx="123353" cy="84257"/>
            </a:xfrm>
            <a:custGeom>
              <a:avLst/>
              <a:gdLst/>
              <a:ahLst/>
              <a:cxnLst/>
              <a:rect l="l" t="t" r="r" b="b"/>
              <a:pathLst>
                <a:path w="407" h="278" extrusionOk="0">
                  <a:moveTo>
                    <a:pt x="175" y="1"/>
                  </a:moveTo>
                  <a:cubicBezTo>
                    <a:pt x="97" y="1"/>
                    <a:pt x="31" y="37"/>
                    <a:pt x="18" y="95"/>
                  </a:cubicBezTo>
                  <a:cubicBezTo>
                    <a:pt x="0" y="169"/>
                    <a:pt x="72" y="246"/>
                    <a:pt x="174" y="271"/>
                  </a:cubicBezTo>
                  <a:cubicBezTo>
                    <a:pt x="193" y="275"/>
                    <a:pt x="213" y="277"/>
                    <a:pt x="232" y="277"/>
                  </a:cubicBezTo>
                  <a:cubicBezTo>
                    <a:pt x="310" y="277"/>
                    <a:pt x="375" y="241"/>
                    <a:pt x="389" y="181"/>
                  </a:cubicBezTo>
                  <a:cubicBezTo>
                    <a:pt x="407" y="110"/>
                    <a:pt x="337" y="30"/>
                    <a:pt x="236" y="8"/>
                  </a:cubicBezTo>
                  <a:cubicBezTo>
                    <a:pt x="215" y="3"/>
                    <a:pt x="195" y="1"/>
                    <a:pt x="1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4"/>
            <p:cNvSpPr/>
            <p:nvPr/>
          </p:nvSpPr>
          <p:spPr>
            <a:xfrm flipH="1">
              <a:off x="8203636" y="2537715"/>
              <a:ext cx="151236" cy="231252"/>
            </a:xfrm>
            <a:custGeom>
              <a:avLst/>
              <a:gdLst/>
              <a:ahLst/>
              <a:cxnLst/>
              <a:rect l="l" t="t" r="r" b="b"/>
              <a:pathLst>
                <a:path w="499" h="763" extrusionOk="0">
                  <a:moveTo>
                    <a:pt x="142" y="1"/>
                  </a:moveTo>
                  <a:cubicBezTo>
                    <a:pt x="131" y="1"/>
                    <a:pt x="120" y="2"/>
                    <a:pt x="110" y="5"/>
                  </a:cubicBezTo>
                  <a:cubicBezTo>
                    <a:pt x="0" y="35"/>
                    <a:pt x="20" y="233"/>
                    <a:pt x="87" y="442"/>
                  </a:cubicBezTo>
                  <a:cubicBezTo>
                    <a:pt x="148" y="631"/>
                    <a:pt x="225" y="763"/>
                    <a:pt x="323" y="763"/>
                  </a:cubicBezTo>
                  <a:cubicBezTo>
                    <a:pt x="332" y="763"/>
                    <a:pt x="342" y="761"/>
                    <a:pt x="352" y="759"/>
                  </a:cubicBezTo>
                  <a:cubicBezTo>
                    <a:pt x="464" y="727"/>
                    <a:pt x="499" y="533"/>
                    <a:pt x="432" y="325"/>
                  </a:cubicBezTo>
                  <a:cubicBezTo>
                    <a:pt x="371" y="136"/>
                    <a:pt x="248" y="1"/>
                    <a:pt x="1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4"/>
            <p:cNvSpPr/>
            <p:nvPr/>
          </p:nvSpPr>
          <p:spPr>
            <a:xfrm flipH="1">
              <a:off x="8219396" y="2544989"/>
              <a:ext cx="124868" cy="204581"/>
            </a:xfrm>
            <a:custGeom>
              <a:avLst/>
              <a:gdLst/>
              <a:ahLst/>
              <a:cxnLst/>
              <a:rect l="l" t="t" r="r" b="b"/>
              <a:pathLst>
                <a:path w="412" h="675" extrusionOk="0">
                  <a:moveTo>
                    <a:pt x="110" y="1"/>
                  </a:moveTo>
                  <a:cubicBezTo>
                    <a:pt x="102" y="1"/>
                    <a:pt x="94" y="2"/>
                    <a:pt x="87" y="4"/>
                  </a:cubicBezTo>
                  <a:cubicBezTo>
                    <a:pt x="0" y="28"/>
                    <a:pt x="22" y="202"/>
                    <a:pt x="80" y="388"/>
                  </a:cubicBezTo>
                  <a:cubicBezTo>
                    <a:pt x="134" y="554"/>
                    <a:pt x="198" y="674"/>
                    <a:pt x="276" y="674"/>
                  </a:cubicBezTo>
                  <a:cubicBezTo>
                    <a:pt x="284" y="674"/>
                    <a:pt x="292" y="673"/>
                    <a:pt x="300" y="670"/>
                  </a:cubicBezTo>
                  <a:cubicBezTo>
                    <a:pt x="387" y="646"/>
                    <a:pt x="412" y="477"/>
                    <a:pt x="352" y="294"/>
                  </a:cubicBezTo>
                  <a:cubicBezTo>
                    <a:pt x="300" y="123"/>
                    <a:pt x="195" y="1"/>
                    <a:pt x="11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4"/>
            <p:cNvSpPr/>
            <p:nvPr/>
          </p:nvSpPr>
          <p:spPr>
            <a:xfrm flipH="1">
              <a:off x="8104530" y="2210083"/>
              <a:ext cx="250645" cy="405221"/>
            </a:xfrm>
            <a:custGeom>
              <a:avLst/>
              <a:gdLst/>
              <a:ahLst/>
              <a:cxnLst/>
              <a:rect l="l" t="t" r="r" b="b"/>
              <a:pathLst>
                <a:path w="827" h="1337" extrusionOk="0">
                  <a:moveTo>
                    <a:pt x="780" y="1"/>
                  </a:moveTo>
                  <a:cubicBezTo>
                    <a:pt x="780" y="1"/>
                    <a:pt x="648" y="724"/>
                    <a:pt x="614" y="759"/>
                  </a:cubicBezTo>
                  <a:cubicBezTo>
                    <a:pt x="579" y="794"/>
                    <a:pt x="420" y="962"/>
                    <a:pt x="96" y="1111"/>
                  </a:cubicBezTo>
                  <a:cubicBezTo>
                    <a:pt x="0" y="1186"/>
                    <a:pt x="88" y="1336"/>
                    <a:pt x="187" y="1336"/>
                  </a:cubicBezTo>
                  <a:cubicBezTo>
                    <a:pt x="208" y="1336"/>
                    <a:pt x="231" y="1329"/>
                    <a:pt x="252" y="1312"/>
                  </a:cubicBezTo>
                  <a:cubicBezTo>
                    <a:pt x="252" y="1312"/>
                    <a:pt x="740" y="942"/>
                    <a:pt x="777" y="828"/>
                  </a:cubicBezTo>
                  <a:cubicBezTo>
                    <a:pt x="815" y="714"/>
                    <a:pt x="827" y="15"/>
                    <a:pt x="827" y="15"/>
                  </a:cubicBezTo>
                  <a:lnTo>
                    <a:pt x="78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4"/>
            <p:cNvSpPr/>
            <p:nvPr/>
          </p:nvSpPr>
          <p:spPr>
            <a:xfrm flipH="1">
              <a:off x="7273491" y="2194322"/>
              <a:ext cx="767998" cy="120627"/>
            </a:xfrm>
            <a:custGeom>
              <a:avLst/>
              <a:gdLst/>
              <a:ahLst/>
              <a:cxnLst/>
              <a:rect l="l" t="t" r="r" b="b"/>
              <a:pathLst>
                <a:path w="2534" h="398" extrusionOk="0">
                  <a:moveTo>
                    <a:pt x="0" y="0"/>
                  </a:moveTo>
                  <a:lnTo>
                    <a:pt x="0" y="397"/>
                  </a:lnTo>
                  <a:lnTo>
                    <a:pt x="2533" y="397"/>
                  </a:lnTo>
                  <a:lnTo>
                    <a:pt x="2533" y="0"/>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4"/>
            <p:cNvSpPr/>
            <p:nvPr/>
          </p:nvSpPr>
          <p:spPr>
            <a:xfrm flipH="1">
              <a:off x="8002999" y="2194322"/>
              <a:ext cx="87286" cy="2655912"/>
            </a:xfrm>
            <a:custGeom>
              <a:avLst/>
              <a:gdLst/>
              <a:ahLst/>
              <a:cxnLst/>
              <a:rect l="l" t="t" r="r" b="b"/>
              <a:pathLst>
                <a:path w="288" h="8763" extrusionOk="0">
                  <a:moveTo>
                    <a:pt x="0" y="0"/>
                  </a:moveTo>
                  <a:lnTo>
                    <a:pt x="0" y="8763"/>
                  </a:lnTo>
                  <a:lnTo>
                    <a:pt x="288" y="8763"/>
                  </a:lnTo>
                  <a:lnTo>
                    <a:pt x="28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4"/>
            <p:cNvSpPr/>
            <p:nvPr/>
          </p:nvSpPr>
          <p:spPr>
            <a:xfrm flipH="1">
              <a:off x="6968595" y="2194322"/>
              <a:ext cx="133051" cy="2655912"/>
            </a:xfrm>
            <a:custGeom>
              <a:avLst/>
              <a:gdLst/>
              <a:ahLst/>
              <a:cxnLst/>
              <a:rect l="l" t="t" r="r" b="b"/>
              <a:pathLst>
                <a:path w="439" h="8763" extrusionOk="0">
                  <a:moveTo>
                    <a:pt x="0" y="0"/>
                  </a:moveTo>
                  <a:lnTo>
                    <a:pt x="0" y="8763"/>
                  </a:lnTo>
                  <a:lnTo>
                    <a:pt x="439" y="8763"/>
                  </a:lnTo>
                  <a:lnTo>
                    <a:pt x="43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4"/>
            <p:cNvSpPr/>
            <p:nvPr/>
          </p:nvSpPr>
          <p:spPr>
            <a:xfrm flipH="1">
              <a:off x="7934503" y="2194322"/>
              <a:ext cx="87589" cy="2655912"/>
            </a:xfrm>
            <a:custGeom>
              <a:avLst/>
              <a:gdLst/>
              <a:ahLst/>
              <a:cxnLst/>
              <a:rect l="l" t="t" r="r" b="b"/>
              <a:pathLst>
                <a:path w="289" h="8763" extrusionOk="0">
                  <a:moveTo>
                    <a:pt x="1" y="0"/>
                  </a:moveTo>
                  <a:lnTo>
                    <a:pt x="1" y="8763"/>
                  </a:lnTo>
                  <a:lnTo>
                    <a:pt x="288" y="8763"/>
                  </a:lnTo>
                  <a:lnTo>
                    <a:pt x="288" y="0"/>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4"/>
            <p:cNvSpPr/>
            <p:nvPr/>
          </p:nvSpPr>
          <p:spPr>
            <a:xfrm flipH="1">
              <a:off x="7273491" y="3432414"/>
              <a:ext cx="711020" cy="88197"/>
            </a:xfrm>
            <a:custGeom>
              <a:avLst/>
              <a:gdLst/>
              <a:ahLst/>
              <a:cxnLst/>
              <a:rect l="l" t="t" r="r" b="b"/>
              <a:pathLst>
                <a:path w="2346" h="291" extrusionOk="0">
                  <a:moveTo>
                    <a:pt x="1" y="1"/>
                  </a:moveTo>
                  <a:lnTo>
                    <a:pt x="1" y="291"/>
                  </a:lnTo>
                  <a:lnTo>
                    <a:pt x="2345" y="291"/>
                  </a:lnTo>
                  <a:lnTo>
                    <a:pt x="234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4"/>
            <p:cNvSpPr/>
            <p:nvPr/>
          </p:nvSpPr>
          <p:spPr>
            <a:xfrm flipH="1">
              <a:off x="7305921" y="3432414"/>
              <a:ext cx="93348" cy="88197"/>
            </a:xfrm>
            <a:custGeom>
              <a:avLst/>
              <a:gdLst/>
              <a:ahLst/>
              <a:cxnLst/>
              <a:rect l="l" t="t" r="r" b="b"/>
              <a:pathLst>
                <a:path w="308" h="291" extrusionOk="0">
                  <a:moveTo>
                    <a:pt x="1" y="1"/>
                  </a:moveTo>
                  <a:lnTo>
                    <a:pt x="1" y="291"/>
                  </a:lnTo>
                  <a:lnTo>
                    <a:pt x="308" y="291"/>
                  </a:lnTo>
                  <a:lnTo>
                    <a:pt x="308" y="1"/>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4"/>
            <p:cNvSpPr/>
            <p:nvPr/>
          </p:nvSpPr>
          <p:spPr>
            <a:xfrm flipH="1">
              <a:off x="7284705" y="4640501"/>
              <a:ext cx="696169" cy="95774"/>
            </a:xfrm>
            <a:custGeom>
              <a:avLst/>
              <a:gdLst/>
              <a:ahLst/>
              <a:cxnLst/>
              <a:rect l="l" t="t" r="r" b="b"/>
              <a:pathLst>
                <a:path w="2297" h="316" extrusionOk="0">
                  <a:moveTo>
                    <a:pt x="1" y="0"/>
                  </a:moveTo>
                  <a:lnTo>
                    <a:pt x="1" y="315"/>
                  </a:lnTo>
                  <a:lnTo>
                    <a:pt x="2296" y="315"/>
                  </a:lnTo>
                  <a:lnTo>
                    <a:pt x="2296" y="0"/>
                  </a:ln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4"/>
            <p:cNvSpPr/>
            <p:nvPr/>
          </p:nvSpPr>
          <p:spPr>
            <a:xfrm flipH="1">
              <a:off x="7262278" y="2194322"/>
              <a:ext cx="87286" cy="2655912"/>
            </a:xfrm>
            <a:custGeom>
              <a:avLst/>
              <a:gdLst/>
              <a:ahLst/>
              <a:cxnLst/>
              <a:rect l="l" t="t" r="r" b="b"/>
              <a:pathLst>
                <a:path w="288" h="8763" extrusionOk="0">
                  <a:moveTo>
                    <a:pt x="0" y="0"/>
                  </a:moveTo>
                  <a:lnTo>
                    <a:pt x="0" y="8763"/>
                  </a:lnTo>
                  <a:lnTo>
                    <a:pt x="288" y="8763"/>
                  </a:lnTo>
                  <a:lnTo>
                    <a:pt x="28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4"/>
            <p:cNvSpPr/>
            <p:nvPr/>
          </p:nvSpPr>
          <p:spPr>
            <a:xfrm flipH="1">
              <a:off x="7193782" y="2194322"/>
              <a:ext cx="87589" cy="2655912"/>
            </a:xfrm>
            <a:custGeom>
              <a:avLst/>
              <a:gdLst/>
              <a:ahLst/>
              <a:cxnLst/>
              <a:rect l="l" t="t" r="r" b="b"/>
              <a:pathLst>
                <a:path w="289" h="8763" extrusionOk="0">
                  <a:moveTo>
                    <a:pt x="1" y="0"/>
                  </a:moveTo>
                  <a:lnTo>
                    <a:pt x="1" y="8763"/>
                  </a:lnTo>
                  <a:lnTo>
                    <a:pt x="288" y="8763"/>
                  </a:lnTo>
                  <a:lnTo>
                    <a:pt x="28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4"/>
            <p:cNvSpPr/>
            <p:nvPr/>
          </p:nvSpPr>
          <p:spPr>
            <a:xfrm flipH="1">
              <a:off x="6444878" y="2194322"/>
              <a:ext cx="88196" cy="2655912"/>
            </a:xfrm>
            <a:custGeom>
              <a:avLst/>
              <a:gdLst/>
              <a:ahLst/>
              <a:cxnLst/>
              <a:rect l="l" t="t" r="r" b="b"/>
              <a:pathLst>
                <a:path w="291" h="8763" extrusionOk="0">
                  <a:moveTo>
                    <a:pt x="1" y="0"/>
                  </a:moveTo>
                  <a:lnTo>
                    <a:pt x="1" y="8763"/>
                  </a:lnTo>
                  <a:lnTo>
                    <a:pt x="291" y="8763"/>
                  </a:lnTo>
                  <a:lnTo>
                    <a:pt x="29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4"/>
            <p:cNvSpPr/>
            <p:nvPr/>
          </p:nvSpPr>
          <p:spPr>
            <a:xfrm flipH="1">
              <a:off x="6376382" y="2194322"/>
              <a:ext cx="88196" cy="2655912"/>
            </a:xfrm>
            <a:custGeom>
              <a:avLst/>
              <a:gdLst/>
              <a:ahLst/>
              <a:cxnLst/>
              <a:rect l="l" t="t" r="r" b="b"/>
              <a:pathLst>
                <a:path w="291" h="8763" extrusionOk="0">
                  <a:moveTo>
                    <a:pt x="0" y="0"/>
                  </a:moveTo>
                  <a:lnTo>
                    <a:pt x="0" y="8763"/>
                  </a:lnTo>
                  <a:lnTo>
                    <a:pt x="290" y="8763"/>
                  </a:lnTo>
                  <a:lnTo>
                    <a:pt x="29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4"/>
            <p:cNvSpPr/>
            <p:nvPr/>
          </p:nvSpPr>
          <p:spPr>
            <a:xfrm flipH="1">
              <a:off x="6432754" y="2194322"/>
              <a:ext cx="768301" cy="120627"/>
            </a:xfrm>
            <a:custGeom>
              <a:avLst/>
              <a:gdLst/>
              <a:ahLst/>
              <a:cxnLst/>
              <a:rect l="l" t="t" r="r" b="b"/>
              <a:pathLst>
                <a:path w="2535" h="398" extrusionOk="0">
                  <a:moveTo>
                    <a:pt x="1" y="0"/>
                  </a:moveTo>
                  <a:lnTo>
                    <a:pt x="1" y="397"/>
                  </a:lnTo>
                  <a:lnTo>
                    <a:pt x="2534" y="397"/>
                  </a:lnTo>
                  <a:lnTo>
                    <a:pt x="2534" y="0"/>
                  </a:ln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4"/>
            <p:cNvSpPr/>
            <p:nvPr/>
          </p:nvSpPr>
          <p:spPr>
            <a:xfrm flipH="1">
              <a:off x="6457001" y="3432414"/>
              <a:ext cx="741024" cy="88197"/>
            </a:xfrm>
            <a:custGeom>
              <a:avLst/>
              <a:gdLst/>
              <a:ahLst/>
              <a:cxnLst/>
              <a:rect l="l" t="t" r="r" b="b"/>
              <a:pathLst>
                <a:path w="2445" h="291" extrusionOk="0">
                  <a:moveTo>
                    <a:pt x="1" y="1"/>
                  </a:moveTo>
                  <a:lnTo>
                    <a:pt x="1" y="291"/>
                  </a:lnTo>
                  <a:lnTo>
                    <a:pt x="2445" y="291"/>
                  </a:lnTo>
                  <a:lnTo>
                    <a:pt x="244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4"/>
            <p:cNvSpPr/>
            <p:nvPr/>
          </p:nvSpPr>
          <p:spPr>
            <a:xfrm flipH="1">
              <a:off x="7232879" y="2167954"/>
              <a:ext cx="857406" cy="110928"/>
            </a:xfrm>
            <a:custGeom>
              <a:avLst/>
              <a:gdLst/>
              <a:ahLst/>
              <a:cxnLst/>
              <a:rect l="l" t="t" r="r" b="b"/>
              <a:pathLst>
                <a:path w="2829" h="366" extrusionOk="0">
                  <a:moveTo>
                    <a:pt x="0" y="1"/>
                  </a:moveTo>
                  <a:lnTo>
                    <a:pt x="0" y="365"/>
                  </a:lnTo>
                  <a:lnTo>
                    <a:pt x="2828" y="365"/>
                  </a:lnTo>
                  <a:lnTo>
                    <a:pt x="282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4"/>
            <p:cNvSpPr/>
            <p:nvPr/>
          </p:nvSpPr>
          <p:spPr>
            <a:xfrm flipH="1">
              <a:off x="6357591" y="1488746"/>
              <a:ext cx="1775731" cy="733763"/>
            </a:xfrm>
            <a:custGeom>
              <a:avLst/>
              <a:gdLst/>
              <a:ahLst/>
              <a:cxnLst/>
              <a:rect l="l" t="t" r="r" b="b"/>
              <a:pathLst>
                <a:path w="5859" h="2421" extrusionOk="0">
                  <a:moveTo>
                    <a:pt x="1456" y="1"/>
                  </a:moveTo>
                  <a:lnTo>
                    <a:pt x="1" y="2420"/>
                  </a:lnTo>
                  <a:lnTo>
                    <a:pt x="5858" y="2420"/>
                  </a:lnTo>
                  <a:lnTo>
                    <a:pt x="45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4"/>
            <p:cNvSpPr/>
            <p:nvPr/>
          </p:nvSpPr>
          <p:spPr>
            <a:xfrm flipH="1">
              <a:off x="6841606" y="1488746"/>
              <a:ext cx="1337481" cy="733763"/>
            </a:xfrm>
            <a:custGeom>
              <a:avLst/>
              <a:gdLst/>
              <a:ahLst/>
              <a:cxnLst/>
              <a:rect l="l" t="t" r="r" b="b"/>
              <a:pathLst>
                <a:path w="4413" h="2421" extrusionOk="0">
                  <a:moveTo>
                    <a:pt x="1456" y="1"/>
                  </a:moveTo>
                  <a:lnTo>
                    <a:pt x="1" y="2420"/>
                  </a:lnTo>
                  <a:lnTo>
                    <a:pt x="2960" y="2420"/>
                  </a:lnTo>
                  <a:lnTo>
                    <a:pt x="44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4"/>
            <p:cNvSpPr/>
            <p:nvPr/>
          </p:nvSpPr>
          <p:spPr>
            <a:xfrm flipH="1">
              <a:off x="6431239" y="1576034"/>
              <a:ext cx="758300" cy="620713"/>
            </a:xfrm>
            <a:custGeom>
              <a:avLst/>
              <a:gdLst/>
              <a:ahLst/>
              <a:cxnLst/>
              <a:rect l="l" t="t" r="r" b="b"/>
              <a:pathLst>
                <a:path w="2502" h="2048" extrusionOk="0">
                  <a:moveTo>
                    <a:pt x="1230" y="0"/>
                  </a:moveTo>
                  <a:lnTo>
                    <a:pt x="0" y="2048"/>
                  </a:lnTo>
                  <a:lnTo>
                    <a:pt x="2501" y="2048"/>
                  </a:lnTo>
                  <a:lnTo>
                    <a:pt x="1388" y="0"/>
                  </a:ln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4"/>
            <p:cNvSpPr/>
            <p:nvPr/>
          </p:nvSpPr>
          <p:spPr>
            <a:xfrm flipH="1">
              <a:off x="6498219" y="1638469"/>
              <a:ext cx="662830" cy="541912"/>
            </a:xfrm>
            <a:custGeom>
              <a:avLst/>
              <a:gdLst/>
              <a:ahLst/>
              <a:cxnLst/>
              <a:rect l="l" t="t" r="r" b="b"/>
              <a:pathLst>
                <a:path w="2187" h="1788" extrusionOk="0">
                  <a:moveTo>
                    <a:pt x="1076" y="0"/>
                  </a:moveTo>
                  <a:lnTo>
                    <a:pt x="0" y="1787"/>
                  </a:lnTo>
                  <a:lnTo>
                    <a:pt x="2187" y="1787"/>
                  </a:lnTo>
                  <a:lnTo>
                    <a:pt x="121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4"/>
            <p:cNvSpPr/>
            <p:nvPr/>
          </p:nvSpPr>
          <p:spPr>
            <a:xfrm flipH="1">
              <a:off x="6249393" y="3390286"/>
              <a:ext cx="989245" cy="73346"/>
            </a:xfrm>
            <a:custGeom>
              <a:avLst/>
              <a:gdLst/>
              <a:ahLst/>
              <a:cxnLst/>
              <a:rect l="l" t="t" r="r" b="b"/>
              <a:pathLst>
                <a:path w="3264" h="242" extrusionOk="0">
                  <a:moveTo>
                    <a:pt x="115" y="1"/>
                  </a:moveTo>
                  <a:cubicBezTo>
                    <a:pt x="53" y="1"/>
                    <a:pt x="1" y="53"/>
                    <a:pt x="1" y="115"/>
                  </a:cubicBezTo>
                  <a:lnTo>
                    <a:pt x="1" y="125"/>
                  </a:lnTo>
                  <a:cubicBezTo>
                    <a:pt x="1" y="189"/>
                    <a:pt x="53" y="241"/>
                    <a:pt x="115" y="241"/>
                  </a:cubicBezTo>
                  <a:lnTo>
                    <a:pt x="3149" y="241"/>
                  </a:lnTo>
                  <a:cubicBezTo>
                    <a:pt x="3211" y="241"/>
                    <a:pt x="3263" y="189"/>
                    <a:pt x="3263" y="125"/>
                  </a:cubicBezTo>
                  <a:lnTo>
                    <a:pt x="3263" y="115"/>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4"/>
            <p:cNvSpPr/>
            <p:nvPr/>
          </p:nvSpPr>
          <p:spPr>
            <a:xfrm flipH="1">
              <a:off x="6249393" y="3206921"/>
              <a:ext cx="989245" cy="73346"/>
            </a:xfrm>
            <a:custGeom>
              <a:avLst/>
              <a:gdLst/>
              <a:ahLst/>
              <a:cxnLst/>
              <a:rect l="l" t="t" r="r" b="b"/>
              <a:pathLst>
                <a:path w="3264" h="242" extrusionOk="0">
                  <a:moveTo>
                    <a:pt x="115" y="1"/>
                  </a:moveTo>
                  <a:cubicBezTo>
                    <a:pt x="53" y="1"/>
                    <a:pt x="1" y="53"/>
                    <a:pt x="1" y="117"/>
                  </a:cubicBezTo>
                  <a:lnTo>
                    <a:pt x="1" y="127"/>
                  </a:lnTo>
                  <a:cubicBezTo>
                    <a:pt x="1" y="192"/>
                    <a:pt x="53" y="241"/>
                    <a:pt x="115" y="241"/>
                  </a:cubicBezTo>
                  <a:lnTo>
                    <a:pt x="3149" y="241"/>
                  </a:lnTo>
                  <a:cubicBezTo>
                    <a:pt x="3211" y="241"/>
                    <a:pt x="3263" y="192"/>
                    <a:pt x="3263" y="127"/>
                  </a:cubicBezTo>
                  <a:lnTo>
                    <a:pt x="3263" y="117"/>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4"/>
            <p:cNvSpPr/>
            <p:nvPr/>
          </p:nvSpPr>
          <p:spPr>
            <a:xfrm flipH="1">
              <a:off x="6249393" y="3024465"/>
              <a:ext cx="989245" cy="73043"/>
            </a:xfrm>
            <a:custGeom>
              <a:avLst/>
              <a:gdLst/>
              <a:ahLst/>
              <a:cxnLst/>
              <a:rect l="l" t="t" r="r" b="b"/>
              <a:pathLst>
                <a:path w="3264" h="241" extrusionOk="0">
                  <a:moveTo>
                    <a:pt x="115" y="1"/>
                  </a:moveTo>
                  <a:cubicBezTo>
                    <a:pt x="53" y="1"/>
                    <a:pt x="1" y="53"/>
                    <a:pt x="1" y="115"/>
                  </a:cubicBezTo>
                  <a:lnTo>
                    <a:pt x="1" y="124"/>
                  </a:lnTo>
                  <a:cubicBezTo>
                    <a:pt x="1" y="189"/>
                    <a:pt x="53" y="241"/>
                    <a:pt x="115" y="241"/>
                  </a:cubicBezTo>
                  <a:lnTo>
                    <a:pt x="3149" y="241"/>
                  </a:lnTo>
                  <a:cubicBezTo>
                    <a:pt x="3211" y="241"/>
                    <a:pt x="3263" y="189"/>
                    <a:pt x="3263" y="124"/>
                  </a:cubicBezTo>
                  <a:lnTo>
                    <a:pt x="3263" y="115"/>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4"/>
            <p:cNvSpPr/>
            <p:nvPr/>
          </p:nvSpPr>
          <p:spPr>
            <a:xfrm flipH="1">
              <a:off x="6249393" y="2841100"/>
              <a:ext cx="989245" cy="73346"/>
            </a:xfrm>
            <a:custGeom>
              <a:avLst/>
              <a:gdLst/>
              <a:ahLst/>
              <a:cxnLst/>
              <a:rect l="l" t="t" r="r" b="b"/>
              <a:pathLst>
                <a:path w="3264" h="242" extrusionOk="0">
                  <a:moveTo>
                    <a:pt x="115" y="1"/>
                  </a:moveTo>
                  <a:cubicBezTo>
                    <a:pt x="53" y="1"/>
                    <a:pt x="1" y="53"/>
                    <a:pt x="1" y="117"/>
                  </a:cubicBezTo>
                  <a:lnTo>
                    <a:pt x="1" y="127"/>
                  </a:lnTo>
                  <a:cubicBezTo>
                    <a:pt x="1" y="192"/>
                    <a:pt x="53" y="241"/>
                    <a:pt x="115" y="241"/>
                  </a:cubicBezTo>
                  <a:lnTo>
                    <a:pt x="3149" y="241"/>
                  </a:lnTo>
                  <a:cubicBezTo>
                    <a:pt x="3211" y="241"/>
                    <a:pt x="3263" y="192"/>
                    <a:pt x="3263" y="127"/>
                  </a:cubicBezTo>
                  <a:lnTo>
                    <a:pt x="3263" y="117"/>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4"/>
            <p:cNvSpPr/>
            <p:nvPr/>
          </p:nvSpPr>
          <p:spPr>
            <a:xfrm flipH="1">
              <a:off x="6249393" y="2658645"/>
              <a:ext cx="989245" cy="73043"/>
            </a:xfrm>
            <a:custGeom>
              <a:avLst/>
              <a:gdLst/>
              <a:ahLst/>
              <a:cxnLst/>
              <a:rect l="l" t="t" r="r" b="b"/>
              <a:pathLst>
                <a:path w="3264" h="241" extrusionOk="0">
                  <a:moveTo>
                    <a:pt x="115" y="0"/>
                  </a:moveTo>
                  <a:cubicBezTo>
                    <a:pt x="53" y="0"/>
                    <a:pt x="1" y="52"/>
                    <a:pt x="1" y="114"/>
                  </a:cubicBezTo>
                  <a:lnTo>
                    <a:pt x="1" y="124"/>
                  </a:lnTo>
                  <a:cubicBezTo>
                    <a:pt x="1" y="189"/>
                    <a:pt x="53" y="241"/>
                    <a:pt x="115" y="241"/>
                  </a:cubicBezTo>
                  <a:lnTo>
                    <a:pt x="3149" y="241"/>
                  </a:lnTo>
                  <a:cubicBezTo>
                    <a:pt x="3211" y="241"/>
                    <a:pt x="3263" y="189"/>
                    <a:pt x="3263" y="124"/>
                  </a:cubicBezTo>
                  <a:lnTo>
                    <a:pt x="3263" y="114"/>
                  </a:lnTo>
                  <a:cubicBezTo>
                    <a:pt x="3263" y="52"/>
                    <a:pt x="3211" y="0"/>
                    <a:pt x="31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4"/>
            <p:cNvSpPr/>
            <p:nvPr/>
          </p:nvSpPr>
          <p:spPr>
            <a:xfrm flipH="1">
              <a:off x="6249393" y="2475280"/>
              <a:ext cx="989245" cy="73043"/>
            </a:xfrm>
            <a:custGeom>
              <a:avLst/>
              <a:gdLst/>
              <a:ahLst/>
              <a:cxnLst/>
              <a:rect l="l" t="t" r="r" b="b"/>
              <a:pathLst>
                <a:path w="3264" h="241" extrusionOk="0">
                  <a:moveTo>
                    <a:pt x="115" y="1"/>
                  </a:moveTo>
                  <a:cubicBezTo>
                    <a:pt x="53" y="1"/>
                    <a:pt x="1" y="53"/>
                    <a:pt x="1" y="117"/>
                  </a:cubicBezTo>
                  <a:lnTo>
                    <a:pt x="1" y="127"/>
                  </a:lnTo>
                  <a:cubicBezTo>
                    <a:pt x="1" y="191"/>
                    <a:pt x="53" y="241"/>
                    <a:pt x="115" y="241"/>
                  </a:cubicBezTo>
                  <a:lnTo>
                    <a:pt x="3149" y="241"/>
                  </a:lnTo>
                  <a:cubicBezTo>
                    <a:pt x="3211" y="241"/>
                    <a:pt x="3263" y="191"/>
                    <a:pt x="3263" y="127"/>
                  </a:cubicBezTo>
                  <a:lnTo>
                    <a:pt x="3263" y="117"/>
                  </a:lnTo>
                  <a:cubicBezTo>
                    <a:pt x="3263" y="53"/>
                    <a:pt x="3211"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4"/>
            <p:cNvSpPr/>
            <p:nvPr/>
          </p:nvSpPr>
          <p:spPr>
            <a:xfrm flipH="1">
              <a:off x="6249393" y="2292824"/>
              <a:ext cx="989245" cy="73043"/>
            </a:xfrm>
            <a:custGeom>
              <a:avLst/>
              <a:gdLst/>
              <a:ahLst/>
              <a:cxnLst/>
              <a:rect l="l" t="t" r="r" b="b"/>
              <a:pathLst>
                <a:path w="3264" h="241" extrusionOk="0">
                  <a:moveTo>
                    <a:pt x="115" y="0"/>
                  </a:moveTo>
                  <a:cubicBezTo>
                    <a:pt x="53" y="0"/>
                    <a:pt x="1" y="52"/>
                    <a:pt x="1" y="117"/>
                  </a:cubicBezTo>
                  <a:lnTo>
                    <a:pt x="1" y="124"/>
                  </a:lnTo>
                  <a:cubicBezTo>
                    <a:pt x="1" y="189"/>
                    <a:pt x="53" y="241"/>
                    <a:pt x="115" y="241"/>
                  </a:cubicBezTo>
                  <a:lnTo>
                    <a:pt x="3149" y="241"/>
                  </a:lnTo>
                  <a:cubicBezTo>
                    <a:pt x="3211" y="241"/>
                    <a:pt x="3263" y="189"/>
                    <a:pt x="3263" y="124"/>
                  </a:cubicBezTo>
                  <a:lnTo>
                    <a:pt x="3263" y="117"/>
                  </a:lnTo>
                  <a:cubicBezTo>
                    <a:pt x="3263" y="52"/>
                    <a:pt x="3211" y="0"/>
                    <a:pt x="31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4"/>
            <p:cNvSpPr/>
            <p:nvPr/>
          </p:nvSpPr>
          <p:spPr>
            <a:xfrm flipH="1">
              <a:off x="6406690" y="2292824"/>
              <a:ext cx="675560" cy="73043"/>
            </a:xfrm>
            <a:custGeom>
              <a:avLst/>
              <a:gdLst/>
              <a:ahLst/>
              <a:cxnLst/>
              <a:rect l="l" t="t" r="r" b="b"/>
              <a:pathLst>
                <a:path w="2229" h="241" extrusionOk="0">
                  <a:moveTo>
                    <a:pt x="97" y="0"/>
                  </a:moveTo>
                  <a:cubicBezTo>
                    <a:pt x="45" y="0"/>
                    <a:pt x="1" y="42"/>
                    <a:pt x="1" y="94"/>
                  </a:cubicBezTo>
                  <a:lnTo>
                    <a:pt x="1" y="146"/>
                  </a:lnTo>
                  <a:cubicBezTo>
                    <a:pt x="1" y="199"/>
                    <a:pt x="45" y="241"/>
                    <a:pt x="97" y="241"/>
                  </a:cubicBezTo>
                  <a:lnTo>
                    <a:pt x="2135" y="241"/>
                  </a:lnTo>
                  <a:cubicBezTo>
                    <a:pt x="2187" y="241"/>
                    <a:pt x="2229" y="199"/>
                    <a:pt x="2229" y="146"/>
                  </a:cubicBezTo>
                  <a:lnTo>
                    <a:pt x="2229" y="94"/>
                  </a:lnTo>
                  <a:cubicBezTo>
                    <a:pt x="2229" y="42"/>
                    <a:pt x="2187" y="0"/>
                    <a:pt x="213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4"/>
            <p:cNvSpPr/>
            <p:nvPr/>
          </p:nvSpPr>
          <p:spPr>
            <a:xfrm flipH="1">
              <a:off x="6429118" y="4640501"/>
              <a:ext cx="768908" cy="95774"/>
            </a:xfrm>
            <a:custGeom>
              <a:avLst/>
              <a:gdLst/>
              <a:ahLst/>
              <a:cxnLst/>
              <a:rect l="l" t="t" r="r" b="b"/>
              <a:pathLst>
                <a:path w="2537" h="316" extrusionOk="0">
                  <a:moveTo>
                    <a:pt x="1" y="0"/>
                  </a:moveTo>
                  <a:lnTo>
                    <a:pt x="1" y="315"/>
                  </a:lnTo>
                  <a:lnTo>
                    <a:pt x="2537" y="315"/>
                  </a:lnTo>
                  <a:lnTo>
                    <a:pt x="253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4"/>
            <p:cNvSpPr/>
            <p:nvPr/>
          </p:nvSpPr>
          <p:spPr>
            <a:xfrm flipH="1">
              <a:off x="6770989" y="1696055"/>
              <a:ext cx="111533" cy="95168"/>
            </a:xfrm>
            <a:custGeom>
              <a:avLst/>
              <a:gdLst/>
              <a:ahLst/>
              <a:cxnLst/>
              <a:rect l="l" t="t" r="r" b="b"/>
              <a:pathLst>
                <a:path w="368" h="314" extrusionOk="0">
                  <a:moveTo>
                    <a:pt x="209" y="1"/>
                  </a:moveTo>
                  <a:cubicBezTo>
                    <a:pt x="171" y="1"/>
                    <a:pt x="132" y="15"/>
                    <a:pt x="100" y="46"/>
                  </a:cubicBezTo>
                  <a:cubicBezTo>
                    <a:pt x="1" y="145"/>
                    <a:pt x="70" y="313"/>
                    <a:pt x="212" y="313"/>
                  </a:cubicBezTo>
                  <a:cubicBezTo>
                    <a:pt x="296" y="313"/>
                    <a:pt x="368" y="244"/>
                    <a:pt x="368" y="157"/>
                  </a:cubicBezTo>
                  <a:cubicBezTo>
                    <a:pt x="368" y="63"/>
                    <a:pt x="290" y="1"/>
                    <a:pt x="2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4"/>
            <p:cNvSpPr/>
            <p:nvPr/>
          </p:nvSpPr>
          <p:spPr>
            <a:xfrm flipH="1">
              <a:off x="6996176" y="2066422"/>
              <a:ext cx="108502" cy="92743"/>
            </a:xfrm>
            <a:custGeom>
              <a:avLst/>
              <a:gdLst/>
              <a:ahLst/>
              <a:cxnLst/>
              <a:rect l="l" t="t" r="r" b="b"/>
              <a:pathLst>
                <a:path w="358" h="306" extrusionOk="0">
                  <a:moveTo>
                    <a:pt x="203" y="1"/>
                  </a:moveTo>
                  <a:cubicBezTo>
                    <a:pt x="166" y="1"/>
                    <a:pt x="128" y="15"/>
                    <a:pt x="97" y="46"/>
                  </a:cubicBezTo>
                  <a:cubicBezTo>
                    <a:pt x="0" y="142"/>
                    <a:pt x="70" y="306"/>
                    <a:pt x="206" y="306"/>
                  </a:cubicBezTo>
                  <a:cubicBezTo>
                    <a:pt x="290" y="306"/>
                    <a:pt x="357" y="239"/>
                    <a:pt x="357" y="155"/>
                  </a:cubicBezTo>
                  <a:cubicBezTo>
                    <a:pt x="357" y="62"/>
                    <a:pt x="282" y="1"/>
                    <a:pt x="2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4"/>
            <p:cNvSpPr/>
            <p:nvPr/>
          </p:nvSpPr>
          <p:spPr>
            <a:xfrm flipH="1">
              <a:off x="6575504" y="2073392"/>
              <a:ext cx="100925" cy="85772"/>
            </a:xfrm>
            <a:custGeom>
              <a:avLst/>
              <a:gdLst/>
              <a:ahLst/>
              <a:cxnLst/>
              <a:rect l="l" t="t" r="r" b="b"/>
              <a:pathLst>
                <a:path w="333" h="283" extrusionOk="0">
                  <a:moveTo>
                    <a:pt x="191" y="0"/>
                  </a:moveTo>
                  <a:cubicBezTo>
                    <a:pt x="155" y="0"/>
                    <a:pt x="119" y="14"/>
                    <a:pt x="89" y="43"/>
                  </a:cubicBezTo>
                  <a:cubicBezTo>
                    <a:pt x="0" y="132"/>
                    <a:pt x="65" y="283"/>
                    <a:pt x="191" y="283"/>
                  </a:cubicBezTo>
                  <a:cubicBezTo>
                    <a:pt x="270" y="283"/>
                    <a:pt x="332" y="221"/>
                    <a:pt x="332" y="142"/>
                  </a:cubicBezTo>
                  <a:cubicBezTo>
                    <a:pt x="332" y="56"/>
                    <a:pt x="263" y="0"/>
                    <a:pt x="1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4"/>
            <p:cNvSpPr/>
            <p:nvPr/>
          </p:nvSpPr>
          <p:spPr>
            <a:xfrm flipH="1">
              <a:off x="6969202" y="1488746"/>
              <a:ext cx="469164" cy="733763"/>
            </a:xfrm>
            <a:custGeom>
              <a:avLst/>
              <a:gdLst/>
              <a:ahLst/>
              <a:cxnLst/>
              <a:rect l="l" t="t" r="r" b="b"/>
              <a:pathLst>
                <a:path w="1548" h="2421" extrusionOk="0">
                  <a:moveTo>
                    <a:pt x="1456" y="1"/>
                  </a:moveTo>
                  <a:lnTo>
                    <a:pt x="1" y="2420"/>
                  </a:lnTo>
                  <a:lnTo>
                    <a:pt x="92" y="2420"/>
                  </a:lnTo>
                  <a:lnTo>
                    <a:pt x="154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4"/>
            <p:cNvSpPr/>
            <p:nvPr/>
          </p:nvSpPr>
          <p:spPr>
            <a:xfrm flipH="1">
              <a:off x="7119528" y="1488746"/>
              <a:ext cx="468255" cy="733763"/>
            </a:xfrm>
            <a:custGeom>
              <a:avLst/>
              <a:gdLst/>
              <a:ahLst/>
              <a:cxnLst/>
              <a:rect l="l" t="t" r="r" b="b"/>
              <a:pathLst>
                <a:path w="1545" h="2421" extrusionOk="0">
                  <a:moveTo>
                    <a:pt x="1453" y="1"/>
                  </a:moveTo>
                  <a:lnTo>
                    <a:pt x="0" y="2420"/>
                  </a:lnTo>
                  <a:lnTo>
                    <a:pt x="90" y="2420"/>
                  </a:lnTo>
                  <a:lnTo>
                    <a:pt x="15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4"/>
            <p:cNvSpPr/>
            <p:nvPr/>
          </p:nvSpPr>
          <p:spPr>
            <a:xfrm flipH="1">
              <a:off x="7269855" y="1488746"/>
              <a:ext cx="468255" cy="733763"/>
            </a:xfrm>
            <a:custGeom>
              <a:avLst/>
              <a:gdLst/>
              <a:ahLst/>
              <a:cxnLst/>
              <a:rect l="l" t="t" r="r" b="b"/>
              <a:pathLst>
                <a:path w="1545" h="2421" extrusionOk="0">
                  <a:moveTo>
                    <a:pt x="1456" y="1"/>
                  </a:moveTo>
                  <a:lnTo>
                    <a:pt x="1" y="2420"/>
                  </a:lnTo>
                  <a:lnTo>
                    <a:pt x="92" y="2420"/>
                  </a:lnTo>
                  <a:lnTo>
                    <a:pt x="15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44"/>
            <p:cNvSpPr/>
            <p:nvPr/>
          </p:nvSpPr>
          <p:spPr>
            <a:xfrm flipH="1">
              <a:off x="7419878" y="1488746"/>
              <a:ext cx="468558" cy="733763"/>
            </a:xfrm>
            <a:custGeom>
              <a:avLst/>
              <a:gdLst/>
              <a:ahLst/>
              <a:cxnLst/>
              <a:rect l="l" t="t" r="r" b="b"/>
              <a:pathLst>
                <a:path w="1546" h="2421" extrusionOk="0">
                  <a:moveTo>
                    <a:pt x="1456" y="1"/>
                  </a:moveTo>
                  <a:lnTo>
                    <a:pt x="1" y="2420"/>
                  </a:lnTo>
                  <a:lnTo>
                    <a:pt x="93" y="2420"/>
                  </a:lnTo>
                  <a:lnTo>
                    <a:pt x="15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44"/>
            <p:cNvSpPr/>
            <p:nvPr/>
          </p:nvSpPr>
          <p:spPr>
            <a:xfrm flipH="1">
              <a:off x="7569598" y="1488746"/>
              <a:ext cx="468861" cy="733763"/>
            </a:xfrm>
            <a:custGeom>
              <a:avLst/>
              <a:gdLst/>
              <a:ahLst/>
              <a:cxnLst/>
              <a:rect l="l" t="t" r="r" b="b"/>
              <a:pathLst>
                <a:path w="1547" h="2421" extrusionOk="0">
                  <a:moveTo>
                    <a:pt x="1455" y="1"/>
                  </a:moveTo>
                  <a:lnTo>
                    <a:pt x="0" y="2420"/>
                  </a:lnTo>
                  <a:lnTo>
                    <a:pt x="92" y="2420"/>
                  </a:lnTo>
                  <a:lnTo>
                    <a:pt x="154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4"/>
            <p:cNvSpPr/>
            <p:nvPr/>
          </p:nvSpPr>
          <p:spPr>
            <a:xfrm flipH="1">
              <a:off x="8404274" y="2371323"/>
              <a:ext cx="73951" cy="50009"/>
            </a:xfrm>
            <a:custGeom>
              <a:avLst/>
              <a:gdLst/>
              <a:ahLst/>
              <a:cxnLst/>
              <a:rect l="l" t="t" r="r" b="b"/>
              <a:pathLst>
                <a:path w="244" h="165" extrusionOk="0">
                  <a:moveTo>
                    <a:pt x="108" y="1"/>
                  </a:moveTo>
                  <a:cubicBezTo>
                    <a:pt x="61" y="1"/>
                    <a:pt x="21" y="22"/>
                    <a:pt x="11" y="56"/>
                  </a:cubicBezTo>
                  <a:cubicBezTo>
                    <a:pt x="1" y="101"/>
                    <a:pt x="43" y="148"/>
                    <a:pt x="105" y="160"/>
                  </a:cubicBezTo>
                  <a:cubicBezTo>
                    <a:pt x="118" y="163"/>
                    <a:pt x="131" y="165"/>
                    <a:pt x="143" y="165"/>
                  </a:cubicBezTo>
                  <a:cubicBezTo>
                    <a:pt x="189" y="165"/>
                    <a:pt x="226" y="143"/>
                    <a:pt x="234" y="108"/>
                  </a:cubicBezTo>
                  <a:cubicBezTo>
                    <a:pt x="244" y="66"/>
                    <a:pt x="204" y="19"/>
                    <a:pt x="142" y="4"/>
                  </a:cubicBezTo>
                  <a:cubicBezTo>
                    <a:pt x="131" y="2"/>
                    <a:pt x="119" y="1"/>
                    <a:pt x="1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4"/>
            <p:cNvSpPr/>
            <p:nvPr/>
          </p:nvSpPr>
          <p:spPr>
            <a:xfrm flipH="1">
              <a:off x="8395181" y="2384961"/>
              <a:ext cx="52432" cy="40007"/>
            </a:xfrm>
            <a:custGeom>
              <a:avLst/>
              <a:gdLst/>
              <a:ahLst/>
              <a:cxnLst/>
              <a:rect l="l" t="t" r="r" b="b"/>
              <a:pathLst>
                <a:path w="173" h="132" extrusionOk="0">
                  <a:moveTo>
                    <a:pt x="91" y="0"/>
                  </a:moveTo>
                  <a:cubicBezTo>
                    <a:pt x="19" y="0"/>
                    <a:pt x="0" y="116"/>
                    <a:pt x="86" y="130"/>
                  </a:cubicBezTo>
                  <a:cubicBezTo>
                    <a:pt x="91" y="131"/>
                    <a:pt x="96" y="132"/>
                    <a:pt x="100" y="132"/>
                  </a:cubicBezTo>
                  <a:cubicBezTo>
                    <a:pt x="130" y="132"/>
                    <a:pt x="157" y="112"/>
                    <a:pt x="165" y="80"/>
                  </a:cubicBezTo>
                  <a:cubicBezTo>
                    <a:pt x="173" y="46"/>
                    <a:pt x="150" y="11"/>
                    <a:pt x="113" y="4"/>
                  </a:cubicBezTo>
                  <a:cubicBezTo>
                    <a:pt x="105" y="1"/>
                    <a:pt x="98" y="0"/>
                    <a:pt x="9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4"/>
            <p:cNvSpPr/>
            <p:nvPr/>
          </p:nvSpPr>
          <p:spPr>
            <a:xfrm flipH="1">
              <a:off x="7943596" y="3465450"/>
              <a:ext cx="28792" cy="24247"/>
            </a:xfrm>
            <a:custGeom>
              <a:avLst/>
              <a:gdLst/>
              <a:ahLst/>
              <a:cxnLst/>
              <a:rect l="l" t="t" r="r" b="b"/>
              <a:pathLst>
                <a:path w="95" h="80" extrusionOk="0">
                  <a:moveTo>
                    <a:pt x="53" y="0"/>
                  </a:moveTo>
                  <a:cubicBezTo>
                    <a:pt x="42" y="0"/>
                    <a:pt x="31" y="5"/>
                    <a:pt x="22" y="15"/>
                  </a:cubicBezTo>
                  <a:cubicBezTo>
                    <a:pt x="0" y="40"/>
                    <a:pt x="20" y="80"/>
                    <a:pt x="55" y="80"/>
                  </a:cubicBezTo>
                  <a:cubicBezTo>
                    <a:pt x="77" y="77"/>
                    <a:pt x="94" y="58"/>
                    <a:pt x="92" y="33"/>
                  </a:cubicBezTo>
                  <a:cubicBezTo>
                    <a:pt x="89" y="13"/>
                    <a:pt x="71" y="0"/>
                    <a:pt x="53" y="0"/>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4"/>
            <p:cNvSpPr/>
            <p:nvPr/>
          </p:nvSpPr>
          <p:spPr>
            <a:xfrm flipH="1">
              <a:off x="7418362" y="3465450"/>
              <a:ext cx="28186" cy="24247"/>
            </a:xfrm>
            <a:custGeom>
              <a:avLst/>
              <a:gdLst/>
              <a:ahLst/>
              <a:cxnLst/>
              <a:rect l="l" t="t" r="r" b="b"/>
              <a:pathLst>
                <a:path w="93" h="80" extrusionOk="0">
                  <a:moveTo>
                    <a:pt x="51" y="0"/>
                  </a:moveTo>
                  <a:cubicBezTo>
                    <a:pt x="40" y="0"/>
                    <a:pt x="29" y="5"/>
                    <a:pt x="20" y="15"/>
                  </a:cubicBezTo>
                  <a:cubicBezTo>
                    <a:pt x="0" y="40"/>
                    <a:pt x="18" y="80"/>
                    <a:pt x="52" y="80"/>
                  </a:cubicBezTo>
                  <a:cubicBezTo>
                    <a:pt x="75" y="77"/>
                    <a:pt x="92" y="58"/>
                    <a:pt x="92" y="33"/>
                  </a:cubicBezTo>
                  <a:cubicBezTo>
                    <a:pt x="87" y="13"/>
                    <a:pt x="69" y="0"/>
                    <a:pt x="51" y="0"/>
                  </a:cubicBez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4"/>
            <p:cNvSpPr/>
            <p:nvPr/>
          </p:nvSpPr>
          <p:spPr>
            <a:xfrm flipH="1">
              <a:off x="7308952" y="3465450"/>
              <a:ext cx="28792" cy="24247"/>
            </a:xfrm>
            <a:custGeom>
              <a:avLst/>
              <a:gdLst/>
              <a:ahLst/>
              <a:cxnLst/>
              <a:rect l="l" t="t" r="r" b="b"/>
              <a:pathLst>
                <a:path w="95" h="80" extrusionOk="0">
                  <a:moveTo>
                    <a:pt x="53" y="0"/>
                  </a:moveTo>
                  <a:cubicBezTo>
                    <a:pt x="42" y="0"/>
                    <a:pt x="31" y="5"/>
                    <a:pt x="23" y="15"/>
                  </a:cubicBezTo>
                  <a:cubicBezTo>
                    <a:pt x="1" y="40"/>
                    <a:pt x="21" y="80"/>
                    <a:pt x="53" y="80"/>
                  </a:cubicBezTo>
                  <a:cubicBezTo>
                    <a:pt x="78" y="77"/>
                    <a:pt x="95" y="58"/>
                    <a:pt x="92" y="33"/>
                  </a:cubicBezTo>
                  <a:cubicBezTo>
                    <a:pt x="89" y="13"/>
                    <a:pt x="71" y="0"/>
                    <a:pt x="53"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4"/>
            <p:cNvSpPr/>
            <p:nvPr/>
          </p:nvSpPr>
          <p:spPr>
            <a:xfrm flipH="1">
              <a:off x="7308952" y="4682327"/>
              <a:ext cx="28792" cy="24550"/>
            </a:xfrm>
            <a:custGeom>
              <a:avLst/>
              <a:gdLst/>
              <a:ahLst/>
              <a:cxnLst/>
              <a:rect l="l" t="t" r="r" b="b"/>
              <a:pathLst>
                <a:path w="95" h="81" extrusionOk="0">
                  <a:moveTo>
                    <a:pt x="53" y="0"/>
                  </a:moveTo>
                  <a:cubicBezTo>
                    <a:pt x="42" y="0"/>
                    <a:pt x="31" y="5"/>
                    <a:pt x="23" y="14"/>
                  </a:cubicBezTo>
                  <a:cubicBezTo>
                    <a:pt x="1" y="41"/>
                    <a:pt x="21" y="80"/>
                    <a:pt x="53" y="80"/>
                  </a:cubicBezTo>
                  <a:cubicBezTo>
                    <a:pt x="78" y="78"/>
                    <a:pt x="95" y="56"/>
                    <a:pt x="92" y="33"/>
                  </a:cubicBezTo>
                  <a:cubicBezTo>
                    <a:pt x="89" y="13"/>
                    <a:pt x="71" y="0"/>
                    <a:pt x="53"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4"/>
            <p:cNvSpPr/>
            <p:nvPr/>
          </p:nvSpPr>
          <p:spPr>
            <a:xfrm flipH="1">
              <a:off x="8050279" y="4682327"/>
              <a:ext cx="28186" cy="24550"/>
            </a:xfrm>
            <a:custGeom>
              <a:avLst/>
              <a:gdLst/>
              <a:ahLst/>
              <a:cxnLst/>
              <a:rect l="l" t="t" r="r" b="b"/>
              <a:pathLst>
                <a:path w="93" h="81" extrusionOk="0">
                  <a:moveTo>
                    <a:pt x="51" y="0"/>
                  </a:moveTo>
                  <a:cubicBezTo>
                    <a:pt x="40" y="0"/>
                    <a:pt x="30" y="5"/>
                    <a:pt x="23" y="14"/>
                  </a:cubicBezTo>
                  <a:cubicBezTo>
                    <a:pt x="1" y="41"/>
                    <a:pt x="18" y="80"/>
                    <a:pt x="53" y="80"/>
                  </a:cubicBezTo>
                  <a:cubicBezTo>
                    <a:pt x="75" y="78"/>
                    <a:pt x="92" y="56"/>
                    <a:pt x="92" y="33"/>
                  </a:cubicBezTo>
                  <a:cubicBezTo>
                    <a:pt x="88" y="13"/>
                    <a:pt x="69" y="0"/>
                    <a:pt x="51"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4"/>
            <p:cNvSpPr/>
            <p:nvPr/>
          </p:nvSpPr>
          <p:spPr>
            <a:xfrm flipH="1">
              <a:off x="8049673" y="3465450"/>
              <a:ext cx="28792" cy="24247"/>
            </a:xfrm>
            <a:custGeom>
              <a:avLst/>
              <a:gdLst/>
              <a:ahLst/>
              <a:cxnLst/>
              <a:rect l="l" t="t" r="r" b="b"/>
              <a:pathLst>
                <a:path w="95" h="80" extrusionOk="0">
                  <a:moveTo>
                    <a:pt x="52" y="0"/>
                  </a:moveTo>
                  <a:cubicBezTo>
                    <a:pt x="40" y="0"/>
                    <a:pt x="29" y="5"/>
                    <a:pt x="21" y="15"/>
                  </a:cubicBezTo>
                  <a:cubicBezTo>
                    <a:pt x="1" y="40"/>
                    <a:pt x="18" y="80"/>
                    <a:pt x="53" y="80"/>
                  </a:cubicBezTo>
                  <a:cubicBezTo>
                    <a:pt x="78" y="77"/>
                    <a:pt x="95" y="58"/>
                    <a:pt x="92" y="33"/>
                  </a:cubicBezTo>
                  <a:cubicBezTo>
                    <a:pt x="88" y="13"/>
                    <a:pt x="70" y="0"/>
                    <a:pt x="52" y="0"/>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4"/>
            <p:cNvSpPr/>
            <p:nvPr/>
          </p:nvSpPr>
          <p:spPr>
            <a:xfrm flipH="1">
              <a:off x="8049673" y="2311009"/>
              <a:ext cx="28792" cy="24853"/>
            </a:xfrm>
            <a:custGeom>
              <a:avLst/>
              <a:gdLst/>
              <a:ahLst/>
              <a:cxnLst/>
              <a:rect l="l" t="t" r="r" b="b"/>
              <a:pathLst>
                <a:path w="95" h="82" extrusionOk="0">
                  <a:moveTo>
                    <a:pt x="51" y="1"/>
                  </a:moveTo>
                  <a:cubicBezTo>
                    <a:pt x="40" y="1"/>
                    <a:pt x="29" y="5"/>
                    <a:pt x="21" y="15"/>
                  </a:cubicBezTo>
                  <a:cubicBezTo>
                    <a:pt x="1" y="42"/>
                    <a:pt x="18" y="81"/>
                    <a:pt x="53" y="81"/>
                  </a:cubicBezTo>
                  <a:cubicBezTo>
                    <a:pt x="78" y="79"/>
                    <a:pt x="95" y="57"/>
                    <a:pt x="92" y="34"/>
                  </a:cubicBezTo>
                  <a:cubicBezTo>
                    <a:pt x="88" y="13"/>
                    <a:pt x="70" y="1"/>
                    <a:pt x="51" y="1"/>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4"/>
            <p:cNvSpPr/>
            <p:nvPr/>
          </p:nvSpPr>
          <p:spPr>
            <a:xfrm flipH="1">
              <a:off x="7308952" y="2311009"/>
              <a:ext cx="28792" cy="24853"/>
            </a:xfrm>
            <a:custGeom>
              <a:avLst/>
              <a:gdLst/>
              <a:ahLst/>
              <a:cxnLst/>
              <a:rect l="l" t="t" r="r" b="b"/>
              <a:pathLst>
                <a:path w="95" h="82" extrusionOk="0">
                  <a:moveTo>
                    <a:pt x="53" y="1"/>
                  </a:moveTo>
                  <a:cubicBezTo>
                    <a:pt x="42" y="1"/>
                    <a:pt x="31" y="5"/>
                    <a:pt x="23" y="15"/>
                  </a:cubicBezTo>
                  <a:cubicBezTo>
                    <a:pt x="1" y="42"/>
                    <a:pt x="21" y="81"/>
                    <a:pt x="53" y="81"/>
                  </a:cubicBezTo>
                  <a:cubicBezTo>
                    <a:pt x="78" y="79"/>
                    <a:pt x="95" y="57"/>
                    <a:pt x="92" y="34"/>
                  </a:cubicBezTo>
                  <a:cubicBezTo>
                    <a:pt x="89" y="13"/>
                    <a:pt x="71" y="1"/>
                    <a:pt x="53" y="1"/>
                  </a:cubicBezTo>
                  <a:close/>
                </a:path>
              </a:pathLst>
            </a:custGeom>
            <a:solidFill>
              <a:srgbClr val="4C11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42" name="Google Shape;1142;p44"/>
            <p:cNvGrpSpPr/>
            <p:nvPr/>
          </p:nvGrpSpPr>
          <p:grpSpPr>
            <a:xfrm>
              <a:off x="5298638" y="2645915"/>
              <a:ext cx="859831" cy="2250994"/>
              <a:chOff x="5298638" y="2645915"/>
              <a:chExt cx="859831" cy="2250994"/>
            </a:xfrm>
          </p:grpSpPr>
          <p:sp>
            <p:nvSpPr>
              <p:cNvPr id="1143" name="Google Shape;1143;p44"/>
              <p:cNvSpPr/>
              <p:nvPr/>
            </p:nvSpPr>
            <p:spPr>
              <a:xfrm flipH="1">
                <a:off x="5298638" y="3833393"/>
                <a:ext cx="256100" cy="127901"/>
              </a:xfrm>
              <a:custGeom>
                <a:avLst/>
                <a:gdLst/>
                <a:ahLst/>
                <a:cxnLst/>
                <a:rect l="l" t="t" r="r" b="b"/>
                <a:pathLst>
                  <a:path w="845" h="422" extrusionOk="0">
                    <a:moveTo>
                      <a:pt x="336" y="0"/>
                    </a:moveTo>
                    <a:cubicBezTo>
                      <a:pt x="157" y="0"/>
                      <a:pt x="1" y="64"/>
                      <a:pt x="22" y="175"/>
                    </a:cubicBezTo>
                    <a:cubicBezTo>
                      <a:pt x="43" y="281"/>
                      <a:pt x="399" y="421"/>
                      <a:pt x="627" y="421"/>
                    </a:cubicBezTo>
                    <a:cubicBezTo>
                      <a:pt x="756" y="421"/>
                      <a:pt x="845" y="376"/>
                      <a:pt x="808" y="254"/>
                    </a:cubicBezTo>
                    <a:cubicBezTo>
                      <a:pt x="756" y="77"/>
                      <a:pt x="532" y="0"/>
                      <a:pt x="336"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4"/>
              <p:cNvSpPr/>
              <p:nvPr/>
            </p:nvSpPr>
            <p:spPr>
              <a:xfrm flipH="1">
                <a:off x="5365316" y="3745196"/>
                <a:ext cx="133960" cy="586162"/>
              </a:xfrm>
              <a:custGeom>
                <a:avLst/>
                <a:gdLst/>
                <a:ahLst/>
                <a:cxnLst/>
                <a:rect l="l" t="t" r="r" b="b"/>
                <a:pathLst>
                  <a:path w="442" h="1934" extrusionOk="0">
                    <a:moveTo>
                      <a:pt x="248" y="1"/>
                    </a:moveTo>
                    <a:cubicBezTo>
                      <a:pt x="132" y="1"/>
                      <a:pt x="0" y="104"/>
                      <a:pt x="0" y="104"/>
                    </a:cubicBezTo>
                    <a:cubicBezTo>
                      <a:pt x="30" y="555"/>
                      <a:pt x="97" y="1918"/>
                      <a:pt x="97" y="1918"/>
                    </a:cubicBezTo>
                    <a:lnTo>
                      <a:pt x="119" y="1933"/>
                    </a:lnTo>
                    <a:cubicBezTo>
                      <a:pt x="119" y="1933"/>
                      <a:pt x="442" y="756"/>
                      <a:pt x="424" y="270"/>
                    </a:cubicBezTo>
                    <a:cubicBezTo>
                      <a:pt x="417" y="60"/>
                      <a:pt x="337" y="1"/>
                      <a:pt x="2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4"/>
              <p:cNvSpPr/>
              <p:nvPr/>
            </p:nvSpPr>
            <p:spPr>
              <a:xfrm flipH="1">
                <a:off x="5368346" y="3745196"/>
                <a:ext cx="130929" cy="322480"/>
              </a:xfrm>
              <a:custGeom>
                <a:avLst/>
                <a:gdLst/>
                <a:ahLst/>
                <a:cxnLst/>
                <a:rect l="l" t="t" r="r" b="b"/>
                <a:pathLst>
                  <a:path w="432" h="1064" extrusionOk="0">
                    <a:moveTo>
                      <a:pt x="250" y="0"/>
                    </a:moveTo>
                    <a:cubicBezTo>
                      <a:pt x="133" y="0"/>
                      <a:pt x="0" y="106"/>
                      <a:pt x="0" y="106"/>
                    </a:cubicBezTo>
                    <a:cubicBezTo>
                      <a:pt x="15" y="307"/>
                      <a:pt x="35" y="696"/>
                      <a:pt x="55" y="1063"/>
                    </a:cubicBezTo>
                    <a:cubicBezTo>
                      <a:pt x="137" y="994"/>
                      <a:pt x="241" y="956"/>
                      <a:pt x="347" y="954"/>
                    </a:cubicBezTo>
                    <a:cubicBezTo>
                      <a:pt x="397" y="694"/>
                      <a:pt x="432" y="438"/>
                      <a:pt x="424" y="270"/>
                    </a:cubicBezTo>
                    <a:cubicBezTo>
                      <a:pt x="417" y="60"/>
                      <a:pt x="338" y="0"/>
                      <a:pt x="2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4"/>
              <p:cNvSpPr/>
              <p:nvPr/>
            </p:nvSpPr>
            <p:spPr>
              <a:xfrm flipH="1">
                <a:off x="5428356" y="4261951"/>
                <a:ext cx="53039" cy="72740"/>
              </a:xfrm>
              <a:custGeom>
                <a:avLst/>
                <a:gdLst/>
                <a:ahLst/>
                <a:cxnLst/>
                <a:rect l="l" t="t" r="r" b="b"/>
                <a:pathLst>
                  <a:path w="175" h="240" extrusionOk="0">
                    <a:moveTo>
                      <a:pt x="33" y="0"/>
                    </a:moveTo>
                    <a:cubicBezTo>
                      <a:pt x="28" y="79"/>
                      <a:pt x="1" y="129"/>
                      <a:pt x="16" y="169"/>
                    </a:cubicBezTo>
                    <a:cubicBezTo>
                      <a:pt x="38" y="222"/>
                      <a:pt x="65" y="239"/>
                      <a:pt x="91" y="239"/>
                    </a:cubicBezTo>
                    <a:cubicBezTo>
                      <a:pt x="123" y="239"/>
                      <a:pt x="151" y="212"/>
                      <a:pt x="159" y="198"/>
                    </a:cubicBezTo>
                    <a:cubicBezTo>
                      <a:pt x="174" y="171"/>
                      <a:pt x="110" y="72"/>
                      <a:pt x="110" y="72"/>
                    </a:cubicBezTo>
                    <a:lnTo>
                      <a:pt x="100" y="22"/>
                    </a:lnTo>
                    <a:lnTo>
                      <a:pt x="33" y="0"/>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4"/>
              <p:cNvSpPr/>
              <p:nvPr/>
            </p:nvSpPr>
            <p:spPr>
              <a:xfrm flipH="1">
                <a:off x="5427446" y="4297109"/>
                <a:ext cx="24549" cy="57889"/>
              </a:xfrm>
              <a:custGeom>
                <a:avLst/>
                <a:gdLst/>
                <a:ahLst/>
                <a:cxnLst/>
                <a:rect l="l" t="t" r="r" b="b"/>
                <a:pathLst>
                  <a:path w="81" h="191" extrusionOk="0">
                    <a:moveTo>
                      <a:pt x="33" y="1"/>
                    </a:moveTo>
                    <a:lnTo>
                      <a:pt x="1" y="33"/>
                    </a:lnTo>
                    <a:cubicBezTo>
                      <a:pt x="58" y="112"/>
                      <a:pt x="48" y="159"/>
                      <a:pt x="43" y="182"/>
                    </a:cubicBezTo>
                    <a:cubicBezTo>
                      <a:pt x="41" y="188"/>
                      <a:pt x="43" y="191"/>
                      <a:pt x="47" y="191"/>
                    </a:cubicBezTo>
                    <a:cubicBezTo>
                      <a:pt x="57" y="191"/>
                      <a:pt x="80" y="164"/>
                      <a:pt x="75" y="115"/>
                    </a:cubicBezTo>
                    <a:cubicBezTo>
                      <a:pt x="72" y="72"/>
                      <a:pt x="58" y="33"/>
                      <a:pt x="33"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4"/>
              <p:cNvSpPr/>
              <p:nvPr/>
            </p:nvSpPr>
            <p:spPr>
              <a:xfrm flipH="1">
                <a:off x="5443510" y="4306201"/>
                <a:ext cx="20609" cy="56676"/>
              </a:xfrm>
              <a:custGeom>
                <a:avLst/>
                <a:gdLst/>
                <a:ahLst/>
                <a:cxnLst/>
                <a:rect l="l" t="t" r="r" b="b"/>
                <a:pathLst>
                  <a:path w="68" h="187" extrusionOk="0">
                    <a:moveTo>
                      <a:pt x="41" y="0"/>
                    </a:moveTo>
                    <a:lnTo>
                      <a:pt x="1" y="23"/>
                    </a:lnTo>
                    <a:cubicBezTo>
                      <a:pt x="45" y="104"/>
                      <a:pt x="33" y="152"/>
                      <a:pt x="26" y="174"/>
                    </a:cubicBezTo>
                    <a:cubicBezTo>
                      <a:pt x="23" y="182"/>
                      <a:pt x="26" y="186"/>
                      <a:pt x="31" y="186"/>
                    </a:cubicBezTo>
                    <a:cubicBezTo>
                      <a:pt x="41" y="186"/>
                      <a:pt x="62" y="166"/>
                      <a:pt x="65" y="117"/>
                    </a:cubicBezTo>
                    <a:cubicBezTo>
                      <a:pt x="68" y="77"/>
                      <a:pt x="60" y="37"/>
                      <a:pt x="41" y="0"/>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4"/>
              <p:cNvSpPr/>
              <p:nvPr/>
            </p:nvSpPr>
            <p:spPr>
              <a:xfrm flipH="1">
                <a:off x="5458360" y="4309838"/>
                <a:ext cx="22731" cy="55767"/>
              </a:xfrm>
              <a:custGeom>
                <a:avLst/>
                <a:gdLst/>
                <a:ahLst/>
                <a:cxnLst/>
                <a:rect l="l" t="t" r="r" b="b"/>
                <a:pathLst>
                  <a:path w="75" h="184" extrusionOk="0">
                    <a:moveTo>
                      <a:pt x="64" y="1"/>
                    </a:moveTo>
                    <a:lnTo>
                      <a:pt x="27" y="21"/>
                    </a:lnTo>
                    <a:cubicBezTo>
                      <a:pt x="44" y="70"/>
                      <a:pt x="37" y="127"/>
                      <a:pt x="5" y="172"/>
                    </a:cubicBezTo>
                    <a:cubicBezTo>
                      <a:pt x="1" y="179"/>
                      <a:pt x="3" y="184"/>
                      <a:pt x="8" y="184"/>
                    </a:cubicBezTo>
                    <a:cubicBezTo>
                      <a:pt x="20" y="184"/>
                      <a:pt x="44" y="166"/>
                      <a:pt x="59" y="120"/>
                    </a:cubicBezTo>
                    <a:cubicBezTo>
                      <a:pt x="72" y="80"/>
                      <a:pt x="74" y="40"/>
                      <a:pt x="64" y="1"/>
                    </a:cubicBez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44"/>
              <p:cNvSpPr/>
              <p:nvPr/>
            </p:nvSpPr>
            <p:spPr>
              <a:xfrm flipH="1">
                <a:off x="5463816" y="4279833"/>
                <a:ext cx="27883" cy="72437"/>
              </a:xfrm>
              <a:custGeom>
                <a:avLst/>
                <a:gdLst/>
                <a:ahLst/>
                <a:cxnLst/>
                <a:rect l="l" t="t" r="r" b="b"/>
                <a:pathLst>
                  <a:path w="92" h="239" extrusionOk="0">
                    <a:moveTo>
                      <a:pt x="62" y="1"/>
                    </a:moveTo>
                    <a:cubicBezTo>
                      <a:pt x="15" y="85"/>
                      <a:pt x="0" y="124"/>
                      <a:pt x="8" y="154"/>
                    </a:cubicBezTo>
                    <a:cubicBezTo>
                      <a:pt x="17" y="180"/>
                      <a:pt x="1" y="239"/>
                      <a:pt x="18" y="239"/>
                    </a:cubicBezTo>
                    <a:cubicBezTo>
                      <a:pt x="19" y="239"/>
                      <a:pt x="19" y="239"/>
                      <a:pt x="20" y="239"/>
                    </a:cubicBezTo>
                    <a:cubicBezTo>
                      <a:pt x="52" y="229"/>
                      <a:pt x="32" y="110"/>
                      <a:pt x="92" y="85"/>
                    </a:cubicBezTo>
                    <a:lnTo>
                      <a:pt x="62" y="1"/>
                    </a:lnTo>
                    <a:close/>
                  </a:path>
                </a:pathLst>
              </a:custGeom>
              <a:solidFill>
                <a:srgbClr val="EDB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44"/>
              <p:cNvSpPr/>
              <p:nvPr/>
            </p:nvSpPr>
            <p:spPr>
              <a:xfrm flipH="1">
                <a:off x="5981472" y="3761562"/>
                <a:ext cx="176997" cy="517968"/>
              </a:xfrm>
              <a:custGeom>
                <a:avLst/>
                <a:gdLst/>
                <a:ahLst/>
                <a:cxnLst/>
                <a:rect l="l" t="t" r="r" b="b"/>
                <a:pathLst>
                  <a:path w="584" h="1709" extrusionOk="0">
                    <a:moveTo>
                      <a:pt x="382" y="0"/>
                    </a:moveTo>
                    <a:cubicBezTo>
                      <a:pt x="312" y="0"/>
                      <a:pt x="248" y="68"/>
                      <a:pt x="257" y="151"/>
                    </a:cubicBezTo>
                    <a:cubicBezTo>
                      <a:pt x="269" y="285"/>
                      <a:pt x="9" y="1589"/>
                      <a:pt x="4" y="1636"/>
                    </a:cubicBezTo>
                    <a:cubicBezTo>
                      <a:pt x="0" y="1672"/>
                      <a:pt x="7" y="1708"/>
                      <a:pt x="21" y="1708"/>
                    </a:cubicBezTo>
                    <a:cubicBezTo>
                      <a:pt x="26" y="1708"/>
                      <a:pt x="32" y="1703"/>
                      <a:pt x="39" y="1691"/>
                    </a:cubicBezTo>
                    <a:cubicBezTo>
                      <a:pt x="279" y="1289"/>
                      <a:pt x="584" y="280"/>
                      <a:pt x="505" y="99"/>
                    </a:cubicBezTo>
                    <a:cubicBezTo>
                      <a:pt x="474" y="28"/>
                      <a:pt x="427" y="0"/>
                      <a:pt x="3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44"/>
              <p:cNvSpPr/>
              <p:nvPr/>
            </p:nvSpPr>
            <p:spPr>
              <a:xfrm flipH="1">
                <a:off x="5997232" y="3761562"/>
                <a:ext cx="123353" cy="302173"/>
              </a:xfrm>
              <a:custGeom>
                <a:avLst/>
                <a:gdLst/>
                <a:ahLst/>
                <a:cxnLst/>
                <a:rect l="l" t="t" r="r" b="b"/>
                <a:pathLst>
                  <a:path w="407" h="997" extrusionOk="0">
                    <a:moveTo>
                      <a:pt x="257" y="0"/>
                    </a:moveTo>
                    <a:cubicBezTo>
                      <a:pt x="188" y="0"/>
                      <a:pt x="124" y="68"/>
                      <a:pt x="132" y="151"/>
                    </a:cubicBezTo>
                    <a:cubicBezTo>
                      <a:pt x="139" y="223"/>
                      <a:pt x="70" y="627"/>
                      <a:pt x="0" y="997"/>
                    </a:cubicBezTo>
                    <a:cubicBezTo>
                      <a:pt x="119" y="751"/>
                      <a:pt x="248" y="578"/>
                      <a:pt x="338" y="538"/>
                    </a:cubicBezTo>
                    <a:cubicBezTo>
                      <a:pt x="387" y="332"/>
                      <a:pt x="407" y="164"/>
                      <a:pt x="380" y="99"/>
                    </a:cubicBezTo>
                    <a:cubicBezTo>
                      <a:pt x="349" y="28"/>
                      <a:pt x="302" y="0"/>
                      <a:pt x="2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4"/>
              <p:cNvSpPr/>
              <p:nvPr/>
            </p:nvSpPr>
            <p:spPr>
              <a:xfrm flipH="1">
                <a:off x="6094823" y="4199819"/>
                <a:ext cx="49099" cy="104563"/>
              </a:xfrm>
              <a:custGeom>
                <a:avLst/>
                <a:gdLst/>
                <a:ahLst/>
                <a:cxnLst/>
                <a:rect l="l" t="t" r="r" b="b"/>
                <a:pathLst>
                  <a:path w="162" h="345" extrusionOk="0">
                    <a:moveTo>
                      <a:pt x="81" y="1"/>
                    </a:moveTo>
                    <a:cubicBezTo>
                      <a:pt x="63" y="1"/>
                      <a:pt x="14" y="63"/>
                      <a:pt x="8" y="91"/>
                    </a:cubicBezTo>
                    <a:cubicBezTo>
                      <a:pt x="1" y="127"/>
                      <a:pt x="110" y="345"/>
                      <a:pt x="137" y="345"/>
                    </a:cubicBezTo>
                    <a:cubicBezTo>
                      <a:pt x="138" y="345"/>
                      <a:pt x="139" y="344"/>
                      <a:pt x="139" y="344"/>
                    </a:cubicBezTo>
                    <a:cubicBezTo>
                      <a:pt x="162" y="331"/>
                      <a:pt x="77" y="133"/>
                      <a:pt x="87" y="14"/>
                    </a:cubicBezTo>
                    <a:cubicBezTo>
                      <a:pt x="88" y="5"/>
                      <a:pt x="85" y="1"/>
                      <a:pt x="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4"/>
              <p:cNvSpPr/>
              <p:nvPr/>
            </p:nvSpPr>
            <p:spPr>
              <a:xfrm flipH="1">
                <a:off x="5740829" y="3059320"/>
                <a:ext cx="294894" cy="416435"/>
              </a:xfrm>
              <a:custGeom>
                <a:avLst/>
                <a:gdLst/>
                <a:ahLst/>
                <a:cxnLst/>
                <a:rect l="l" t="t" r="r" b="b"/>
                <a:pathLst>
                  <a:path w="973" h="1374" extrusionOk="0">
                    <a:moveTo>
                      <a:pt x="324" y="1"/>
                    </a:moveTo>
                    <a:cubicBezTo>
                      <a:pt x="266" y="1"/>
                      <a:pt x="209" y="36"/>
                      <a:pt x="189" y="101"/>
                    </a:cubicBezTo>
                    <a:cubicBezTo>
                      <a:pt x="152" y="215"/>
                      <a:pt x="77" y="238"/>
                      <a:pt x="43" y="324"/>
                    </a:cubicBezTo>
                    <a:cubicBezTo>
                      <a:pt x="1" y="428"/>
                      <a:pt x="33" y="634"/>
                      <a:pt x="85" y="736"/>
                    </a:cubicBezTo>
                    <a:cubicBezTo>
                      <a:pt x="218" y="1001"/>
                      <a:pt x="552" y="1373"/>
                      <a:pt x="823" y="1373"/>
                    </a:cubicBezTo>
                    <a:cubicBezTo>
                      <a:pt x="845" y="1373"/>
                      <a:pt x="867" y="1371"/>
                      <a:pt x="888" y="1365"/>
                    </a:cubicBezTo>
                    <a:cubicBezTo>
                      <a:pt x="972" y="1256"/>
                      <a:pt x="566" y="1214"/>
                      <a:pt x="566" y="1105"/>
                    </a:cubicBezTo>
                    <a:cubicBezTo>
                      <a:pt x="568" y="1031"/>
                      <a:pt x="586" y="959"/>
                      <a:pt x="618" y="894"/>
                    </a:cubicBezTo>
                    <a:cubicBezTo>
                      <a:pt x="670" y="785"/>
                      <a:pt x="737" y="684"/>
                      <a:pt x="819" y="594"/>
                    </a:cubicBezTo>
                    <a:cubicBezTo>
                      <a:pt x="672" y="490"/>
                      <a:pt x="583" y="238"/>
                      <a:pt x="452" y="76"/>
                    </a:cubicBezTo>
                    <a:cubicBezTo>
                      <a:pt x="449" y="71"/>
                      <a:pt x="444" y="66"/>
                      <a:pt x="439" y="62"/>
                    </a:cubicBezTo>
                    <a:cubicBezTo>
                      <a:pt x="411" y="20"/>
                      <a:pt x="367" y="1"/>
                      <a:pt x="324" y="1"/>
                    </a:cubicBezTo>
                    <a:close/>
                  </a:path>
                </a:pathLst>
              </a:custGeom>
              <a:solidFill>
                <a:srgbClr val="512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44"/>
              <p:cNvSpPr/>
              <p:nvPr/>
            </p:nvSpPr>
            <p:spPr>
              <a:xfrm flipH="1">
                <a:off x="5362891" y="2645915"/>
                <a:ext cx="684046" cy="807715"/>
              </a:xfrm>
              <a:custGeom>
                <a:avLst/>
                <a:gdLst/>
                <a:ahLst/>
                <a:cxnLst/>
                <a:rect l="l" t="t" r="r" b="b"/>
                <a:pathLst>
                  <a:path w="2257" h="2665" extrusionOk="0">
                    <a:moveTo>
                      <a:pt x="883" y="0"/>
                    </a:moveTo>
                    <a:cubicBezTo>
                      <a:pt x="630" y="206"/>
                      <a:pt x="437" y="476"/>
                      <a:pt x="323" y="784"/>
                    </a:cubicBezTo>
                    <a:lnTo>
                      <a:pt x="375" y="622"/>
                    </a:lnTo>
                    <a:lnTo>
                      <a:pt x="375" y="622"/>
                    </a:lnTo>
                    <a:cubicBezTo>
                      <a:pt x="278" y="739"/>
                      <a:pt x="209" y="875"/>
                      <a:pt x="166" y="1021"/>
                    </a:cubicBezTo>
                    <a:cubicBezTo>
                      <a:pt x="169" y="1007"/>
                      <a:pt x="171" y="992"/>
                      <a:pt x="174" y="977"/>
                    </a:cubicBezTo>
                    <a:lnTo>
                      <a:pt x="174" y="977"/>
                    </a:lnTo>
                    <a:cubicBezTo>
                      <a:pt x="52" y="1193"/>
                      <a:pt x="0" y="1440"/>
                      <a:pt x="25" y="1688"/>
                    </a:cubicBezTo>
                    <a:cubicBezTo>
                      <a:pt x="28" y="1720"/>
                      <a:pt x="33" y="1753"/>
                      <a:pt x="40" y="1787"/>
                    </a:cubicBezTo>
                    <a:cubicBezTo>
                      <a:pt x="62" y="1911"/>
                      <a:pt x="102" y="2040"/>
                      <a:pt x="226" y="2100"/>
                    </a:cubicBezTo>
                    <a:lnTo>
                      <a:pt x="1406" y="2665"/>
                    </a:lnTo>
                    <a:cubicBezTo>
                      <a:pt x="2060" y="2288"/>
                      <a:pt x="2256" y="1906"/>
                      <a:pt x="2169" y="1207"/>
                    </a:cubicBezTo>
                    <a:cubicBezTo>
                      <a:pt x="2154" y="1103"/>
                      <a:pt x="2152" y="992"/>
                      <a:pt x="2097" y="898"/>
                    </a:cubicBezTo>
                    <a:lnTo>
                      <a:pt x="2033" y="947"/>
                    </a:lnTo>
                    <a:cubicBezTo>
                      <a:pt x="2040" y="865"/>
                      <a:pt x="2033" y="786"/>
                      <a:pt x="2011" y="709"/>
                    </a:cubicBezTo>
                    <a:lnTo>
                      <a:pt x="1971" y="771"/>
                    </a:lnTo>
                    <a:cubicBezTo>
                      <a:pt x="1968" y="622"/>
                      <a:pt x="1966" y="474"/>
                      <a:pt x="1964" y="322"/>
                    </a:cubicBezTo>
                    <a:cubicBezTo>
                      <a:pt x="1882" y="424"/>
                      <a:pt x="1810" y="533"/>
                      <a:pt x="1745" y="645"/>
                    </a:cubicBezTo>
                    <a:lnTo>
                      <a:pt x="1750" y="466"/>
                    </a:lnTo>
                    <a:cubicBezTo>
                      <a:pt x="1750" y="444"/>
                      <a:pt x="1748" y="417"/>
                      <a:pt x="1728" y="407"/>
                    </a:cubicBezTo>
                    <a:cubicBezTo>
                      <a:pt x="1724" y="406"/>
                      <a:pt x="1721" y="405"/>
                      <a:pt x="1717" y="405"/>
                    </a:cubicBezTo>
                    <a:cubicBezTo>
                      <a:pt x="1703" y="405"/>
                      <a:pt x="1688" y="412"/>
                      <a:pt x="1678" y="422"/>
                    </a:cubicBezTo>
                    <a:lnTo>
                      <a:pt x="1532" y="526"/>
                    </a:lnTo>
                    <a:cubicBezTo>
                      <a:pt x="1535" y="384"/>
                      <a:pt x="1537" y="243"/>
                      <a:pt x="1540" y="99"/>
                    </a:cubicBezTo>
                    <a:lnTo>
                      <a:pt x="1540" y="99"/>
                    </a:lnTo>
                    <a:lnTo>
                      <a:pt x="1074" y="508"/>
                    </a:lnTo>
                    <a:cubicBezTo>
                      <a:pt x="1098" y="417"/>
                      <a:pt x="1103" y="322"/>
                      <a:pt x="1091" y="228"/>
                    </a:cubicBezTo>
                    <a:lnTo>
                      <a:pt x="1091" y="228"/>
                    </a:lnTo>
                    <a:cubicBezTo>
                      <a:pt x="997" y="375"/>
                      <a:pt x="965" y="432"/>
                      <a:pt x="828" y="533"/>
                    </a:cubicBezTo>
                    <a:cubicBezTo>
                      <a:pt x="848" y="432"/>
                      <a:pt x="818" y="409"/>
                      <a:pt x="858" y="313"/>
                    </a:cubicBezTo>
                    <a:cubicBezTo>
                      <a:pt x="898" y="213"/>
                      <a:pt x="925" y="102"/>
                      <a:pt x="8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4"/>
              <p:cNvSpPr/>
              <p:nvPr/>
            </p:nvSpPr>
            <p:spPr>
              <a:xfrm flipH="1">
                <a:off x="5399866" y="3006584"/>
                <a:ext cx="288833" cy="476446"/>
              </a:xfrm>
              <a:custGeom>
                <a:avLst/>
                <a:gdLst/>
                <a:ahLst/>
                <a:cxnLst/>
                <a:rect l="l" t="t" r="r" b="b"/>
                <a:pathLst>
                  <a:path w="953" h="1572" extrusionOk="0">
                    <a:moveTo>
                      <a:pt x="953" y="0"/>
                    </a:moveTo>
                    <a:cubicBezTo>
                      <a:pt x="950" y="5"/>
                      <a:pt x="930" y="20"/>
                      <a:pt x="925" y="25"/>
                    </a:cubicBezTo>
                    <a:cubicBezTo>
                      <a:pt x="915" y="35"/>
                      <a:pt x="905" y="47"/>
                      <a:pt x="896" y="60"/>
                    </a:cubicBezTo>
                    <a:cubicBezTo>
                      <a:pt x="814" y="151"/>
                      <a:pt x="737" y="250"/>
                      <a:pt x="645" y="335"/>
                    </a:cubicBezTo>
                    <a:cubicBezTo>
                      <a:pt x="628" y="347"/>
                      <a:pt x="610" y="364"/>
                      <a:pt x="593" y="379"/>
                    </a:cubicBezTo>
                    <a:cubicBezTo>
                      <a:pt x="519" y="441"/>
                      <a:pt x="442" y="498"/>
                      <a:pt x="368" y="563"/>
                    </a:cubicBezTo>
                    <a:cubicBezTo>
                      <a:pt x="325" y="595"/>
                      <a:pt x="286" y="630"/>
                      <a:pt x="241" y="662"/>
                    </a:cubicBezTo>
                    <a:cubicBezTo>
                      <a:pt x="229" y="669"/>
                      <a:pt x="122" y="732"/>
                      <a:pt x="106" y="732"/>
                    </a:cubicBezTo>
                    <a:cubicBezTo>
                      <a:pt x="106" y="732"/>
                      <a:pt x="105" y="732"/>
                      <a:pt x="105" y="731"/>
                    </a:cubicBezTo>
                    <a:lnTo>
                      <a:pt x="105" y="731"/>
                    </a:lnTo>
                    <a:cubicBezTo>
                      <a:pt x="157" y="838"/>
                      <a:pt x="192" y="954"/>
                      <a:pt x="206" y="1076"/>
                    </a:cubicBezTo>
                    <a:cubicBezTo>
                      <a:pt x="219" y="1148"/>
                      <a:pt x="214" y="1222"/>
                      <a:pt x="194" y="1291"/>
                    </a:cubicBezTo>
                    <a:cubicBezTo>
                      <a:pt x="159" y="1396"/>
                      <a:pt x="80" y="1485"/>
                      <a:pt x="1" y="1572"/>
                    </a:cubicBezTo>
                    <a:cubicBezTo>
                      <a:pt x="263" y="1500"/>
                      <a:pt x="539" y="1316"/>
                      <a:pt x="764" y="1086"/>
                    </a:cubicBezTo>
                    <a:cubicBezTo>
                      <a:pt x="843" y="1004"/>
                      <a:pt x="913" y="816"/>
                      <a:pt x="903" y="702"/>
                    </a:cubicBezTo>
                    <a:cubicBezTo>
                      <a:pt x="888" y="493"/>
                      <a:pt x="908" y="325"/>
                      <a:pt x="9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44"/>
              <p:cNvSpPr/>
              <p:nvPr/>
            </p:nvSpPr>
            <p:spPr>
              <a:xfrm flipH="1">
                <a:off x="5605050" y="4093437"/>
                <a:ext cx="215185" cy="767405"/>
              </a:xfrm>
              <a:custGeom>
                <a:avLst/>
                <a:gdLst/>
                <a:ahLst/>
                <a:cxnLst/>
                <a:rect l="l" t="t" r="r" b="b"/>
                <a:pathLst>
                  <a:path w="710" h="2532" extrusionOk="0">
                    <a:moveTo>
                      <a:pt x="1" y="1"/>
                    </a:moveTo>
                    <a:cubicBezTo>
                      <a:pt x="63" y="1104"/>
                      <a:pt x="323" y="2532"/>
                      <a:pt x="323" y="2532"/>
                    </a:cubicBezTo>
                    <a:cubicBezTo>
                      <a:pt x="323" y="2532"/>
                      <a:pt x="323" y="2532"/>
                      <a:pt x="324" y="2532"/>
                    </a:cubicBezTo>
                    <a:cubicBezTo>
                      <a:pt x="396" y="2532"/>
                      <a:pt x="710" y="11"/>
                      <a:pt x="710" y="11"/>
                    </a:cubicBez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44"/>
              <p:cNvSpPr/>
              <p:nvPr/>
            </p:nvSpPr>
            <p:spPr>
              <a:xfrm flipH="1">
                <a:off x="5771742" y="4082223"/>
                <a:ext cx="215791" cy="785287"/>
              </a:xfrm>
              <a:custGeom>
                <a:avLst/>
                <a:gdLst/>
                <a:ahLst/>
                <a:cxnLst/>
                <a:rect l="l" t="t" r="r" b="b"/>
                <a:pathLst>
                  <a:path w="712" h="2591" extrusionOk="0">
                    <a:moveTo>
                      <a:pt x="0" y="1"/>
                    </a:moveTo>
                    <a:lnTo>
                      <a:pt x="0" y="1"/>
                    </a:lnTo>
                    <a:cubicBezTo>
                      <a:pt x="179" y="1131"/>
                      <a:pt x="593" y="2591"/>
                      <a:pt x="593" y="2591"/>
                    </a:cubicBezTo>
                    <a:cubicBezTo>
                      <a:pt x="593" y="2591"/>
                      <a:pt x="593" y="2591"/>
                      <a:pt x="593" y="2591"/>
                    </a:cubicBezTo>
                    <a:cubicBezTo>
                      <a:pt x="667" y="2591"/>
                      <a:pt x="712" y="13"/>
                      <a:pt x="712" y="13"/>
                    </a:cubicBez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4"/>
              <p:cNvSpPr/>
              <p:nvPr/>
            </p:nvSpPr>
            <p:spPr>
              <a:xfrm flipH="1">
                <a:off x="5815992" y="3959172"/>
                <a:ext cx="197303" cy="492206"/>
              </a:xfrm>
              <a:custGeom>
                <a:avLst/>
                <a:gdLst/>
                <a:ahLst/>
                <a:cxnLst/>
                <a:rect l="l" t="t" r="r" b="b"/>
                <a:pathLst>
                  <a:path w="651" h="1624" extrusionOk="0">
                    <a:moveTo>
                      <a:pt x="26" y="0"/>
                    </a:moveTo>
                    <a:lnTo>
                      <a:pt x="26" y="0"/>
                    </a:lnTo>
                    <a:cubicBezTo>
                      <a:pt x="1" y="518"/>
                      <a:pt x="167" y="1470"/>
                      <a:pt x="167" y="1470"/>
                    </a:cubicBezTo>
                    <a:lnTo>
                      <a:pt x="650" y="1624"/>
                    </a:lnTo>
                    <a:lnTo>
                      <a:pt x="581" y="134"/>
                    </a:lnTo>
                    <a:lnTo>
                      <a:pt x="26" y="0"/>
                    </a:lnTo>
                    <a:close/>
                  </a:path>
                </a:pathLst>
              </a:custGeom>
              <a:solidFill>
                <a:srgbClr val="BC58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44"/>
              <p:cNvSpPr/>
              <p:nvPr/>
            </p:nvSpPr>
            <p:spPr>
              <a:xfrm flipH="1">
                <a:off x="5862666" y="4198910"/>
                <a:ext cx="128808" cy="238223"/>
              </a:xfrm>
              <a:custGeom>
                <a:avLst/>
                <a:gdLst/>
                <a:ahLst/>
                <a:cxnLst/>
                <a:rect l="l" t="t" r="r" b="b"/>
                <a:pathLst>
                  <a:path w="425" h="786" extrusionOk="0">
                    <a:moveTo>
                      <a:pt x="27" y="0"/>
                    </a:moveTo>
                    <a:cubicBezTo>
                      <a:pt x="21" y="0"/>
                      <a:pt x="14" y="1"/>
                      <a:pt x="8" y="2"/>
                    </a:cubicBezTo>
                    <a:cubicBezTo>
                      <a:pt x="6" y="5"/>
                      <a:pt x="3" y="7"/>
                      <a:pt x="1" y="7"/>
                    </a:cubicBezTo>
                    <a:cubicBezTo>
                      <a:pt x="40" y="369"/>
                      <a:pt x="95" y="679"/>
                      <a:pt x="95" y="679"/>
                    </a:cubicBezTo>
                    <a:lnTo>
                      <a:pt x="425" y="786"/>
                    </a:lnTo>
                    <a:cubicBezTo>
                      <a:pt x="417" y="729"/>
                      <a:pt x="407" y="672"/>
                      <a:pt x="392" y="612"/>
                    </a:cubicBezTo>
                    <a:cubicBezTo>
                      <a:pt x="314" y="262"/>
                      <a:pt x="155" y="0"/>
                      <a:pt x="2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44"/>
              <p:cNvSpPr/>
              <p:nvPr/>
            </p:nvSpPr>
            <p:spPr>
              <a:xfrm flipH="1">
                <a:off x="5554739" y="3999482"/>
                <a:ext cx="371270" cy="493418"/>
              </a:xfrm>
              <a:custGeom>
                <a:avLst/>
                <a:gdLst/>
                <a:ahLst/>
                <a:cxnLst/>
                <a:rect l="l" t="t" r="r" b="b"/>
                <a:pathLst>
                  <a:path w="1225" h="1628" extrusionOk="0">
                    <a:moveTo>
                      <a:pt x="0" y="1"/>
                    </a:moveTo>
                    <a:lnTo>
                      <a:pt x="13" y="638"/>
                    </a:lnTo>
                    <a:lnTo>
                      <a:pt x="137" y="663"/>
                    </a:lnTo>
                    <a:lnTo>
                      <a:pt x="303" y="1577"/>
                    </a:lnTo>
                    <a:cubicBezTo>
                      <a:pt x="303" y="1577"/>
                      <a:pt x="559" y="1628"/>
                      <a:pt x="845" y="1628"/>
                    </a:cubicBezTo>
                    <a:cubicBezTo>
                      <a:pt x="929" y="1628"/>
                      <a:pt x="1015" y="1623"/>
                      <a:pt x="1099" y="1612"/>
                    </a:cubicBezTo>
                    <a:lnTo>
                      <a:pt x="1225" y="11"/>
                    </a:ln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44"/>
              <p:cNvSpPr/>
              <p:nvPr/>
            </p:nvSpPr>
            <p:spPr>
              <a:xfrm flipH="1">
                <a:off x="5909340" y="3529401"/>
                <a:ext cx="182756" cy="420072"/>
              </a:xfrm>
              <a:custGeom>
                <a:avLst/>
                <a:gdLst/>
                <a:ahLst/>
                <a:cxnLst/>
                <a:rect l="l" t="t" r="r" b="b"/>
                <a:pathLst>
                  <a:path w="603" h="1386" extrusionOk="0">
                    <a:moveTo>
                      <a:pt x="566" y="0"/>
                    </a:moveTo>
                    <a:cubicBezTo>
                      <a:pt x="75" y="280"/>
                      <a:pt x="1" y="878"/>
                      <a:pt x="3" y="979"/>
                    </a:cubicBezTo>
                    <a:cubicBezTo>
                      <a:pt x="3" y="1072"/>
                      <a:pt x="96" y="1385"/>
                      <a:pt x="298" y="1385"/>
                    </a:cubicBezTo>
                    <a:cubicBezTo>
                      <a:pt x="318" y="1385"/>
                      <a:pt x="338" y="1382"/>
                      <a:pt x="360" y="1376"/>
                    </a:cubicBezTo>
                    <a:cubicBezTo>
                      <a:pt x="603" y="1304"/>
                      <a:pt x="566" y="0"/>
                      <a:pt x="5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44"/>
              <p:cNvSpPr/>
              <p:nvPr/>
            </p:nvSpPr>
            <p:spPr>
              <a:xfrm flipH="1">
                <a:off x="5500488" y="3473634"/>
                <a:ext cx="549480" cy="731035"/>
              </a:xfrm>
              <a:custGeom>
                <a:avLst/>
                <a:gdLst/>
                <a:ahLst/>
                <a:cxnLst/>
                <a:rect l="l" t="t" r="r" b="b"/>
                <a:pathLst>
                  <a:path w="1813" h="2412" extrusionOk="0">
                    <a:moveTo>
                      <a:pt x="1017" y="0"/>
                    </a:moveTo>
                    <a:cubicBezTo>
                      <a:pt x="761" y="0"/>
                      <a:pt x="474" y="124"/>
                      <a:pt x="340" y="256"/>
                    </a:cubicBezTo>
                    <a:cubicBezTo>
                      <a:pt x="236" y="353"/>
                      <a:pt x="0" y="2182"/>
                      <a:pt x="0" y="2182"/>
                    </a:cubicBezTo>
                    <a:cubicBezTo>
                      <a:pt x="0" y="2182"/>
                      <a:pt x="672" y="2411"/>
                      <a:pt x="1339" y="2411"/>
                    </a:cubicBezTo>
                    <a:cubicBezTo>
                      <a:pt x="1481" y="2411"/>
                      <a:pt x="1623" y="2401"/>
                      <a:pt x="1758" y="2375"/>
                    </a:cubicBezTo>
                    <a:cubicBezTo>
                      <a:pt x="1758" y="2375"/>
                      <a:pt x="1812" y="690"/>
                      <a:pt x="1783" y="484"/>
                    </a:cubicBezTo>
                    <a:cubicBezTo>
                      <a:pt x="1755" y="281"/>
                      <a:pt x="1354" y="28"/>
                      <a:pt x="1084" y="3"/>
                    </a:cubicBezTo>
                    <a:cubicBezTo>
                      <a:pt x="1062" y="1"/>
                      <a:pt x="1039" y="0"/>
                      <a:pt x="10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44"/>
              <p:cNvSpPr/>
              <p:nvPr/>
            </p:nvSpPr>
            <p:spPr>
              <a:xfrm flipH="1">
                <a:off x="5500488" y="3487879"/>
                <a:ext cx="549480" cy="715881"/>
              </a:xfrm>
              <a:custGeom>
                <a:avLst/>
                <a:gdLst/>
                <a:ahLst/>
                <a:cxnLst/>
                <a:rect l="l" t="t" r="r" b="b"/>
                <a:pathLst>
                  <a:path w="1813" h="2362" extrusionOk="0">
                    <a:moveTo>
                      <a:pt x="1275" y="1"/>
                    </a:moveTo>
                    <a:cubicBezTo>
                      <a:pt x="1344" y="227"/>
                      <a:pt x="1379" y="462"/>
                      <a:pt x="1376" y="697"/>
                    </a:cubicBezTo>
                    <a:cubicBezTo>
                      <a:pt x="1376" y="1352"/>
                      <a:pt x="1136" y="1642"/>
                      <a:pt x="841" y="1642"/>
                    </a:cubicBezTo>
                    <a:cubicBezTo>
                      <a:pt x="548" y="1642"/>
                      <a:pt x="315" y="1352"/>
                      <a:pt x="315" y="697"/>
                    </a:cubicBezTo>
                    <a:cubicBezTo>
                      <a:pt x="315" y="524"/>
                      <a:pt x="333" y="350"/>
                      <a:pt x="367" y="182"/>
                    </a:cubicBezTo>
                    <a:lnTo>
                      <a:pt x="367" y="182"/>
                    </a:lnTo>
                    <a:cubicBezTo>
                      <a:pt x="357" y="189"/>
                      <a:pt x="347" y="199"/>
                      <a:pt x="340" y="207"/>
                    </a:cubicBezTo>
                    <a:cubicBezTo>
                      <a:pt x="236" y="306"/>
                      <a:pt x="0" y="2133"/>
                      <a:pt x="0" y="2133"/>
                    </a:cubicBezTo>
                    <a:cubicBezTo>
                      <a:pt x="0" y="2133"/>
                      <a:pt x="671" y="2362"/>
                      <a:pt x="1338" y="2362"/>
                    </a:cubicBezTo>
                    <a:cubicBezTo>
                      <a:pt x="1480" y="2362"/>
                      <a:pt x="1622" y="2351"/>
                      <a:pt x="1758" y="2326"/>
                    </a:cubicBezTo>
                    <a:cubicBezTo>
                      <a:pt x="1758" y="2326"/>
                      <a:pt x="1812" y="640"/>
                      <a:pt x="1783" y="435"/>
                    </a:cubicBezTo>
                    <a:cubicBezTo>
                      <a:pt x="1760" y="276"/>
                      <a:pt x="1512" y="88"/>
                      <a:pt x="1275" y="1"/>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44"/>
              <p:cNvSpPr/>
              <p:nvPr/>
            </p:nvSpPr>
            <p:spPr>
              <a:xfrm flipH="1">
                <a:off x="5789018" y="4818108"/>
                <a:ext cx="133354" cy="78801"/>
              </a:xfrm>
              <a:custGeom>
                <a:avLst/>
                <a:gdLst/>
                <a:ahLst/>
                <a:cxnLst/>
                <a:rect l="l" t="t" r="r" b="b"/>
                <a:pathLst>
                  <a:path w="440" h="260" extrusionOk="0">
                    <a:moveTo>
                      <a:pt x="367" y="1"/>
                    </a:moveTo>
                    <a:cubicBezTo>
                      <a:pt x="323" y="1"/>
                      <a:pt x="277" y="129"/>
                      <a:pt x="219" y="146"/>
                    </a:cubicBezTo>
                    <a:cubicBezTo>
                      <a:pt x="152" y="163"/>
                      <a:pt x="28" y="175"/>
                      <a:pt x="1" y="260"/>
                    </a:cubicBezTo>
                    <a:lnTo>
                      <a:pt x="430" y="260"/>
                    </a:lnTo>
                    <a:cubicBezTo>
                      <a:pt x="430" y="260"/>
                      <a:pt x="440" y="69"/>
                      <a:pt x="387" y="12"/>
                    </a:cubicBezTo>
                    <a:cubicBezTo>
                      <a:pt x="381" y="4"/>
                      <a:pt x="374" y="1"/>
                      <a:pt x="36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44"/>
              <p:cNvSpPr/>
              <p:nvPr/>
            </p:nvSpPr>
            <p:spPr>
              <a:xfrm flipH="1">
                <a:off x="5645662" y="4818108"/>
                <a:ext cx="96985" cy="78801"/>
              </a:xfrm>
              <a:custGeom>
                <a:avLst/>
                <a:gdLst/>
                <a:ahLst/>
                <a:cxnLst/>
                <a:rect l="l" t="t" r="r" b="b"/>
                <a:pathLst>
                  <a:path w="320" h="260" extrusionOk="0">
                    <a:moveTo>
                      <a:pt x="61" y="1"/>
                    </a:moveTo>
                    <a:cubicBezTo>
                      <a:pt x="55" y="1"/>
                      <a:pt x="49" y="4"/>
                      <a:pt x="42" y="12"/>
                    </a:cubicBezTo>
                    <a:cubicBezTo>
                      <a:pt x="0" y="69"/>
                      <a:pt x="15" y="260"/>
                      <a:pt x="15" y="260"/>
                    </a:cubicBezTo>
                    <a:lnTo>
                      <a:pt x="320" y="260"/>
                    </a:lnTo>
                    <a:cubicBezTo>
                      <a:pt x="290" y="175"/>
                      <a:pt x="265" y="163"/>
                      <a:pt x="203" y="146"/>
                    </a:cubicBezTo>
                    <a:cubicBezTo>
                      <a:pt x="150" y="129"/>
                      <a:pt x="102" y="1"/>
                      <a:pt x="6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44"/>
              <p:cNvSpPr/>
              <p:nvPr/>
            </p:nvSpPr>
            <p:spPr>
              <a:xfrm flipH="1">
                <a:off x="5309549" y="3526370"/>
                <a:ext cx="343084" cy="384006"/>
              </a:xfrm>
              <a:custGeom>
                <a:avLst/>
                <a:gdLst/>
                <a:ahLst/>
                <a:cxnLst/>
                <a:rect l="l" t="t" r="r" b="b"/>
                <a:pathLst>
                  <a:path w="1132" h="1267" extrusionOk="0">
                    <a:moveTo>
                      <a:pt x="211" y="0"/>
                    </a:moveTo>
                    <a:cubicBezTo>
                      <a:pt x="211" y="0"/>
                      <a:pt x="1" y="243"/>
                      <a:pt x="105" y="769"/>
                    </a:cubicBezTo>
                    <a:cubicBezTo>
                      <a:pt x="311" y="903"/>
                      <a:pt x="345" y="1188"/>
                      <a:pt x="345" y="1188"/>
                    </a:cubicBezTo>
                    <a:cubicBezTo>
                      <a:pt x="345" y="1188"/>
                      <a:pt x="350" y="1188"/>
                      <a:pt x="359" y="1188"/>
                    </a:cubicBezTo>
                    <a:cubicBezTo>
                      <a:pt x="437" y="1188"/>
                      <a:pt x="823" y="1192"/>
                      <a:pt x="1131" y="1267"/>
                    </a:cubicBezTo>
                    <a:cubicBezTo>
                      <a:pt x="943" y="484"/>
                      <a:pt x="211" y="0"/>
                      <a:pt x="2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44"/>
              <p:cNvSpPr/>
              <p:nvPr/>
            </p:nvSpPr>
            <p:spPr>
              <a:xfrm flipH="1">
                <a:off x="5798716" y="4029790"/>
                <a:ext cx="251251" cy="162452"/>
              </a:xfrm>
              <a:custGeom>
                <a:avLst/>
                <a:gdLst/>
                <a:ahLst/>
                <a:cxnLst/>
                <a:rect l="l" t="t" r="r" b="b"/>
                <a:pathLst>
                  <a:path w="829" h="536" extrusionOk="0">
                    <a:moveTo>
                      <a:pt x="48" y="0"/>
                    </a:moveTo>
                    <a:cubicBezTo>
                      <a:pt x="18" y="206"/>
                      <a:pt x="0" y="345"/>
                      <a:pt x="0" y="345"/>
                    </a:cubicBezTo>
                    <a:cubicBezTo>
                      <a:pt x="271" y="431"/>
                      <a:pt x="548" y="496"/>
                      <a:pt x="828" y="536"/>
                    </a:cubicBezTo>
                    <a:cubicBezTo>
                      <a:pt x="799" y="322"/>
                      <a:pt x="585" y="117"/>
                      <a:pt x="285" y="35"/>
                    </a:cubicBezTo>
                    <a:cubicBezTo>
                      <a:pt x="209" y="13"/>
                      <a:pt x="127" y="3"/>
                      <a:pt x="48" y="0"/>
                    </a:cubicBezTo>
                    <a:close/>
                  </a:path>
                </a:pathLst>
              </a:custGeom>
              <a:solidFill>
                <a:srgbClr val="49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44"/>
              <p:cNvSpPr/>
              <p:nvPr/>
            </p:nvSpPr>
            <p:spPr>
              <a:xfrm flipH="1">
                <a:off x="5419263" y="3575772"/>
                <a:ext cx="218216" cy="316115"/>
              </a:xfrm>
              <a:custGeom>
                <a:avLst/>
                <a:gdLst/>
                <a:ahLst/>
                <a:cxnLst/>
                <a:rect l="l" t="t" r="r" b="b"/>
                <a:pathLst>
                  <a:path w="720" h="1043" extrusionOk="0">
                    <a:moveTo>
                      <a:pt x="77" y="1"/>
                    </a:moveTo>
                    <a:cubicBezTo>
                      <a:pt x="32" y="127"/>
                      <a:pt x="0" y="326"/>
                      <a:pt x="55" y="606"/>
                    </a:cubicBezTo>
                    <a:cubicBezTo>
                      <a:pt x="261" y="740"/>
                      <a:pt x="295" y="1025"/>
                      <a:pt x="295" y="1025"/>
                    </a:cubicBezTo>
                    <a:cubicBezTo>
                      <a:pt x="295" y="1025"/>
                      <a:pt x="302" y="1025"/>
                      <a:pt x="315" y="1025"/>
                    </a:cubicBezTo>
                    <a:cubicBezTo>
                      <a:pt x="366" y="1025"/>
                      <a:pt x="511" y="1026"/>
                      <a:pt x="682" y="1042"/>
                    </a:cubicBezTo>
                    <a:cubicBezTo>
                      <a:pt x="719" y="888"/>
                      <a:pt x="655" y="640"/>
                      <a:pt x="503" y="405"/>
                    </a:cubicBezTo>
                    <a:cubicBezTo>
                      <a:pt x="377" y="207"/>
                      <a:pt x="216" y="63"/>
                      <a:pt x="7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44"/>
              <p:cNvSpPr/>
              <p:nvPr/>
            </p:nvSpPr>
            <p:spPr>
              <a:xfrm flipH="1">
                <a:off x="5505034" y="3473027"/>
                <a:ext cx="400062" cy="158815"/>
              </a:xfrm>
              <a:custGeom>
                <a:avLst/>
                <a:gdLst/>
                <a:ahLst/>
                <a:cxnLst/>
                <a:rect l="l" t="t" r="r" b="b"/>
                <a:pathLst>
                  <a:path w="1320" h="524" extrusionOk="0">
                    <a:moveTo>
                      <a:pt x="543" y="0"/>
                    </a:moveTo>
                    <a:cubicBezTo>
                      <a:pt x="356" y="0"/>
                      <a:pt x="150" y="67"/>
                      <a:pt x="1" y="154"/>
                    </a:cubicBezTo>
                    <a:lnTo>
                      <a:pt x="1" y="159"/>
                    </a:lnTo>
                    <a:cubicBezTo>
                      <a:pt x="30" y="378"/>
                      <a:pt x="334" y="523"/>
                      <a:pt x="717" y="523"/>
                    </a:cubicBezTo>
                    <a:cubicBezTo>
                      <a:pt x="786" y="523"/>
                      <a:pt x="857" y="518"/>
                      <a:pt x="930" y="509"/>
                    </a:cubicBezTo>
                    <a:cubicBezTo>
                      <a:pt x="1064" y="491"/>
                      <a:pt x="1196" y="454"/>
                      <a:pt x="1320" y="402"/>
                    </a:cubicBezTo>
                    <a:cubicBezTo>
                      <a:pt x="1250" y="335"/>
                      <a:pt x="1178" y="276"/>
                      <a:pt x="1104" y="218"/>
                    </a:cubicBezTo>
                    <a:lnTo>
                      <a:pt x="1084" y="204"/>
                    </a:lnTo>
                    <a:cubicBezTo>
                      <a:pt x="1059" y="186"/>
                      <a:pt x="1047" y="176"/>
                      <a:pt x="1047" y="176"/>
                    </a:cubicBezTo>
                    <a:cubicBezTo>
                      <a:pt x="908" y="85"/>
                      <a:pt x="739" y="15"/>
                      <a:pt x="606" y="3"/>
                    </a:cubicBezTo>
                    <a:cubicBezTo>
                      <a:pt x="585" y="1"/>
                      <a:pt x="564" y="0"/>
                      <a:pt x="54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44"/>
              <p:cNvSpPr/>
              <p:nvPr/>
            </p:nvSpPr>
            <p:spPr>
              <a:xfrm flipH="1">
                <a:off x="5663544" y="3405440"/>
                <a:ext cx="116079" cy="121536"/>
              </a:xfrm>
              <a:custGeom>
                <a:avLst/>
                <a:gdLst/>
                <a:ahLst/>
                <a:cxnLst/>
                <a:rect l="l" t="t" r="r" b="b"/>
                <a:pathLst>
                  <a:path w="383" h="401" extrusionOk="0">
                    <a:moveTo>
                      <a:pt x="1" y="0"/>
                    </a:moveTo>
                    <a:lnTo>
                      <a:pt x="11" y="231"/>
                    </a:lnTo>
                    <a:cubicBezTo>
                      <a:pt x="11" y="231"/>
                      <a:pt x="53" y="384"/>
                      <a:pt x="179" y="399"/>
                    </a:cubicBezTo>
                    <a:cubicBezTo>
                      <a:pt x="185" y="400"/>
                      <a:pt x="190" y="400"/>
                      <a:pt x="195" y="400"/>
                    </a:cubicBezTo>
                    <a:cubicBezTo>
                      <a:pt x="310" y="400"/>
                      <a:pt x="383" y="275"/>
                      <a:pt x="383" y="275"/>
                    </a:cubicBezTo>
                    <a:cubicBezTo>
                      <a:pt x="373" y="196"/>
                      <a:pt x="368" y="117"/>
                      <a:pt x="370" y="35"/>
                    </a:cubicBezTo>
                    <a:lnTo>
                      <a:pt x="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44"/>
              <p:cNvSpPr/>
              <p:nvPr/>
            </p:nvSpPr>
            <p:spPr>
              <a:xfrm flipH="1">
                <a:off x="5507156" y="2998097"/>
                <a:ext cx="455829" cy="463110"/>
              </a:xfrm>
              <a:custGeom>
                <a:avLst/>
                <a:gdLst/>
                <a:ahLst/>
                <a:cxnLst/>
                <a:rect l="l" t="t" r="r" b="b"/>
                <a:pathLst>
                  <a:path w="1504" h="1528" extrusionOk="0">
                    <a:moveTo>
                      <a:pt x="680" y="1"/>
                    </a:moveTo>
                    <a:cubicBezTo>
                      <a:pt x="301" y="50"/>
                      <a:pt x="1" y="417"/>
                      <a:pt x="16" y="777"/>
                    </a:cubicBezTo>
                    <a:cubicBezTo>
                      <a:pt x="30" y="1120"/>
                      <a:pt x="67" y="1528"/>
                      <a:pt x="836" y="1528"/>
                    </a:cubicBezTo>
                    <a:cubicBezTo>
                      <a:pt x="871" y="1528"/>
                      <a:pt x="907" y="1527"/>
                      <a:pt x="945" y="1525"/>
                    </a:cubicBezTo>
                    <a:cubicBezTo>
                      <a:pt x="1342" y="1508"/>
                      <a:pt x="1503" y="1131"/>
                      <a:pt x="1488" y="868"/>
                    </a:cubicBezTo>
                    <a:cubicBezTo>
                      <a:pt x="1473" y="608"/>
                      <a:pt x="980" y="407"/>
                      <a:pt x="6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44"/>
              <p:cNvSpPr/>
              <p:nvPr/>
            </p:nvSpPr>
            <p:spPr>
              <a:xfrm flipH="1">
                <a:off x="5417748" y="3244200"/>
                <a:ext cx="126686" cy="109716"/>
              </a:xfrm>
              <a:custGeom>
                <a:avLst/>
                <a:gdLst/>
                <a:ahLst/>
                <a:cxnLst/>
                <a:rect l="l" t="t" r="r" b="b"/>
                <a:pathLst>
                  <a:path w="418" h="362" extrusionOk="0">
                    <a:moveTo>
                      <a:pt x="277" y="1"/>
                    </a:moveTo>
                    <a:cubicBezTo>
                      <a:pt x="210" y="1"/>
                      <a:pt x="127" y="62"/>
                      <a:pt x="80" y="151"/>
                    </a:cubicBezTo>
                    <a:cubicBezTo>
                      <a:pt x="40" y="215"/>
                      <a:pt x="16" y="287"/>
                      <a:pt x="1" y="361"/>
                    </a:cubicBezTo>
                    <a:cubicBezTo>
                      <a:pt x="286" y="304"/>
                      <a:pt x="417" y="153"/>
                      <a:pt x="358" y="49"/>
                    </a:cubicBezTo>
                    <a:cubicBezTo>
                      <a:pt x="339" y="16"/>
                      <a:pt x="310" y="1"/>
                      <a:pt x="2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44"/>
              <p:cNvSpPr/>
              <p:nvPr/>
            </p:nvSpPr>
            <p:spPr>
              <a:xfrm flipH="1">
                <a:off x="5689002" y="4225278"/>
                <a:ext cx="189727" cy="267622"/>
              </a:xfrm>
              <a:custGeom>
                <a:avLst/>
                <a:gdLst/>
                <a:ahLst/>
                <a:cxnLst/>
                <a:rect l="l" t="t" r="r" b="b"/>
                <a:pathLst>
                  <a:path w="626" h="883" extrusionOk="0">
                    <a:moveTo>
                      <a:pt x="116" y="1"/>
                    </a:moveTo>
                    <a:cubicBezTo>
                      <a:pt x="107" y="1"/>
                      <a:pt x="97" y="1"/>
                      <a:pt x="87" y="2"/>
                    </a:cubicBezTo>
                    <a:cubicBezTo>
                      <a:pt x="58" y="5"/>
                      <a:pt x="28" y="12"/>
                      <a:pt x="1" y="27"/>
                    </a:cubicBezTo>
                    <a:lnTo>
                      <a:pt x="144" y="832"/>
                    </a:lnTo>
                    <a:cubicBezTo>
                      <a:pt x="303" y="860"/>
                      <a:pt x="464" y="877"/>
                      <a:pt x="625" y="882"/>
                    </a:cubicBezTo>
                    <a:cubicBezTo>
                      <a:pt x="625" y="832"/>
                      <a:pt x="623" y="785"/>
                      <a:pt x="618" y="738"/>
                    </a:cubicBezTo>
                    <a:cubicBezTo>
                      <a:pt x="575" y="321"/>
                      <a:pt x="353" y="1"/>
                      <a:pt x="1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44"/>
              <p:cNvSpPr/>
              <p:nvPr/>
            </p:nvSpPr>
            <p:spPr>
              <a:xfrm flipH="1">
                <a:off x="5789624" y="4513510"/>
                <a:ext cx="109411" cy="354303"/>
              </a:xfrm>
              <a:custGeom>
                <a:avLst/>
                <a:gdLst/>
                <a:ahLst/>
                <a:cxnLst/>
                <a:rect l="l" t="t" r="r" b="b"/>
                <a:pathLst>
                  <a:path w="361" h="1169" extrusionOk="0">
                    <a:moveTo>
                      <a:pt x="1" y="0"/>
                    </a:moveTo>
                    <a:lnTo>
                      <a:pt x="1" y="0"/>
                    </a:lnTo>
                    <a:cubicBezTo>
                      <a:pt x="157" y="655"/>
                      <a:pt x="301" y="1168"/>
                      <a:pt x="301" y="1168"/>
                    </a:cubicBezTo>
                    <a:cubicBezTo>
                      <a:pt x="301" y="1168"/>
                      <a:pt x="301" y="1168"/>
                      <a:pt x="301" y="1168"/>
                    </a:cubicBezTo>
                    <a:cubicBezTo>
                      <a:pt x="323" y="1168"/>
                      <a:pt x="343" y="934"/>
                      <a:pt x="360" y="608"/>
                    </a:cubicBezTo>
                    <a:cubicBezTo>
                      <a:pt x="301" y="266"/>
                      <a:pt x="147" y="8"/>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44"/>
              <p:cNvSpPr/>
              <p:nvPr/>
            </p:nvSpPr>
            <p:spPr>
              <a:xfrm flipH="1">
                <a:off x="5685972" y="4548061"/>
                <a:ext cx="86074" cy="312781"/>
              </a:xfrm>
              <a:custGeom>
                <a:avLst/>
                <a:gdLst/>
                <a:ahLst/>
                <a:cxnLst/>
                <a:rect l="l" t="t" r="r" b="b"/>
                <a:pathLst>
                  <a:path w="284" h="1032" extrusionOk="0">
                    <a:moveTo>
                      <a:pt x="1" y="0"/>
                    </a:moveTo>
                    <a:lnTo>
                      <a:pt x="1" y="0"/>
                    </a:lnTo>
                    <a:cubicBezTo>
                      <a:pt x="82" y="585"/>
                      <a:pt x="164" y="1032"/>
                      <a:pt x="164" y="1032"/>
                    </a:cubicBezTo>
                    <a:cubicBezTo>
                      <a:pt x="164" y="1032"/>
                      <a:pt x="164" y="1032"/>
                      <a:pt x="165" y="1032"/>
                    </a:cubicBezTo>
                    <a:cubicBezTo>
                      <a:pt x="187" y="1032"/>
                      <a:pt x="231" y="794"/>
                      <a:pt x="283" y="466"/>
                    </a:cubicBezTo>
                    <a:cubicBezTo>
                      <a:pt x="226" y="209"/>
                      <a:pt x="115" y="18"/>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44"/>
              <p:cNvSpPr/>
              <p:nvPr/>
            </p:nvSpPr>
            <p:spPr>
              <a:xfrm flipH="1">
                <a:off x="5451693" y="3268750"/>
                <a:ext cx="59706" cy="50615"/>
              </a:xfrm>
              <a:custGeom>
                <a:avLst/>
                <a:gdLst/>
                <a:ahLst/>
                <a:cxnLst/>
                <a:rect l="l" t="t" r="r" b="b"/>
                <a:pathLst>
                  <a:path w="197" h="167" extrusionOk="0">
                    <a:moveTo>
                      <a:pt x="126" y="0"/>
                    </a:moveTo>
                    <a:cubicBezTo>
                      <a:pt x="89" y="0"/>
                      <a:pt x="43" y="34"/>
                      <a:pt x="18" y="82"/>
                    </a:cubicBezTo>
                    <a:cubicBezTo>
                      <a:pt x="11" y="94"/>
                      <a:pt x="6" y="107"/>
                      <a:pt x="1" y="117"/>
                    </a:cubicBezTo>
                    <a:cubicBezTo>
                      <a:pt x="13" y="111"/>
                      <a:pt x="26" y="108"/>
                      <a:pt x="38" y="108"/>
                    </a:cubicBezTo>
                    <a:cubicBezTo>
                      <a:pt x="56" y="108"/>
                      <a:pt x="71" y="116"/>
                      <a:pt x="78" y="134"/>
                    </a:cubicBezTo>
                    <a:cubicBezTo>
                      <a:pt x="83" y="144"/>
                      <a:pt x="80" y="156"/>
                      <a:pt x="75" y="166"/>
                    </a:cubicBezTo>
                    <a:cubicBezTo>
                      <a:pt x="162" y="127"/>
                      <a:pt x="197" y="70"/>
                      <a:pt x="172" y="27"/>
                    </a:cubicBezTo>
                    <a:cubicBezTo>
                      <a:pt x="161" y="8"/>
                      <a:pt x="145" y="0"/>
                      <a:pt x="1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44"/>
              <p:cNvSpPr/>
              <p:nvPr/>
            </p:nvSpPr>
            <p:spPr>
              <a:xfrm flipH="1">
                <a:off x="5740829" y="3276024"/>
                <a:ext cx="67889" cy="59707"/>
              </a:xfrm>
              <a:custGeom>
                <a:avLst/>
                <a:gdLst/>
                <a:ahLst/>
                <a:cxnLst/>
                <a:rect l="l" t="t" r="r" b="b"/>
                <a:pathLst>
                  <a:path w="224" h="197" extrusionOk="0">
                    <a:moveTo>
                      <a:pt x="82" y="1"/>
                    </a:moveTo>
                    <a:lnTo>
                      <a:pt x="82" y="1"/>
                    </a:lnTo>
                    <a:cubicBezTo>
                      <a:pt x="65" y="26"/>
                      <a:pt x="0" y="197"/>
                      <a:pt x="138" y="197"/>
                    </a:cubicBezTo>
                    <a:cubicBezTo>
                      <a:pt x="161" y="197"/>
                      <a:pt x="189" y="192"/>
                      <a:pt x="223" y="182"/>
                    </a:cubicBezTo>
                    <a:cubicBezTo>
                      <a:pt x="223" y="177"/>
                      <a:pt x="223" y="174"/>
                      <a:pt x="221" y="169"/>
                    </a:cubicBezTo>
                    <a:cubicBezTo>
                      <a:pt x="210" y="171"/>
                      <a:pt x="199" y="172"/>
                      <a:pt x="190" y="172"/>
                    </a:cubicBezTo>
                    <a:cubicBezTo>
                      <a:pt x="76" y="172"/>
                      <a:pt x="86" y="66"/>
                      <a:pt x="102" y="16"/>
                    </a:cubicBezTo>
                    <a:cubicBezTo>
                      <a:pt x="89" y="6"/>
                      <a:pt x="82" y="1"/>
                      <a:pt x="8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44"/>
              <p:cNvSpPr/>
              <p:nvPr/>
            </p:nvSpPr>
            <p:spPr>
              <a:xfrm flipH="1">
                <a:off x="5702338" y="3369676"/>
                <a:ext cx="104259" cy="27277"/>
              </a:xfrm>
              <a:custGeom>
                <a:avLst/>
                <a:gdLst/>
                <a:ahLst/>
                <a:cxnLst/>
                <a:rect l="l" t="t" r="r" b="b"/>
                <a:pathLst>
                  <a:path w="344" h="90" extrusionOk="0">
                    <a:moveTo>
                      <a:pt x="143" y="1"/>
                    </a:moveTo>
                    <a:cubicBezTo>
                      <a:pt x="98" y="1"/>
                      <a:pt x="53" y="14"/>
                      <a:pt x="13" y="36"/>
                    </a:cubicBezTo>
                    <a:cubicBezTo>
                      <a:pt x="3" y="44"/>
                      <a:pt x="1" y="56"/>
                      <a:pt x="5" y="66"/>
                    </a:cubicBezTo>
                    <a:cubicBezTo>
                      <a:pt x="11" y="73"/>
                      <a:pt x="19" y="78"/>
                      <a:pt x="28" y="78"/>
                    </a:cubicBezTo>
                    <a:cubicBezTo>
                      <a:pt x="31" y="78"/>
                      <a:pt x="34" y="77"/>
                      <a:pt x="38" y="76"/>
                    </a:cubicBezTo>
                    <a:cubicBezTo>
                      <a:pt x="38" y="75"/>
                      <a:pt x="97" y="41"/>
                      <a:pt x="170" y="41"/>
                    </a:cubicBezTo>
                    <a:cubicBezTo>
                      <a:pt x="212" y="41"/>
                      <a:pt x="258" y="52"/>
                      <a:pt x="300" y="86"/>
                    </a:cubicBezTo>
                    <a:cubicBezTo>
                      <a:pt x="304" y="89"/>
                      <a:pt x="309" y="90"/>
                      <a:pt x="313" y="90"/>
                    </a:cubicBezTo>
                    <a:cubicBezTo>
                      <a:pt x="329" y="90"/>
                      <a:pt x="343" y="76"/>
                      <a:pt x="328" y="66"/>
                    </a:cubicBezTo>
                    <a:cubicBezTo>
                      <a:pt x="286" y="32"/>
                      <a:pt x="236" y="12"/>
                      <a:pt x="184" y="4"/>
                    </a:cubicBezTo>
                    <a:cubicBezTo>
                      <a:pt x="170" y="2"/>
                      <a:pt x="157" y="1"/>
                      <a:pt x="1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44"/>
              <p:cNvSpPr/>
              <p:nvPr/>
            </p:nvSpPr>
            <p:spPr>
              <a:xfrm flipH="1">
                <a:off x="5827206" y="3219044"/>
                <a:ext cx="57585" cy="71831"/>
              </a:xfrm>
              <a:custGeom>
                <a:avLst/>
                <a:gdLst/>
                <a:ahLst/>
                <a:cxnLst/>
                <a:rect l="l" t="t" r="r" b="b"/>
                <a:pathLst>
                  <a:path w="190" h="237" extrusionOk="0">
                    <a:moveTo>
                      <a:pt x="95" y="1"/>
                    </a:moveTo>
                    <a:cubicBezTo>
                      <a:pt x="43" y="1"/>
                      <a:pt x="1" y="53"/>
                      <a:pt x="1" y="117"/>
                    </a:cubicBezTo>
                    <a:cubicBezTo>
                      <a:pt x="1" y="184"/>
                      <a:pt x="43" y="236"/>
                      <a:pt x="95" y="236"/>
                    </a:cubicBezTo>
                    <a:cubicBezTo>
                      <a:pt x="147" y="236"/>
                      <a:pt x="189" y="184"/>
                      <a:pt x="189" y="117"/>
                    </a:cubicBezTo>
                    <a:cubicBezTo>
                      <a:pt x="189" y="53"/>
                      <a:pt x="147" y="1"/>
                      <a:pt x="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44"/>
              <p:cNvSpPr/>
              <p:nvPr/>
            </p:nvSpPr>
            <p:spPr>
              <a:xfrm flipH="1">
                <a:off x="5627478" y="3219044"/>
                <a:ext cx="57282" cy="71831"/>
              </a:xfrm>
              <a:custGeom>
                <a:avLst/>
                <a:gdLst/>
                <a:ahLst/>
                <a:cxnLst/>
                <a:rect l="l" t="t" r="r" b="b"/>
                <a:pathLst>
                  <a:path w="189" h="237" extrusionOk="0">
                    <a:moveTo>
                      <a:pt x="94" y="1"/>
                    </a:moveTo>
                    <a:cubicBezTo>
                      <a:pt x="42" y="1"/>
                      <a:pt x="0" y="53"/>
                      <a:pt x="0" y="117"/>
                    </a:cubicBezTo>
                    <a:cubicBezTo>
                      <a:pt x="0" y="184"/>
                      <a:pt x="45" y="236"/>
                      <a:pt x="94" y="236"/>
                    </a:cubicBezTo>
                    <a:cubicBezTo>
                      <a:pt x="146" y="236"/>
                      <a:pt x="188" y="184"/>
                      <a:pt x="188" y="117"/>
                    </a:cubicBezTo>
                    <a:cubicBezTo>
                      <a:pt x="188" y="53"/>
                      <a:pt x="146" y="1"/>
                      <a:pt x="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44"/>
              <p:cNvSpPr/>
              <p:nvPr/>
            </p:nvSpPr>
            <p:spPr>
              <a:xfrm flipH="1">
                <a:off x="5609596" y="3145698"/>
                <a:ext cx="101531" cy="61223"/>
              </a:xfrm>
              <a:custGeom>
                <a:avLst/>
                <a:gdLst/>
                <a:ahLst/>
                <a:cxnLst/>
                <a:rect l="l" t="t" r="r" b="b"/>
                <a:pathLst>
                  <a:path w="335" h="202" extrusionOk="0">
                    <a:moveTo>
                      <a:pt x="247" y="1"/>
                    </a:moveTo>
                    <a:cubicBezTo>
                      <a:pt x="243" y="1"/>
                      <a:pt x="238" y="1"/>
                      <a:pt x="233" y="2"/>
                    </a:cubicBezTo>
                    <a:lnTo>
                      <a:pt x="72" y="34"/>
                    </a:lnTo>
                    <a:cubicBezTo>
                      <a:pt x="28" y="42"/>
                      <a:pt x="0" y="81"/>
                      <a:pt x="10" y="126"/>
                    </a:cubicBezTo>
                    <a:lnTo>
                      <a:pt x="13" y="136"/>
                    </a:lnTo>
                    <a:cubicBezTo>
                      <a:pt x="19" y="176"/>
                      <a:pt x="51" y="202"/>
                      <a:pt x="90" y="202"/>
                    </a:cubicBezTo>
                    <a:cubicBezTo>
                      <a:pt x="95" y="202"/>
                      <a:pt x="100" y="201"/>
                      <a:pt x="104" y="200"/>
                    </a:cubicBezTo>
                    <a:lnTo>
                      <a:pt x="266" y="168"/>
                    </a:lnTo>
                    <a:cubicBezTo>
                      <a:pt x="308" y="161"/>
                      <a:pt x="335" y="119"/>
                      <a:pt x="328" y="76"/>
                    </a:cubicBezTo>
                    <a:lnTo>
                      <a:pt x="325" y="64"/>
                    </a:lnTo>
                    <a:cubicBezTo>
                      <a:pt x="318" y="27"/>
                      <a:pt x="284" y="1"/>
                      <a:pt x="2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44"/>
              <p:cNvSpPr/>
              <p:nvPr/>
            </p:nvSpPr>
            <p:spPr>
              <a:xfrm flipH="1">
                <a:off x="5804172" y="3140546"/>
                <a:ext cx="103956" cy="65769"/>
              </a:xfrm>
              <a:custGeom>
                <a:avLst/>
                <a:gdLst/>
                <a:ahLst/>
                <a:cxnLst/>
                <a:rect l="l" t="t" r="r" b="b"/>
                <a:pathLst>
                  <a:path w="343" h="217" extrusionOk="0">
                    <a:moveTo>
                      <a:pt x="75" y="1"/>
                    </a:moveTo>
                    <a:cubicBezTo>
                      <a:pt x="49" y="1"/>
                      <a:pt x="25" y="18"/>
                      <a:pt x="21" y="44"/>
                    </a:cubicBezTo>
                    <a:lnTo>
                      <a:pt x="8" y="101"/>
                    </a:lnTo>
                    <a:cubicBezTo>
                      <a:pt x="1" y="131"/>
                      <a:pt x="18" y="160"/>
                      <a:pt x="48" y="168"/>
                    </a:cubicBezTo>
                    <a:lnTo>
                      <a:pt x="256" y="215"/>
                    </a:lnTo>
                    <a:cubicBezTo>
                      <a:pt x="260" y="216"/>
                      <a:pt x="265" y="216"/>
                      <a:pt x="269" y="216"/>
                    </a:cubicBezTo>
                    <a:cubicBezTo>
                      <a:pt x="294" y="216"/>
                      <a:pt x="317" y="198"/>
                      <a:pt x="323" y="173"/>
                    </a:cubicBezTo>
                    <a:lnTo>
                      <a:pt x="336" y="116"/>
                    </a:lnTo>
                    <a:cubicBezTo>
                      <a:pt x="343" y="86"/>
                      <a:pt x="323" y="56"/>
                      <a:pt x="293" y="51"/>
                    </a:cubicBezTo>
                    <a:lnTo>
                      <a:pt x="85" y="2"/>
                    </a:lnTo>
                    <a:cubicBezTo>
                      <a:pt x="82" y="1"/>
                      <a:pt x="78" y="1"/>
                      <a:pt x="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184" name="Google Shape;1184;p44"/>
          <p:cNvSpPr txBox="1">
            <a:spLocks noGrp="1"/>
          </p:cNvSpPr>
          <p:nvPr>
            <p:ph type="title"/>
          </p:nvPr>
        </p:nvSpPr>
        <p:spPr>
          <a:xfrm>
            <a:off x="0" y="238941"/>
            <a:ext cx="4359276" cy="75994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a:latin typeface="Times New Roman" panose="02020603050405020304" pitchFamily="18" charset="0"/>
                <a:cs typeface="Times New Roman" panose="02020603050405020304" pitchFamily="18" charset="0"/>
              </a:rPr>
              <a:t>A. GEOGRAFI</a:t>
            </a:r>
            <a:endParaRPr>
              <a:latin typeface="Times New Roman" panose="02020603050405020304" pitchFamily="18" charset="0"/>
              <a:cs typeface="Times New Roman" panose="02020603050405020304" pitchFamily="18" charset="0"/>
            </a:endParaRPr>
          </a:p>
        </p:txBody>
      </p:sp>
      <p:sp>
        <p:nvSpPr>
          <p:cNvPr id="279" name="Kotak Teks 278">
            <a:extLst>
              <a:ext uri="{FF2B5EF4-FFF2-40B4-BE49-F238E27FC236}">
                <a16:creationId xmlns:a16="http://schemas.microsoft.com/office/drawing/2014/main" id="{F9A7344B-5331-194D-B1D5-3B3B2FD7A5F4}"/>
              </a:ext>
            </a:extLst>
          </p:cNvPr>
          <p:cNvSpPr txBox="1"/>
          <p:nvPr/>
        </p:nvSpPr>
        <p:spPr>
          <a:xfrm>
            <a:off x="101496" y="1637623"/>
            <a:ext cx="8227278" cy="1015663"/>
          </a:xfrm>
          <a:prstGeom prst="rect">
            <a:avLst/>
          </a:prstGeom>
          <a:noFill/>
        </p:spPr>
        <p:txBody>
          <a:bodyPr wrap="square">
            <a:spAutoFit/>
          </a:bodyPr>
          <a:lstStyle/>
          <a:p>
            <a:r>
              <a:rPr lang="id-ID" sz="2000">
                <a:latin typeface="Times New Roman" panose="02020603050405020304" pitchFamily="18" charset="0"/>
                <a:cs typeface="Times New Roman" panose="02020603050405020304" pitchFamily="18" charset="0"/>
              </a:rPr>
              <a:t>Istilah geografi berasal dari bahasa Yunani, yaitu "Geo" dan "Graphein". Geo artinya "bumi", dan Graphein berarti "lukisan", "tulisan", atau "deskripsi". Sedangkan menurut bahasa Inggris, geografi disebut Geography</a:t>
            </a:r>
          </a:p>
        </p:txBody>
      </p:sp>
      <p:sp>
        <p:nvSpPr>
          <p:cNvPr id="281" name="Kotak Teks 280">
            <a:extLst>
              <a:ext uri="{FF2B5EF4-FFF2-40B4-BE49-F238E27FC236}">
                <a16:creationId xmlns:a16="http://schemas.microsoft.com/office/drawing/2014/main" id="{08BF4FF2-5883-DD41-88A6-12D95D5CAD6D}"/>
              </a:ext>
            </a:extLst>
          </p:cNvPr>
          <p:cNvSpPr txBox="1"/>
          <p:nvPr/>
        </p:nvSpPr>
        <p:spPr>
          <a:xfrm>
            <a:off x="140909" y="2691828"/>
            <a:ext cx="4956419" cy="1938992"/>
          </a:xfrm>
          <a:prstGeom prst="rect">
            <a:avLst/>
          </a:prstGeom>
          <a:noFill/>
        </p:spPr>
        <p:txBody>
          <a:bodyPr wrap="square">
            <a:spAutoFit/>
          </a:bodyPr>
          <a:lstStyle/>
          <a:p>
            <a:r>
              <a:rPr lang="id-ID" sz="2000">
                <a:latin typeface="Times New Roman" panose="02020603050405020304" pitchFamily="18" charset="0"/>
                <a:cs typeface="Times New Roman" panose="02020603050405020304" pitchFamily="18" charset="0"/>
              </a:rPr>
              <a:t>Konsep geografi adalah kajian meliputi permukaan bumi seperti penduduk, flora, fauna, batuan, tanah, air, iklim, dan interaksi yang terjadi antara berbagai fenomena. Singkatnya, geografi adalah ilmu yang mendeskripsikan tentang bumi.</a:t>
            </a:r>
          </a:p>
        </p:txBody>
      </p:sp>
      <p:sp>
        <p:nvSpPr>
          <p:cNvPr id="283" name="Kotak Teks 282">
            <a:extLst>
              <a:ext uri="{FF2B5EF4-FFF2-40B4-BE49-F238E27FC236}">
                <a16:creationId xmlns:a16="http://schemas.microsoft.com/office/drawing/2014/main" id="{0FA60043-723F-CE44-B75F-59B882BC5C8C}"/>
              </a:ext>
            </a:extLst>
          </p:cNvPr>
          <p:cNvSpPr txBox="1"/>
          <p:nvPr/>
        </p:nvSpPr>
        <p:spPr>
          <a:xfrm>
            <a:off x="143781" y="1032870"/>
            <a:ext cx="5737678" cy="461665"/>
          </a:xfrm>
          <a:prstGeom prst="rect">
            <a:avLst/>
          </a:prstGeom>
          <a:noFill/>
        </p:spPr>
        <p:txBody>
          <a:bodyPr wrap="square">
            <a:spAutoFit/>
          </a:bodyPr>
          <a:lstStyle/>
          <a:p>
            <a:r>
              <a:rPr lang="id-ID" sz="2400">
                <a:latin typeface="Times New Roman" panose="02020603050405020304" pitchFamily="18" charset="0"/>
                <a:cs typeface="Times New Roman" panose="02020603050405020304" pitchFamily="18" charset="0"/>
              </a:rPr>
              <a:t>1. Pengertian Konsep Dasar Geografi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90"/>
        <p:cNvGrpSpPr/>
        <p:nvPr/>
      </p:nvGrpSpPr>
      <p:grpSpPr>
        <a:xfrm>
          <a:off x="0" y="0"/>
          <a:ext cx="0" cy="0"/>
          <a:chOff x="0" y="0"/>
          <a:chExt cx="0" cy="0"/>
        </a:xfrm>
      </p:grpSpPr>
      <p:sp>
        <p:nvSpPr>
          <p:cNvPr id="1191" name="Google Shape;1191;p45"/>
          <p:cNvSpPr txBox="1">
            <a:spLocks noGrp="1"/>
          </p:cNvSpPr>
          <p:nvPr>
            <p:ph type="title"/>
          </p:nvPr>
        </p:nvSpPr>
        <p:spPr>
          <a:xfrm>
            <a:off x="-352978" y="-220821"/>
            <a:ext cx="4661100" cy="121233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3600">
                <a:latin typeface="Times New Roman" panose="02020603050405020304" pitchFamily="18" charset="0"/>
                <a:cs typeface="Times New Roman" panose="02020603050405020304" pitchFamily="18" charset="0"/>
              </a:rPr>
              <a:t>2. Ruang Lingkup</a:t>
            </a:r>
            <a:endParaRPr sz="3600">
              <a:latin typeface="Times New Roman" panose="02020603050405020304" pitchFamily="18" charset="0"/>
              <a:cs typeface="Times New Roman" panose="02020603050405020304" pitchFamily="18" charset="0"/>
            </a:endParaRPr>
          </a:p>
        </p:txBody>
      </p:sp>
      <p:sp>
        <p:nvSpPr>
          <p:cNvPr id="6" name="Persegi: Sudut Lengkung 5">
            <a:extLst>
              <a:ext uri="{FF2B5EF4-FFF2-40B4-BE49-F238E27FC236}">
                <a16:creationId xmlns:a16="http://schemas.microsoft.com/office/drawing/2014/main" id="{375273B9-6972-0F4F-A604-F7199139DBB2}"/>
              </a:ext>
            </a:extLst>
          </p:cNvPr>
          <p:cNvSpPr/>
          <p:nvPr/>
        </p:nvSpPr>
        <p:spPr>
          <a:xfrm>
            <a:off x="-78013" y="2413001"/>
            <a:ext cx="7412818" cy="283028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d-ID"/>
          </a:p>
        </p:txBody>
      </p:sp>
      <p:sp>
        <p:nvSpPr>
          <p:cNvPr id="8" name="Kotak Teks 7">
            <a:extLst>
              <a:ext uri="{FF2B5EF4-FFF2-40B4-BE49-F238E27FC236}">
                <a16:creationId xmlns:a16="http://schemas.microsoft.com/office/drawing/2014/main" id="{9C219B26-D193-A242-AFBB-33F4319AB107}"/>
              </a:ext>
            </a:extLst>
          </p:cNvPr>
          <p:cNvSpPr txBox="1"/>
          <p:nvPr/>
        </p:nvSpPr>
        <p:spPr>
          <a:xfrm>
            <a:off x="236664" y="2564977"/>
            <a:ext cx="7165622" cy="2554545"/>
          </a:xfrm>
          <a:prstGeom prst="rect">
            <a:avLst/>
          </a:prstGeom>
          <a:noFill/>
        </p:spPr>
        <p:txBody>
          <a:bodyPr wrap="square">
            <a:spAutoFit/>
          </a:bodyPr>
          <a:lstStyle/>
          <a:p>
            <a:r>
              <a:rPr lang="id-ID" sz="2000">
                <a:latin typeface="Times New Roman" panose="02020603050405020304" pitchFamily="18" charset="0"/>
                <a:cs typeface="Times New Roman" panose="02020603050405020304" pitchFamily="18" charset="0"/>
              </a:rPr>
              <a:t>Ketiga Kajian Geografi :</a:t>
            </a:r>
          </a:p>
          <a:p>
            <a:r>
              <a:rPr lang="id-ID" sz="2000">
                <a:latin typeface="Times New Roman" panose="02020603050405020304" pitchFamily="18" charset="0"/>
                <a:cs typeface="Times New Roman" panose="02020603050405020304" pitchFamily="18" charset="0"/>
              </a:rPr>
              <a:t>1.) Geografi Fisik : kajian terhadap dinamika planet bumi serta tema-tema dalam ilmu alam.</a:t>
            </a:r>
          </a:p>
          <a:p>
            <a:r>
              <a:rPr lang="id-ID" sz="2000">
                <a:latin typeface="Times New Roman" panose="02020603050405020304" pitchFamily="18" charset="0"/>
                <a:cs typeface="Times New Roman" panose="02020603050405020304" pitchFamily="18" charset="0"/>
              </a:rPr>
              <a:t> 2.) Geografi Manusia : kajian terhadap kehidupan manusia, pengaruh manusia terhadap lingkungan, serta aspek-aspek sosial, politik, ekonomi, dan budaya di dunia.</a:t>
            </a:r>
          </a:p>
          <a:p>
            <a:r>
              <a:rPr lang="id-ID" sz="2000">
                <a:latin typeface="Times New Roman" panose="02020603050405020304" pitchFamily="18" charset="0"/>
                <a:cs typeface="Times New Roman" panose="02020603050405020304" pitchFamily="18" charset="0"/>
              </a:rPr>
              <a:t>3.) Geografi Teknik : kajian tentang penggunaan keahlian teknis geografi, seperti pemetaan dan pengindraan jauh.</a:t>
            </a:r>
          </a:p>
        </p:txBody>
      </p:sp>
      <p:sp>
        <p:nvSpPr>
          <p:cNvPr id="9" name="Persegi Panjang 8">
            <a:extLst>
              <a:ext uri="{FF2B5EF4-FFF2-40B4-BE49-F238E27FC236}">
                <a16:creationId xmlns:a16="http://schemas.microsoft.com/office/drawing/2014/main" id="{DCF88025-489F-714D-BC1B-1F5D8757BAFA}"/>
              </a:ext>
            </a:extLst>
          </p:cNvPr>
          <p:cNvSpPr/>
          <p:nvPr/>
        </p:nvSpPr>
        <p:spPr>
          <a:xfrm>
            <a:off x="334837" y="708507"/>
            <a:ext cx="2549878" cy="775166"/>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sz="2000">
                <a:latin typeface="Times New Roman" panose="02020603050405020304" pitchFamily="18" charset="0"/>
                <a:cs typeface="Times New Roman" panose="02020603050405020304" pitchFamily="18" charset="0"/>
              </a:rPr>
              <a:t>Pengungkapan kejadian</a:t>
            </a:r>
          </a:p>
        </p:txBody>
      </p:sp>
      <p:sp>
        <p:nvSpPr>
          <p:cNvPr id="11" name="Persegi Panjang 10">
            <a:extLst>
              <a:ext uri="{FF2B5EF4-FFF2-40B4-BE49-F238E27FC236}">
                <a16:creationId xmlns:a16="http://schemas.microsoft.com/office/drawing/2014/main" id="{2863FD5B-74D4-054F-88F3-2C9ADDD17312}"/>
              </a:ext>
            </a:extLst>
          </p:cNvPr>
          <p:cNvSpPr/>
          <p:nvPr/>
        </p:nvSpPr>
        <p:spPr>
          <a:xfrm>
            <a:off x="741238" y="1607437"/>
            <a:ext cx="3141333" cy="681799"/>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rtlCol="0" anchor="ctr"/>
          <a:lstStyle/>
          <a:p>
            <a:pPr algn="ctr"/>
            <a:r>
              <a:rPr lang="id-ID" sz="2000">
                <a:latin typeface="Times New Roman" panose="02020603050405020304" pitchFamily="18" charset="0"/>
                <a:cs typeface="Times New Roman" panose="02020603050405020304" pitchFamily="18" charset="0"/>
              </a:rPr>
              <a:t>Meneliti sebab dan akibat suatu gejala</a:t>
            </a:r>
          </a:p>
        </p:txBody>
      </p:sp>
      <p:sp>
        <p:nvSpPr>
          <p:cNvPr id="12" name="Persegi Panjang 11">
            <a:extLst>
              <a:ext uri="{FF2B5EF4-FFF2-40B4-BE49-F238E27FC236}">
                <a16:creationId xmlns:a16="http://schemas.microsoft.com/office/drawing/2014/main" id="{4CB69C4D-7A27-D442-9258-B2412CC06F9A}"/>
              </a:ext>
            </a:extLst>
          </p:cNvPr>
          <p:cNvSpPr/>
          <p:nvPr/>
        </p:nvSpPr>
        <p:spPr>
          <a:xfrm>
            <a:off x="3079597" y="672941"/>
            <a:ext cx="3660474" cy="775166"/>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sz="2000">
                <a:latin typeface="Times New Roman" panose="02020603050405020304" pitchFamily="18" charset="0"/>
                <a:cs typeface="Times New Roman" panose="02020603050405020304" pitchFamily="18" charset="0"/>
              </a:rPr>
              <a:t>Mempelajari persamaan dan perbedaan fenomena di bumi</a:t>
            </a:r>
          </a:p>
        </p:txBody>
      </p:sp>
      <p:sp>
        <p:nvSpPr>
          <p:cNvPr id="14" name="Persegi Panjang 13">
            <a:extLst>
              <a:ext uri="{FF2B5EF4-FFF2-40B4-BE49-F238E27FC236}">
                <a16:creationId xmlns:a16="http://schemas.microsoft.com/office/drawing/2014/main" id="{C6195A79-99C5-8B40-BF65-8E7F56C5D6E5}"/>
              </a:ext>
            </a:extLst>
          </p:cNvPr>
          <p:cNvSpPr/>
          <p:nvPr/>
        </p:nvSpPr>
        <p:spPr>
          <a:xfrm>
            <a:off x="7084785" y="478680"/>
            <a:ext cx="1895930" cy="967916"/>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sz="2000">
                <a:latin typeface="Times New Roman" panose="02020603050405020304" pitchFamily="18" charset="0"/>
                <a:cs typeface="Times New Roman" panose="02020603050405020304" pitchFamily="18" charset="0"/>
              </a:rPr>
              <a:t>Pemecahan masalah Geografi</a:t>
            </a:r>
          </a:p>
        </p:txBody>
      </p:sp>
      <p:sp>
        <p:nvSpPr>
          <p:cNvPr id="16" name="Persegi Panjang 15">
            <a:extLst>
              <a:ext uri="{FF2B5EF4-FFF2-40B4-BE49-F238E27FC236}">
                <a16:creationId xmlns:a16="http://schemas.microsoft.com/office/drawing/2014/main" id="{0961F63A-BB05-714C-8C57-C5B400F0EF4E}"/>
              </a:ext>
            </a:extLst>
          </p:cNvPr>
          <p:cNvSpPr/>
          <p:nvPr/>
        </p:nvSpPr>
        <p:spPr>
          <a:xfrm>
            <a:off x="4077154" y="1570361"/>
            <a:ext cx="3007631" cy="689999"/>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rtlCol="0" anchor="ctr"/>
          <a:lstStyle/>
          <a:p>
            <a:pPr algn="ctr"/>
            <a:r>
              <a:rPr lang="id-ID" sz="2000">
                <a:latin typeface="Times New Roman" panose="02020603050405020304" pitchFamily="18" charset="0"/>
                <a:cs typeface="Times New Roman" panose="02020603050405020304" pitchFamily="18" charset="0"/>
              </a:rPr>
              <a:t>Penyebaran kejadian atau gejala di bumi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6"/>
        <p:cNvGrpSpPr/>
        <p:nvPr/>
      </p:nvGrpSpPr>
      <p:grpSpPr>
        <a:xfrm>
          <a:off x="0" y="0"/>
          <a:ext cx="0" cy="0"/>
          <a:chOff x="0" y="0"/>
          <a:chExt cx="0" cy="0"/>
        </a:xfrm>
      </p:grpSpPr>
      <p:pic>
        <p:nvPicPr>
          <p:cNvPr id="1197" name="Google Shape;1197;p46"/>
          <p:cNvPicPr preferRelativeResize="0"/>
          <p:nvPr/>
        </p:nvPicPr>
        <p:blipFill>
          <a:blip r:embed="rId3">
            <a:alphaModFix/>
          </a:blip>
          <a:stretch>
            <a:fillRect/>
          </a:stretch>
        </p:blipFill>
        <p:spPr>
          <a:xfrm>
            <a:off x="6383637" y="-1745859"/>
            <a:ext cx="3421948" cy="3416435"/>
          </a:xfrm>
          <a:prstGeom prst="ellipse">
            <a:avLst/>
          </a:prstGeom>
          <a:noFill/>
          <a:ln>
            <a:noFill/>
          </a:ln>
        </p:spPr>
      </p:pic>
      <p:sp>
        <p:nvSpPr>
          <p:cNvPr id="1198" name="Google Shape;1198;p46"/>
          <p:cNvSpPr txBox="1">
            <a:spLocks noGrp="1"/>
          </p:cNvSpPr>
          <p:nvPr>
            <p:ph type="title"/>
          </p:nvPr>
        </p:nvSpPr>
        <p:spPr>
          <a:xfrm>
            <a:off x="81009" y="76754"/>
            <a:ext cx="6302628" cy="1048103"/>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3600">
                <a:latin typeface="Times New Roman" panose="02020603050405020304" pitchFamily="18" charset="0"/>
                <a:cs typeface="Times New Roman" panose="02020603050405020304" pitchFamily="18" charset="0"/>
              </a:rPr>
              <a:t>3. Unsur dan Prinsip Geografi</a:t>
            </a:r>
            <a:endParaRPr sz="3600">
              <a:latin typeface="Times New Roman" panose="02020603050405020304" pitchFamily="18" charset="0"/>
              <a:cs typeface="Times New Roman" panose="02020603050405020304" pitchFamily="18" charset="0"/>
            </a:endParaRPr>
          </a:p>
        </p:txBody>
      </p:sp>
      <p:grpSp>
        <p:nvGrpSpPr>
          <p:cNvPr id="1200" name="Google Shape;1200;p46"/>
          <p:cNvGrpSpPr/>
          <p:nvPr/>
        </p:nvGrpSpPr>
        <p:grpSpPr>
          <a:xfrm>
            <a:off x="7894083" y="2496125"/>
            <a:ext cx="1184015" cy="2513303"/>
            <a:chOff x="3998633" y="2338625"/>
            <a:chExt cx="1184015" cy="2513303"/>
          </a:xfrm>
        </p:grpSpPr>
        <p:sp>
          <p:nvSpPr>
            <p:cNvPr id="1201" name="Google Shape;1201;p46"/>
            <p:cNvSpPr/>
            <p:nvPr/>
          </p:nvSpPr>
          <p:spPr>
            <a:xfrm>
              <a:off x="4375296" y="2726682"/>
              <a:ext cx="807351" cy="888096"/>
            </a:xfrm>
            <a:custGeom>
              <a:avLst/>
              <a:gdLst/>
              <a:ahLst/>
              <a:cxnLst/>
              <a:rect l="l" t="t" r="r" b="b"/>
              <a:pathLst>
                <a:path w="17368" h="19105" extrusionOk="0">
                  <a:moveTo>
                    <a:pt x="8714" y="1"/>
                  </a:moveTo>
                  <a:cubicBezTo>
                    <a:pt x="4016" y="1"/>
                    <a:pt x="147" y="4199"/>
                    <a:pt x="82" y="9430"/>
                  </a:cubicBezTo>
                  <a:cubicBezTo>
                    <a:pt x="0" y="14700"/>
                    <a:pt x="3798" y="19022"/>
                    <a:pt x="8544" y="19104"/>
                  </a:cubicBezTo>
                  <a:cubicBezTo>
                    <a:pt x="8581" y="19104"/>
                    <a:pt x="8617" y="19104"/>
                    <a:pt x="8654" y="19104"/>
                  </a:cubicBezTo>
                  <a:cubicBezTo>
                    <a:pt x="13367" y="19104"/>
                    <a:pt x="17220" y="14906"/>
                    <a:pt x="17302" y="9675"/>
                  </a:cubicBezTo>
                  <a:cubicBezTo>
                    <a:pt x="17367" y="4405"/>
                    <a:pt x="13570" y="67"/>
                    <a:pt x="8823" y="1"/>
                  </a:cubicBezTo>
                  <a:cubicBezTo>
                    <a:pt x="8786" y="1"/>
                    <a:pt x="8750" y="1"/>
                    <a:pt x="87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02" name="Google Shape;1202;p46"/>
            <p:cNvGrpSpPr/>
            <p:nvPr/>
          </p:nvGrpSpPr>
          <p:grpSpPr>
            <a:xfrm>
              <a:off x="4487138" y="3257818"/>
              <a:ext cx="353842" cy="1594110"/>
              <a:chOff x="4487138" y="3257818"/>
              <a:chExt cx="353842" cy="1594110"/>
            </a:xfrm>
          </p:grpSpPr>
          <p:sp>
            <p:nvSpPr>
              <p:cNvPr id="1203" name="Google Shape;1203;p46"/>
              <p:cNvSpPr/>
              <p:nvPr/>
            </p:nvSpPr>
            <p:spPr>
              <a:xfrm>
                <a:off x="4662152" y="3429813"/>
                <a:ext cx="178828" cy="216109"/>
              </a:xfrm>
              <a:custGeom>
                <a:avLst/>
                <a:gdLst/>
                <a:ahLst/>
                <a:cxnLst/>
                <a:rect l="l" t="t" r="r" b="b"/>
                <a:pathLst>
                  <a:path w="3847" h="4649" extrusionOk="0">
                    <a:moveTo>
                      <a:pt x="3421" y="0"/>
                    </a:moveTo>
                    <a:cubicBezTo>
                      <a:pt x="3421" y="16"/>
                      <a:pt x="2521" y="2815"/>
                      <a:pt x="0" y="4158"/>
                    </a:cubicBezTo>
                    <a:lnTo>
                      <a:pt x="180" y="4649"/>
                    </a:lnTo>
                    <a:cubicBezTo>
                      <a:pt x="2897" y="3208"/>
                      <a:pt x="3814" y="295"/>
                      <a:pt x="3847" y="180"/>
                    </a:cubicBezTo>
                    <a:lnTo>
                      <a:pt x="342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46"/>
              <p:cNvSpPr/>
              <p:nvPr/>
            </p:nvSpPr>
            <p:spPr>
              <a:xfrm>
                <a:off x="4487138" y="3578146"/>
                <a:ext cx="184174" cy="211600"/>
              </a:xfrm>
              <a:custGeom>
                <a:avLst/>
                <a:gdLst/>
                <a:ahLst/>
                <a:cxnLst/>
                <a:rect l="l" t="t" r="r" b="b"/>
                <a:pathLst>
                  <a:path w="3962" h="4552" extrusionOk="0">
                    <a:moveTo>
                      <a:pt x="426" y="1"/>
                    </a:moveTo>
                    <a:lnTo>
                      <a:pt x="0" y="214"/>
                    </a:lnTo>
                    <a:cubicBezTo>
                      <a:pt x="33" y="328"/>
                      <a:pt x="1031" y="3209"/>
                      <a:pt x="3781" y="4551"/>
                    </a:cubicBezTo>
                    <a:lnTo>
                      <a:pt x="3961" y="4044"/>
                    </a:lnTo>
                    <a:cubicBezTo>
                      <a:pt x="1392" y="2800"/>
                      <a:pt x="426" y="34"/>
                      <a:pt x="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46"/>
              <p:cNvSpPr/>
              <p:nvPr/>
            </p:nvSpPr>
            <p:spPr>
              <a:xfrm>
                <a:off x="4649973" y="3257818"/>
                <a:ext cx="53272" cy="1594110"/>
              </a:xfrm>
              <a:custGeom>
                <a:avLst/>
                <a:gdLst/>
                <a:ahLst/>
                <a:cxnLst/>
                <a:rect l="l" t="t" r="r" b="b"/>
                <a:pathLst>
                  <a:path w="1146" h="34293" extrusionOk="0">
                    <a:moveTo>
                      <a:pt x="295" y="1"/>
                    </a:moveTo>
                    <a:lnTo>
                      <a:pt x="0" y="557"/>
                    </a:lnTo>
                    <a:lnTo>
                      <a:pt x="278" y="34293"/>
                    </a:lnTo>
                    <a:lnTo>
                      <a:pt x="1146" y="34276"/>
                    </a:lnTo>
                    <a:lnTo>
                      <a:pt x="29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6" name="Google Shape;1206;p46"/>
            <p:cNvSpPr/>
            <p:nvPr/>
          </p:nvSpPr>
          <p:spPr>
            <a:xfrm>
              <a:off x="4005699" y="3035900"/>
              <a:ext cx="671100" cy="737599"/>
            </a:xfrm>
            <a:custGeom>
              <a:avLst/>
              <a:gdLst/>
              <a:ahLst/>
              <a:cxnLst/>
              <a:rect l="l" t="t" r="r" b="b"/>
              <a:pathLst>
                <a:path w="17368" h="19089" extrusionOk="0">
                  <a:moveTo>
                    <a:pt x="8714" y="1"/>
                  </a:moveTo>
                  <a:cubicBezTo>
                    <a:pt x="4016" y="1"/>
                    <a:pt x="164" y="4183"/>
                    <a:pt x="82" y="9413"/>
                  </a:cubicBezTo>
                  <a:cubicBezTo>
                    <a:pt x="1" y="14700"/>
                    <a:pt x="3798" y="19022"/>
                    <a:pt x="8545" y="19087"/>
                  </a:cubicBezTo>
                  <a:cubicBezTo>
                    <a:pt x="8590" y="19088"/>
                    <a:pt x="8636" y="19088"/>
                    <a:pt x="8681" y="19088"/>
                  </a:cubicBezTo>
                  <a:cubicBezTo>
                    <a:pt x="13382" y="19088"/>
                    <a:pt x="17221" y="14896"/>
                    <a:pt x="17302" y="9675"/>
                  </a:cubicBezTo>
                  <a:cubicBezTo>
                    <a:pt x="17368" y="4404"/>
                    <a:pt x="13586" y="67"/>
                    <a:pt x="8823" y="1"/>
                  </a:cubicBezTo>
                  <a:cubicBezTo>
                    <a:pt x="8787" y="1"/>
                    <a:pt x="8750" y="1"/>
                    <a:pt x="87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46"/>
            <p:cNvSpPr/>
            <p:nvPr/>
          </p:nvSpPr>
          <p:spPr>
            <a:xfrm>
              <a:off x="4017098" y="3048535"/>
              <a:ext cx="579368" cy="637019"/>
            </a:xfrm>
            <a:custGeom>
              <a:avLst/>
              <a:gdLst/>
              <a:ahLst/>
              <a:cxnLst/>
              <a:rect l="l" t="t" r="r" b="b"/>
              <a:pathLst>
                <a:path w="14994" h="16486" extrusionOk="0">
                  <a:moveTo>
                    <a:pt x="7503" y="1"/>
                  </a:moveTo>
                  <a:cubicBezTo>
                    <a:pt x="3444" y="1"/>
                    <a:pt x="131" y="3627"/>
                    <a:pt x="66" y="8137"/>
                  </a:cubicBezTo>
                  <a:cubicBezTo>
                    <a:pt x="0" y="12687"/>
                    <a:pt x="3274" y="16436"/>
                    <a:pt x="7382" y="16485"/>
                  </a:cubicBezTo>
                  <a:cubicBezTo>
                    <a:pt x="7419" y="16485"/>
                    <a:pt x="7455" y="16486"/>
                    <a:pt x="7491" y="16486"/>
                  </a:cubicBezTo>
                  <a:cubicBezTo>
                    <a:pt x="11534" y="16486"/>
                    <a:pt x="14863" y="12876"/>
                    <a:pt x="14928" y="8350"/>
                  </a:cubicBezTo>
                  <a:cubicBezTo>
                    <a:pt x="14994" y="3799"/>
                    <a:pt x="11720" y="67"/>
                    <a:pt x="7612" y="2"/>
                  </a:cubicBezTo>
                  <a:cubicBezTo>
                    <a:pt x="7575" y="1"/>
                    <a:pt x="7539" y="1"/>
                    <a:pt x="75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46"/>
            <p:cNvSpPr/>
            <p:nvPr/>
          </p:nvSpPr>
          <p:spPr>
            <a:xfrm>
              <a:off x="3998633" y="2463252"/>
              <a:ext cx="981624" cy="990874"/>
            </a:xfrm>
            <a:custGeom>
              <a:avLst/>
              <a:gdLst/>
              <a:ahLst/>
              <a:cxnLst/>
              <a:rect l="l" t="t" r="r" b="b"/>
              <a:pathLst>
                <a:path w="21117" h="21316" extrusionOk="0">
                  <a:moveTo>
                    <a:pt x="9719" y="1"/>
                  </a:moveTo>
                  <a:cubicBezTo>
                    <a:pt x="8922" y="1"/>
                    <a:pt x="8121" y="118"/>
                    <a:pt x="7334" y="365"/>
                  </a:cubicBezTo>
                  <a:cubicBezTo>
                    <a:pt x="2489" y="1871"/>
                    <a:pt x="1" y="7715"/>
                    <a:pt x="1785" y="13394"/>
                  </a:cubicBezTo>
                  <a:cubicBezTo>
                    <a:pt x="3268" y="18173"/>
                    <a:pt x="7285" y="21315"/>
                    <a:pt x="11410" y="21315"/>
                  </a:cubicBezTo>
                  <a:cubicBezTo>
                    <a:pt x="12203" y="21315"/>
                    <a:pt x="12999" y="21199"/>
                    <a:pt x="13783" y="20957"/>
                  </a:cubicBezTo>
                  <a:cubicBezTo>
                    <a:pt x="18628" y="19434"/>
                    <a:pt x="21116" y="13607"/>
                    <a:pt x="19332" y="7911"/>
                  </a:cubicBezTo>
                  <a:cubicBezTo>
                    <a:pt x="17850" y="3151"/>
                    <a:pt x="13840" y="1"/>
                    <a:pt x="971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46"/>
            <p:cNvSpPr/>
            <p:nvPr/>
          </p:nvSpPr>
          <p:spPr>
            <a:xfrm>
              <a:off x="4045814" y="2338625"/>
              <a:ext cx="962565" cy="1057766"/>
            </a:xfrm>
            <a:custGeom>
              <a:avLst/>
              <a:gdLst/>
              <a:ahLst/>
              <a:cxnLst/>
              <a:rect l="l" t="t" r="r" b="b"/>
              <a:pathLst>
                <a:path w="20707" h="22755" extrusionOk="0">
                  <a:moveTo>
                    <a:pt x="10389" y="1"/>
                  </a:moveTo>
                  <a:cubicBezTo>
                    <a:pt x="4787" y="1"/>
                    <a:pt x="180" y="4995"/>
                    <a:pt x="99" y="11230"/>
                  </a:cubicBezTo>
                  <a:cubicBezTo>
                    <a:pt x="0" y="17516"/>
                    <a:pt x="4518" y="22672"/>
                    <a:pt x="10182" y="22754"/>
                  </a:cubicBezTo>
                  <a:cubicBezTo>
                    <a:pt x="10227" y="22754"/>
                    <a:pt x="10273" y="22755"/>
                    <a:pt x="10318" y="22755"/>
                  </a:cubicBezTo>
                  <a:cubicBezTo>
                    <a:pt x="15936" y="22755"/>
                    <a:pt x="20527" y="17760"/>
                    <a:pt x="20608" y="11525"/>
                  </a:cubicBezTo>
                  <a:cubicBezTo>
                    <a:pt x="20707" y="5239"/>
                    <a:pt x="16189" y="83"/>
                    <a:pt x="10525" y="2"/>
                  </a:cubicBezTo>
                  <a:cubicBezTo>
                    <a:pt x="10480" y="1"/>
                    <a:pt x="10434" y="1"/>
                    <a:pt x="103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46"/>
            <p:cNvSpPr/>
            <p:nvPr/>
          </p:nvSpPr>
          <p:spPr>
            <a:xfrm>
              <a:off x="4175181" y="2375674"/>
              <a:ext cx="761703" cy="493810"/>
            </a:xfrm>
            <a:custGeom>
              <a:avLst/>
              <a:gdLst/>
              <a:ahLst/>
              <a:cxnLst/>
              <a:rect l="l" t="t" r="r" b="b"/>
              <a:pathLst>
                <a:path w="16386" h="10623" extrusionOk="0">
                  <a:moveTo>
                    <a:pt x="7673" y="1"/>
                  </a:moveTo>
                  <a:cubicBezTo>
                    <a:pt x="7571" y="1"/>
                    <a:pt x="7469" y="3"/>
                    <a:pt x="7366" y="7"/>
                  </a:cubicBezTo>
                  <a:cubicBezTo>
                    <a:pt x="4223" y="138"/>
                    <a:pt x="1506" y="2069"/>
                    <a:pt x="0" y="4852"/>
                  </a:cubicBezTo>
                  <a:cubicBezTo>
                    <a:pt x="1579" y="8263"/>
                    <a:pt x="5109" y="10623"/>
                    <a:pt x="9193" y="10623"/>
                  </a:cubicBezTo>
                  <a:cubicBezTo>
                    <a:pt x="9341" y="10623"/>
                    <a:pt x="9491" y="10620"/>
                    <a:pt x="9641" y="10613"/>
                  </a:cubicBezTo>
                  <a:cubicBezTo>
                    <a:pt x="12162" y="10532"/>
                    <a:pt x="14552" y="9533"/>
                    <a:pt x="16385" y="7814"/>
                  </a:cubicBezTo>
                  <a:cubicBezTo>
                    <a:pt x="15538" y="3322"/>
                    <a:pt x="11942" y="1"/>
                    <a:pt x="767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1" name="Google Shape;1211;p46"/>
          <p:cNvGrpSpPr/>
          <p:nvPr/>
        </p:nvGrpSpPr>
        <p:grpSpPr>
          <a:xfrm>
            <a:off x="4997996" y="30615"/>
            <a:ext cx="1314071" cy="1008761"/>
            <a:chOff x="1128618" y="2890304"/>
            <a:chExt cx="851082" cy="653301"/>
          </a:xfrm>
        </p:grpSpPr>
        <p:sp>
          <p:nvSpPr>
            <p:cNvPr id="1212" name="Google Shape;1212;p46"/>
            <p:cNvSpPr/>
            <p:nvPr/>
          </p:nvSpPr>
          <p:spPr>
            <a:xfrm>
              <a:off x="1369864" y="2890304"/>
              <a:ext cx="150100" cy="95900"/>
            </a:xfrm>
            <a:custGeom>
              <a:avLst/>
              <a:gdLst/>
              <a:ahLst/>
              <a:cxnLst/>
              <a:rect l="l" t="t" r="r" b="b"/>
              <a:pathLst>
                <a:path w="6004" h="3836" extrusionOk="0">
                  <a:moveTo>
                    <a:pt x="6003" y="0"/>
                  </a:moveTo>
                  <a:lnTo>
                    <a:pt x="3949" y="2557"/>
                  </a:lnTo>
                  <a:lnTo>
                    <a:pt x="0" y="3835"/>
                  </a:lnTo>
                  <a:lnTo>
                    <a:pt x="4976" y="3424"/>
                  </a:lnTo>
                  <a:lnTo>
                    <a:pt x="600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46"/>
            <p:cNvSpPr/>
            <p:nvPr/>
          </p:nvSpPr>
          <p:spPr>
            <a:xfrm>
              <a:off x="1821625" y="2915975"/>
              <a:ext cx="158075" cy="93050"/>
            </a:xfrm>
            <a:custGeom>
              <a:avLst/>
              <a:gdLst/>
              <a:ahLst/>
              <a:cxnLst/>
              <a:rect l="l" t="t" r="r" b="b"/>
              <a:pathLst>
                <a:path w="6323" h="3722" extrusionOk="0">
                  <a:moveTo>
                    <a:pt x="6323" y="1"/>
                  </a:moveTo>
                  <a:lnTo>
                    <a:pt x="4177" y="2648"/>
                  </a:lnTo>
                  <a:lnTo>
                    <a:pt x="0" y="3721"/>
                  </a:lnTo>
                  <a:lnTo>
                    <a:pt x="5273" y="3675"/>
                  </a:lnTo>
                  <a:lnTo>
                    <a:pt x="6323"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46"/>
            <p:cNvSpPr/>
            <p:nvPr/>
          </p:nvSpPr>
          <p:spPr>
            <a:xfrm>
              <a:off x="1570550" y="2999300"/>
              <a:ext cx="102725" cy="127275"/>
            </a:xfrm>
            <a:custGeom>
              <a:avLst/>
              <a:gdLst/>
              <a:ahLst/>
              <a:cxnLst/>
              <a:rect l="l" t="t" r="r" b="b"/>
              <a:pathLst>
                <a:path w="4109" h="5091" extrusionOk="0">
                  <a:moveTo>
                    <a:pt x="4017" y="0"/>
                  </a:moveTo>
                  <a:lnTo>
                    <a:pt x="3013" y="2945"/>
                  </a:lnTo>
                  <a:lnTo>
                    <a:pt x="0" y="5090"/>
                  </a:lnTo>
                  <a:lnTo>
                    <a:pt x="4109" y="3561"/>
                  </a:lnTo>
                  <a:lnTo>
                    <a:pt x="4017"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46"/>
            <p:cNvSpPr/>
            <p:nvPr/>
          </p:nvSpPr>
          <p:spPr>
            <a:xfrm>
              <a:off x="1128618" y="2977627"/>
              <a:ext cx="111850" cy="75925"/>
            </a:xfrm>
            <a:custGeom>
              <a:avLst/>
              <a:gdLst/>
              <a:ahLst/>
              <a:cxnLst/>
              <a:rect l="l" t="t" r="r" b="b"/>
              <a:pathLst>
                <a:path w="4474" h="3037" extrusionOk="0">
                  <a:moveTo>
                    <a:pt x="4474" y="0"/>
                  </a:moveTo>
                  <a:lnTo>
                    <a:pt x="2830" y="2146"/>
                  </a:lnTo>
                  <a:lnTo>
                    <a:pt x="0" y="2876"/>
                  </a:lnTo>
                  <a:lnTo>
                    <a:pt x="3424" y="3036"/>
                  </a:lnTo>
                  <a:lnTo>
                    <a:pt x="447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46"/>
            <p:cNvSpPr/>
            <p:nvPr/>
          </p:nvSpPr>
          <p:spPr>
            <a:xfrm>
              <a:off x="1306048" y="3151102"/>
              <a:ext cx="123875" cy="83900"/>
            </a:xfrm>
            <a:custGeom>
              <a:avLst/>
              <a:gdLst/>
              <a:ahLst/>
              <a:cxnLst/>
              <a:rect l="l" t="t" r="r" b="b"/>
              <a:pathLst>
                <a:path w="4955" h="3356" extrusionOk="0">
                  <a:moveTo>
                    <a:pt x="4954" y="0"/>
                  </a:moveTo>
                  <a:lnTo>
                    <a:pt x="3151" y="2283"/>
                  </a:lnTo>
                  <a:lnTo>
                    <a:pt x="1" y="2853"/>
                  </a:lnTo>
                  <a:lnTo>
                    <a:pt x="3858" y="3356"/>
                  </a:lnTo>
                  <a:lnTo>
                    <a:pt x="4954"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46"/>
            <p:cNvSpPr/>
            <p:nvPr/>
          </p:nvSpPr>
          <p:spPr>
            <a:xfrm>
              <a:off x="1738875" y="3161925"/>
              <a:ext cx="143825" cy="59925"/>
            </a:xfrm>
            <a:custGeom>
              <a:avLst/>
              <a:gdLst/>
              <a:ahLst/>
              <a:cxnLst/>
              <a:rect l="l" t="t" r="r" b="b"/>
              <a:pathLst>
                <a:path w="5753" h="2397" extrusionOk="0">
                  <a:moveTo>
                    <a:pt x="5753" y="0"/>
                  </a:moveTo>
                  <a:lnTo>
                    <a:pt x="3356" y="1278"/>
                  </a:lnTo>
                  <a:lnTo>
                    <a:pt x="1" y="685"/>
                  </a:lnTo>
                  <a:lnTo>
                    <a:pt x="3858" y="2397"/>
                  </a:lnTo>
                  <a:lnTo>
                    <a:pt x="5753" y="0"/>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46"/>
            <p:cNvSpPr/>
            <p:nvPr/>
          </p:nvSpPr>
          <p:spPr>
            <a:xfrm>
              <a:off x="1416218" y="3472805"/>
              <a:ext cx="111850" cy="70800"/>
            </a:xfrm>
            <a:custGeom>
              <a:avLst/>
              <a:gdLst/>
              <a:ahLst/>
              <a:cxnLst/>
              <a:rect l="l" t="t" r="r" b="b"/>
              <a:pathLst>
                <a:path w="4474" h="2832" extrusionOk="0">
                  <a:moveTo>
                    <a:pt x="4474" y="1"/>
                  </a:moveTo>
                  <a:lnTo>
                    <a:pt x="2876" y="1941"/>
                  </a:lnTo>
                  <a:lnTo>
                    <a:pt x="0" y="2489"/>
                  </a:lnTo>
                  <a:lnTo>
                    <a:pt x="3584" y="2831"/>
                  </a:lnTo>
                  <a:lnTo>
                    <a:pt x="4474"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46"/>
            <p:cNvSpPr/>
            <p:nvPr/>
          </p:nvSpPr>
          <p:spPr>
            <a:xfrm>
              <a:off x="1759425" y="3340224"/>
              <a:ext cx="87900" cy="94750"/>
            </a:xfrm>
            <a:custGeom>
              <a:avLst/>
              <a:gdLst/>
              <a:ahLst/>
              <a:cxnLst/>
              <a:rect l="l" t="t" r="r" b="b"/>
              <a:pathLst>
                <a:path w="3516" h="3790" extrusionOk="0">
                  <a:moveTo>
                    <a:pt x="3447" y="1"/>
                  </a:moveTo>
                  <a:lnTo>
                    <a:pt x="2580" y="2352"/>
                  </a:lnTo>
                  <a:lnTo>
                    <a:pt x="0" y="3790"/>
                  </a:lnTo>
                  <a:lnTo>
                    <a:pt x="3515" y="3014"/>
                  </a:lnTo>
                  <a:lnTo>
                    <a:pt x="3447" y="1"/>
                  </a:lnTo>
                  <a:close/>
                </a:path>
              </a:pathLst>
            </a:custGeom>
            <a:solidFill>
              <a:srgbClr val="6381AE">
                <a:alpha val="53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Kotak Teks 27">
            <a:extLst>
              <a:ext uri="{FF2B5EF4-FFF2-40B4-BE49-F238E27FC236}">
                <a16:creationId xmlns:a16="http://schemas.microsoft.com/office/drawing/2014/main" id="{53009FCC-B54E-9F44-BA01-7CDD8D6AE7AD}"/>
              </a:ext>
            </a:extLst>
          </p:cNvPr>
          <p:cNvSpPr txBox="1"/>
          <p:nvPr/>
        </p:nvSpPr>
        <p:spPr>
          <a:xfrm>
            <a:off x="255572" y="1024201"/>
            <a:ext cx="8073509" cy="3970318"/>
          </a:xfrm>
          <a:prstGeom prst="rect">
            <a:avLst/>
          </a:prstGeom>
          <a:noFill/>
        </p:spPr>
        <p:txBody>
          <a:bodyPr wrap="square">
            <a:spAutoFit/>
          </a:bodyPr>
          <a:lstStyle/>
          <a:p>
            <a:pPr marL="342900" indent="-342900">
              <a:buAutoNum type="arabicPeriod"/>
            </a:pPr>
            <a:r>
              <a:rPr lang="id-ID" sz="1800">
                <a:latin typeface="Times New Roman" panose="02020603050405020304" pitchFamily="18" charset="0"/>
                <a:cs typeface="Times New Roman" panose="02020603050405020304" pitchFamily="18" charset="0"/>
              </a:rPr>
              <a:t>Keadaan Alam</a:t>
            </a:r>
          </a:p>
          <a:p>
            <a:r>
              <a:rPr lang="id-ID" sz="1800">
                <a:latin typeface="Times New Roman" panose="02020603050405020304" pitchFamily="18" charset="0"/>
                <a:cs typeface="Times New Roman" panose="02020603050405020304" pitchFamily="18" charset="0"/>
              </a:rPr>
              <a:t>        Unsur keadaan alam  mengkaji faktor lapisan bumi (geosfer) yang bersifat fisik yaitu (geosfer) yang bersifat fisik dan terdiri dari aspek berikut ini.</a:t>
            </a:r>
          </a:p>
          <a:p>
            <a:r>
              <a:rPr lang="id-ID" sz="1800">
                <a:latin typeface="Times New Roman" panose="02020603050405020304" pitchFamily="18" charset="0"/>
                <a:cs typeface="Times New Roman" panose="02020603050405020304" pitchFamily="18" charset="0"/>
              </a:rPr>
              <a:t>a. Aspek topologi membahas hal-hal yang berkenaan dengan letak atau lokasi suatu wilayah, bentuk muka bumi (topografi).</a:t>
            </a:r>
          </a:p>
          <a:p>
            <a:r>
              <a:rPr lang="id-ID" sz="1800">
                <a:latin typeface="Times New Roman" panose="02020603050405020304" pitchFamily="18" charset="0"/>
                <a:cs typeface="Times New Roman" panose="02020603050405020304" pitchFamily="18" charset="0"/>
              </a:rPr>
              <a:t>b. Aspek Biotik : Aspek biotik merupakan aspek geografi yang mengkaji karakter fisik manusia, hewan, dan tumbuhan.</a:t>
            </a:r>
          </a:p>
          <a:p>
            <a:r>
              <a:rPr lang="id-ID" sz="1800">
                <a:latin typeface="Times New Roman" panose="02020603050405020304" pitchFamily="18" charset="0"/>
                <a:cs typeface="Times New Roman" panose="02020603050405020304" pitchFamily="18" charset="0"/>
              </a:rPr>
              <a:t> Aspek nonbiotik : Aspek nonbiotik merupakan aspek geografi yang membahas tanah, air, dan iklim.</a:t>
            </a:r>
          </a:p>
          <a:p>
            <a:endParaRPr lang="id-ID" sz="1800">
              <a:latin typeface="Times New Roman" panose="02020603050405020304" pitchFamily="18" charset="0"/>
              <a:cs typeface="Times New Roman" panose="02020603050405020304" pitchFamily="18" charset="0"/>
            </a:endParaRPr>
          </a:p>
          <a:p>
            <a:r>
              <a:rPr lang="id-ID" sz="1800">
                <a:latin typeface="Times New Roman" panose="02020603050405020304" pitchFamily="18" charset="0"/>
                <a:cs typeface="Times New Roman" panose="02020603050405020304" pitchFamily="18" charset="0"/>
              </a:rPr>
              <a:t> 2. Keadaan Manusia</a:t>
            </a:r>
          </a:p>
          <a:p>
            <a:r>
              <a:rPr lang="id-ID" sz="1800">
                <a:latin typeface="Times New Roman" panose="02020603050405020304" pitchFamily="18" charset="0"/>
                <a:cs typeface="Times New Roman" panose="02020603050405020304" pitchFamily="18" charset="0"/>
              </a:rPr>
              <a:t>     Unsur pokok geografi ini meliputi lingkungan sosial, bentang alam budi daya, dan masyarakat.</a:t>
            </a:r>
          </a:p>
          <a:p>
            <a:endParaRPr lang="id-ID" sz="1800">
              <a:latin typeface="Times New Roman" panose="02020603050405020304" pitchFamily="18" charset="0"/>
              <a:cs typeface="Times New Roman" panose="02020603050405020304" pitchFamily="18" charset="0"/>
            </a:endParaRPr>
          </a:p>
        </p:txBody>
      </p:sp>
      <p:sp>
        <p:nvSpPr>
          <p:cNvPr id="6" name="Persegi: Sudut Lengkung 5">
            <a:extLst>
              <a:ext uri="{FF2B5EF4-FFF2-40B4-BE49-F238E27FC236}">
                <a16:creationId xmlns:a16="http://schemas.microsoft.com/office/drawing/2014/main" id="{43234E80-D5AC-144E-80C7-3365FCB6BFA0}"/>
              </a:ext>
            </a:extLst>
          </p:cNvPr>
          <p:cNvSpPr/>
          <p:nvPr/>
        </p:nvSpPr>
        <p:spPr>
          <a:xfrm>
            <a:off x="1689157" y="4393244"/>
            <a:ext cx="5569926" cy="695422"/>
          </a:xfrm>
          <a:prstGeom prst="roundRect">
            <a:avLst/>
          </a:prstGeom>
          <a:ln>
            <a:solidFill>
              <a:schemeClr val="accent3">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1800">
                <a:latin typeface="Times New Roman" panose="02020603050405020304" pitchFamily="18" charset="0"/>
                <a:cs typeface="Times New Roman" panose="02020603050405020304" pitchFamily="18" charset="0"/>
              </a:rPr>
              <a:t>Aspek sosial,aspek ekonomic,aspek budaya ,aspek Politik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90"/>
        <p:cNvGrpSpPr/>
        <p:nvPr/>
      </p:nvGrpSpPr>
      <p:grpSpPr>
        <a:xfrm>
          <a:off x="0" y="0"/>
          <a:ext cx="0" cy="0"/>
          <a:chOff x="0" y="0"/>
          <a:chExt cx="0" cy="0"/>
        </a:xfrm>
      </p:grpSpPr>
      <p:sp>
        <p:nvSpPr>
          <p:cNvPr id="1292" name="Google Shape;1292;p49"/>
          <p:cNvSpPr txBox="1">
            <a:spLocks noGrp="1"/>
          </p:cNvSpPr>
          <p:nvPr>
            <p:ph type="title"/>
          </p:nvPr>
        </p:nvSpPr>
        <p:spPr>
          <a:xfrm>
            <a:off x="-2028643" y="253785"/>
            <a:ext cx="7704000" cy="48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3200"/>
              <a:t>4. </a:t>
            </a:r>
            <a:r>
              <a:rPr lang="id-ID" sz="3200">
                <a:latin typeface="Times New Roman" panose="02020603050405020304" pitchFamily="18" charset="0"/>
                <a:cs typeface="Times New Roman" panose="02020603050405020304" pitchFamily="18" charset="0"/>
              </a:rPr>
              <a:t>Prinsip Geografi</a:t>
            </a:r>
            <a:endParaRPr sz="3200">
              <a:latin typeface="Times New Roman" panose="02020603050405020304" pitchFamily="18" charset="0"/>
              <a:cs typeface="Times New Roman" panose="02020603050405020304" pitchFamily="18" charset="0"/>
            </a:endParaRPr>
          </a:p>
        </p:txBody>
      </p:sp>
      <p:sp>
        <p:nvSpPr>
          <p:cNvPr id="1293" name="Google Shape;1293;p49"/>
          <p:cNvSpPr txBox="1">
            <a:spLocks noGrp="1"/>
          </p:cNvSpPr>
          <p:nvPr>
            <p:ph type="title"/>
          </p:nvPr>
        </p:nvSpPr>
        <p:spPr>
          <a:xfrm>
            <a:off x="819594" y="1135427"/>
            <a:ext cx="1756692" cy="46657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id-ID" sz="2400">
                <a:latin typeface="Times New Roman" panose="02020603050405020304" pitchFamily="18" charset="0"/>
                <a:cs typeface="Times New Roman" panose="02020603050405020304" pitchFamily="18" charset="0"/>
              </a:rPr>
              <a:t>Distribusi</a:t>
            </a:r>
            <a:endParaRPr sz="2400">
              <a:latin typeface="Times New Roman" panose="02020603050405020304" pitchFamily="18" charset="0"/>
              <a:cs typeface="Times New Roman" panose="02020603050405020304" pitchFamily="18" charset="0"/>
            </a:endParaRPr>
          </a:p>
        </p:txBody>
      </p:sp>
      <p:sp>
        <p:nvSpPr>
          <p:cNvPr id="1296" name="Google Shape;1296;p49"/>
          <p:cNvSpPr txBox="1">
            <a:spLocks noGrp="1"/>
          </p:cNvSpPr>
          <p:nvPr>
            <p:ph type="title"/>
          </p:nvPr>
        </p:nvSpPr>
        <p:spPr>
          <a:xfrm rot="10800000" flipV="1">
            <a:off x="2738191" y="1350012"/>
            <a:ext cx="1620629" cy="681988"/>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id-ID" sz="2400">
                <a:latin typeface="Times New Roman" panose="02020603050405020304" pitchFamily="18" charset="0"/>
                <a:cs typeface="Times New Roman" panose="02020603050405020304" pitchFamily="18" charset="0"/>
              </a:rPr>
              <a:t>Interelasi</a:t>
            </a:r>
            <a:endParaRPr sz="2400">
              <a:latin typeface="Times New Roman" panose="02020603050405020304" pitchFamily="18" charset="0"/>
              <a:cs typeface="Times New Roman" panose="02020603050405020304" pitchFamily="18" charset="0"/>
            </a:endParaRPr>
          </a:p>
        </p:txBody>
      </p:sp>
      <p:sp>
        <p:nvSpPr>
          <p:cNvPr id="1298" name="Google Shape;1298;p49"/>
          <p:cNvSpPr txBox="1">
            <a:spLocks noGrp="1"/>
          </p:cNvSpPr>
          <p:nvPr>
            <p:ph type="title"/>
          </p:nvPr>
        </p:nvSpPr>
        <p:spPr>
          <a:xfrm>
            <a:off x="4780646" y="1368712"/>
            <a:ext cx="1950358" cy="681988"/>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id-ID" sz="2400">
                <a:latin typeface="Times New Roman" panose="02020603050405020304" pitchFamily="18" charset="0"/>
                <a:cs typeface="Times New Roman" panose="02020603050405020304" pitchFamily="18" charset="0"/>
              </a:rPr>
              <a:t>Deskripsi</a:t>
            </a:r>
            <a:endParaRPr sz="2400">
              <a:latin typeface="Times New Roman" panose="02020603050405020304" pitchFamily="18" charset="0"/>
              <a:cs typeface="Times New Roman" panose="02020603050405020304" pitchFamily="18" charset="0"/>
            </a:endParaRPr>
          </a:p>
        </p:txBody>
      </p:sp>
      <p:sp>
        <p:nvSpPr>
          <p:cNvPr id="6" name="Google Shape;1293;p49">
            <a:extLst>
              <a:ext uri="{FF2B5EF4-FFF2-40B4-BE49-F238E27FC236}">
                <a16:creationId xmlns:a16="http://schemas.microsoft.com/office/drawing/2014/main" id="{9AADD14C-681E-8E46-B302-A7B672318B74}"/>
              </a:ext>
            </a:extLst>
          </p:cNvPr>
          <p:cNvSpPr txBox="1">
            <a:spLocks noGrp="1"/>
          </p:cNvSpPr>
          <p:nvPr>
            <p:ph type="title"/>
          </p:nvPr>
        </p:nvSpPr>
        <p:spPr>
          <a:xfrm>
            <a:off x="7004494" y="1158995"/>
            <a:ext cx="1756692" cy="466570"/>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id-ID" sz="2400">
                <a:latin typeface="Times New Roman" panose="02020603050405020304" pitchFamily="18" charset="0"/>
                <a:cs typeface="Times New Roman" panose="02020603050405020304" pitchFamily="18" charset="0"/>
              </a:rPr>
              <a:t>Korologi</a:t>
            </a:r>
            <a:endParaRPr sz="2400">
              <a:latin typeface="Times New Roman" panose="02020603050405020304" pitchFamily="18" charset="0"/>
              <a:cs typeface="Times New Roman" panose="02020603050405020304" pitchFamily="18" charset="0"/>
            </a:endParaRPr>
          </a:p>
        </p:txBody>
      </p:sp>
      <p:sp>
        <p:nvSpPr>
          <p:cNvPr id="8" name="Kotak Teks 7">
            <a:extLst>
              <a:ext uri="{FF2B5EF4-FFF2-40B4-BE49-F238E27FC236}">
                <a16:creationId xmlns:a16="http://schemas.microsoft.com/office/drawing/2014/main" id="{A9703159-5896-DC41-8B50-5089614A3781}"/>
              </a:ext>
            </a:extLst>
          </p:cNvPr>
          <p:cNvSpPr txBox="1"/>
          <p:nvPr/>
        </p:nvSpPr>
        <p:spPr>
          <a:xfrm>
            <a:off x="819594" y="2215523"/>
            <a:ext cx="4556127" cy="2862322"/>
          </a:xfrm>
          <a:prstGeom prst="rect">
            <a:avLst/>
          </a:prstGeom>
          <a:noFill/>
        </p:spPr>
        <p:txBody>
          <a:bodyPr wrap="square">
            <a:spAutoFit/>
          </a:bodyPr>
          <a:lstStyle/>
          <a:p>
            <a:r>
              <a:rPr lang="id-ID" sz="2000" b="1">
                <a:latin typeface="Times New Roman" panose="02020603050405020304" pitchFamily="18" charset="0"/>
                <a:cs typeface="Times New Roman" panose="02020603050405020304" pitchFamily="18" charset="0"/>
              </a:rPr>
              <a:t>Manfaat Mempelajari Geografi</a:t>
            </a:r>
          </a:p>
          <a:p>
            <a:endParaRPr lang="id-ID" sz="2000">
              <a:latin typeface="Times New Roman" panose="02020603050405020304" pitchFamily="18" charset="0"/>
              <a:cs typeface="Times New Roman" panose="02020603050405020304" pitchFamily="18" charset="0"/>
            </a:endParaRPr>
          </a:p>
          <a:p>
            <a:pPr marL="342900" indent="-342900">
              <a:buAutoNum type="arabicPeriod"/>
            </a:pPr>
            <a:r>
              <a:rPr lang="id-ID" sz="2000">
                <a:latin typeface="Times New Roman" panose="02020603050405020304" pitchFamily="18" charset="0"/>
                <a:cs typeface="Times New Roman" panose="02020603050405020304" pitchFamily="18" charset="0"/>
              </a:rPr>
              <a:t>Pemetaan potensi pertanian daerah</a:t>
            </a:r>
          </a:p>
          <a:p>
            <a:pPr marL="342900" indent="-342900">
              <a:buAutoNum type="arabicPeriod"/>
            </a:pPr>
            <a:r>
              <a:rPr lang="id-ID" sz="2000">
                <a:latin typeface="Times New Roman" panose="02020603050405020304" pitchFamily="18" charset="0"/>
                <a:cs typeface="Times New Roman" panose="02020603050405020304" pitchFamily="18" charset="0"/>
              </a:rPr>
              <a:t>Pengarah pembangunan daerah</a:t>
            </a:r>
          </a:p>
          <a:p>
            <a:pPr marL="342900" indent="-342900">
              <a:buAutoNum type="arabicPeriod"/>
            </a:pPr>
            <a:r>
              <a:rPr lang="id-ID" sz="2000">
                <a:latin typeface="Times New Roman" panose="02020603050405020304" pitchFamily="18" charset="0"/>
                <a:cs typeface="Times New Roman" panose="02020603050405020304" pitchFamily="18" charset="0"/>
              </a:rPr>
              <a:t>Sebagai informasi potensi alam daerah</a:t>
            </a:r>
          </a:p>
          <a:p>
            <a:pPr marL="342900" indent="-342900">
              <a:buAutoNum type="arabicPeriod"/>
            </a:pPr>
            <a:r>
              <a:rPr lang="id-ID" sz="2000">
                <a:latin typeface="Times New Roman" panose="02020603050405020304" pitchFamily="18" charset="0"/>
                <a:cs typeface="Times New Roman" panose="02020603050405020304" pitchFamily="18" charset="0"/>
              </a:rPr>
              <a:t>Pemetaan daerah rawan bencana </a:t>
            </a:r>
          </a:p>
          <a:p>
            <a:pPr marL="342900" indent="-342900">
              <a:buAutoNum type="arabicPeriod"/>
            </a:pPr>
            <a:r>
              <a:rPr lang="id-ID" sz="2000">
                <a:latin typeface="Times New Roman" panose="02020603050405020304" pitchFamily="18" charset="0"/>
                <a:cs typeface="Times New Roman" panose="02020603050405020304" pitchFamily="18" charset="0"/>
              </a:rPr>
              <a:t>Potensi ekonomi wilayah</a:t>
            </a:r>
          </a:p>
          <a:p>
            <a:pPr marL="342900" indent="-342900">
              <a:buAutoNum type="arabicPeriod"/>
            </a:pPr>
            <a:r>
              <a:rPr lang="id-ID" sz="2000">
                <a:latin typeface="Times New Roman" panose="02020603050405020304" pitchFamily="18" charset="0"/>
                <a:cs typeface="Times New Roman" panose="02020603050405020304" pitchFamily="18" charset="0"/>
              </a:rPr>
              <a:t>Sebagai gambaran kepadatan penduduk</a:t>
            </a:r>
          </a:p>
          <a:p>
            <a:endParaRPr lang="id-ID" sz="2000">
              <a:latin typeface="Times New Roman" panose="02020603050405020304" pitchFamily="18" charset="0"/>
              <a:cs typeface="Times New Roman" panose="02020603050405020304" pitchFamily="18" charset="0"/>
            </a:endParaRPr>
          </a:p>
        </p:txBody>
      </p:sp>
      <p:sp>
        <p:nvSpPr>
          <p:cNvPr id="10" name="Kotak Teks 9">
            <a:extLst>
              <a:ext uri="{FF2B5EF4-FFF2-40B4-BE49-F238E27FC236}">
                <a16:creationId xmlns:a16="http://schemas.microsoft.com/office/drawing/2014/main" id="{744D29F8-ACF4-8F4E-96ED-CD76C554C52B}"/>
              </a:ext>
            </a:extLst>
          </p:cNvPr>
          <p:cNvSpPr txBox="1"/>
          <p:nvPr/>
        </p:nvSpPr>
        <p:spPr>
          <a:xfrm>
            <a:off x="5375721" y="2756721"/>
            <a:ext cx="4710340" cy="1938992"/>
          </a:xfrm>
          <a:prstGeom prst="rect">
            <a:avLst/>
          </a:prstGeom>
          <a:noFill/>
        </p:spPr>
        <p:txBody>
          <a:bodyPr wrap="square">
            <a:spAutoFit/>
          </a:bodyPr>
          <a:lstStyle/>
          <a:p>
            <a:pPr marL="342900" indent="-342900">
              <a:buAutoNum type="arabicPeriod" startAt="7"/>
            </a:pPr>
            <a:r>
              <a:rPr lang="id-ID" sz="2000">
                <a:latin typeface="Times New Roman" panose="02020603050405020304" pitchFamily="18" charset="0"/>
                <a:cs typeface="Times New Roman" panose="02020603050405020304" pitchFamily="18" charset="0"/>
              </a:rPr>
              <a:t>Informasi kondisi lingkungan</a:t>
            </a:r>
          </a:p>
          <a:p>
            <a:pPr marL="342900" indent="-342900">
              <a:buAutoNum type="arabicPeriod" startAt="7"/>
            </a:pPr>
            <a:r>
              <a:rPr lang="id-ID" sz="2000">
                <a:latin typeface="Times New Roman" panose="02020603050405020304" pitchFamily="18" charset="0"/>
                <a:cs typeface="Times New Roman" panose="02020603050405020304" pitchFamily="18" charset="0"/>
              </a:rPr>
              <a:t>Sebagai informasi penggunaan </a:t>
            </a:r>
          </a:p>
          <a:p>
            <a:r>
              <a:rPr lang="id-ID" sz="2000">
                <a:latin typeface="Times New Roman" panose="02020603050405020304" pitchFamily="18" charset="0"/>
                <a:cs typeface="Times New Roman" panose="02020603050405020304" pitchFamily="18" charset="0"/>
              </a:rPr>
              <a:t>      lahan</a:t>
            </a:r>
          </a:p>
          <a:p>
            <a:r>
              <a:rPr lang="id-ID" sz="2000">
                <a:latin typeface="Times New Roman" panose="02020603050405020304" pitchFamily="18" charset="0"/>
                <a:cs typeface="Times New Roman" panose="02020603050405020304" pitchFamily="18" charset="0"/>
              </a:rPr>
              <a:t>9.   Informasi keadaan dan </a:t>
            </a:r>
          </a:p>
          <a:p>
            <a:r>
              <a:rPr lang="id-ID" sz="2000">
                <a:latin typeface="Times New Roman" panose="02020603050405020304" pitchFamily="18" charset="0"/>
                <a:cs typeface="Times New Roman" panose="02020603050405020304" pitchFamily="18" charset="0"/>
              </a:rPr>
              <a:t>      jenis tanah</a:t>
            </a:r>
          </a:p>
          <a:p>
            <a:r>
              <a:rPr lang="id-ID" sz="2000">
                <a:latin typeface="Times New Roman" panose="02020603050405020304" pitchFamily="18" charset="0"/>
                <a:cs typeface="Times New Roman" panose="02020603050405020304" pitchFamily="18" charset="0"/>
              </a:rPr>
              <a:t>10. Informasi perubahan iklim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5"/>
        <p:cNvGrpSpPr/>
        <p:nvPr/>
      </p:nvGrpSpPr>
      <p:grpSpPr>
        <a:xfrm>
          <a:off x="0" y="0"/>
          <a:ext cx="0" cy="0"/>
          <a:chOff x="0" y="0"/>
          <a:chExt cx="0" cy="0"/>
        </a:xfrm>
      </p:grpSpPr>
      <p:sp>
        <p:nvSpPr>
          <p:cNvPr id="5" name="Google Shape;1298;p49">
            <a:extLst>
              <a:ext uri="{FF2B5EF4-FFF2-40B4-BE49-F238E27FC236}">
                <a16:creationId xmlns:a16="http://schemas.microsoft.com/office/drawing/2014/main" id="{E5EDFBDA-05BD-EF43-BA8C-7EC760020D73}"/>
              </a:ext>
            </a:extLst>
          </p:cNvPr>
          <p:cNvSpPr txBox="1">
            <a:spLocks/>
          </p:cNvSpPr>
          <p:nvPr/>
        </p:nvSpPr>
        <p:spPr>
          <a:xfrm>
            <a:off x="0" y="471715"/>
            <a:ext cx="3991427" cy="934356"/>
          </a:xfrm>
          <a:prstGeom prst="rect">
            <a:avLst/>
          </a:prstGeom>
          <a:solidFill>
            <a:srgbClr val="F9E6C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100"/>
              <a:buFont typeface="Lilita One"/>
              <a:buNone/>
              <a:defRPr sz="3100" b="0" i="0" u="none" strike="noStrike" cap="none">
                <a:solidFill>
                  <a:schemeClr val="dk1"/>
                </a:solidFill>
                <a:latin typeface="Lilita One"/>
                <a:ea typeface="Lilita One"/>
                <a:cs typeface="Lilita One"/>
                <a:sym typeface="Lilita One"/>
              </a:defRPr>
            </a:lvl1pPr>
            <a:lvl2pPr marR="0" lvl="1"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2pPr>
            <a:lvl3pPr marR="0" lvl="2"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3pPr>
            <a:lvl4pPr marR="0" lvl="3"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4pPr>
            <a:lvl5pPr marR="0" lvl="4"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5pPr>
            <a:lvl6pPr marR="0" lvl="5"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6pPr>
            <a:lvl7pPr marR="0" lvl="6"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7pPr>
            <a:lvl8pPr marR="0" lvl="7"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8pPr>
            <a:lvl9pPr marR="0" lvl="8" algn="ctr" rtl="0">
              <a:lnSpc>
                <a:spcPct val="100000"/>
              </a:lnSpc>
              <a:spcBef>
                <a:spcPts val="0"/>
              </a:spcBef>
              <a:spcAft>
                <a:spcPts val="0"/>
              </a:spcAft>
              <a:buClr>
                <a:schemeClr val="dk1"/>
              </a:buClr>
              <a:buSzPts val="3200"/>
              <a:buFont typeface="Lilita One"/>
              <a:buNone/>
              <a:defRPr sz="3200" b="0" i="0" u="none" strike="noStrike" cap="none">
                <a:solidFill>
                  <a:schemeClr val="dk1"/>
                </a:solidFill>
                <a:latin typeface="Lilita One"/>
                <a:ea typeface="Lilita One"/>
                <a:cs typeface="Lilita One"/>
                <a:sym typeface="Lilita One"/>
              </a:defRPr>
            </a:lvl9pPr>
          </a:lstStyle>
          <a:p>
            <a:r>
              <a:rPr lang="id-ID" sz="4000">
                <a:latin typeface="Times New Roman" panose="02020603050405020304" pitchFamily="18" charset="0"/>
                <a:cs typeface="Times New Roman" panose="02020603050405020304" pitchFamily="18" charset="0"/>
              </a:rPr>
              <a:t>B. SEJARAH</a:t>
            </a:r>
            <a:r>
              <a:rPr lang="id-ID" sz="2400"/>
              <a:t> </a:t>
            </a:r>
            <a:endParaRPr lang="id-ID" sz="2400">
              <a:latin typeface="Times New Roman" panose="02020603050405020304" pitchFamily="18" charset="0"/>
              <a:cs typeface="Times New Roman" panose="02020603050405020304" pitchFamily="18" charset="0"/>
            </a:endParaRPr>
          </a:p>
        </p:txBody>
      </p:sp>
      <p:sp>
        <p:nvSpPr>
          <p:cNvPr id="23" name="Kotak Teks 22">
            <a:extLst>
              <a:ext uri="{FF2B5EF4-FFF2-40B4-BE49-F238E27FC236}">
                <a16:creationId xmlns:a16="http://schemas.microsoft.com/office/drawing/2014/main" id="{B619D417-9CE2-CD4F-8A72-2746E4784CC6}"/>
              </a:ext>
            </a:extLst>
          </p:cNvPr>
          <p:cNvSpPr txBox="1"/>
          <p:nvPr/>
        </p:nvSpPr>
        <p:spPr>
          <a:xfrm>
            <a:off x="521607" y="1582967"/>
            <a:ext cx="4322536" cy="400110"/>
          </a:xfrm>
          <a:prstGeom prst="rect">
            <a:avLst/>
          </a:prstGeom>
          <a:noFill/>
        </p:spPr>
        <p:txBody>
          <a:bodyPr wrap="square">
            <a:spAutoFit/>
          </a:bodyPr>
          <a:lstStyle/>
          <a:p>
            <a:r>
              <a:rPr lang="id-ID" b="1"/>
              <a:t>1. </a:t>
            </a:r>
            <a:r>
              <a:rPr lang="id-ID" sz="2000" b="1">
                <a:latin typeface="Times New Roman" panose="02020603050405020304" pitchFamily="18" charset="0"/>
                <a:cs typeface="Times New Roman" panose="02020603050405020304" pitchFamily="18" charset="0"/>
              </a:rPr>
              <a:t>Pengertian Konsep Dasar IPS</a:t>
            </a:r>
          </a:p>
        </p:txBody>
      </p:sp>
      <p:sp>
        <p:nvSpPr>
          <p:cNvPr id="25" name="Kotak Teks 24">
            <a:extLst>
              <a:ext uri="{FF2B5EF4-FFF2-40B4-BE49-F238E27FC236}">
                <a16:creationId xmlns:a16="http://schemas.microsoft.com/office/drawing/2014/main" id="{0B0D52F9-00E3-F045-AD6F-FA00FD524A45}"/>
              </a:ext>
            </a:extLst>
          </p:cNvPr>
          <p:cNvSpPr txBox="1"/>
          <p:nvPr/>
        </p:nvSpPr>
        <p:spPr>
          <a:xfrm>
            <a:off x="703035" y="1983077"/>
            <a:ext cx="7170966" cy="2554545"/>
          </a:xfrm>
          <a:prstGeom prst="rect">
            <a:avLst/>
          </a:prstGeom>
          <a:noFill/>
        </p:spPr>
        <p:txBody>
          <a:bodyPr wrap="square">
            <a:spAutoFit/>
          </a:bodyPr>
          <a:lstStyle/>
          <a:p>
            <a:r>
              <a:rPr lang="id-ID" sz="2000">
                <a:latin typeface="Times New Roman" panose="02020603050405020304" pitchFamily="18" charset="0"/>
                <a:cs typeface="Times New Roman" panose="02020603050405020304" pitchFamily="18" charset="0"/>
              </a:rPr>
              <a:t>Kata sejarah berasal dari kata Arab Syajaratun yang bermakna pohon atau tumbuhan. Tumbuhan memiliki makna yaitu dimulai dari bibit, lalu disemai, ditanam, tumbuh, berbunga, berbuah, buahnya jatuh, tumbuh lagi, tua, lalu. terakhir mati.</a:t>
            </a:r>
          </a:p>
          <a:p>
            <a:endParaRPr lang="id-ID" sz="2000">
              <a:latin typeface="Times New Roman" panose="02020603050405020304" pitchFamily="18" charset="0"/>
              <a:cs typeface="Times New Roman" panose="02020603050405020304" pitchFamily="18" charset="0"/>
            </a:endParaRPr>
          </a:p>
          <a:p>
            <a:r>
              <a:rPr lang="id-ID" sz="2000">
                <a:latin typeface="Times New Roman" panose="02020603050405020304" pitchFamily="18" charset="0"/>
                <a:cs typeface="Times New Roman" panose="02020603050405020304" pitchFamily="18" charset="0"/>
              </a:rPr>
              <a:t>Sejarah adalah suatu ilmu yang mempelajari tentang peristiwa di masa lalu, berbicara tentang peristiwa, waktu, lokasi serta tokoh-tokoh di masa lalu.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9"/>
        <p:cNvGrpSpPr/>
        <p:nvPr/>
      </p:nvGrpSpPr>
      <p:grpSpPr>
        <a:xfrm>
          <a:off x="0" y="0"/>
          <a:ext cx="0" cy="0"/>
          <a:chOff x="0" y="0"/>
          <a:chExt cx="0" cy="0"/>
        </a:xfrm>
      </p:grpSpPr>
      <p:sp>
        <p:nvSpPr>
          <p:cNvPr id="6" name="Kotak Teks 5">
            <a:extLst>
              <a:ext uri="{FF2B5EF4-FFF2-40B4-BE49-F238E27FC236}">
                <a16:creationId xmlns:a16="http://schemas.microsoft.com/office/drawing/2014/main" id="{A85796E7-CEF8-624C-8A74-BEAEDC79E975}"/>
              </a:ext>
            </a:extLst>
          </p:cNvPr>
          <p:cNvSpPr txBox="1"/>
          <p:nvPr/>
        </p:nvSpPr>
        <p:spPr>
          <a:xfrm>
            <a:off x="90259" y="954317"/>
            <a:ext cx="5608865" cy="4093428"/>
          </a:xfrm>
          <a:prstGeom prst="rect">
            <a:avLst/>
          </a:prstGeom>
          <a:noFill/>
        </p:spPr>
        <p:txBody>
          <a:bodyPr wrap="square" rtlCol="0">
            <a:spAutoFit/>
          </a:bodyPr>
          <a:lstStyle/>
          <a:p>
            <a:pPr marL="342900" indent="-342900" algn="l">
              <a:buAutoNum type="alphaLcPeriod"/>
            </a:pPr>
            <a:r>
              <a:rPr lang="id-ID" sz="2000">
                <a:latin typeface="Times New Roman" panose="02020603050405020304" pitchFamily="18" charset="0"/>
                <a:cs typeface="Times New Roman" panose="02020603050405020304" pitchFamily="18" charset="0"/>
              </a:rPr>
              <a:t>Sejarah sebagai peristiwa</a:t>
            </a:r>
          </a:p>
          <a:p>
            <a:pPr marL="342900" indent="-342900" algn="l">
              <a:buAutoNum type="alphaLcPeriod"/>
            </a:pPr>
            <a:endParaRPr lang="id-ID" sz="2000">
              <a:latin typeface="Times New Roman" panose="02020603050405020304" pitchFamily="18" charset="0"/>
              <a:cs typeface="Times New Roman" panose="02020603050405020304" pitchFamily="18" charset="0"/>
            </a:endParaRPr>
          </a:p>
          <a:p>
            <a:pPr algn="l"/>
            <a:r>
              <a:rPr lang="id-ID" sz="2000">
                <a:latin typeface="Times New Roman" panose="02020603050405020304" pitchFamily="18" charset="0"/>
                <a:cs typeface="Times New Roman" panose="02020603050405020304" pitchFamily="18" charset="0"/>
              </a:rPr>
              <a:t>Dibagi menjadi 3 kelompok: </a:t>
            </a:r>
          </a:p>
          <a:p>
            <a:pPr algn="l"/>
            <a:r>
              <a:rPr lang="id-ID" sz="2000">
                <a:latin typeface="Times New Roman" panose="02020603050405020304" pitchFamily="18" charset="0"/>
                <a:cs typeface="Times New Roman" panose="02020603050405020304" pitchFamily="18" charset="0"/>
              </a:rPr>
              <a:t>1. Sejarah secara sistematis atas beberapa tema,mislanya tentang sejarah ekonomi, sejarah social, sejarah politik ataupun sejarah budaya.</a:t>
            </a:r>
          </a:p>
          <a:p>
            <a:pPr algn="l"/>
            <a:r>
              <a:rPr lang="id-ID" sz="2000">
                <a:latin typeface="Times New Roman" panose="02020603050405020304" pitchFamily="18" charset="0"/>
                <a:cs typeface="Times New Roman" panose="02020603050405020304" pitchFamily="18" charset="0"/>
              </a:rPr>
              <a:t>2. Pembagian sejarah berdasarkan periode waktu, misalnya sejarah zaman prasejarah hingga ke masa pergerakan nasional.</a:t>
            </a:r>
          </a:p>
          <a:p>
            <a:pPr algn="l"/>
            <a:r>
              <a:rPr lang="id-ID" sz="2000">
                <a:latin typeface="Times New Roman" panose="02020603050405020304" pitchFamily="18" charset="0"/>
                <a:cs typeface="Times New Roman" panose="02020603050405020304" pitchFamily="18" charset="0"/>
              </a:rPr>
              <a:t>3.Pembagian berdasarkan ruang, seperti sejarah dunia. </a:t>
            </a:r>
          </a:p>
          <a:p>
            <a:pPr algn="l"/>
            <a:endParaRPr lang="id-ID" sz="2000">
              <a:latin typeface="Times New Roman" panose="02020603050405020304" pitchFamily="18" charset="0"/>
              <a:cs typeface="Times New Roman" panose="02020603050405020304" pitchFamily="18" charset="0"/>
            </a:endParaRPr>
          </a:p>
          <a:p>
            <a:pPr algn="l"/>
            <a:endParaRPr lang="id-ID" sz="2000">
              <a:latin typeface="Times New Roman" panose="02020603050405020304" pitchFamily="18" charset="0"/>
              <a:cs typeface="Times New Roman" panose="02020603050405020304" pitchFamily="18" charset="0"/>
            </a:endParaRPr>
          </a:p>
        </p:txBody>
      </p:sp>
      <p:sp>
        <p:nvSpPr>
          <p:cNvPr id="133" name="Kotak Teks 132">
            <a:extLst>
              <a:ext uri="{FF2B5EF4-FFF2-40B4-BE49-F238E27FC236}">
                <a16:creationId xmlns:a16="http://schemas.microsoft.com/office/drawing/2014/main" id="{59D2EE45-5FC5-3449-A956-1B2FA05537E2}"/>
              </a:ext>
            </a:extLst>
          </p:cNvPr>
          <p:cNvSpPr txBox="1"/>
          <p:nvPr/>
        </p:nvSpPr>
        <p:spPr>
          <a:xfrm>
            <a:off x="5826124" y="1170872"/>
            <a:ext cx="3735161" cy="1631216"/>
          </a:xfrm>
          <a:prstGeom prst="rect">
            <a:avLst/>
          </a:prstGeom>
          <a:noFill/>
        </p:spPr>
        <p:txBody>
          <a:bodyPr wrap="square">
            <a:spAutoFit/>
          </a:bodyPr>
          <a:lstStyle/>
          <a:p>
            <a:pPr algn="l"/>
            <a:r>
              <a:rPr lang="id-ID" sz="2000">
                <a:latin typeface="Times New Roman" panose="02020603050405020304" pitchFamily="18" charset="0"/>
                <a:cs typeface="Times New Roman" panose="02020603050405020304" pitchFamily="18" charset="0"/>
              </a:rPr>
              <a:t>b. Sebagai Ilmu</a:t>
            </a:r>
          </a:p>
          <a:p>
            <a:pPr algn="l"/>
            <a:endParaRPr lang="id-ID" sz="2000">
              <a:latin typeface="Times New Roman" panose="02020603050405020304" pitchFamily="18" charset="0"/>
              <a:cs typeface="Times New Roman" panose="02020603050405020304" pitchFamily="18" charset="0"/>
            </a:endParaRPr>
          </a:p>
          <a:p>
            <a:pPr algn="l"/>
            <a:r>
              <a:rPr lang="id-ID" sz="2000">
                <a:latin typeface="Times New Roman" panose="02020603050405020304" pitchFamily="18" charset="0"/>
                <a:cs typeface="Times New Roman" panose="02020603050405020304" pitchFamily="18" charset="0"/>
              </a:rPr>
              <a:t>c. Sejarah Sebagai Cerita</a:t>
            </a:r>
          </a:p>
          <a:p>
            <a:pPr algn="l"/>
            <a:endParaRPr lang="id-ID" sz="2000">
              <a:latin typeface="Times New Roman" panose="02020603050405020304" pitchFamily="18" charset="0"/>
              <a:cs typeface="Times New Roman" panose="02020603050405020304" pitchFamily="18" charset="0"/>
            </a:endParaRPr>
          </a:p>
          <a:p>
            <a:pPr algn="l"/>
            <a:r>
              <a:rPr lang="id-ID" sz="2000">
                <a:latin typeface="Times New Roman" panose="02020603050405020304" pitchFamily="18" charset="0"/>
                <a:cs typeface="Times New Roman" panose="02020603050405020304" pitchFamily="18" charset="0"/>
              </a:rPr>
              <a:t>d. Sejarah Sebagai Seni</a:t>
            </a:r>
            <a:endParaRPr lang="id-ID" sz="2000"/>
          </a:p>
        </p:txBody>
      </p:sp>
      <p:sp>
        <p:nvSpPr>
          <p:cNvPr id="135" name="Kotak Teks 134">
            <a:extLst>
              <a:ext uri="{FF2B5EF4-FFF2-40B4-BE49-F238E27FC236}">
                <a16:creationId xmlns:a16="http://schemas.microsoft.com/office/drawing/2014/main" id="{C8C65386-ED45-E946-A3F7-5DE55EAE05C5}"/>
              </a:ext>
            </a:extLst>
          </p:cNvPr>
          <p:cNvSpPr txBox="1"/>
          <p:nvPr/>
        </p:nvSpPr>
        <p:spPr>
          <a:xfrm>
            <a:off x="238124" y="172684"/>
            <a:ext cx="5737678" cy="646331"/>
          </a:xfrm>
          <a:prstGeom prst="rect">
            <a:avLst/>
          </a:prstGeom>
          <a:noFill/>
        </p:spPr>
        <p:txBody>
          <a:bodyPr wrap="square">
            <a:spAutoFit/>
          </a:bodyPr>
          <a:lstStyle/>
          <a:p>
            <a:r>
              <a:rPr lang="id-ID" sz="3600">
                <a:latin typeface="Times New Roman" panose="02020603050405020304" pitchFamily="18" charset="0"/>
                <a:cs typeface="Times New Roman" panose="02020603050405020304" pitchFamily="18" charset="0"/>
              </a:rPr>
              <a:t>2. </a:t>
            </a:r>
            <a:r>
              <a:rPr lang="id-ID" sz="3600">
                <a:solidFill>
                  <a:schemeClr val="tx1"/>
                </a:solidFill>
                <a:latin typeface="Times New Roman" panose="02020603050405020304" pitchFamily="18" charset="0"/>
                <a:cs typeface="Times New Roman" panose="02020603050405020304" pitchFamily="18" charset="0"/>
              </a:rPr>
              <a:t>Ruang Lingkup Sejarah</a:t>
            </a:r>
          </a:p>
        </p:txBody>
      </p:sp>
    </p:spTree>
  </p:cSld>
  <p:clrMapOvr>
    <a:masterClrMapping/>
  </p:clrMapOvr>
</p:sld>
</file>

<file path=ppt/theme/theme1.xml><?xml version="1.0" encoding="utf-8"?>
<a:theme xmlns:a="http://schemas.openxmlformats.org/drawingml/2006/main" name="Language Arts Subject for Middle School - 8th Grade: Getting Through the Pearwhites (ILA) by Slidesgo">
  <a:themeElements>
    <a:clrScheme name="Simple Light">
      <a:dk1>
        <a:srgbClr val="4C1130"/>
      </a:dk1>
      <a:lt1>
        <a:srgbClr val="FFF5E7"/>
      </a:lt1>
      <a:dk2>
        <a:srgbClr val="493333"/>
      </a:dk2>
      <a:lt2>
        <a:srgbClr val="FFFFFF"/>
      </a:lt2>
      <a:accent1>
        <a:srgbClr val="BC583A"/>
      </a:accent1>
      <a:accent2>
        <a:srgbClr val="EDB984"/>
      </a:accent2>
      <a:accent3>
        <a:srgbClr val="828234"/>
      </a:accent3>
      <a:accent4>
        <a:srgbClr val="D0D64F"/>
      </a:accent4>
      <a:accent5>
        <a:srgbClr val="FAD673"/>
      </a:accent5>
      <a:accent6>
        <a:srgbClr val="6381AE"/>
      </a:accent6>
      <a:hlink>
        <a:srgbClr val="4933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869FB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Peragaan Layar (16:9)</PresentationFormat>
  <Slides>18</Slides>
  <Notes>15</Notes>
  <HiddenSlides>0</HiddenSlides>
  <ScaleCrop>false</ScaleCrop>
  <HeadingPairs>
    <vt:vector size="4" baseType="variant">
      <vt:variant>
        <vt:lpstr>Tema</vt:lpstr>
      </vt:variant>
      <vt:variant>
        <vt:i4>2</vt:i4>
      </vt:variant>
      <vt:variant>
        <vt:lpstr>Judul Slide</vt:lpstr>
      </vt:variant>
      <vt:variant>
        <vt:i4>18</vt:i4>
      </vt:variant>
    </vt:vector>
  </HeadingPairs>
  <TitlesOfParts>
    <vt:vector size="20" baseType="lpstr">
      <vt:lpstr>Language Arts Subject for Middle School - 8th Grade: Getting Through the Pearwhites (ILA) by Slidesgo</vt:lpstr>
      <vt:lpstr>Slidesgo Final Pages</vt:lpstr>
      <vt:lpstr>Konsep Dasar Ilmu-Ilmu Sosial    Konsep Dasar IPS SD</vt:lpstr>
      <vt:lpstr>Nama-Nama Anggota Kelompok :</vt:lpstr>
      <vt:lpstr>GEOGRAFI</vt:lpstr>
      <vt:lpstr>A. GEOGRAFI</vt:lpstr>
      <vt:lpstr>2. Ruang Lingkup</vt:lpstr>
      <vt:lpstr>3. Unsur dan Prinsip Geografi</vt:lpstr>
      <vt:lpstr>4. Prinsip Geografi</vt:lpstr>
      <vt:lpstr>Presentasi PowerPoint</vt:lpstr>
      <vt:lpstr>Presentasi PowerPoint</vt:lpstr>
      <vt:lpstr>3. Unsur dan Prinsip Sejarah</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Dasar Ilmu-Ilmu Sosial    Konsep Dasar IPS SD</dc:title>
  <cp:lastModifiedBy>alalawiyahnissya@gmail.com</cp:lastModifiedBy>
  <cp:revision>6</cp:revision>
  <dcterms:modified xsi:type="dcterms:W3CDTF">2022-03-07T01:13:20Z</dcterms:modified>
</cp:coreProperties>
</file>